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8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11CC2-FCC6-419B-8078-7B67B6DEA4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DBE78-C889-464A-806E-3A412F32CD3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16"/>
          <p:cNvGrpSpPr/>
          <p:nvPr/>
        </p:nvGrpSpPr>
        <p:grpSpPr bwMode="auto">
          <a:xfrm>
            <a:off x="2496185" y="2986335"/>
            <a:ext cx="7388960" cy="1645379"/>
            <a:chOff x="3394559" y="1768094"/>
            <a:chExt cx="5091951" cy="1183114"/>
          </a:xfrm>
        </p:grpSpPr>
        <p:sp>
          <p:nvSpPr>
            <p:cNvPr id="42" name="文本框 17"/>
            <p:cNvSpPr txBox="1">
              <a:spLocks noChangeArrowheads="1"/>
            </p:cNvSpPr>
            <p:nvPr/>
          </p:nvSpPr>
          <p:spPr bwMode="auto">
            <a:xfrm>
              <a:off x="3394559" y="1768094"/>
              <a:ext cx="5091951" cy="79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6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年中总结报告</a:t>
              </a:r>
              <a:endPara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18"/>
            <p:cNvSpPr txBox="1">
              <a:spLocks noChangeArrowheads="1"/>
            </p:cNvSpPr>
            <p:nvPr/>
          </p:nvSpPr>
          <p:spPr bwMode="auto">
            <a:xfrm>
              <a:off x="3507075" y="2663508"/>
              <a:ext cx="2167020" cy="28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汇报人：青鸟演示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61" y="791101"/>
            <a:ext cx="2158559" cy="2158559"/>
          </a:xfrm>
          <a:prstGeom prst="rect">
            <a:avLst/>
          </a:prstGeom>
        </p:spPr>
      </p:pic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787751" y="4228092"/>
            <a:ext cx="283704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时间：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6.20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20335" y="3955983"/>
            <a:ext cx="8796844" cy="919901"/>
            <a:chOff x="3532280" y="5381090"/>
            <a:chExt cx="5886671" cy="495365"/>
          </a:xfrm>
        </p:grpSpPr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2402005" y="2795613"/>
            <a:ext cx="7327086" cy="4571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空心弧 3"/>
          <p:cNvSpPr/>
          <p:nvPr/>
        </p:nvSpPr>
        <p:spPr>
          <a:xfrm rot="4300279">
            <a:off x="1388269" y="2037557"/>
            <a:ext cx="1800225" cy="1798637"/>
          </a:xfrm>
          <a:prstGeom prst="blockArc">
            <a:avLst>
              <a:gd name="adj1" fmla="val 17100000"/>
              <a:gd name="adj2" fmla="val 11499486"/>
              <a:gd name="adj3" fmla="val 14654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rot="4300279">
            <a:off x="1582738" y="2230438"/>
            <a:ext cx="1411287" cy="141128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KSO_Shape"/>
          <p:cNvSpPr/>
          <p:nvPr/>
        </p:nvSpPr>
        <p:spPr bwMode="auto">
          <a:xfrm flipH="1">
            <a:off x="1909763" y="2628900"/>
            <a:ext cx="808037" cy="67310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9"/>
          <p:cNvSpPr>
            <a:spLocks noChangeArrowheads="1"/>
          </p:cNvSpPr>
          <p:nvPr/>
        </p:nvSpPr>
        <p:spPr bwMode="auto">
          <a:xfrm>
            <a:off x="1265238" y="3959225"/>
            <a:ext cx="2047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空心弧 7"/>
          <p:cNvSpPr/>
          <p:nvPr/>
        </p:nvSpPr>
        <p:spPr>
          <a:xfrm rot="4300279">
            <a:off x="5096669" y="2037557"/>
            <a:ext cx="1800225" cy="1798637"/>
          </a:xfrm>
          <a:prstGeom prst="blockArc">
            <a:avLst>
              <a:gd name="adj1" fmla="val 17100000"/>
              <a:gd name="adj2" fmla="val 8867636"/>
              <a:gd name="adj3" fmla="val 11258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4300279">
            <a:off x="5291138" y="2230438"/>
            <a:ext cx="1411287" cy="141128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KSO_Shape"/>
          <p:cNvSpPr/>
          <p:nvPr/>
        </p:nvSpPr>
        <p:spPr bwMode="auto">
          <a:xfrm flipH="1">
            <a:off x="5618163" y="2628900"/>
            <a:ext cx="808037" cy="67310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77"/>
          <p:cNvSpPr>
            <a:spLocks noChangeArrowheads="1"/>
          </p:cNvSpPr>
          <p:nvPr/>
        </p:nvSpPr>
        <p:spPr bwMode="auto">
          <a:xfrm>
            <a:off x="4973638" y="3959225"/>
            <a:ext cx="2047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 rot="4300279">
            <a:off x="8805069" y="2037557"/>
            <a:ext cx="1800225" cy="1798637"/>
          </a:xfrm>
          <a:prstGeom prst="blockArc">
            <a:avLst>
              <a:gd name="adj1" fmla="val 12505679"/>
              <a:gd name="adj2" fmla="val 10800000"/>
              <a:gd name="adj3" fmla="val 13866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 rot="4300279">
            <a:off x="8999538" y="2230438"/>
            <a:ext cx="1411287" cy="141128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KSO_Shape"/>
          <p:cNvSpPr/>
          <p:nvPr/>
        </p:nvSpPr>
        <p:spPr bwMode="auto">
          <a:xfrm flipH="1">
            <a:off x="9326563" y="2628900"/>
            <a:ext cx="808037" cy="67310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85"/>
          <p:cNvSpPr>
            <a:spLocks noChangeArrowheads="1"/>
          </p:cNvSpPr>
          <p:nvPr/>
        </p:nvSpPr>
        <p:spPr bwMode="auto">
          <a:xfrm>
            <a:off x="8682038" y="3959225"/>
            <a:ext cx="2047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974725" y="45513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977900" y="4837113"/>
            <a:ext cx="2335213" cy="4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4749800" y="45513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4754563" y="4837113"/>
            <a:ext cx="2333625" cy="4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8504238" y="45513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8509000" y="4837113"/>
            <a:ext cx="23336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16"/>
          <p:cNvGrpSpPr/>
          <p:nvPr/>
        </p:nvGrpSpPr>
        <p:grpSpPr bwMode="auto">
          <a:xfrm>
            <a:off x="2496185" y="2986335"/>
            <a:ext cx="7388960" cy="1645379"/>
            <a:chOff x="3394559" y="1768094"/>
            <a:chExt cx="5091951" cy="1183114"/>
          </a:xfrm>
        </p:grpSpPr>
        <p:sp>
          <p:nvSpPr>
            <p:cNvPr id="67" name="文本框 17"/>
            <p:cNvSpPr txBox="1">
              <a:spLocks noChangeArrowheads="1"/>
            </p:cNvSpPr>
            <p:nvPr/>
          </p:nvSpPr>
          <p:spPr bwMode="auto">
            <a:xfrm>
              <a:off x="3394559" y="1768094"/>
              <a:ext cx="5091951" cy="79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en-US" altLang="zh-CN" sz="6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</a:t>
              </a:r>
              <a:endPara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18"/>
            <p:cNvSpPr txBox="1">
              <a:spLocks noChangeArrowheads="1"/>
            </p:cNvSpPr>
            <p:nvPr/>
          </p:nvSpPr>
          <p:spPr bwMode="auto">
            <a:xfrm>
              <a:off x="3507075" y="2663508"/>
              <a:ext cx="2167020" cy="28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汇报人：青鸟演示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028" y="-75161"/>
            <a:ext cx="3061496" cy="3061496"/>
          </a:xfrm>
          <a:prstGeom prst="rect">
            <a:avLst/>
          </a:prstGeom>
        </p:spPr>
      </p:pic>
      <p:sp>
        <p:nvSpPr>
          <p:cNvPr id="70" name="文本框 18"/>
          <p:cNvSpPr txBox="1">
            <a:spLocks noChangeArrowheads="1"/>
          </p:cNvSpPr>
          <p:nvPr/>
        </p:nvSpPr>
        <p:spPr bwMode="auto">
          <a:xfrm>
            <a:off x="6787751" y="4228092"/>
            <a:ext cx="283704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时间：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6.20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320335" y="3955983"/>
            <a:ext cx="8796844" cy="919901"/>
            <a:chOff x="3532280" y="5381090"/>
            <a:chExt cx="5886671" cy="495365"/>
          </a:xfrm>
        </p:grpSpPr>
        <p:sp>
          <p:nvSpPr>
            <p:cNvPr id="72" name="Freeform 34"/>
            <p:cNvSpPr>
              <a:spLocks noEditPoints="1"/>
            </p:cNvSpPr>
            <p:nvPr/>
          </p:nvSpPr>
          <p:spPr bwMode="auto">
            <a:xfrm>
              <a:off x="8625557" y="5381090"/>
              <a:ext cx="793394" cy="459363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3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3532280" y="5475339"/>
              <a:ext cx="5024077" cy="401116"/>
            </a:xfrm>
            <a:custGeom>
              <a:avLst/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任意多边形 73"/>
          <p:cNvSpPr/>
          <p:nvPr/>
        </p:nvSpPr>
        <p:spPr>
          <a:xfrm>
            <a:off x="2402005" y="2795613"/>
            <a:ext cx="7327086" cy="4571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 rot="-360000">
            <a:off x="1348759" y="660573"/>
            <a:ext cx="2130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68177" y="2793719"/>
            <a:ext cx="506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重点工作的分析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564429" y="3475953"/>
            <a:ext cx="4331369" cy="63690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2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68177" y="1876872"/>
            <a:ext cx="506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上半年工作回顾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64429" y="2559106"/>
            <a:ext cx="4331369" cy="63690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8177" y="3710566"/>
            <a:ext cx="506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经验总结与分享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564429" y="4392800"/>
            <a:ext cx="4331369" cy="63690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8177" y="4589374"/>
            <a:ext cx="506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下半年工作计划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564429" y="5271608"/>
            <a:ext cx="4331369" cy="63690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4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7219" y="2425128"/>
            <a:ext cx="3706056" cy="2888967"/>
            <a:chOff x="5193506" y="2791619"/>
            <a:chExt cx="1804988" cy="127476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7" name="Freeform 169"/>
            <p:cNvSpPr>
              <a:spLocks noEditPoints="1"/>
            </p:cNvSpPr>
            <p:nvPr/>
          </p:nvSpPr>
          <p:spPr bwMode="auto">
            <a:xfrm>
              <a:off x="5904706" y="3288506"/>
              <a:ext cx="1093788" cy="776288"/>
            </a:xfrm>
            <a:custGeom>
              <a:avLst/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2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5193506" y="2791619"/>
              <a:ext cx="1079500" cy="1274763"/>
              <a:chOff x="3279775" y="2938463"/>
              <a:chExt cx="1079500" cy="1274763"/>
            </a:xfrm>
            <a:grpFill/>
          </p:grpSpPr>
          <p:sp>
            <p:nvSpPr>
              <p:cNvPr id="29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avLst/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6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avLst/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4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avLst/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32" name="Freeform 34"/>
          <p:cNvSpPr/>
          <p:nvPr/>
        </p:nvSpPr>
        <p:spPr bwMode="auto">
          <a:xfrm rot="540000">
            <a:off x="1248557" y="544615"/>
            <a:ext cx="2194910" cy="1411717"/>
          </a:xfrm>
          <a:custGeom>
            <a:avLst/>
            <a:gdLst>
              <a:gd name="T0" fmla="*/ 165 w 196"/>
              <a:gd name="T1" fmla="*/ 0 h 263"/>
              <a:gd name="T2" fmla="*/ 173 w 196"/>
              <a:gd name="T3" fmla="*/ 15 h 263"/>
              <a:gd name="T4" fmla="*/ 189 w 196"/>
              <a:gd name="T5" fmla="*/ 56 h 263"/>
              <a:gd name="T6" fmla="*/ 194 w 196"/>
              <a:gd name="T7" fmla="*/ 85 h 263"/>
              <a:gd name="T8" fmla="*/ 195 w 196"/>
              <a:gd name="T9" fmla="*/ 118 h 263"/>
              <a:gd name="T10" fmla="*/ 188 w 196"/>
              <a:gd name="T11" fmla="*/ 153 h 263"/>
              <a:gd name="T12" fmla="*/ 172 w 196"/>
              <a:gd name="T13" fmla="*/ 186 h 263"/>
              <a:gd name="T14" fmla="*/ 148 w 196"/>
              <a:gd name="T15" fmla="*/ 215 h 263"/>
              <a:gd name="T16" fmla="*/ 120 w 196"/>
              <a:gd name="T17" fmla="*/ 235 h 263"/>
              <a:gd name="T18" fmla="*/ 89 w 196"/>
              <a:gd name="T19" fmla="*/ 249 h 263"/>
              <a:gd name="T20" fmla="*/ 61 w 196"/>
              <a:gd name="T21" fmla="*/ 257 h 263"/>
              <a:gd name="T22" fmla="*/ 17 w 196"/>
              <a:gd name="T23" fmla="*/ 262 h 263"/>
              <a:gd name="T24" fmla="*/ 0 w 196"/>
              <a:gd name="T25" fmla="*/ 262 h 263"/>
              <a:gd name="T26" fmla="*/ 17 w 196"/>
              <a:gd name="T27" fmla="*/ 261 h 263"/>
              <a:gd name="T28" fmla="*/ 60 w 196"/>
              <a:gd name="T29" fmla="*/ 254 h 263"/>
              <a:gd name="T30" fmla="*/ 117 w 196"/>
              <a:gd name="T31" fmla="*/ 231 h 263"/>
              <a:gd name="T32" fmla="*/ 145 w 196"/>
              <a:gd name="T33" fmla="*/ 211 h 263"/>
              <a:gd name="T34" fmla="*/ 167 w 196"/>
              <a:gd name="T35" fmla="*/ 183 h 263"/>
              <a:gd name="T36" fmla="*/ 183 w 196"/>
              <a:gd name="T37" fmla="*/ 151 h 263"/>
              <a:gd name="T38" fmla="*/ 190 w 196"/>
              <a:gd name="T39" fmla="*/ 118 h 263"/>
              <a:gd name="T40" fmla="*/ 190 w 196"/>
              <a:gd name="T41" fmla="*/ 85 h 263"/>
              <a:gd name="T42" fmla="*/ 186 w 196"/>
              <a:gd name="T43" fmla="*/ 57 h 263"/>
              <a:gd name="T44" fmla="*/ 172 w 196"/>
              <a:gd name="T45" fmla="*/ 15 h 263"/>
              <a:gd name="T46" fmla="*/ 165 w 196"/>
              <a:gd name="T4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6" h="263">
                <a:moveTo>
                  <a:pt x="165" y="0"/>
                </a:moveTo>
                <a:cubicBezTo>
                  <a:pt x="165" y="0"/>
                  <a:pt x="169" y="5"/>
                  <a:pt x="173" y="15"/>
                </a:cubicBezTo>
                <a:cubicBezTo>
                  <a:pt x="178" y="24"/>
                  <a:pt x="184" y="38"/>
                  <a:pt x="189" y="56"/>
                </a:cubicBezTo>
                <a:cubicBezTo>
                  <a:pt x="191" y="65"/>
                  <a:pt x="193" y="75"/>
                  <a:pt x="194" y="85"/>
                </a:cubicBezTo>
                <a:cubicBezTo>
                  <a:pt x="195" y="95"/>
                  <a:pt x="196" y="107"/>
                  <a:pt x="195" y="118"/>
                </a:cubicBezTo>
                <a:cubicBezTo>
                  <a:pt x="194" y="130"/>
                  <a:pt x="192" y="142"/>
                  <a:pt x="188" y="153"/>
                </a:cubicBezTo>
                <a:cubicBezTo>
                  <a:pt x="184" y="165"/>
                  <a:pt x="179" y="176"/>
                  <a:pt x="172" y="186"/>
                </a:cubicBezTo>
                <a:cubicBezTo>
                  <a:pt x="165" y="197"/>
                  <a:pt x="157" y="206"/>
                  <a:pt x="148" y="215"/>
                </a:cubicBezTo>
                <a:cubicBezTo>
                  <a:pt x="139" y="223"/>
                  <a:pt x="130" y="230"/>
                  <a:pt x="120" y="235"/>
                </a:cubicBezTo>
                <a:cubicBezTo>
                  <a:pt x="109" y="241"/>
                  <a:pt x="99" y="246"/>
                  <a:pt x="89" y="249"/>
                </a:cubicBezTo>
                <a:cubicBezTo>
                  <a:pt x="79" y="253"/>
                  <a:pt x="70" y="255"/>
                  <a:pt x="61" y="257"/>
                </a:cubicBezTo>
                <a:cubicBezTo>
                  <a:pt x="43" y="261"/>
                  <a:pt x="28" y="262"/>
                  <a:pt x="17" y="262"/>
                </a:cubicBezTo>
                <a:cubicBezTo>
                  <a:pt x="6" y="263"/>
                  <a:pt x="0" y="262"/>
                  <a:pt x="0" y="262"/>
                </a:cubicBezTo>
                <a:cubicBezTo>
                  <a:pt x="0" y="262"/>
                  <a:pt x="6" y="262"/>
                  <a:pt x="17" y="261"/>
                </a:cubicBezTo>
                <a:cubicBezTo>
                  <a:pt x="27" y="260"/>
                  <a:pt x="42" y="258"/>
                  <a:pt x="60" y="254"/>
                </a:cubicBezTo>
                <a:cubicBezTo>
                  <a:pt x="78" y="249"/>
                  <a:pt x="98" y="243"/>
                  <a:pt x="117" y="231"/>
                </a:cubicBezTo>
                <a:cubicBezTo>
                  <a:pt x="127" y="225"/>
                  <a:pt x="136" y="219"/>
                  <a:pt x="145" y="211"/>
                </a:cubicBezTo>
                <a:cubicBezTo>
                  <a:pt x="153" y="203"/>
                  <a:pt x="161" y="193"/>
                  <a:pt x="167" y="183"/>
                </a:cubicBezTo>
                <a:cubicBezTo>
                  <a:pt x="174" y="173"/>
                  <a:pt x="179" y="163"/>
                  <a:pt x="183" y="151"/>
                </a:cubicBezTo>
                <a:cubicBezTo>
                  <a:pt x="186" y="140"/>
                  <a:pt x="189" y="129"/>
                  <a:pt x="190" y="118"/>
                </a:cubicBezTo>
                <a:cubicBezTo>
                  <a:pt x="191" y="107"/>
                  <a:pt x="191" y="96"/>
                  <a:pt x="190" y="85"/>
                </a:cubicBezTo>
                <a:cubicBezTo>
                  <a:pt x="190" y="75"/>
                  <a:pt x="188" y="65"/>
                  <a:pt x="186" y="57"/>
                </a:cubicBezTo>
                <a:cubicBezTo>
                  <a:pt x="182" y="39"/>
                  <a:pt x="177" y="25"/>
                  <a:pt x="172" y="15"/>
                </a:cubicBezTo>
                <a:cubicBezTo>
                  <a:pt x="168" y="5"/>
                  <a:pt x="165" y="0"/>
                  <a:pt x="16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3"/>
          <p:cNvSpPr txBox="1">
            <a:spLocks noChangeArrowheads="1"/>
          </p:cNvSpPr>
          <p:nvPr/>
        </p:nvSpPr>
        <p:spPr bwMode="auto">
          <a:xfrm>
            <a:off x="33418" y="53614"/>
            <a:ext cx="132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24"/>
          <p:cNvSpPr txBox="1">
            <a:spLocks noChangeArrowheads="1"/>
          </p:cNvSpPr>
          <p:nvPr/>
        </p:nvSpPr>
        <p:spPr bwMode="auto">
          <a:xfrm>
            <a:off x="0" y="1575248"/>
            <a:ext cx="54230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上半年工作回顾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 rot="21449668">
            <a:off x="440170" y="5511326"/>
            <a:ext cx="507298" cy="417858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等腰三角形 5"/>
          <p:cNvSpPr/>
          <p:nvPr/>
        </p:nvSpPr>
        <p:spPr bwMode="auto">
          <a:xfrm rot="2700000">
            <a:off x="331068" y="3062799"/>
            <a:ext cx="358775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等腰三角形 6"/>
          <p:cNvSpPr/>
          <p:nvPr/>
        </p:nvSpPr>
        <p:spPr bwMode="auto">
          <a:xfrm rot="2700000">
            <a:off x="116756" y="2921511"/>
            <a:ext cx="527050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文本框 37"/>
          <p:cNvSpPr txBox="1">
            <a:spLocks noChangeArrowheads="1"/>
          </p:cNvSpPr>
          <p:nvPr/>
        </p:nvSpPr>
        <p:spPr bwMode="auto">
          <a:xfrm>
            <a:off x="804143" y="2989774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 bwMode="auto">
          <a:xfrm rot="2700000">
            <a:off x="331862" y="3808130"/>
            <a:ext cx="357187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等腰三角形 9"/>
          <p:cNvSpPr/>
          <p:nvPr/>
        </p:nvSpPr>
        <p:spPr bwMode="auto">
          <a:xfrm rot="2700000">
            <a:off x="117550" y="3666842"/>
            <a:ext cx="525462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文本框 41"/>
          <p:cNvSpPr txBox="1">
            <a:spLocks noChangeArrowheads="1"/>
          </p:cNvSpPr>
          <p:nvPr/>
        </p:nvSpPr>
        <p:spPr bwMode="auto">
          <a:xfrm>
            <a:off x="804143" y="3735899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 bwMode="auto">
          <a:xfrm rot="2700000">
            <a:off x="331862" y="4554255"/>
            <a:ext cx="357187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等腰三角形 12"/>
          <p:cNvSpPr/>
          <p:nvPr/>
        </p:nvSpPr>
        <p:spPr bwMode="auto">
          <a:xfrm rot="2700000">
            <a:off x="117550" y="4412967"/>
            <a:ext cx="525462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804143" y="4482024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6179418" y="2478673"/>
            <a:ext cx="5391755" cy="3630010"/>
            <a:chOff x="6193855" y="2910816"/>
            <a:chExt cx="4482169" cy="3029257"/>
          </a:xfrm>
        </p:grpSpPr>
        <p:sp>
          <p:nvSpPr>
            <p:cNvPr id="15" name="Freeform 31"/>
            <p:cNvSpPr/>
            <p:nvPr/>
          </p:nvSpPr>
          <p:spPr bwMode="auto">
            <a:xfrm>
              <a:off x="6604013" y="5639205"/>
              <a:ext cx="322726" cy="55288"/>
            </a:xfrm>
            <a:custGeom>
              <a:avLst/>
              <a:gdLst>
                <a:gd name="T0" fmla="*/ 105 w 106"/>
                <a:gd name="T1" fmla="*/ 0 h 18"/>
                <a:gd name="T2" fmla="*/ 104 w 106"/>
                <a:gd name="T3" fmla="*/ 0 h 18"/>
                <a:gd name="T4" fmla="*/ 85 w 106"/>
                <a:gd name="T5" fmla="*/ 2 h 18"/>
                <a:gd name="T6" fmla="*/ 67 w 106"/>
                <a:gd name="T7" fmla="*/ 4 h 18"/>
                <a:gd name="T8" fmla="*/ 28 w 106"/>
                <a:gd name="T9" fmla="*/ 9 h 18"/>
                <a:gd name="T10" fmla="*/ 27 w 106"/>
                <a:gd name="T11" fmla="*/ 10 h 18"/>
                <a:gd name="T12" fmla="*/ 27 w 106"/>
                <a:gd name="T13" fmla="*/ 10 h 18"/>
                <a:gd name="T14" fmla="*/ 0 w 106"/>
                <a:gd name="T15" fmla="*/ 15 h 18"/>
                <a:gd name="T16" fmla="*/ 1 w 106"/>
                <a:gd name="T17" fmla="*/ 18 h 18"/>
                <a:gd name="T18" fmla="*/ 21 w 106"/>
                <a:gd name="T19" fmla="*/ 14 h 18"/>
                <a:gd name="T20" fmla="*/ 23 w 106"/>
                <a:gd name="T21" fmla="*/ 16 h 18"/>
                <a:gd name="T22" fmla="*/ 24 w 106"/>
                <a:gd name="T23" fmla="*/ 15 h 18"/>
                <a:gd name="T24" fmla="*/ 25 w 106"/>
                <a:gd name="T25" fmla="*/ 15 h 18"/>
                <a:gd name="T26" fmla="*/ 63 w 106"/>
                <a:gd name="T27" fmla="*/ 8 h 18"/>
                <a:gd name="T28" fmla="*/ 68 w 106"/>
                <a:gd name="T29" fmla="*/ 7 h 18"/>
                <a:gd name="T30" fmla="*/ 77 w 106"/>
                <a:gd name="T31" fmla="*/ 6 h 18"/>
                <a:gd name="T32" fmla="*/ 78 w 106"/>
                <a:gd name="T33" fmla="*/ 6 h 18"/>
                <a:gd name="T34" fmla="*/ 88 w 106"/>
                <a:gd name="T35" fmla="*/ 5 h 18"/>
                <a:gd name="T36" fmla="*/ 104 w 106"/>
                <a:gd name="T37" fmla="*/ 3 h 18"/>
                <a:gd name="T38" fmla="*/ 104 w 106"/>
                <a:gd name="T39" fmla="*/ 3 h 18"/>
                <a:gd name="T40" fmla="*/ 106 w 106"/>
                <a:gd name="T41" fmla="*/ 2 h 18"/>
                <a:gd name="T42" fmla="*/ 105 w 106"/>
                <a:gd name="T4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6" h="18">
                  <a:moveTo>
                    <a:pt x="105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0" y="0"/>
                    <a:pt x="93" y="1"/>
                    <a:pt x="85" y="2"/>
                  </a:cubicBezTo>
                  <a:cubicBezTo>
                    <a:pt x="79" y="3"/>
                    <a:pt x="73" y="4"/>
                    <a:pt x="67" y="4"/>
                  </a:cubicBezTo>
                  <a:cubicBezTo>
                    <a:pt x="54" y="6"/>
                    <a:pt x="41" y="7"/>
                    <a:pt x="28" y="9"/>
                  </a:cubicBezTo>
                  <a:cubicBezTo>
                    <a:pt x="27" y="9"/>
                    <a:pt x="27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3"/>
                    <a:pt x="0" y="15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8" y="17"/>
                    <a:pt x="15" y="16"/>
                    <a:pt x="21" y="14"/>
                  </a:cubicBezTo>
                  <a:cubicBezTo>
                    <a:pt x="21" y="15"/>
                    <a:pt x="22" y="15"/>
                    <a:pt x="23" y="16"/>
                  </a:cubicBezTo>
                  <a:cubicBezTo>
                    <a:pt x="23" y="16"/>
                    <a:pt x="23" y="16"/>
                    <a:pt x="24" y="15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30" y="14"/>
                    <a:pt x="46" y="11"/>
                    <a:pt x="63" y="8"/>
                  </a:cubicBezTo>
                  <a:cubicBezTo>
                    <a:pt x="65" y="8"/>
                    <a:pt x="66" y="8"/>
                    <a:pt x="68" y="7"/>
                  </a:cubicBezTo>
                  <a:cubicBezTo>
                    <a:pt x="71" y="7"/>
                    <a:pt x="74" y="7"/>
                    <a:pt x="77" y="6"/>
                  </a:cubicBezTo>
                  <a:cubicBezTo>
                    <a:pt x="77" y="6"/>
                    <a:pt x="77" y="6"/>
                    <a:pt x="78" y="6"/>
                  </a:cubicBezTo>
                  <a:cubicBezTo>
                    <a:pt x="81" y="6"/>
                    <a:pt x="84" y="5"/>
                    <a:pt x="88" y="5"/>
                  </a:cubicBezTo>
                  <a:cubicBezTo>
                    <a:pt x="95" y="4"/>
                    <a:pt x="101" y="3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3"/>
                    <a:pt x="106" y="3"/>
                    <a:pt x="106" y="2"/>
                  </a:cubicBezTo>
                  <a:cubicBezTo>
                    <a:pt x="106" y="1"/>
                    <a:pt x="105" y="0"/>
                    <a:pt x="105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99"/>
            <p:cNvSpPr>
              <a:spLocks noEditPoints="1"/>
            </p:cNvSpPr>
            <p:nvPr/>
          </p:nvSpPr>
          <p:spPr bwMode="auto">
            <a:xfrm>
              <a:off x="6634872" y="3160254"/>
              <a:ext cx="1717779" cy="1514629"/>
            </a:xfrm>
            <a:custGeom>
              <a:avLst/>
              <a:gdLst>
                <a:gd name="T0" fmla="*/ 534 w 565"/>
                <a:gd name="T1" fmla="*/ 81 h 498"/>
                <a:gd name="T2" fmla="*/ 542 w 565"/>
                <a:gd name="T3" fmla="*/ 332 h 498"/>
                <a:gd name="T4" fmla="*/ 543 w 565"/>
                <a:gd name="T5" fmla="*/ 374 h 498"/>
                <a:gd name="T6" fmla="*/ 545 w 565"/>
                <a:gd name="T7" fmla="*/ 448 h 498"/>
                <a:gd name="T8" fmla="*/ 527 w 565"/>
                <a:gd name="T9" fmla="*/ 470 h 498"/>
                <a:gd name="T10" fmla="*/ 535 w 565"/>
                <a:gd name="T11" fmla="*/ 451 h 498"/>
                <a:gd name="T12" fmla="*/ 536 w 565"/>
                <a:gd name="T13" fmla="*/ 385 h 498"/>
                <a:gd name="T14" fmla="*/ 534 w 565"/>
                <a:gd name="T15" fmla="*/ 385 h 498"/>
                <a:gd name="T16" fmla="*/ 532 w 565"/>
                <a:gd name="T17" fmla="*/ 329 h 498"/>
                <a:gd name="T18" fmla="*/ 529 w 565"/>
                <a:gd name="T19" fmla="*/ 331 h 498"/>
                <a:gd name="T20" fmla="*/ 529 w 565"/>
                <a:gd name="T21" fmla="*/ 437 h 498"/>
                <a:gd name="T22" fmla="*/ 519 w 565"/>
                <a:gd name="T23" fmla="*/ 465 h 498"/>
                <a:gd name="T24" fmla="*/ 459 w 565"/>
                <a:gd name="T25" fmla="*/ 467 h 498"/>
                <a:gd name="T26" fmla="*/ 127 w 565"/>
                <a:gd name="T27" fmla="*/ 464 h 498"/>
                <a:gd name="T28" fmla="*/ 23 w 565"/>
                <a:gd name="T29" fmla="*/ 460 h 498"/>
                <a:gd name="T30" fmla="*/ 50 w 565"/>
                <a:gd name="T31" fmla="*/ 417 h 498"/>
                <a:gd name="T32" fmla="*/ 19 w 565"/>
                <a:gd name="T33" fmla="*/ 458 h 498"/>
                <a:gd name="T34" fmla="*/ 4 w 565"/>
                <a:gd name="T35" fmla="*/ 468 h 498"/>
                <a:gd name="T36" fmla="*/ 17 w 565"/>
                <a:gd name="T37" fmla="*/ 468 h 498"/>
                <a:gd name="T38" fmla="*/ 85 w 565"/>
                <a:gd name="T39" fmla="*/ 477 h 498"/>
                <a:gd name="T40" fmla="*/ 382 w 565"/>
                <a:gd name="T41" fmla="*/ 481 h 498"/>
                <a:gd name="T42" fmla="*/ 481 w 565"/>
                <a:gd name="T43" fmla="*/ 483 h 498"/>
                <a:gd name="T44" fmla="*/ 401 w 565"/>
                <a:gd name="T45" fmla="*/ 494 h 498"/>
                <a:gd name="T46" fmla="*/ 397 w 565"/>
                <a:gd name="T47" fmla="*/ 498 h 498"/>
                <a:gd name="T48" fmla="*/ 468 w 565"/>
                <a:gd name="T49" fmla="*/ 492 h 498"/>
                <a:gd name="T50" fmla="*/ 505 w 565"/>
                <a:gd name="T51" fmla="*/ 480 h 498"/>
                <a:gd name="T52" fmla="*/ 523 w 565"/>
                <a:gd name="T53" fmla="*/ 476 h 498"/>
                <a:gd name="T54" fmla="*/ 544 w 565"/>
                <a:gd name="T55" fmla="*/ 463 h 498"/>
                <a:gd name="T56" fmla="*/ 549 w 565"/>
                <a:gd name="T57" fmla="*/ 444 h 498"/>
                <a:gd name="T58" fmla="*/ 562 w 565"/>
                <a:gd name="T59" fmla="*/ 459 h 498"/>
                <a:gd name="T60" fmla="*/ 545 w 565"/>
                <a:gd name="T61" fmla="*/ 223 h 498"/>
                <a:gd name="T62" fmla="*/ 543 w 565"/>
                <a:gd name="T63" fmla="*/ 48 h 498"/>
                <a:gd name="T64" fmla="*/ 540 w 565"/>
                <a:gd name="T65" fmla="*/ 3 h 498"/>
                <a:gd name="T66" fmla="*/ 534 w 565"/>
                <a:gd name="T67" fmla="*/ 419 h 498"/>
                <a:gd name="T68" fmla="*/ 531 w 565"/>
                <a:gd name="T69" fmla="*/ 449 h 498"/>
                <a:gd name="T70" fmla="*/ 532 w 565"/>
                <a:gd name="T71" fmla="*/ 43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5" h="498">
                  <a:moveTo>
                    <a:pt x="540" y="3"/>
                  </a:moveTo>
                  <a:cubicBezTo>
                    <a:pt x="528" y="24"/>
                    <a:pt x="534" y="58"/>
                    <a:pt x="534" y="81"/>
                  </a:cubicBezTo>
                  <a:cubicBezTo>
                    <a:pt x="534" y="124"/>
                    <a:pt x="532" y="166"/>
                    <a:pt x="533" y="209"/>
                  </a:cubicBezTo>
                  <a:cubicBezTo>
                    <a:pt x="534" y="250"/>
                    <a:pt x="539" y="291"/>
                    <a:pt x="542" y="332"/>
                  </a:cubicBezTo>
                  <a:cubicBezTo>
                    <a:pt x="543" y="346"/>
                    <a:pt x="544" y="360"/>
                    <a:pt x="545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83"/>
                    <a:pt x="546" y="407"/>
                    <a:pt x="546" y="427"/>
                  </a:cubicBezTo>
                  <a:cubicBezTo>
                    <a:pt x="546" y="435"/>
                    <a:pt x="545" y="442"/>
                    <a:pt x="545" y="448"/>
                  </a:cubicBezTo>
                  <a:cubicBezTo>
                    <a:pt x="544" y="454"/>
                    <a:pt x="542" y="458"/>
                    <a:pt x="541" y="460"/>
                  </a:cubicBezTo>
                  <a:cubicBezTo>
                    <a:pt x="538" y="465"/>
                    <a:pt x="533" y="468"/>
                    <a:pt x="527" y="470"/>
                  </a:cubicBezTo>
                  <a:cubicBezTo>
                    <a:pt x="527" y="468"/>
                    <a:pt x="526" y="466"/>
                    <a:pt x="524" y="466"/>
                  </a:cubicBezTo>
                  <a:cubicBezTo>
                    <a:pt x="529" y="461"/>
                    <a:pt x="532" y="456"/>
                    <a:pt x="535" y="451"/>
                  </a:cubicBezTo>
                  <a:cubicBezTo>
                    <a:pt x="537" y="444"/>
                    <a:pt x="538" y="436"/>
                    <a:pt x="538" y="428"/>
                  </a:cubicBezTo>
                  <a:cubicBezTo>
                    <a:pt x="538" y="415"/>
                    <a:pt x="536" y="401"/>
                    <a:pt x="536" y="385"/>
                  </a:cubicBezTo>
                  <a:cubicBezTo>
                    <a:pt x="536" y="385"/>
                    <a:pt x="536" y="385"/>
                    <a:pt x="536" y="385"/>
                  </a:cubicBezTo>
                  <a:cubicBezTo>
                    <a:pt x="534" y="385"/>
                    <a:pt x="534" y="385"/>
                    <a:pt x="534" y="385"/>
                  </a:cubicBezTo>
                  <a:cubicBezTo>
                    <a:pt x="534" y="364"/>
                    <a:pt x="532" y="344"/>
                    <a:pt x="532" y="331"/>
                  </a:cubicBezTo>
                  <a:cubicBezTo>
                    <a:pt x="532" y="331"/>
                    <a:pt x="532" y="330"/>
                    <a:pt x="532" y="329"/>
                  </a:cubicBezTo>
                  <a:cubicBezTo>
                    <a:pt x="529" y="329"/>
                    <a:pt x="529" y="329"/>
                    <a:pt x="529" y="329"/>
                  </a:cubicBezTo>
                  <a:cubicBezTo>
                    <a:pt x="529" y="330"/>
                    <a:pt x="529" y="331"/>
                    <a:pt x="529" y="331"/>
                  </a:cubicBezTo>
                  <a:cubicBezTo>
                    <a:pt x="529" y="347"/>
                    <a:pt x="531" y="375"/>
                    <a:pt x="531" y="402"/>
                  </a:cubicBezTo>
                  <a:cubicBezTo>
                    <a:pt x="531" y="415"/>
                    <a:pt x="530" y="427"/>
                    <a:pt x="529" y="437"/>
                  </a:cubicBezTo>
                  <a:cubicBezTo>
                    <a:pt x="527" y="448"/>
                    <a:pt x="525" y="457"/>
                    <a:pt x="521" y="462"/>
                  </a:cubicBezTo>
                  <a:cubicBezTo>
                    <a:pt x="520" y="463"/>
                    <a:pt x="520" y="464"/>
                    <a:pt x="519" y="465"/>
                  </a:cubicBezTo>
                  <a:cubicBezTo>
                    <a:pt x="514" y="464"/>
                    <a:pt x="510" y="464"/>
                    <a:pt x="505" y="464"/>
                  </a:cubicBezTo>
                  <a:cubicBezTo>
                    <a:pt x="490" y="464"/>
                    <a:pt x="474" y="465"/>
                    <a:pt x="459" y="467"/>
                  </a:cubicBezTo>
                  <a:cubicBezTo>
                    <a:pt x="373" y="469"/>
                    <a:pt x="286" y="466"/>
                    <a:pt x="200" y="464"/>
                  </a:cubicBezTo>
                  <a:cubicBezTo>
                    <a:pt x="176" y="463"/>
                    <a:pt x="151" y="463"/>
                    <a:pt x="127" y="464"/>
                  </a:cubicBezTo>
                  <a:cubicBezTo>
                    <a:pt x="101" y="465"/>
                    <a:pt x="70" y="471"/>
                    <a:pt x="44" y="464"/>
                  </a:cubicBezTo>
                  <a:cubicBezTo>
                    <a:pt x="42" y="464"/>
                    <a:pt x="32" y="461"/>
                    <a:pt x="23" y="460"/>
                  </a:cubicBezTo>
                  <a:cubicBezTo>
                    <a:pt x="29" y="444"/>
                    <a:pt x="40" y="431"/>
                    <a:pt x="52" y="420"/>
                  </a:cubicBezTo>
                  <a:cubicBezTo>
                    <a:pt x="50" y="417"/>
                    <a:pt x="50" y="417"/>
                    <a:pt x="50" y="417"/>
                  </a:cubicBezTo>
                  <a:cubicBezTo>
                    <a:pt x="50" y="417"/>
                    <a:pt x="50" y="417"/>
                    <a:pt x="50" y="417"/>
                  </a:cubicBezTo>
                  <a:cubicBezTo>
                    <a:pt x="37" y="429"/>
                    <a:pt x="26" y="442"/>
                    <a:pt x="19" y="458"/>
                  </a:cubicBezTo>
                  <a:cubicBezTo>
                    <a:pt x="22" y="460"/>
                    <a:pt x="22" y="460"/>
                    <a:pt x="22" y="460"/>
                  </a:cubicBezTo>
                  <a:cubicBezTo>
                    <a:pt x="11" y="458"/>
                    <a:pt x="0" y="458"/>
                    <a:pt x="4" y="468"/>
                  </a:cubicBezTo>
                  <a:cubicBezTo>
                    <a:pt x="5" y="471"/>
                    <a:pt x="10" y="470"/>
                    <a:pt x="10" y="467"/>
                  </a:cubicBezTo>
                  <a:cubicBezTo>
                    <a:pt x="12" y="467"/>
                    <a:pt x="14" y="468"/>
                    <a:pt x="17" y="468"/>
                  </a:cubicBezTo>
                  <a:cubicBezTo>
                    <a:pt x="24" y="469"/>
                    <a:pt x="30" y="471"/>
                    <a:pt x="37" y="473"/>
                  </a:cubicBezTo>
                  <a:cubicBezTo>
                    <a:pt x="53" y="477"/>
                    <a:pt x="69" y="477"/>
                    <a:pt x="85" y="477"/>
                  </a:cubicBezTo>
                  <a:cubicBezTo>
                    <a:pt x="135" y="476"/>
                    <a:pt x="185" y="475"/>
                    <a:pt x="235" y="476"/>
                  </a:cubicBezTo>
                  <a:cubicBezTo>
                    <a:pt x="284" y="478"/>
                    <a:pt x="333" y="479"/>
                    <a:pt x="382" y="481"/>
                  </a:cubicBezTo>
                  <a:cubicBezTo>
                    <a:pt x="417" y="482"/>
                    <a:pt x="453" y="483"/>
                    <a:pt x="489" y="480"/>
                  </a:cubicBezTo>
                  <a:cubicBezTo>
                    <a:pt x="486" y="481"/>
                    <a:pt x="484" y="482"/>
                    <a:pt x="481" y="483"/>
                  </a:cubicBezTo>
                  <a:cubicBezTo>
                    <a:pt x="482" y="485"/>
                    <a:pt x="482" y="485"/>
                    <a:pt x="482" y="485"/>
                  </a:cubicBezTo>
                  <a:cubicBezTo>
                    <a:pt x="455" y="493"/>
                    <a:pt x="422" y="494"/>
                    <a:pt x="401" y="494"/>
                  </a:cubicBezTo>
                  <a:cubicBezTo>
                    <a:pt x="400" y="494"/>
                    <a:pt x="398" y="494"/>
                    <a:pt x="397" y="494"/>
                  </a:cubicBezTo>
                  <a:cubicBezTo>
                    <a:pt x="397" y="498"/>
                    <a:pt x="397" y="498"/>
                    <a:pt x="397" y="498"/>
                  </a:cubicBezTo>
                  <a:cubicBezTo>
                    <a:pt x="398" y="498"/>
                    <a:pt x="400" y="498"/>
                    <a:pt x="401" y="498"/>
                  </a:cubicBezTo>
                  <a:cubicBezTo>
                    <a:pt x="419" y="498"/>
                    <a:pt x="444" y="497"/>
                    <a:pt x="468" y="492"/>
                  </a:cubicBezTo>
                  <a:cubicBezTo>
                    <a:pt x="479" y="490"/>
                    <a:pt x="491" y="486"/>
                    <a:pt x="501" y="482"/>
                  </a:cubicBezTo>
                  <a:cubicBezTo>
                    <a:pt x="502" y="481"/>
                    <a:pt x="503" y="481"/>
                    <a:pt x="505" y="480"/>
                  </a:cubicBezTo>
                  <a:cubicBezTo>
                    <a:pt x="508" y="479"/>
                    <a:pt x="511" y="479"/>
                    <a:pt x="514" y="478"/>
                  </a:cubicBezTo>
                  <a:cubicBezTo>
                    <a:pt x="517" y="477"/>
                    <a:pt x="520" y="477"/>
                    <a:pt x="523" y="476"/>
                  </a:cubicBezTo>
                  <a:cubicBezTo>
                    <a:pt x="524" y="476"/>
                    <a:pt x="525" y="475"/>
                    <a:pt x="526" y="474"/>
                  </a:cubicBezTo>
                  <a:cubicBezTo>
                    <a:pt x="533" y="472"/>
                    <a:pt x="540" y="468"/>
                    <a:pt x="544" y="463"/>
                  </a:cubicBezTo>
                  <a:cubicBezTo>
                    <a:pt x="546" y="460"/>
                    <a:pt x="547" y="455"/>
                    <a:pt x="548" y="448"/>
                  </a:cubicBezTo>
                  <a:cubicBezTo>
                    <a:pt x="548" y="447"/>
                    <a:pt x="549" y="445"/>
                    <a:pt x="549" y="444"/>
                  </a:cubicBezTo>
                  <a:cubicBezTo>
                    <a:pt x="549" y="449"/>
                    <a:pt x="550" y="454"/>
                    <a:pt x="550" y="460"/>
                  </a:cubicBezTo>
                  <a:cubicBezTo>
                    <a:pt x="551" y="467"/>
                    <a:pt x="561" y="466"/>
                    <a:pt x="562" y="459"/>
                  </a:cubicBezTo>
                  <a:cubicBezTo>
                    <a:pt x="565" y="422"/>
                    <a:pt x="559" y="382"/>
                    <a:pt x="556" y="344"/>
                  </a:cubicBezTo>
                  <a:cubicBezTo>
                    <a:pt x="552" y="304"/>
                    <a:pt x="547" y="263"/>
                    <a:pt x="545" y="223"/>
                  </a:cubicBezTo>
                  <a:cubicBezTo>
                    <a:pt x="542" y="181"/>
                    <a:pt x="543" y="138"/>
                    <a:pt x="543" y="96"/>
                  </a:cubicBezTo>
                  <a:cubicBezTo>
                    <a:pt x="544" y="80"/>
                    <a:pt x="544" y="64"/>
                    <a:pt x="543" y="48"/>
                  </a:cubicBezTo>
                  <a:cubicBezTo>
                    <a:pt x="543" y="35"/>
                    <a:pt x="540" y="18"/>
                    <a:pt x="546" y="6"/>
                  </a:cubicBezTo>
                  <a:cubicBezTo>
                    <a:pt x="547" y="3"/>
                    <a:pt x="542" y="0"/>
                    <a:pt x="540" y="3"/>
                  </a:cubicBezTo>
                  <a:close/>
                  <a:moveTo>
                    <a:pt x="532" y="438"/>
                  </a:moveTo>
                  <a:cubicBezTo>
                    <a:pt x="533" y="432"/>
                    <a:pt x="534" y="426"/>
                    <a:pt x="534" y="419"/>
                  </a:cubicBezTo>
                  <a:cubicBezTo>
                    <a:pt x="534" y="422"/>
                    <a:pt x="535" y="425"/>
                    <a:pt x="535" y="428"/>
                  </a:cubicBezTo>
                  <a:cubicBezTo>
                    <a:pt x="535" y="436"/>
                    <a:pt x="534" y="443"/>
                    <a:pt x="531" y="449"/>
                  </a:cubicBezTo>
                  <a:cubicBezTo>
                    <a:pt x="531" y="451"/>
                    <a:pt x="530" y="452"/>
                    <a:pt x="529" y="454"/>
                  </a:cubicBezTo>
                  <a:cubicBezTo>
                    <a:pt x="531" y="449"/>
                    <a:pt x="532" y="444"/>
                    <a:pt x="532" y="43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100"/>
            <p:cNvSpPr>
              <a:spLocks noEditPoints="1"/>
            </p:cNvSpPr>
            <p:nvPr/>
          </p:nvSpPr>
          <p:spPr bwMode="auto">
            <a:xfrm>
              <a:off x="6628443" y="4638881"/>
              <a:ext cx="115719" cy="105433"/>
            </a:xfrm>
            <a:custGeom>
              <a:avLst/>
              <a:gdLst>
                <a:gd name="T0" fmla="*/ 18 w 38"/>
                <a:gd name="T1" fmla="*/ 34 h 35"/>
                <a:gd name="T2" fmla="*/ 36 w 38"/>
                <a:gd name="T3" fmla="*/ 24 h 35"/>
                <a:gd name="T4" fmla="*/ 26 w 38"/>
                <a:gd name="T5" fmla="*/ 1 h 35"/>
                <a:gd name="T6" fmla="*/ 22 w 38"/>
                <a:gd name="T7" fmla="*/ 6 h 35"/>
                <a:gd name="T8" fmla="*/ 22 w 38"/>
                <a:gd name="T9" fmla="*/ 7 h 35"/>
                <a:gd name="T10" fmla="*/ 3 w 38"/>
                <a:gd name="T11" fmla="*/ 16 h 35"/>
                <a:gd name="T12" fmla="*/ 1 w 38"/>
                <a:gd name="T13" fmla="*/ 16 h 35"/>
                <a:gd name="T14" fmla="*/ 0 w 38"/>
                <a:gd name="T15" fmla="*/ 19 h 35"/>
                <a:gd name="T16" fmla="*/ 1 w 38"/>
                <a:gd name="T17" fmla="*/ 20 h 35"/>
                <a:gd name="T18" fmla="*/ 18 w 38"/>
                <a:gd name="T19" fmla="*/ 34 h 35"/>
                <a:gd name="T20" fmla="*/ 7 w 38"/>
                <a:gd name="T21" fmla="*/ 22 h 35"/>
                <a:gd name="T22" fmla="*/ 14 w 38"/>
                <a:gd name="T23" fmla="*/ 26 h 35"/>
                <a:gd name="T24" fmla="*/ 15 w 38"/>
                <a:gd name="T25" fmla="*/ 26 h 35"/>
                <a:gd name="T26" fmla="*/ 15 w 38"/>
                <a:gd name="T27" fmla="*/ 27 h 35"/>
                <a:gd name="T28" fmla="*/ 7 w 38"/>
                <a:gd name="T29" fmla="*/ 22 h 35"/>
                <a:gd name="T30" fmla="*/ 18 w 38"/>
                <a:gd name="T31" fmla="*/ 28 h 35"/>
                <a:gd name="T32" fmla="*/ 18 w 38"/>
                <a:gd name="T33" fmla="*/ 27 h 35"/>
                <a:gd name="T34" fmla="*/ 26 w 38"/>
                <a:gd name="T35" fmla="*/ 27 h 35"/>
                <a:gd name="T36" fmla="*/ 22 w 38"/>
                <a:gd name="T37" fmla="*/ 28 h 35"/>
                <a:gd name="T38" fmla="*/ 18 w 38"/>
                <a:gd name="T39" fmla="*/ 28 h 35"/>
                <a:gd name="T40" fmla="*/ 24 w 38"/>
                <a:gd name="T41" fmla="*/ 11 h 35"/>
                <a:gd name="T42" fmla="*/ 26 w 38"/>
                <a:gd name="T43" fmla="*/ 11 h 35"/>
                <a:gd name="T44" fmla="*/ 30 w 38"/>
                <a:gd name="T45" fmla="*/ 20 h 35"/>
                <a:gd name="T46" fmla="*/ 27 w 38"/>
                <a:gd name="T47" fmla="*/ 27 h 35"/>
                <a:gd name="T48" fmla="*/ 27 w 38"/>
                <a:gd name="T49" fmla="*/ 24 h 35"/>
                <a:gd name="T50" fmla="*/ 20 w 38"/>
                <a:gd name="T51" fmla="*/ 21 h 35"/>
                <a:gd name="T52" fmla="*/ 21 w 38"/>
                <a:gd name="T53" fmla="*/ 18 h 35"/>
                <a:gd name="T54" fmla="*/ 21 w 38"/>
                <a:gd name="T55" fmla="*/ 18 h 35"/>
                <a:gd name="T56" fmla="*/ 22 w 38"/>
                <a:gd name="T57" fmla="*/ 17 h 35"/>
                <a:gd name="T58" fmla="*/ 24 w 38"/>
                <a:gd name="T59" fmla="*/ 16 h 35"/>
                <a:gd name="T60" fmla="*/ 23 w 38"/>
                <a:gd name="T61" fmla="*/ 12 h 35"/>
                <a:gd name="T62" fmla="*/ 20 w 38"/>
                <a:gd name="T63" fmla="*/ 14 h 35"/>
                <a:gd name="T64" fmla="*/ 18 w 38"/>
                <a:gd name="T65" fmla="*/ 15 h 35"/>
                <a:gd name="T66" fmla="*/ 12 w 38"/>
                <a:gd name="T67" fmla="*/ 15 h 35"/>
                <a:gd name="T68" fmla="*/ 10 w 38"/>
                <a:gd name="T69" fmla="*/ 15 h 35"/>
                <a:gd name="T70" fmla="*/ 24 w 38"/>
                <a:gd name="T71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8" h="35">
                  <a:moveTo>
                    <a:pt x="18" y="34"/>
                  </a:moveTo>
                  <a:cubicBezTo>
                    <a:pt x="26" y="35"/>
                    <a:pt x="34" y="33"/>
                    <a:pt x="36" y="24"/>
                  </a:cubicBezTo>
                  <a:cubicBezTo>
                    <a:pt x="38" y="16"/>
                    <a:pt x="33" y="6"/>
                    <a:pt x="26" y="1"/>
                  </a:cubicBezTo>
                  <a:cubicBezTo>
                    <a:pt x="23" y="0"/>
                    <a:pt x="20" y="3"/>
                    <a:pt x="22" y="6"/>
                  </a:cubicBezTo>
                  <a:cubicBezTo>
                    <a:pt x="22" y="6"/>
                    <a:pt x="22" y="7"/>
                    <a:pt x="22" y="7"/>
                  </a:cubicBezTo>
                  <a:cubicBezTo>
                    <a:pt x="15" y="6"/>
                    <a:pt x="6" y="9"/>
                    <a:pt x="3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0" y="28"/>
                    <a:pt x="12" y="33"/>
                    <a:pt x="18" y="34"/>
                  </a:cubicBezTo>
                  <a:close/>
                  <a:moveTo>
                    <a:pt x="7" y="22"/>
                  </a:moveTo>
                  <a:cubicBezTo>
                    <a:pt x="10" y="23"/>
                    <a:pt x="12" y="25"/>
                    <a:pt x="14" y="26"/>
                  </a:cubicBezTo>
                  <a:cubicBezTo>
                    <a:pt x="14" y="26"/>
                    <a:pt x="15" y="26"/>
                    <a:pt x="15" y="26"/>
                  </a:cubicBezTo>
                  <a:cubicBezTo>
                    <a:pt x="15" y="26"/>
                    <a:pt x="15" y="27"/>
                    <a:pt x="15" y="27"/>
                  </a:cubicBezTo>
                  <a:cubicBezTo>
                    <a:pt x="11" y="26"/>
                    <a:pt x="9" y="24"/>
                    <a:pt x="7" y="22"/>
                  </a:cubicBezTo>
                  <a:close/>
                  <a:moveTo>
                    <a:pt x="18" y="28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20" y="27"/>
                    <a:pt x="23" y="27"/>
                    <a:pt x="26" y="27"/>
                  </a:cubicBezTo>
                  <a:cubicBezTo>
                    <a:pt x="25" y="28"/>
                    <a:pt x="23" y="28"/>
                    <a:pt x="22" y="28"/>
                  </a:cubicBezTo>
                  <a:cubicBezTo>
                    <a:pt x="21" y="28"/>
                    <a:pt x="20" y="28"/>
                    <a:pt x="18" y="28"/>
                  </a:cubicBezTo>
                  <a:close/>
                  <a:moveTo>
                    <a:pt x="24" y="11"/>
                  </a:moveTo>
                  <a:cubicBezTo>
                    <a:pt x="25" y="11"/>
                    <a:pt x="25" y="11"/>
                    <a:pt x="26" y="11"/>
                  </a:cubicBezTo>
                  <a:cubicBezTo>
                    <a:pt x="28" y="13"/>
                    <a:pt x="29" y="16"/>
                    <a:pt x="30" y="20"/>
                  </a:cubicBezTo>
                  <a:cubicBezTo>
                    <a:pt x="30" y="23"/>
                    <a:pt x="29" y="25"/>
                    <a:pt x="27" y="2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3"/>
                    <a:pt x="22" y="22"/>
                    <a:pt x="20" y="21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13"/>
                    <a:pt x="21" y="13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5" y="15"/>
                    <a:pt x="14" y="15"/>
                    <a:pt x="12" y="15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13" y="12"/>
                    <a:pt x="20" y="11"/>
                    <a:pt x="24" y="1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101"/>
            <p:cNvSpPr/>
            <p:nvPr/>
          </p:nvSpPr>
          <p:spPr bwMode="auto">
            <a:xfrm>
              <a:off x="6251714" y="5436054"/>
              <a:ext cx="2287372" cy="136291"/>
            </a:xfrm>
            <a:custGeom>
              <a:avLst/>
              <a:gdLst>
                <a:gd name="T0" fmla="*/ 746 w 752"/>
                <a:gd name="T1" fmla="*/ 35 h 45"/>
                <a:gd name="T2" fmla="*/ 373 w 752"/>
                <a:gd name="T3" fmla="*/ 9 h 45"/>
                <a:gd name="T4" fmla="*/ 2 w 752"/>
                <a:gd name="T5" fmla="*/ 20 h 45"/>
                <a:gd name="T6" fmla="*/ 2 w 752"/>
                <a:gd name="T7" fmla="*/ 24 h 45"/>
                <a:gd name="T8" fmla="*/ 372 w 752"/>
                <a:gd name="T9" fmla="*/ 17 h 45"/>
                <a:gd name="T10" fmla="*/ 745 w 752"/>
                <a:gd name="T11" fmla="*/ 44 h 45"/>
                <a:gd name="T12" fmla="*/ 746 w 752"/>
                <a:gd name="T1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5">
                  <a:moveTo>
                    <a:pt x="746" y="35"/>
                  </a:moveTo>
                  <a:cubicBezTo>
                    <a:pt x="621" y="33"/>
                    <a:pt x="498" y="18"/>
                    <a:pt x="373" y="9"/>
                  </a:cubicBezTo>
                  <a:cubicBezTo>
                    <a:pt x="251" y="0"/>
                    <a:pt x="124" y="4"/>
                    <a:pt x="2" y="20"/>
                  </a:cubicBezTo>
                  <a:cubicBezTo>
                    <a:pt x="0" y="20"/>
                    <a:pt x="0" y="24"/>
                    <a:pt x="2" y="24"/>
                  </a:cubicBezTo>
                  <a:cubicBezTo>
                    <a:pt x="126" y="20"/>
                    <a:pt x="248" y="9"/>
                    <a:pt x="372" y="17"/>
                  </a:cubicBezTo>
                  <a:cubicBezTo>
                    <a:pt x="497" y="26"/>
                    <a:pt x="620" y="45"/>
                    <a:pt x="745" y="44"/>
                  </a:cubicBezTo>
                  <a:cubicBezTo>
                    <a:pt x="751" y="44"/>
                    <a:pt x="752" y="35"/>
                    <a:pt x="746" y="3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102"/>
            <p:cNvSpPr/>
            <p:nvPr/>
          </p:nvSpPr>
          <p:spPr bwMode="auto">
            <a:xfrm>
              <a:off x="8535229" y="4839460"/>
              <a:ext cx="316298" cy="723884"/>
            </a:xfrm>
            <a:custGeom>
              <a:avLst/>
              <a:gdLst>
                <a:gd name="T0" fmla="*/ 89 w 104"/>
                <a:gd name="T1" fmla="*/ 8 h 238"/>
                <a:gd name="T2" fmla="*/ 66 w 104"/>
                <a:gd name="T3" fmla="*/ 61 h 238"/>
                <a:gd name="T4" fmla="*/ 46 w 104"/>
                <a:gd name="T5" fmla="*/ 115 h 238"/>
                <a:gd name="T6" fmla="*/ 3 w 104"/>
                <a:gd name="T7" fmla="*/ 229 h 238"/>
                <a:gd name="T8" fmla="*/ 11 w 104"/>
                <a:gd name="T9" fmla="*/ 233 h 238"/>
                <a:gd name="T10" fmla="*/ 51 w 104"/>
                <a:gd name="T11" fmla="*/ 131 h 238"/>
                <a:gd name="T12" fmla="*/ 70 w 104"/>
                <a:gd name="T13" fmla="*/ 76 h 238"/>
                <a:gd name="T14" fmla="*/ 98 w 104"/>
                <a:gd name="T15" fmla="*/ 13 h 238"/>
                <a:gd name="T16" fmla="*/ 89 w 104"/>
                <a:gd name="T1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38">
                  <a:moveTo>
                    <a:pt x="89" y="8"/>
                  </a:moveTo>
                  <a:cubicBezTo>
                    <a:pt x="84" y="26"/>
                    <a:pt x="73" y="43"/>
                    <a:pt x="66" y="61"/>
                  </a:cubicBezTo>
                  <a:cubicBezTo>
                    <a:pt x="59" y="79"/>
                    <a:pt x="52" y="97"/>
                    <a:pt x="46" y="115"/>
                  </a:cubicBezTo>
                  <a:cubicBezTo>
                    <a:pt x="33" y="154"/>
                    <a:pt x="19" y="192"/>
                    <a:pt x="3" y="229"/>
                  </a:cubicBezTo>
                  <a:cubicBezTo>
                    <a:pt x="0" y="234"/>
                    <a:pt x="8" y="238"/>
                    <a:pt x="11" y="233"/>
                  </a:cubicBezTo>
                  <a:cubicBezTo>
                    <a:pt x="28" y="201"/>
                    <a:pt x="40" y="166"/>
                    <a:pt x="51" y="131"/>
                  </a:cubicBezTo>
                  <a:cubicBezTo>
                    <a:pt x="57" y="113"/>
                    <a:pt x="63" y="94"/>
                    <a:pt x="70" y="76"/>
                  </a:cubicBezTo>
                  <a:cubicBezTo>
                    <a:pt x="77" y="56"/>
                    <a:pt x="84" y="30"/>
                    <a:pt x="98" y="13"/>
                  </a:cubicBezTo>
                  <a:cubicBezTo>
                    <a:pt x="104" y="7"/>
                    <a:pt x="91" y="0"/>
                    <a:pt x="89" y="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103"/>
            <p:cNvSpPr>
              <a:spLocks noEditPoints="1"/>
            </p:cNvSpPr>
            <p:nvPr/>
          </p:nvSpPr>
          <p:spPr bwMode="auto">
            <a:xfrm>
              <a:off x="6193855" y="4848460"/>
              <a:ext cx="2445520" cy="641596"/>
            </a:xfrm>
            <a:custGeom>
              <a:avLst/>
              <a:gdLst>
                <a:gd name="T0" fmla="*/ 773 w 804"/>
                <a:gd name="T1" fmla="*/ 89 h 211"/>
                <a:gd name="T2" fmla="*/ 736 w 804"/>
                <a:gd name="T3" fmla="*/ 77 h 211"/>
                <a:gd name="T4" fmla="*/ 673 w 804"/>
                <a:gd name="T5" fmla="*/ 77 h 211"/>
                <a:gd name="T6" fmla="*/ 541 w 804"/>
                <a:gd name="T7" fmla="*/ 105 h 211"/>
                <a:gd name="T8" fmla="*/ 503 w 804"/>
                <a:gd name="T9" fmla="*/ 74 h 211"/>
                <a:gd name="T10" fmla="*/ 231 w 804"/>
                <a:gd name="T11" fmla="*/ 49 h 211"/>
                <a:gd name="T12" fmla="*/ 178 w 804"/>
                <a:gd name="T13" fmla="*/ 45 h 211"/>
                <a:gd name="T14" fmla="*/ 92 w 804"/>
                <a:gd name="T15" fmla="*/ 100 h 211"/>
                <a:gd name="T16" fmla="*/ 85 w 804"/>
                <a:gd name="T17" fmla="*/ 176 h 211"/>
                <a:gd name="T18" fmla="*/ 92 w 804"/>
                <a:gd name="T19" fmla="*/ 185 h 211"/>
                <a:gd name="T20" fmla="*/ 55 w 804"/>
                <a:gd name="T21" fmla="*/ 23 h 211"/>
                <a:gd name="T22" fmla="*/ 66 w 804"/>
                <a:gd name="T23" fmla="*/ 33 h 211"/>
                <a:gd name="T24" fmla="*/ 82 w 804"/>
                <a:gd name="T25" fmla="*/ 31 h 211"/>
                <a:gd name="T26" fmla="*/ 92 w 804"/>
                <a:gd name="T27" fmla="*/ 25 h 211"/>
                <a:gd name="T28" fmla="*/ 439 w 804"/>
                <a:gd name="T29" fmla="*/ 23 h 211"/>
                <a:gd name="T30" fmla="*/ 66 w 804"/>
                <a:gd name="T31" fmla="*/ 11 h 211"/>
                <a:gd name="T32" fmla="*/ 55 w 804"/>
                <a:gd name="T33" fmla="*/ 14 h 211"/>
                <a:gd name="T34" fmla="*/ 4 w 804"/>
                <a:gd name="T35" fmla="*/ 180 h 211"/>
                <a:gd name="T36" fmla="*/ 0 w 804"/>
                <a:gd name="T37" fmla="*/ 208 h 211"/>
                <a:gd name="T38" fmla="*/ 29 w 804"/>
                <a:gd name="T39" fmla="*/ 209 h 211"/>
                <a:gd name="T40" fmla="*/ 285 w 804"/>
                <a:gd name="T41" fmla="*/ 183 h 211"/>
                <a:gd name="T42" fmla="*/ 466 w 804"/>
                <a:gd name="T43" fmla="*/ 180 h 211"/>
                <a:gd name="T44" fmla="*/ 572 w 804"/>
                <a:gd name="T45" fmla="*/ 171 h 211"/>
                <a:gd name="T46" fmla="*/ 647 w 804"/>
                <a:gd name="T47" fmla="*/ 179 h 211"/>
                <a:gd name="T48" fmla="*/ 719 w 804"/>
                <a:gd name="T49" fmla="*/ 133 h 211"/>
                <a:gd name="T50" fmla="*/ 762 w 804"/>
                <a:gd name="T51" fmla="*/ 126 h 211"/>
                <a:gd name="T52" fmla="*/ 662 w 804"/>
                <a:gd name="T53" fmla="*/ 113 h 211"/>
                <a:gd name="T54" fmla="*/ 600 w 804"/>
                <a:gd name="T55" fmla="*/ 114 h 211"/>
                <a:gd name="T56" fmla="*/ 207 w 804"/>
                <a:gd name="T57" fmla="*/ 111 h 211"/>
                <a:gd name="T58" fmla="*/ 214 w 804"/>
                <a:gd name="T59" fmla="*/ 111 h 211"/>
                <a:gd name="T60" fmla="*/ 157 w 804"/>
                <a:gd name="T61" fmla="*/ 110 h 211"/>
                <a:gd name="T62" fmla="*/ 158 w 804"/>
                <a:gd name="T63" fmla="*/ 158 h 211"/>
                <a:gd name="T64" fmla="*/ 131 w 804"/>
                <a:gd name="T65" fmla="*/ 163 h 211"/>
                <a:gd name="T66" fmla="*/ 330 w 804"/>
                <a:gd name="T67" fmla="*/ 150 h 211"/>
                <a:gd name="T68" fmla="*/ 332 w 804"/>
                <a:gd name="T69" fmla="*/ 141 h 211"/>
                <a:gd name="T70" fmla="*/ 345 w 804"/>
                <a:gd name="T71" fmla="*/ 113 h 211"/>
                <a:gd name="T72" fmla="*/ 499 w 804"/>
                <a:gd name="T73" fmla="*/ 67 h 211"/>
                <a:gd name="T74" fmla="*/ 243 w 804"/>
                <a:gd name="T75" fmla="*/ 58 h 211"/>
                <a:gd name="T76" fmla="*/ 361 w 804"/>
                <a:gd name="T77" fmla="*/ 69 h 211"/>
                <a:gd name="T78" fmla="*/ 220 w 804"/>
                <a:gd name="T79" fmla="*/ 80 h 211"/>
                <a:gd name="T80" fmla="*/ 177 w 804"/>
                <a:gd name="T81" fmla="*/ 56 h 211"/>
                <a:gd name="T82" fmla="*/ 169 w 804"/>
                <a:gd name="T83" fmla="*/ 56 h 211"/>
                <a:gd name="T84" fmla="*/ 128 w 804"/>
                <a:gd name="T85" fmla="*/ 139 h 211"/>
                <a:gd name="T86" fmla="*/ 127 w 804"/>
                <a:gd name="T87" fmla="*/ 146 h 211"/>
                <a:gd name="T88" fmla="*/ 159 w 804"/>
                <a:gd name="T89" fmla="*/ 174 h 211"/>
                <a:gd name="T90" fmla="*/ 73 w 804"/>
                <a:gd name="T91" fmla="*/ 188 h 211"/>
                <a:gd name="T92" fmla="*/ 72 w 804"/>
                <a:gd name="T93" fmla="*/ 187 h 211"/>
                <a:gd name="T94" fmla="*/ 84 w 804"/>
                <a:gd name="T95" fmla="*/ 193 h 211"/>
                <a:gd name="T96" fmla="*/ 65 w 804"/>
                <a:gd name="T97" fmla="*/ 197 h 211"/>
                <a:gd name="T98" fmla="*/ 66 w 804"/>
                <a:gd name="T99" fmla="*/ 24 h 211"/>
                <a:gd name="T100" fmla="*/ 62 w 804"/>
                <a:gd name="T101" fmla="*/ 25 h 211"/>
                <a:gd name="T102" fmla="*/ 65 w 804"/>
                <a:gd name="T103" fmla="*/ 29 h 211"/>
                <a:gd name="T104" fmla="*/ 58 w 804"/>
                <a:gd name="T105" fmla="*/ 18 h 211"/>
                <a:gd name="T106" fmla="*/ 20 w 804"/>
                <a:gd name="T107" fmla="*/ 201 h 211"/>
                <a:gd name="T108" fmla="*/ 107 w 804"/>
                <a:gd name="T109" fmla="*/ 185 h 211"/>
                <a:gd name="T110" fmla="*/ 382 w 804"/>
                <a:gd name="T111" fmla="*/ 151 h 211"/>
                <a:gd name="T112" fmla="*/ 472 w 804"/>
                <a:gd name="T113" fmla="*/ 150 h 211"/>
                <a:gd name="T114" fmla="*/ 478 w 804"/>
                <a:gd name="T115" fmla="*/ 162 h 211"/>
                <a:gd name="T116" fmla="*/ 565 w 804"/>
                <a:gd name="T117" fmla="*/ 161 h 211"/>
                <a:gd name="T118" fmla="*/ 670 w 804"/>
                <a:gd name="T119" fmla="*/ 112 h 211"/>
                <a:gd name="T120" fmla="*/ 757 w 804"/>
                <a:gd name="T12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4" h="211">
                  <a:moveTo>
                    <a:pt x="769" y="117"/>
                  </a:moveTo>
                  <a:cubicBezTo>
                    <a:pt x="768" y="117"/>
                    <a:pt x="768" y="117"/>
                    <a:pt x="767" y="118"/>
                  </a:cubicBezTo>
                  <a:cubicBezTo>
                    <a:pt x="772" y="109"/>
                    <a:pt x="777" y="101"/>
                    <a:pt x="781" y="93"/>
                  </a:cubicBezTo>
                  <a:cubicBezTo>
                    <a:pt x="786" y="82"/>
                    <a:pt x="793" y="70"/>
                    <a:pt x="794" y="59"/>
                  </a:cubicBezTo>
                  <a:cubicBezTo>
                    <a:pt x="795" y="56"/>
                    <a:pt x="790" y="56"/>
                    <a:pt x="790" y="59"/>
                  </a:cubicBezTo>
                  <a:cubicBezTo>
                    <a:pt x="789" y="59"/>
                    <a:pt x="786" y="64"/>
                    <a:pt x="785" y="65"/>
                  </a:cubicBezTo>
                  <a:cubicBezTo>
                    <a:pt x="781" y="73"/>
                    <a:pt x="777" y="81"/>
                    <a:pt x="773" y="89"/>
                  </a:cubicBezTo>
                  <a:cubicBezTo>
                    <a:pt x="771" y="91"/>
                    <a:pt x="770" y="94"/>
                    <a:pt x="768" y="97"/>
                  </a:cubicBezTo>
                  <a:cubicBezTo>
                    <a:pt x="768" y="97"/>
                    <a:pt x="767" y="97"/>
                    <a:pt x="766" y="97"/>
                  </a:cubicBezTo>
                  <a:cubicBezTo>
                    <a:pt x="757" y="97"/>
                    <a:pt x="749" y="98"/>
                    <a:pt x="740" y="98"/>
                  </a:cubicBezTo>
                  <a:cubicBezTo>
                    <a:pt x="743" y="87"/>
                    <a:pt x="745" y="76"/>
                    <a:pt x="746" y="64"/>
                  </a:cubicBezTo>
                  <a:cubicBezTo>
                    <a:pt x="746" y="61"/>
                    <a:pt x="742" y="60"/>
                    <a:pt x="740" y="62"/>
                  </a:cubicBezTo>
                  <a:cubicBezTo>
                    <a:pt x="737" y="65"/>
                    <a:pt x="735" y="68"/>
                    <a:pt x="732" y="72"/>
                  </a:cubicBezTo>
                  <a:cubicBezTo>
                    <a:pt x="731" y="75"/>
                    <a:pt x="734" y="78"/>
                    <a:pt x="736" y="77"/>
                  </a:cubicBezTo>
                  <a:cubicBezTo>
                    <a:pt x="735" y="84"/>
                    <a:pt x="733" y="91"/>
                    <a:pt x="730" y="99"/>
                  </a:cubicBezTo>
                  <a:cubicBezTo>
                    <a:pt x="711" y="100"/>
                    <a:pt x="692" y="100"/>
                    <a:pt x="673" y="101"/>
                  </a:cubicBezTo>
                  <a:cubicBezTo>
                    <a:pt x="675" y="94"/>
                    <a:pt x="676" y="88"/>
                    <a:pt x="679" y="81"/>
                  </a:cubicBezTo>
                  <a:cubicBezTo>
                    <a:pt x="680" y="78"/>
                    <a:pt x="682" y="74"/>
                    <a:pt x="681" y="70"/>
                  </a:cubicBezTo>
                  <a:cubicBezTo>
                    <a:pt x="681" y="69"/>
                    <a:pt x="680" y="68"/>
                    <a:pt x="679" y="68"/>
                  </a:cubicBezTo>
                  <a:cubicBezTo>
                    <a:pt x="676" y="67"/>
                    <a:pt x="674" y="69"/>
                    <a:pt x="671" y="72"/>
                  </a:cubicBezTo>
                  <a:cubicBezTo>
                    <a:pt x="669" y="74"/>
                    <a:pt x="671" y="77"/>
                    <a:pt x="673" y="77"/>
                  </a:cubicBezTo>
                  <a:cubicBezTo>
                    <a:pt x="672" y="80"/>
                    <a:pt x="670" y="83"/>
                    <a:pt x="669" y="86"/>
                  </a:cubicBezTo>
                  <a:cubicBezTo>
                    <a:pt x="667" y="91"/>
                    <a:pt x="666" y="96"/>
                    <a:pt x="665" y="101"/>
                  </a:cubicBezTo>
                  <a:cubicBezTo>
                    <a:pt x="647" y="102"/>
                    <a:pt x="629" y="103"/>
                    <a:pt x="610" y="103"/>
                  </a:cubicBezTo>
                  <a:cubicBezTo>
                    <a:pt x="614" y="93"/>
                    <a:pt x="618" y="84"/>
                    <a:pt x="625" y="78"/>
                  </a:cubicBezTo>
                  <a:cubicBezTo>
                    <a:pt x="632" y="72"/>
                    <a:pt x="619" y="63"/>
                    <a:pt x="616" y="72"/>
                  </a:cubicBezTo>
                  <a:cubicBezTo>
                    <a:pt x="612" y="83"/>
                    <a:pt x="607" y="93"/>
                    <a:pt x="603" y="103"/>
                  </a:cubicBezTo>
                  <a:cubicBezTo>
                    <a:pt x="583" y="104"/>
                    <a:pt x="562" y="105"/>
                    <a:pt x="541" y="105"/>
                  </a:cubicBezTo>
                  <a:cubicBezTo>
                    <a:pt x="544" y="94"/>
                    <a:pt x="548" y="83"/>
                    <a:pt x="552" y="72"/>
                  </a:cubicBezTo>
                  <a:cubicBezTo>
                    <a:pt x="553" y="69"/>
                    <a:pt x="548" y="67"/>
                    <a:pt x="547" y="70"/>
                  </a:cubicBezTo>
                  <a:cubicBezTo>
                    <a:pt x="541" y="81"/>
                    <a:pt x="536" y="93"/>
                    <a:pt x="531" y="105"/>
                  </a:cubicBezTo>
                  <a:cubicBezTo>
                    <a:pt x="519" y="105"/>
                    <a:pt x="506" y="106"/>
                    <a:pt x="494" y="106"/>
                  </a:cubicBezTo>
                  <a:cubicBezTo>
                    <a:pt x="495" y="102"/>
                    <a:pt x="496" y="97"/>
                    <a:pt x="497" y="93"/>
                  </a:cubicBezTo>
                  <a:cubicBezTo>
                    <a:pt x="499" y="89"/>
                    <a:pt x="500" y="86"/>
                    <a:pt x="502" y="82"/>
                  </a:cubicBezTo>
                  <a:cubicBezTo>
                    <a:pt x="504" y="76"/>
                    <a:pt x="507" y="75"/>
                    <a:pt x="503" y="74"/>
                  </a:cubicBezTo>
                  <a:cubicBezTo>
                    <a:pt x="509" y="76"/>
                    <a:pt x="510" y="71"/>
                    <a:pt x="509" y="67"/>
                  </a:cubicBezTo>
                  <a:cubicBezTo>
                    <a:pt x="514" y="67"/>
                    <a:pt x="519" y="67"/>
                    <a:pt x="523" y="67"/>
                  </a:cubicBezTo>
                  <a:cubicBezTo>
                    <a:pt x="570" y="68"/>
                    <a:pt x="620" y="71"/>
                    <a:pt x="666" y="60"/>
                  </a:cubicBezTo>
                  <a:cubicBezTo>
                    <a:pt x="671" y="59"/>
                    <a:pt x="670" y="52"/>
                    <a:pt x="665" y="53"/>
                  </a:cubicBezTo>
                  <a:cubicBezTo>
                    <a:pt x="613" y="56"/>
                    <a:pt x="562" y="58"/>
                    <a:pt x="510" y="57"/>
                  </a:cubicBezTo>
                  <a:cubicBezTo>
                    <a:pt x="463" y="56"/>
                    <a:pt x="415" y="59"/>
                    <a:pt x="368" y="57"/>
                  </a:cubicBezTo>
                  <a:cubicBezTo>
                    <a:pt x="322" y="56"/>
                    <a:pt x="276" y="51"/>
                    <a:pt x="231" y="49"/>
                  </a:cubicBezTo>
                  <a:cubicBezTo>
                    <a:pt x="229" y="49"/>
                    <a:pt x="227" y="49"/>
                    <a:pt x="226" y="49"/>
                  </a:cubicBezTo>
                  <a:cubicBezTo>
                    <a:pt x="226" y="48"/>
                    <a:pt x="227" y="48"/>
                    <a:pt x="227" y="47"/>
                  </a:cubicBezTo>
                  <a:cubicBezTo>
                    <a:pt x="227" y="45"/>
                    <a:pt x="228" y="43"/>
                    <a:pt x="228" y="41"/>
                  </a:cubicBezTo>
                  <a:cubicBezTo>
                    <a:pt x="227" y="39"/>
                    <a:pt x="224" y="38"/>
                    <a:pt x="223" y="40"/>
                  </a:cubicBezTo>
                  <a:cubicBezTo>
                    <a:pt x="221" y="43"/>
                    <a:pt x="220" y="46"/>
                    <a:pt x="219" y="48"/>
                  </a:cubicBezTo>
                  <a:cubicBezTo>
                    <a:pt x="207" y="48"/>
                    <a:pt x="195" y="48"/>
                    <a:pt x="182" y="48"/>
                  </a:cubicBezTo>
                  <a:cubicBezTo>
                    <a:pt x="184" y="45"/>
                    <a:pt x="180" y="43"/>
                    <a:pt x="178" y="45"/>
                  </a:cubicBezTo>
                  <a:cubicBezTo>
                    <a:pt x="177" y="46"/>
                    <a:pt x="176" y="47"/>
                    <a:pt x="174" y="48"/>
                  </a:cubicBezTo>
                  <a:cubicBezTo>
                    <a:pt x="171" y="48"/>
                    <a:pt x="168" y="48"/>
                    <a:pt x="165" y="48"/>
                  </a:cubicBezTo>
                  <a:cubicBezTo>
                    <a:pt x="156" y="48"/>
                    <a:pt x="147" y="49"/>
                    <a:pt x="138" y="50"/>
                  </a:cubicBezTo>
                  <a:cubicBezTo>
                    <a:pt x="125" y="51"/>
                    <a:pt x="110" y="55"/>
                    <a:pt x="96" y="53"/>
                  </a:cubicBezTo>
                  <a:cubicBezTo>
                    <a:pt x="87" y="52"/>
                    <a:pt x="90" y="68"/>
                    <a:pt x="98" y="64"/>
                  </a:cubicBezTo>
                  <a:cubicBezTo>
                    <a:pt x="99" y="63"/>
                    <a:pt x="100" y="63"/>
                    <a:pt x="101" y="63"/>
                  </a:cubicBezTo>
                  <a:cubicBezTo>
                    <a:pt x="95" y="74"/>
                    <a:pt x="93" y="89"/>
                    <a:pt x="92" y="100"/>
                  </a:cubicBezTo>
                  <a:cubicBezTo>
                    <a:pt x="92" y="101"/>
                    <a:pt x="91" y="102"/>
                    <a:pt x="91" y="103"/>
                  </a:cubicBezTo>
                  <a:cubicBezTo>
                    <a:pt x="85" y="104"/>
                    <a:pt x="78" y="104"/>
                    <a:pt x="71" y="104"/>
                  </a:cubicBezTo>
                  <a:cubicBezTo>
                    <a:pt x="68" y="104"/>
                    <a:pt x="68" y="108"/>
                    <a:pt x="71" y="108"/>
                  </a:cubicBezTo>
                  <a:cubicBezTo>
                    <a:pt x="77" y="109"/>
                    <a:pt x="84" y="109"/>
                    <a:pt x="91" y="109"/>
                  </a:cubicBezTo>
                  <a:cubicBezTo>
                    <a:pt x="88" y="130"/>
                    <a:pt x="86" y="151"/>
                    <a:pt x="85" y="173"/>
                  </a:cubicBezTo>
                  <a:cubicBezTo>
                    <a:pt x="85" y="174"/>
                    <a:pt x="85" y="174"/>
                    <a:pt x="86" y="175"/>
                  </a:cubicBezTo>
                  <a:cubicBezTo>
                    <a:pt x="86" y="175"/>
                    <a:pt x="85" y="176"/>
                    <a:pt x="85" y="176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78" y="176"/>
                    <a:pt x="72" y="176"/>
                    <a:pt x="66" y="175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2" y="174"/>
                    <a:pt x="59" y="173"/>
                    <a:pt x="56" y="173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72" y="180"/>
                    <a:pt x="89" y="181"/>
                    <a:pt x="106" y="181"/>
                  </a:cubicBezTo>
                  <a:cubicBezTo>
                    <a:pt x="101" y="182"/>
                    <a:pt x="96" y="183"/>
                    <a:pt x="92" y="185"/>
                  </a:cubicBezTo>
                  <a:cubicBezTo>
                    <a:pt x="82" y="181"/>
                    <a:pt x="71" y="180"/>
                    <a:pt x="60" y="180"/>
                  </a:cubicBezTo>
                  <a:cubicBezTo>
                    <a:pt x="48" y="180"/>
                    <a:pt x="36" y="182"/>
                    <a:pt x="25" y="185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20" y="177"/>
                    <a:pt x="20" y="169"/>
                    <a:pt x="21" y="160"/>
                  </a:cubicBezTo>
                  <a:cubicBezTo>
                    <a:pt x="24" y="141"/>
                    <a:pt x="29" y="122"/>
                    <a:pt x="35" y="104"/>
                  </a:cubicBezTo>
                  <a:cubicBezTo>
                    <a:pt x="42" y="79"/>
                    <a:pt x="51" y="52"/>
                    <a:pt x="54" y="25"/>
                  </a:cubicBezTo>
                  <a:cubicBezTo>
                    <a:pt x="54" y="24"/>
                    <a:pt x="55" y="23"/>
                    <a:pt x="55" y="23"/>
                  </a:cubicBezTo>
                  <a:cubicBezTo>
                    <a:pt x="55" y="23"/>
                    <a:pt x="56" y="23"/>
                    <a:pt x="56" y="23"/>
                  </a:cubicBezTo>
                  <a:cubicBezTo>
                    <a:pt x="57" y="24"/>
                    <a:pt x="58" y="24"/>
                    <a:pt x="58" y="24"/>
                  </a:cubicBezTo>
                  <a:cubicBezTo>
                    <a:pt x="50" y="65"/>
                    <a:pt x="42" y="108"/>
                    <a:pt x="42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6" y="113"/>
                    <a:pt x="52" y="75"/>
                    <a:pt x="59" y="38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6"/>
                    <a:pt x="63" y="34"/>
                    <a:pt x="66" y="33"/>
                  </a:cubicBezTo>
                  <a:cubicBezTo>
                    <a:pt x="68" y="32"/>
                    <a:pt x="71" y="31"/>
                    <a:pt x="73" y="31"/>
                  </a:cubicBezTo>
                  <a:cubicBezTo>
                    <a:pt x="65" y="50"/>
                    <a:pt x="60" y="70"/>
                    <a:pt x="60" y="91"/>
                  </a:cubicBezTo>
                  <a:cubicBezTo>
                    <a:pt x="60" y="92"/>
                    <a:pt x="60" y="93"/>
                    <a:pt x="60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4" y="93"/>
                    <a:pt x="64" y="92"/>
                    <a:pt x="64" y="91"/>
                  </a:cubicBezTo>
                  <a:cubicBezTo>
                    <a:pt x="64" y="70"/>
                    <a:pt x="69" y="50"/>
                    <a:pt x="77" y="31"/>
                  </a:cubicBezTo>
                  <a:cubicBezTo>
                    <a:pt x="79" y="31"/>
                    <a:pt x="81" y="31"/>
                    <a:pt x="82" y="31"/>
                  </a:cubicBezTo>
                  <a:cubicBezTo>
                    <a:pt x="78" y="44"/>
                    <a:pt x="74" y="57"/>
                    <a:pt x="71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8" y="58"/>
                    <a:pt x="82" y="45"/>
                    <a:pt x="86" y="31"/>
                  </a:cubicBezTo>
                  <a:cubicBezTo>
                    <a:pt x="94" y="32"/>
                    <a:pt x="103" y="34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5" y="31"/>
                    <a:pt x="99" y="30"/>
                    <a:pt x="92" y="2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89" y="25"/>
                    <a:pt x="87" y="25"/>
                    <a:pt x="84" y="25"/>
                  </a:cubicBezTo>
                  <a:cubicBezTo>
                    <a:pt x="84" y="25"/>
                    <a:pt x="83" y="25"/>
                    <a:pt x="82" y="25"/>
                  </a:cubicBezTo>
                  <a:cubicBezTo>
                    <a:pt x="91" y="23"/>
                    <a:pt x="100" y="21"/>
                    <a:pt x="109" y="18"/>
                  </a:cubicBezTo>
                  <a:cubicBezTo>
                    <a:pt x="114" y="19"/>
                    <a:pt x="120" y="20"/>
                    <a:pt x="125" y="21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4" y="17"/>
                  </a:cubicBezTo>
                  <a:cubicBezTo>
                    <a:pt x="229" y="19"/>
                    <a:pt x="334" y="19"/>
                    <a:pt x="439" y="23"/>
                  </a:cubicBezTo>
                  <a:cubicBezTo>
                    <a:pt x="502" y="25"/>
                    <a:pt x="565" y="27"/>
                    <a:pt x="628" y="31"/>
                  </a:cubicBezTo>
                  <a:cubicBezTo>
                    <a:pt x="685" y="34"/>
                    <a:pt x="742" y="41"/>
                    <a:pt x="799" y="47"/>
                  </a:cubicBezTo>
                  <a:cubicBezTo>
                    <a:pt x="803" y="48"/>
                    <a:pt x="804" y="41"/>
                    <a:pt x="800" y="41"/>
                  </a:cubicBezTo>
                  <a:cubicBezTo>
                    <a:pt x="683" y="22"/>
                    <a:pt x="565" y="19"/>
                    <a:pt x="447" y="16"/>
                  </a:cubicBezTo>
                  <a:cubicBezTo>
                    <a:pt x="321" y="12"/>
                    <a:pt x="195" y="10"/>
                    <a:pt x="69" y="12"/>
                  </a:cubicBezTo>
                  <a:cubicBezTo>
                    <a:pt x="69" y="12"/>
                    <a:pt x="69" y="12"/>
                    <a:pt x="68" y="11"/>
                  </a:cubicBezTo>
                  <a:cubicBezTo>
                    <a:pt x="68" y="11"/>
                    <a:pt x="67" y="11"/>
                    <a:pt x="66" y="11"/>
                  </a:cubicBezTo>
                  <a:cubicBezTo>
                    <a:pt x="65" y="11"/>
                    <a:pt x="64" y="11"/>
                    <a:pt x="63" y="12"/>
                  </a:cubicBezTo>
                  <a:cubicBezTo>
                    <a:pt x="62" y="12"/>
                    <a:pt x="62" y="13"/>
                    <a:pt x="61" y="14"/>
                  </a:cubicBezTo>
                  <a:cubicBezTo>
                    <a:pt x="61" y="14"/>
                    <a:pt x="60" y="14"/>
                    <a:pt x="60" y="14"/>
                  </a:cubicBezTo>
                  <a:cubicBezTo>
                    <a:pt x="61" y="12"/>
                    <a:pt x="62" y="11"/>
                    <a:pt x="63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9"/>
                    <a:pt x="57" y="12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1"/>
                    <a:pt x="54" y="7"/>
                    <a:pt x="54" y="4"/>
                  </a:cubicBezTo>
                  <a:cubicBezTo>
                    <a:pt x="54" y="0"/>
                    <a:pt x="48" y="1"/>
                    <a:pt x="48" y="4"/>
                  </a:cubicBezTo>
                  <a:cubicBezTo>
                    <a:pt x="46" y="21"/>
                    <a:pt x="43" y="36"/>
                    <a:pt x="39" y="52"/>
                  </a:cubicBezTo>
                  <a:cubicBezTo>
                    <a:pt x="33" y="70"/>
                    <a:pt x="28" y="91"/>
                    <a:pt x="22" y="112"/>
                  </a:cubicBezTo>
                  <a:cubicBezTo>
                    <a:pt x="16" y="137"/>
                    <a:pt x="9" y="161"/>
                    <a:pt x="1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6" y="176"/>
                    <a:pt x="7" y="173"/>
                    <a:pt x="9" y="168"/>
                  </a:cubicBezTo>
                  <a:cubicBezTo>
                    <a:pt x="8" y="178"/>
                    <a:pt x="8" y="187"/>
                    <a:pt x="9" y="196"/>
                  </a:cubicBezTo>
                  <a:cubicBezTo>
                    <a:pt x="8" y="196"/>
                    <a:pt x="8" y="196"/>
                    <a:pt x="7" y="196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8" y="200"/>
                    <a:pt x="9" y="200"/>
                    <a:pt x="10" y="200"/>
                  </a:cubicBezTo>
                  <a:cubicBezTo>
                    <a:pt x="10" y="202"/>
                    <a:pt x="11" y="205"/>
                    <a:pt x="12" y="207"/>
                  </a:cubicBezTo>
                  <a:cubicBezTo>
                    <a:pt x="8" y="207"/>
                    <a:pt x="4" y="207"/>
                    <a:pt x="0" y="208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5" y="211"/>
                    <a:pt x="10" y="211"/>
                    <a:pt x="14" y="210"/>
                  </a:cubicBezTo>
                  <a:cubicBezTo>
                    <a:pt x="16" y="211"/>
                    <a:pt x="18" y="211"/>
                    <a:pt x="19" y="210"/>
                  </a:cubicBezTo>
                  <a:cubicBezTo>
                    <a:pt x="22" y="210"/>
                    <a:pt x="25" y="209"/>
                    <a:pt x="29" y="209"/>
                  </a:cubicBezTo>
                  <a:cubicBezTo>
                    <a:pt x="75" y="203"/>
                    <a:pt x="120" y="192"/>
                    <a:pt x="167" y="192"/>
                  </a:cubicBezTo>
                  <a:cubicBezTo>
                    <a:pt x="168" y="192"/>
                    <a:pt x="169" y="192"/>
                    <a:pt x="170" y="19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217" y="188"/>
                    <a:pt x="264" y="188"/>
                    <a:pt x="311" y="188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09" y="185"/>
                    <a:pt x="306" y="185"/>
                    <a:pt x="304" y="185"/>
                  </a:cubicBezTo>
                  <a:cubicBezTo>
                    <a:pt x="298" y="184"/>
                    <a:pt x="292" y="183"/>
                    <a:pt x="285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78" y="179"/>
                    <a:pt x="270" y="178"/>
                    <a:pt x="263" y="177"/>
                  </a:cubicBezTo>
                  <a:cubicBezTo>
                    <a:pt x="306" y="177"/>
                    <a:pt x="349" y="175"/>
                    <a:pt x="392" y="174"/>
                  </a:cubicBezTo>
                  <a:cubicBezTo>
                    <a:pt x="393" y="177"/>
                    <a:pt x="398" y="177"/>
                    <a:pt x="399" y="174"/>
                  </a:cubicBezTo>
                  <a:cubicBezTo>
                    <a:pt x="399" y="174"/>
                    <a:pt x="400" y="174"/>
                    <a:pt x="401" y="174"/>
                  </a:cubicBezTo>
                  <a:cubicBezTo>
                    <a:pt x="423" y="173"/>
                    <a:pt x="445" y="172"/>
                    <a:pt x="468" y="172"/>
                  </a:cubicBezTo>
                  <a:cubicBezTo>
                    <a:pt x="467" y="175"/>
                    <a:pt x="467" y="177"/>
                    <a:pt x="466" y="180"/>
                  </a:cubicBezTo>
                  <a:cubicBezTo>
                    <a:pt x="466" y="184"/>
                    <a:pt x="472" y="185"/>
                    <a:pt x="473" y="182"/>
                  </a:cubicBezTo>
                  <a:cubicBezTo>
                    <a:pt x="474" y="178"/>
                    <a:pt x="475" y="175"/>
                    <a:pt x="476" y="172"/>
                  </a:cubicBezTo>
                  <a:cubicBezTo>
                    <a:pt x="489" y="172"/>
                    <a:pt x="502" y="172"/>
                    <a:pt x="515" y="171"/>
                  </a:cubicBezTo>
                  <a:cubicBezTo>
                    <a:pt x="515" y="174"/>
                    <a:pt x="514" y="177"/>
                    <a:pt x="514" y="180"/>
                  </a:cubicBezTo>
                  <a:cubicBezTo>
                    <a:pt x="514" y="183"/>
                    <a:pt x="519" y="185"/>
                    <a:pt x="520" y="181"/>
                  </a:cubicBezTo>
                  <a:cubicBezTo>
                    <a:pt x="520" y="178"/>
                    <a:pt x="521" y="175"/>
                    <a:pt x="522" y="171"/>
                  </a:cubicBezTo>
                  <a:cubicBezTo>
                    <a:pt x="539" y="171"/>
                    <a:pt x="555" y="171"/>
                    <a:pt x="572" y="171"/>
                  </a:cubicBezTo>
                  <a:cubicBezTo>
                    <a:pt x="576" y="171"/>
                    <a:pt x="580" y="171"/>
                    <a:pt x="584" y="171"/>
                  </a:cubicBezTo>
                  <a:cubicBezTo>
                    <a:pt x="582" y="176"/>
                    <a:pt x="581" y="182"/>
                    <a:pt x="578" y="187"/>
                  </a:cubicBezTo>
                  <a:cubicBezTo>
                    <a:pt x="577" y="190"/>
                    <a:pt x="582" y="193"/>
                    <a:pt x="584" y="190"/>
                  </a:cubicBezTo>
                  <a:cubicBezTo>
                    <a:pt x="587" y="184"/>
                    <a:pt x="590" y="177"/>
                    <a:pt x="592" y="171"/>
                  </a:cubicBezTo>
                  <a:cubicBezTo>
                    <a:pt x="608" y="171"/>
                    <a:pt x="625" y="172"/>
                    <a:pt x="641" y="172"/>
                  </a:cubicBezTo>
                  <a:cubicBezTo>
                    <a:pt x="641" y="173"/>
                    <a:pt x="640" y="175"/>
                    <a:pt x="640" y="177"/>
                  </a:cubicBezTo>
                  <a:cubicBezTo>
                    <a:pt x="638" y="181"/>
                    <a:pt x="645" y="184"/>
                    <a:pt x="647" y="179"/>
                  </a:cubicBezTo>
                  <a:cubicBezTo>
                    <a:pt x="647" y="177"/>
                    <a:pt x="648" y="174"/>
                    <a:pt x="649" y="172"/>
                  </a:cubicBezTo>
                  <a:cubicBezTo>
                    <a:pt x="681" y="173"/>
                    <a:pt x="714" y="173"/>
                    <a:pt x="746" y="170"/>
                  </a:cubicBezTo>
                  <a:cubicBezTo>
                    <a:pt x="751" y="170"/>
                    <a:pt x="750" y="161"/>
                    <a:pt x="745" y="161"/>
                  </a:cubicBezTo>
                  <a:cubicBezTo>
                    <a:pt x="715" y="158"/>
                    <a:pt x="684" y="158"/>
                    <a:pt x="654" y="159"/>
                  </a:cubicBezTo>
                  <a:cubicBezTo>
                    <a:pt x="656" y="152"/>
                    <a:pt x="659" y="146"/>
                    <a:pt x="661" y="139"/>
                  </a:cubicBezTo>
                  <a:cubicBezTo>
                    <a:pt x="665" y="139"/>
                    <a:pt x="668" y="138"/>
                    <a:pt x="672" y="138"/>
                  </a:cubicBezTo>
                  <a:cubicBezTo>
                    <a:pt x="688" y="136"/>
                    <a:pt x="703" y="135"/>
                    <a:pt x="719" y="133"/>
                  </a:cubicBezTo>
                  <a:cubicBezTo>
                    <a:pt x="717" y="138"/>
                    <a:pt x="716" y="142"/>
                    <a:pt x="714" y="147"/>
                  </a:cubicBezTo>
                  <a:cubicBezTo>
                    <a:pt x="712" y="152"/>
                    <a:pt x="719" y="154"/>
                    <a:pt x="721" y="150"/>
                  </a:cubicBezTo>
                  <a:cubicBezTo>
                    <a:pt x="723" y="144"/>
                    <a:pt x="726" y="138"/>
                    <a:pt x="728" y="132"/>
                  </a:cubicBezTo>
                  <a:cubicBezTo>
                    <a:pt x="736" y="131"/>
                    <a:pt x="744" y="130"/>
                    <a:pt x="751" y="129"/>
                  </a:cubicBezTo>
                  <a:cubicBezTo>
                    <a:pt x="751" y="130"/>
                    <a:pt x="750" y="132"/>
                    <a:pt x="749" y="133"/>
                  </a:cubicBezTo>
                  <a:cubicBezTo>
                    <a:pt x="746" y="138"/>
                    <a:pt x="753" y="143"/>
                    <a:pt x="756" y="138"/>
                  </a:cubicBezTo>
                  <a:cubicBezTo>
                    <a:pt x="758" y="134"/>
                    <a:pt x="760" y="130"/>
                    <a:pt x="762" y="126"/>
                  </a:cubicBezTo>
                  <a:cubicBezTo>
                    <a:pt x="765" y="126"/>
                    <a:pt x="768" y="125"/>
                    <a:pt x="770" y="124"/>
                  </a:cubicBezTo>
                  <a:cubicBezTo>
                    <a:pt x="775" y="123"/>
                    <a:pt x="774" y="117"/>
                    <a:pt x="769" y="117"/>
                  </a:cubicBezTo>
                  <a:close/>
                  <a:moveTo>
                    <a:pt x="662" y="113"/>
                  </a:moveTo>
                  <a:cubicBezTo>
                    <a:pt x="660" y="118"/>
                    <a:pt x="659" y="123"/>
                    <a:pt x="657" y="128"/>
                  </a:cubicBezTo>
                  <a:cubicBezTo>
                    <a:pt x="639" y="130"/>
                    <a:pt x="621" y="132"/>
                    <a:pt x="603" y="133"/>
                  </a:cubicBezTo>
                  <a:cubicBezTo>
                    <a:pt x="605" y="128"/>
                    <a:pt x="606" y="121"/>
                    <a:pt x="607" y="114"/>
                  </a:cubicBezTo>
                  <a:cubicBezTo>
                    <a:pt x="626" y="114"/>
                    <a:pt x="644" y="113"/>
                    <a:pt x="662" y="113"/>
                  </a:cubicBezTo>
                  <a:close/>
                  <a:moveTo>
                    <a:pt x="600" y="114"/>
                  </a:moveTo>
                  <a:cubicBezTo>
                    <a:pt x="599" y="118"/>
                    <a:pt x="598" y="121"/>
                    <a:pt x="597" y="124"/>
                  </a:cubicBezTo>
                  <a:cubicBezTo>
                    <a:pt x="596" y="127"/>
                    <a:pt x="595" y="131"/>
                    <a:pt x="594" y="134"/>
                  </a:cubicBezTo>
                  <a:cubicBezTo>
                    <a:pt x="586" y="135"/>
                    <a:pt x="578" y="135"/>
                    <a:pt x="570" y="136"/>
                  </a:cubicBezTo>
                  <a:cubicBezTo>
                    <a:pt x="557" y="137"/>
                    <a:pt x="544" y="138"/>
                    <a:pt x="531" y="138"/>
                  </a:cubicBezTo>
                  <a:cubicBezTo>
                    <a:pt x="533" y="130"/>
                    <a:pt x="535" y="123"/>
                    <a:pt x="538" y="115"/>
                  </a:cubicBezTo>
                  <a:cubicBezTo>
                    <a:pt x="558" y="115"/>
                    <a:pt x="579" y="115"/>
                    <a:pt x="600" y="114"/>
                  </a:cubicBezTo>
                  <a:close/>
                  <a:moveTo>
                    <a:pt x="528" y="115"/>
                  </a:moveTo>
                  <a:cubicBezTo>
                    <a:pt x="526" y="123"/>
                    <a:pt x="524" y="131"/>
                    <a:pt x="522" y="139"/>
                  </a:cubicBezTo>
                  <a:cubicBezTo>
                    <a:pt x="509" y="139"/>
                    <a:pt x="497" y="140"/>
                    <a:pt x="484" y="140"/>
                  </a:cubicBezTo>
                  <a:cubicBezTo>
                    <a:pt x="485" y="135"/>
                    <a:pt x="486" y="131"/>
                    <a:pt x="488" y="127"/>
                  </a:cubicBezTo>
                  <a:cubicBezTo>
                    <a:pt x="489" y="123"/>
                    <a:pt x="490" y="119"/>
                    <a:pt x="491" y="115"/>
                  </a:cubicBezTo>
                  <a:cubicBezTo>
                    <a:pt x="503" y="115"/>
                    <a:pt x="516" y="115"/>
                    <a:pt x="528" y="115"/>
                  </a:cubicBezTo>
                  <a:close/>
                  <a:moveTo>
                    <a:pt x="207" y="111"/>
                  </a:moveTo>
                  <a:cubicBezTo>
                    <a:pt x="205" y="120"/>
                    <a:pt x="204" y="130"/>
                    <a:pt x="202" y="139"/>
                  </a:cubicBezTo>
                  <a:cubicBezTo>
                    <a:pt x="197" y="139"/>
                    <a:pt x="192" y="139"/>
                    <a:pt x="187" y="139"/>
                  </a:cubicBezTo>
                  <a:cubicBezTo>
                    <a:pt x="179" y="138"/>
                    <a:pt x="170" y="138"/>
                    <a:pt x="161" y="138"/>
                  </a:cubicBezTo>
                  <a:cubicBezTo>
                    <a:pt x="163" y="129"/>
                    <a:pt x="164" y="120"/>
                    <a:pt x="165" y="110"/>
                  </a:cubicBezTo>
                  <a:cubicBezTo>
                    <a:pt x="179" y="111"/>
                    <a:pt x="193" y="111"/>
                    <a:pt x="207" y="111"/>
                  </a:cubicBezTo>
                  <a:close/>
                  <a:moveTo>
                    <a:pt x="210" y="139"/>
                  </a:moveTo>
                  <a:cubicBezTo>
                    <a:pt x="211" y="130"/>
                    <a:pt x="213" y="121"/>
                    <a:pt x="214" y="111"/>
                  </a:cubicBezTo>
                  <a:cubicBezTo>
                    <a:pt x="236" y="112"/>
                    <a:pt x="257" y="112"/>
                    <a:pt x="278" y="112"/>
                  </a:cubicBezTo>
                  <a:cubicBezTo>
                    <a:pt x="275" y="122"/>
                    <a:pt x="273" y="131"/>
                    <a:pt x="270" y="140"/>
                  </a:cubicBezTo>
                  <a:cubicBezTo>
                    <a:pt x="250" y="140"/>
                    <a:pt x="230" y="140"/>
                    <a:pt x="210" y="139"/>
                  </a:cubicBezTo>
                  <a:close/>
                  <a:moveTo>
                    <a:pt x="154" y="138"/>
                  </a:moveTo>
                  <a:cubicBezTo>
                    <a:pt x="148" y="138"/>
                    <a:pt x="142" y="138"/>
                    <a:pt x="136" y="139"/>
                  </a:cubicBezTo>
                  <a:cubicBezTo>
                    <a:pt x="138" y="129"/>
                    <a:pt x="140" y="120"/>
                    <a:pt x="142" y="110"/>
                  </a:cubicBezTo>
                  <a:cubicBezTo>
                    <a:pt x="147" y="110"/>
                    <a:pt x="152" y="110"/>
                    <a:pt x="157" y="110"/>
                  </a:cubicBezTo>
                  <a:cubicBezTo>
                    <a:pt x="156" y="120"/>
                    <a:pt x="155" y="129"/>
                    <a:pt x="154" y="138"/>
                  </a:cubicBezTo>
                  <a:close/>
                  <a:moveTo>
                    <a:pt x="131" y="163"/>
                  </a:moveTo>
                  <a:cubicBezTo>
                    <a:pt x="132" y="158"/>
                    <a:pt x="134" y="152"/>
                    <a:pt x="135" y="146"/>
                  </a:cubicBezTo>
                  <a:cubicBezTo>
                    <a:pt x="137" y="146"/>
                    <a:pt x="139" y="146"/>
                    <a:pt x="141" y="146"/>
                  </a:cubicBezTo>
                  <a:cubicBezTo>
                    <a:pt x="145" y="146"/>
                    <a:pt x="149" y="146"/>
                    <a:pt x="153" y="146"/>
                  </a:cubicBezTo>
                  <a:cubicBezTo>
                    <a:pt x="153" y="150"/>
                    <a:pt x="152" y="154"/>
                    <a:pt x="152" y="158"/>
                  </a:cubicBezTo>
                  <a:cubicBezTo>
                    <a:pt x="151" y="162"/>
                    <a:pt x="158" y="163"/>
                    <a:pt x="158" y="158"/>
                  </a:cubicBezTo>
                  <a:cubicBezTo>
                    <a:pt x="159" y="154"/>
                    <a:pt x="160" y="150"/>
                    <a:pt x="160" y="146"/>
                  </a:cubicBezTo>
                  <a:cubicBezTo>
                    <a:pt x="174" y="147"/>
                    <a:pt x="187" y="147"/>
                    <a:pt x="201" y="147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0" y="153"/>
                    <a:pt x="199" y="159"/>
                    <a:pt x="198" y="165"/>
                  </a:cubicBezTo>
                  <a:cubicBezTo>
                    <a:pt x="198" y="167"/>
                    <a:pt x="199" y="168"/>
                    <a:pt x="200" y="168"/>
                  </a:cubicBezTo>
                  <a:cubicBezTo>
                    <a:pt x="177" y="168"/>
                    <a:pt x="153" y="164"/>
                    <a:pt x="131" y="165"/>
                  </a:cubicBezTo>
                  <a:cubicBezTo>
                    <a:pt x="131" y="164"/>
                    <a:pt x="131" y="164"/>
                    <a:pt x="131" y="163"/>
                  </a:cubicBezTo>
                  <a:close/>
                  <a:moveTo>
                    <a:pt x="204" y="168"/>
                  </a:moveTo>
                  <a:cubicBezTo>
                    <a:pt x="205" y="168"/>
                    <a:pt x="205" y="167"/>
                    <a:pt x="206" y="166"/>
                  </a:cubicBezTo>
                  <a:cubicBezTo>
                    <a:pt x="207" y="160"/>
                    <a:pt x="208" y="154"/>
                    <a:pt x="209" y="148"/>
                  </a:cubicBezTo>
                  <a:cubicBezTo>
                    <a:pt x="228" y="148"/>
                    <a:pt x="248" y="149"/>
                    <a:pt x="268" y="149"/>
                  </a:cubicBezTo>
                  <a:cubicBezTo>
                    <a:pt x="269" y="152"/>
                    <a:pt x="274" y="153"/>
                    <a:pt x="275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93" y="150"/>
                    <a:pt x="312" y="150"/>
                    <a:pt x="330" y="150"/>
                  </a:cubicBezTo>
                  <a:cubicBezTo>
                    <a:pt x="329" y="157"/>
                    <a:pt x="328" y="163"/>
                    <a:pt x="328" y="166"/>
                  </a:cubicBezTo>
                  <a:cubicBezTo>
                    <a:pt x="288" y="167"/>
                    <a:pt x="249" y="168"/>
                    <a:pt x="209" y="168"/>
                  </a:cubicBezTo>
                  <a:cubicBezTo>
                    <a:pt x="208" y="169"/>
                    <a:pt x="206" y="168"/>
                    <a:pt x="204" y="168"/>
                  </a:cubicBezTo>
                  <a:close/>
                  <a:moveTo>
                    <a:pt x="277" y="140"/>
                  </a:moveTo>
                  <a:cubicBezTo>
                    <a:pt x="280" y="131"/>
                    <a:pt x="282" y="122"/>
                    <a:pt x="285" y="112"/>
                  </a:cubicBezTo>
                  <a:cubicBezTo>
                    <a:pt x="302" y="113"/>
                    <a:pt x="320" y="113"/>
                    <a:pt x="337" y="113"/>
                  </a:cubicBezTo>
                  <a:cubicBezTo>
                    <a:pt x="335" y="123"/>
                    <a:pt x="333" y="132"/>
                    <a:pt x="332" y="141"/>
                  </a:cubicBezTo>
                  <a:cubicBezTo>
                    <a:pt x="314" y="141"/>
                    <a:pt x="295" y="141"/>
                    <a:pt x="277" y="140"/>
                  </a:cubicBezTo>
                  <a:close/>
                  <a:moveTo>
                    <a:pt x="345" y="113"/>
                  </a:moveTo>
                  <a:cubicBezTo>
                    <a:pt x="365" y="114"/>
                    <a:pt x="384" y="114"/>
                    <a:pt x="403" y="114"/>
                  </a:cubicBezTo>
                  <a:cubicBezTo>
                    <a:pt x="401" y="123"/>
                    <a:pt x="399" y="132"/>
                    <a:pt x="397" y="141"/>
                  </a:cubicBezTo>
                  <a:cubicBezTo>
                    <a:pt x="385" y="141"/>
                    <a:pt x="373" y="141"/>
                    <a:pt x="362" y="141"/>
                  </a:cubicBezTo>
                  <a:cubicBezTo>
                    <a:pt x="354" y="141"/>
                    <a:pt x="347" y="141"/>
                    <a:pt x="340" y="141"/>
                  </a:cubicBezTo>
                  <a:cubicBezTo>
                    <a:pt x="341" y="132"/>
                    <a:pt x="343" y="122"/>
                    <a:pt x="345" y="113"/>
                  </a:cubicBezTo>
                  <a:close/>
                  <a:moveTo>
                    <a:pt x="413" y="114"/>
                  </a:moveTo>
                  <a:cubicBezTo>
                    <a:pt x="416" y="114"/>
                    <a:pt x="420" y="114"/>
                    <a:pt x="423" y="114"/>
                  </a:cubicBezTo>
                  <a:cubicBezTo>
                    <a:pt x="443" y="114"/>
                    <a:pt x="462" y="115"/>
                    <a:pt x="482" y="115"/>
                  </a:cubicBezTo>
                  <a:cubicBezTo>
                    <a:pt x="479" y="123"/>
                    <a:pt x="477" y="132"/>
                    <a:pt x="475" y="140"/>
                  </a:cubicBezTo>
                  <a:cubicBezTo>
                    <a:pt x="452" y="140"/>
                    <a:pt x="429" y="141"/>
                    <a:pt x="406" y="141"/>
                  </a:cubicBezTo>
                  <a:cubicBezTo>
                    <a:pt x="408" y="132"/>
                    <a:pt x="410" y="123"/>
                    <a:pt x="413" y="114"/>
                  </a:cubicBezTo>
                  <a:close/>
                  <a:moveTo>
                    <a:pt x="499" y="67"/>
                  </a:moveTo>
                  <a:cubicBezTo>
                    <a:pt x="491" y="77"/>
                    <a:pt x="487" y="93"/>
                    <a:pt x="484" y="106"/>
                  </a:cubicBezTo>
                  <a:cubicBezTo>
                    <a:pt x="462" y="106"/>
                    <a:pt x="439" y="106"/>
                    <a:pt x="417" y="106"/>
                  </a:cubicBezTo>
                  <a:cubicBezTo>
                    <a:pt x="416" y="106"/>
                    <a:pt x="416" y="106"/>
                    <a:pt x="415" y="106"/>
                  </a:cubicBezTo>
                  <a:cubicBezTo>
                    <a:pt x="419" y="94"/>
                    <a:pt x="424" y="82"/>
                    <a:pt x="430" y="71"/>
                  </a:cubicBezTo>
                  <a:cubicBezTo>
                    <a:pt x="431" y="69"/>
                    <a:pt x="431" y="68"/>
                    <a:pt x="430" y="67"/>
                  </a:cubicBezTo>
                  <a:cubicBezTo>
                    <a:pt x="453" y="67"/>
                    <a:pt x="476" y="67"/>
                    <a:pt x="499" y="67"/>
                  </a:cubicBezTo>
                  <a:close/>
                  <a:moveTo>
                    <a:pt x="243" y="58"/>
                  </a:moveTo>
                  <a:cubicBezTo>
                    <a:pt x="289" y="61"/>
                    <a:pt x="334" y="65"/>
                    <a:pt x="380" y="66"/>
                  </a:cubicBezTo>
                  <a:cubicBezTo>
                    <a:pt x="395" y="67"/>
                    <a:pt x="410" y="67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17" y="78"/>
                    <a:pt x="411" y="92"/>
                    <a:pt x="406" y="106"/>
                  </a:cubicBezTo>
                  <a:cubicBezTo>
                    <a:pt x="386" y="106"/>
                    <a:pt x="367" y="106"/>
                    <a:pt x="347" y="105"/>
                  </a:cubicBezTo>
                  <a:cubicBezTo>
                    <a:pt x="351" y="88"/>
                    <a:pt x="356" y="73"/>
                    <a:pt x="360" y="74"/>
                  </a:cubicBezTo>
                  <a:cubicBezTo>
                    <a:pt x="364" y="75"/>
                    <a:pt x="364" y="69"/>
                    <a:pt x="361" y="69"/>
                  </a:cubicBezTo>
                  <a:cubicBezTo>
                    <a:pt x="351" y="66"/>
                    <a:pt x="344" y="84"/>
                    <a:pt x="339" y="105"/>
                  </a:cubicBezTo>
                  <a:cubicBezTo>
                    <a:pt x="322" y="105"/>
                    <a:pt x="304" y="105"/>
                    <a:pt x="287" y="104"/>
                  </a:cubicBezTo>
                  <a:cubicBezTo>
                    <a:pt x="290" y="91"/>
                    <a:pt x="293" y="78"/>
                    <a:pt x="296" y="65"/>
                  </a:cubicBezTo>
                  <a:cubicBezTo>
                    <a:pt x="297" y="62"/>
                    <a:pt x="292" y="60"/>
                    <a:pt x="292" y="63"/>
                  </a:cubicBezTo>
                  <a:cubicBezTo>
                    <a:pt x="288" y="77"/>
                    <a:pt x="284" y="90"/>
                    <a:pt x="280" y="104"/>
                  </a:cubicBezTo>
                  <a:cubicBezTo>
                    <a:pt x="259" y="104"/>
                    <a:pt x="237" y="104"/>
                    <a:pt x="216" y="103"/>
                  </a:cubicBezTo>
                  <a:cubicBezTo>
                    <a:pt x="217" y="95"/>
                    <a:pt x="219" y="88"/>
                    <a:pt x="220" y="80"/>
                  </a:cubicBezTo>
                  <a:cubicBezTo>
                    <a:pt x="221" y="73"/>
                    <a:pt x="222" y="65"/>
                    <a:pt x="224" y="57"/>
                  </a:cubicBezTo>
                  <a:cubicBezTo>
                    <a:pt x="230" y="57"/>
                    <a:pt x="237" y="58"/>
                    <a:pt x="243" y="58"/>
                  </a:cubicBezTo>
                  <a:close/>
                  <a:moveTo>
                    <a:pt x="217" y="57"/>
                  </a:moveTo>
                  <a:cubicBezTo>
                    <a:pt x="216" y="62"/>
                    <a:pt x="216" y="67"/>
                    <a:pt x="215" y="72"/>
                  </a:cubicBezTo>
                  <a:cubicBezTo>
                    <a:pt x="212" y="82"/>
                    <a:pt x="210" y="93"/>
                    <a:pt x="208" y="103"/>
                  </a:cubicBezTo>
                  <a:cubicBezTo>
                    <a:pt x="194" y="103"/>
                    <a:pt x="180" y="103"/>
                    <a:pt x="166" y="103"/>
                  </a:cubicBezTo>
                  <a:cubicBezTo>
                    <a:pt x="168" y="87"/>
                    <a:pt x="170" y="70"/>
                    <a:pt x="177" y="56"/>
                  </a:cubicBezTo>
                  <a:cubicBezTo>
                    <a:pt x="191" y="56"/>
                    <a:pt x="204" y="56"/>
                    <a:pt x="217" y="57"/>
                  </a:cubicBezTo>
                  <a:close/>
                  <a:moveTo>
                    <a:pt x="169" y="56"/>
                  </a:moveTo>
                  <a:cubicBezTo>
                    <a:pt x="164" y="66"/>
                    <a:pt x="162" y="80"/>
                    <a:pt x="160" y="90"/>
                  </a:cubicBezTo>
                  <a:cubicBezTo>
                    <a:pt x="159" y="95"/>
                    <a:pt x="159" y="99"/>
                    <a:pt x="158" y="103"/>
                  </a:cubicBezTo>
                  <a:cubicBezTo>
                    <a:pt x="153" y="103"/>
                    <a:pt x="148" y="103"/>
                    <a:pt x="143" y="103"/>
                  </a:cubicBezTo>
                  <a:cubicBezTo>
                    <a:pt x="146" y="87"/>
                    <a:pt x="148" y="71"/>
                    <a:pt x="150" y="56"/>
                  </a:cubicBezTo>
                  <a:cubicBezTo>
                    <a:pt x="157" y="56"/>
                    <a:pt x="163" y="56"/>
                    <a:pt x="169" y="56"/>
                  </a:cubicBezTo>
                  <a:close/>
                  <a:moveTo>
                    <a:pt x="109" y="59"/>
                  </a:moveTo>
                  <a:cubicBezTo>
                    <a:pt x="120" y="57"/>
                    <a:pt x="133" y="56"/>
                    <a:pt x="145" y="56"/>
                  </a:cubicBezTo>
                  <a:cubicBezTo>
                    <a:pt x="141" y="71"/>
                    <a:pt x="138" y="87"/>
                    <a:pt x="135" y="103"/>
                  </a:cubicBezTo>
                  <a:cubicBezTo>
                    <a:pt x="123" y="103"/>
                    <a:pt x="111" y="103"/>
                    <a:pt x="99" y="103"/>
                  </a:cubicBezTo>
                  <a:cubicBezTo>
                    <a:pt x="101" y="88"/>
                    <a:pt x="105" y="74"/>
                    <a:pt x="109" y="59"/>
                  </a:cubicBezTo>
                  <a:close/>
                  <a:moveTo>
                    <a:pt x="133" y="110"/>
                  </a:moveTo>
                  <a:cubicBezTo>
                    <a:pt x="132" y="120"/>
                    <a:pt x="130" y="129"/>
                    <a:pt x="128" y="139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17" y="140"/>
                    <a:pt x="105" y="140"/>
                    <a:pt x="95" y="145"/>
                  </a:cubicBezTo>
                  <a:cubicBezTo>
                    <a:pt x="96" y="135"/>
                    <a:pt x="97" y="126"/>
                    <a:pt x="98" y="117"/>
                  </a:cubicBezTo>
                  <a:cubicBezTo>
                    <a:pt x="98" y="114"/>
                    <a:pt x="98" y="111"/>
                    <a:pt x="98" y="109"/>
                  </a:cubicBezTo>
                  <a:cubicBezTo>
                    <a:pt x="110" y="109"/>
                    <a:pt x="122" y="110"/>
                    <a:pt x="133" y="110"/>
                  </a:cubicBezTo>
                  <a:close/>
                  <a:moveTo>
                    <a:pt x="95" y="152"/>
                  </a:moveTo>
                  <a:cubicBezTo>
                    <a:pt x="104" y="147"/>
                    <a:pt x="116" y="146"/>
                    <a:pt x="127" y="146"/>
                  </a:cubicBezTo>
                  <a:cubicBezTo>
                    <a:pt x="126" y="152"/>
                    <a:pt x="125" y="157"/>
                    <a:pt x="124" y="163"/>
                  </a:cubicBezTo>
                  <a:cubicBezTo>
                    <a:pt x="124" y="164"/>
                    <a:pt x="124" y="164"/>
                    <a:pt x="125" y="165"/>
                  </a:cubicBezTo>
                  <a:cubicBezTo>
                    <a:pt x="113" y="166"/>
                    <a:pt x="102" y="168"/>
                    <a:pt x="91" y="173"/>
                  </a:cubicBezTo>
                  <a:cubicBezTo>
                    <a:pt x="93" y="166"/>
                    <a:pt x="94" y="159"/>
                    <a:pt x="95" y="152"/>
                  </a:cubicBezTo>
                  <a:close/>
                  <a:moveTo>
                    <a:pt x="112" y="178"/>
                  </a:moveTo>
                  <a:cubicBezTo>
                    <a:pt x="106" y="178"/>
                    <a:pt x="100" y="177"/>
                    <a:pt x="94" y="177"/>
                  </a:cubicBezTo>
                  <a:cubicBezTo>
                    <a:pt x="115" y="170"/>
                    <a:pt x="138" y="172"/>
                    <a:pt x="159" y="174"/>
                  </a:cubicBezTo>
                  <a:cubicBezTo>
                    <a:pt x="161" y="174"/>
                    <a:pt x="162" y="174"/>
                    <a:pt x="163" y="175"/>
                  </a:cubicBezTo>
                  <a:cubicBezTo>
                    <a:pt x="151" y="175"/>
                    <a:pt x="139" y="176"/>
                    <a:pt x="128" y="177"/>
                  </a:cubicBezTo>
                  <a:cubicBezTo>
                    <a:pt x="123" y="178"/>
                    <a:pt x="118" y="178"/>
                    <a:pt x="112" y="178"/>
                  </a:cubicBezTo>
                  <a:close/>
                  <a:moveTo>
                    <a:pt x="25" y="188"/>
                  </a:moveTo>
                  <a:cubicBezTo>
                    <a:pt x="37" y="191"/>
                    <a:pt x="48" y="193"/>
                    <a:pt x="60" y="193"/>
                  </a:cubicBezTo>
                  <a:cubicBezTo>
                    <a:pt x="65" y="193"/>
                    <a:pt x="69" y="193"/>
                    <a:pt x="73" y="192"/>
                  </a:cubicBezTo>
                  <a:cubicBezTo>
                    <a:pt x="73" y="188"/>
                    <a:pt x="73" y="188"/>
                    <a:pt x="73" y="188"/>
                  </a:cubicBezTo>
                  <a:cubicBezTo>
                    <a:pt x="69" y="189"/>
                    <a:pt x="64" y="189"/>
                    <a:pt x="60" y="189"/>
                  </a:cubicBezTo>
                  <a:cubicBezTo>
                    <a:pt x="51" y="189"/>
                    <a:pt x="42" y="188"/>
                    <a:pt x="33" y="186"/>
                  </a:cubicBezTo>
                  <a:cubicBezTo>
                    <a:pt x="42" y="185"/>
                    <a:pt x="51" y="183"/>
                    <a:pt x="60" y="183"/>
                  </a:cubicBezTo>
                  <a:cubicBezTo>
                    <a:pt x="66" y="183"/>
                    <a:pt x="72" y="184"/>
                    <a:pt x="77" y="185"/>
                  </a:cubicBezTo>
                  <a:cubicBezTo>
                    <a:pt x="77" y="185"/>
                    <a:pt x="76" y="185"/>
                    <a:pt x="76" y="185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3" y="185"/>
                    <a:pt x="72" y="186"/>
                    <a:pt x="72" y="187"/>
                  </a:cubicBezTo>
                  <a:cubicBezTo>
                    <a:pt x="72" y="188"/>
                    <a:pt x="73" y="188"/>
                    <a:pt x="74" y="188"/>
                  </a:cubicBezTo>
                  <a:cubicBezTo>
                    <a:pt x="74" y="188"/>
                    <a:pt x="74" y="188"/>
                    <a:pt x="76" y="188"/>
                  </a:cubicBezTo>
                  <a:cubicBezTo>
                    <a:pt x="76" y="188"/>
                    <a:pt x="76" y="188"/>
                    <a:pt x="76" y="188"/>
                  </a:cubicBezTo>
                  <a:cubicBezTo>
                    <a:pt x="79" y="188"/>
                    <a:pt x="82" y="188"/>
                    <a:pt x="84" y="188"/>
                  </a:cubicBezTo>
                  <a:cubicBezTo>
                    <a:pt x="87" y="188"/>
                    <a:pt x="89" y="188"/>
                    <a:pt x="91" y="188"/>
                  </a:cubicBezTo>
                  <a:cubicBezTo>
                    <a:pt x="92" y="189"/>
                    <a:pt x="93" y="189"/>
                    <a:pt x="93" y="189"/>
                  </a:cubicBezTo>
                  <a:cubicBezTo>
                    <a:pt x="90" y="191"/>
                    <a:pt x="87" y="192"/>
                    <a:pt x="84" y="193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63" y="194"/>
                    <a:pt x="42" y="195"/>
                    <a:pt x="20" y="196"/>
                  </a:cubicBezTo>
                  <a:cubicBezTo>
                    <a:pt x="20" y="193"/>
                    <a:pt x="20" y="190"/>
                    <a:pt x="20" y="187"/>
                  </a:cubicBezTo>
                  <a:lnTo>
                    <a:pt x="25" y="188"/>
                  </a:lnTo>
                  <a:close/>
                  <a:moveTo>
                    <a:pt x="65" y="197"/>
                  </a:moveTo>
                  <a:cubicBezTo>
                    <a:pt x="58" y="198"/>
                    <a:pt x="51" y="198"/>
                    <a:pt x="44" y="199"/>
                  </a:cubicBezTo>
                  <a:cubicBezTo>
                    <a:pt x="51" y="198"/>
                    <a:pt x="58" y="198"/>
                    <a:pt x="65" y="197"/>
                  </a:cubicBezTo>
                  <a:close/>
                  <a:moveTo>
                    <a:pt x="67" y="17"/>
                  </a:moveTo>
                  <a:cubicBezTo>
                    <a:pt x="67" y="18"/>
                    <a:pt x="68" y="19"/>
                    <a:pt x="68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8"/>
                    <a:pt x="71" y="18"/>
                    <a:pt x="71" y="17"/>
                  </a:cubicBezTo>
                  <a:cubicBezTo>
                    <a:pt x="74" y="17"/>
                    <a:pt x="80" y="18"/>
                    <a:pt x="87" y="18"/>
                  </a:cubicBezTo>
                  <a:cubicBezTo>
                    <a:pt x="90" y="18"/>
                    <a:pt x="94" y="18"/>
                    <a:pt x="97" y="18"/>
                  </a:cubicBezTo>
                  <a:cubicBezTo>
                    <a:pt x="87" y="20"/>
                    <a:pt x="76" y="22"/>
                    <a:pt x="66" y="24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5" y="21"/>
                    <a:pt x="64" y="21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0"/>
                    <a:pt x="63" y="19"/>
                    <a:pt x="64" y="17"/>
                  </a:cubicBezTo>
                  <a:cubicBezTo>
                    <a:pt x="65" y="17"/>
                    <a:pt x="66" y="17"/>
                    <a:pt x="67" y="17"/>
                  </a:cubicBezTo>
                  <a:close/>
                  <a:moveTo>
                    <a:pt x="62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lose/>
                  <a:moveTo>
                    <a:pt x="61" y="31"/>
                  </a:moveTo>
                  <a:cubicBezTo>
                    <a:pt x="61" y="30"/>
                    <a:pt x="61" y="29"/>
                    <a:pt x="62" y="27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29"/>
                    <a:pt x="64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3" y="30"/>
                    <a:pt x="62" y="31"/>
                    <a:pt x="61" y="31"/>
                  </a:cubicBezTo>
                  <a:close/>
                  <a:moveTo>
                    <a:pt x="60" y="18"/>
                  </a:moveTo>
                  <a:cubicBezTo>
                    <a:pt x="60" y="19"/>
                    <a:pt x="59" y="20"/>
                    <a:pt x="59" y="21"/>
                  </a:cubicBezTo>
                  <a:cubicBezTo>
                    <a:pt x="59" y="21"/>
                    <a:pt x="58" y="21"/>
                    <a:pt x="58" y="20"/>
                  </a:cubicBezTo>
                  <a:cubicBezTo>
                    <a:pt x="57" y="20"/>
                    <a:pt x="57" y="19"/>
                    <a:pt x="57" y="19"/>
                  </a:cubicBezTo>
                  <a:cubicBezTo>
                    <a:pt x="57" y="18"/>
                    <a:pt x="57" y="18"/>
                    <a:pt x="58" y="18"/>
                  </a:cubicBezTo>
                  <a:cubicBezTo>
                    <a:pt x="58" y="18"/>
                    <a:pt x="59" y="18"/>
                    <a:pt x="60" y="18"/>
                  </a:cubicBezTo>
                  <a:close/>
                  <a:moveTo>
                    <a:pt x="20" y="201"/>
                  </a:moveTo>
                  <a:cubicBezTo>
                    <a:pt x="27" y="202"/>
                    <a:pt x="34" y="202"/>
                    <a:pt x="41" y="202"/>
                  </a:cubicBezTo>
                  <a:cubicBezTo>
                    <a:pt x="42" y="202"/>
                    <a:pt x="42" y="202"/>
                    <a:pt x="43" y="202"/>
                  </a:cubicBezTo>
                  <a:cubicBezTo>
                    <a:pt x="38" y="203"/>
                    <a:pt x="33" y="204"/>
                    <a:pt x="28" y="205"/>
                  </a:cubicBezTo>
                  <a:cubicBezTo>
                    <a:pt x="25" y="205"/>
                    <a:pt x="23" y="206"/>
                    <a:pt x="20" y="206"/>
                  </a:cubicBezTo>
                  <a:cubicBezTo>
                    <a:pt x="20" y="204"/>
                    <a:pt x="20" y="203"/>
                    <a:pt x="20" y="201"/>
                  </a:cubicBezTo>
                  <a:close/>
                  <a:moveTo>
                    <a:pt x="85" y="196"/>
                  </a:moveTo>
                  <a:cubicBezTo>
                    <a:pt x="90" y="195"/>
                    <a:pt x="94" y="193"/>
                    <a:pt x="99" y="191"/>
                  </a:cubicBezTo>
                  <a:cubicBezTo>
                    <a:pt x="102" y="189"/>
                    <a:pt x="102" y="189"/>
                    <a:pt x="102" y="189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23" y="188"/>
                    <a:pt x="144" y="188"/>
                    <a:pt x="166" y="188"/>
                  </a:cubicBezTo>
                  <a:cubicBezTo>
                    <a:pt x="138" y="189"/>
                    <a:pt x="112" y="192"/>
                    <a:pt x="85" y="196"/>
                  </a:cubicBezTo>
                  <a:close/>
                  <a:moveTo>
                    <a:pt x="107" y="185"/>
                  </a:moveTo>
                  <a:cubicBezTo>
                    <a:pt x="114" y="183"/>
                    <a:pt x="121" y="182"/>
                    <a:pt x="128" y="181"/>
                  </a:cubicBezTo>
                  <a:cubicBezTo>
                    <a:pt x="150" y="181"/>
                    <a:pt x="173" y="179"/>
                    <a:pt x="195" y="178"/>
                  </a:cubicBezTo>
                  <a:cubicBezTo>
                    <a:pt x="221" y="179"/>
                    <a:pt x="247" y="182"/>
                    <a:pt x="272" y="185"/>
                  </a:cubicBezTo>
                  <a:cubicBezTo>
                    <a:pt x="217" y="185"/>
                    <a:pt x="162" y="185"/>
                    <a:pt x="107" y="185"/>
                  </a:cubicBezTo>
                  <a:close/>
                  <a:moveTo>
                    <a:pt x="335" y="166"/>
                  </a:moveTo>
                  <a:cubicBezTo>
                    <a:pt x="336" y="162"/>
                    <a:pt x="337" y="157"/>
                    <a:pt x="338" y="150"/>
                  </a:cubicBezTo>
                  <a:cubicBezTo>
                    <a:pt x="353" y="150"/>
                    <a:pt x="367" y="151"/>
                    <a:pt x="382" y="151"/>
                  </a:cubicBezTo>
                  <a:cubicBezTo>
                    <a:pt x="386" y="151"/>
                    <a:pt x="391" y="151"/>
                    <a:pt x="395" y="151"/>
                  </a:cubicBezTo>
                  <a:cubicBezTo>
                    <a:pt x="394" y="155"/>
                    <a:pt x="394" y="160"/>
                    <a:pt x="393" y="164"/>
                  </a:cubicBezTo>
                  <a:cubicBezTo>
                    <a:pt x="391" y="164"/>
                    <a:pt x="389" y="164"/>
                    <a:pt x="387" y="164"/>
                  </a:cubicBezTo>
                  <a:cubicBezTo>
                    <a:pt x="370" y="165"/>
                    <a:pt x="352" y="165"/>
                    <a:pt x="335" y="166"/>
                  </a:cubicBezTo>
                  <a:close/>
                  <a:moveTo>
                    <a:pt x="401" y="164"/>
                  </a:moveTo>
                  <a:cubicBezTo>
                    <a:pt x="402" y="160"/>
                    <a:pt x="403" y="155"/>
                    <a:pt x="403" y="151"/>
                  </a:cubicBezTo>
                  <a:cubicBezTo>
                    <a:pt x="426" y="151"/>
                    <a:pt x="449" y="151"/>
                    <a:pt x="472" y="150"/>
                  </a:cubicBezTo>
                  <a:cubicBezTo>
                    <a:pt x="471" y="154"/>
                    <a:pt x="470" y="158"/>
                    <a:pt x="470" y="162"/>
                  </a:cubicBezTo>
                  <a:cubicBezTo>
                    <a:pt x="447" y="163"/>
                    <a:pt x="424" y="163"/>
                    <a:pt x="401" y="164"/>
                  </a:cubicBezTo>
                  <a:close/>
                  <a:moveTo>
                    <a:pt x="478" y="162"/>
                  </a:moveTo>
                  <a:cubicBezTo>
                    <a:pt x="480" y="158"/>
                    <a:pt x="481" y="154"/>
                    <a:pt x="482" y="150"/>
                  </a:cubicBezTo>
                  <a:cubicBezTo>
                    <a:pt x="494" y="150"/>
                    <a:pt x="507" y="150"/>
                    <a:pt x="520" y="149"/>
                  </a:cubicBezTo>
                  <a:cubicBezTo>
                    <a:pt x="519" y="153"/>
                    <a:pt x="518" y="157"/>
                    <a:pt x="517" y="161"/>
                  </a:cubicBezTo>
                  <a:cubicBezTo>
                    <a:pt x="504" y="162"/>
                    <a:pt x="491" y="162"/>
                    <a:pt x="478" y="162"/>
                  </a:cubicBezTo>
                  <a:close/>
                  <a:moveTo>
                    <a:pt x="565" y="161"/>
                  </a:moveTo>
                  <a:cubicBezTo>
                    <a:pt x="552" y="161"/>
                    <a:pt x="538" y="161"/>
                    <a:pt x="525" y="161"/>
                  </a:cubicBezTo>
                  <a:cubicBezTo>
                    <a:pt x="526" y="157"/>
                    <a:pt x="527" y="153"/>
                    <a:pt x="528" y="149"/>
                  </a:cubicBezTo>
                  <a:cubicBezTo>
                    <a:pt x="543" y="148"/>
                    <a:pt x="557" y="148"/>
                    <a:pt x="572" y="147"/>
                  </a:cubicBezTo>
                  <a:cubicBezTo>
                    <a:pt x="578" y="146"/>
                    <a:pt x="585" y="146"/>
                    <a:pt x="591" y="145"/>
                  </a:cubicBezTo>
                  <a:cubicBezTo>
                    <a:pt x="590" y="150"/>
                    <a:pt x="589" y="156"/>
                    <a:pt x="587" y="161"/>
                  </a:cubicBezTo>
                  <a:cubicBezTo>
                    <a:pt x="580" y="161"/>
                    <a:pt x="573" y="161"/>
                    <a:pt x="565" y="161"/>
                  </a:cubicBezTo>
                  <a:close/>
                  <a:moveTo>
                    <a:pt x="645" y="159"/>
                  </a:moveTo>
                  <a:cubicBezTo>
                    <a:pt x="629" y="159"/>
                    <a:pt x="612" y="160"/>
                    <a:pt x="596" y="160"/>
                  </a:cubicBezTo>
                  <a:cubicBezTo>
                    <a:pt x="597" y="155"/>
                    <a:pt x="599" y="150"/>
                    <a:pt x="600" y="145"/>
                  </a:cubicBezTo>
                  <a:cubicBezTo>
                    <a:pt x="618" y="143"/>
                    <a:pt x="635" y="141"/>
                    <a:pt x="653" y="140"/>
                  </a:cubicBezTo>
                  <a:cubicBezTo>
                    <a:pt x="650" y="146"/>
                    <a:pt x="648" y="153"/>
                    <a:pt x="645" y="159"/>
                  </a:cubicBezTo>
                  <a:close/>
                  <a:moveTo>
                    <a:pt x="665" y="127"/>
                  </a:moveTo>
                  <a:cubicBezTo>
                    <a:pt x="667" y="122"/>
                    <a:pt x="669" y="117"/>
                    <a:pt x="670" y="112"/>
                  </a:cubicBezTo>
                  <a:cubicBezTo>
                    <a:pt x="689" y="111"/>
                    <a:pt x="708" y="110"/>
                    <a:pt x="727" y="109"/>
                  </a:cubicBezTo>
                  <a:cubicBezTo>
                    <a:pt x="726" y="113"/>
                    <a:pt x="725" y="117"/>
                    <a:pt x="723" y="121"/>
                  </a:cubicBezTo>
                  <a:cubicBezTo>
                    <a:pt x="704" y="123"/>
                    <a:pt x="685" y="125"/>
                    <a:pt x="665" y="127"/>
                  </a:cubicBezTo>
                  <a:close/>
                  <a:moveTo>
                    <a:pt x="732" y="120"/>
                  </a:moveTo>
                  <a:cubicBezTo>
                    <a:pt x="734" y="116"/>
                    <a:pt x="735" y="112"/>
                    <a:pt x="737" y="108"/>
                  </a:cubicBezTo>
                  <a:cubicBezTo>
                    <a:pt x="746" y="107"/>
                    <a:pt x="755" y="107"/>
                    <a:pt x="764" y="106"/>
                  </a:cubicBezTo>
                  <a:cubicBezTo>
                    <a:pt x="762" y="110"/>
                    <a:pt x="759" y="114"/>
                    <a:pt x="757" y="118"/>
                  </a:cubicBezTo>
                  <a:cubicBezTo>
                    <a:pt x="749" y="119"/>
                    <a:pt x="741" y="120"/>
                    <a:pt x="732" y="1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104"/>
            <p:cNvSpPr>
              <a:spLocks noEditPoints="1"/>
            </p:cNvSpPr>
            <p:nvPr/>
          </p:nvSpPr>
          <p:spPr bwMode="auto">
            <a:xfrm>
              <a:off x="8626518" y="4249295"/>
              <a:ext cx="964322" cy="1663777"/>
            </a:xfrm>
            <a:custGeom>
              <a:avLst/>
              <a:gdLst>
                <a:gd name="T0" fmla="*/ 21 w 317"/>
                <a:gd name="T1" fmla="*/ 4 h 547"/>
                <a:gd name="T2" fmla="*/ 241 w 317"/>
                <a:gd name="T3" fmla="*/ 81 h 547"/>
                <a:gd name="T4" fmla="*/ 144 w 317"/>
                <a:gd name="T5" fmla="*/ 245 h 547"/>
                <a:gd name="T6" fmla="*/ 95 w 317"/>
                <a:gd name="T7" fmla="*/ 356 h 547"/>
                <a:gd name="T8" fmla="*/ 113 w 317"/>
                <a:gd name="T9" fmla="*/ 412 h 547"/>
                <a:gd name="T10" fmla="*/ 93 w 317"/>
                <a:gd name="T11" fmla="*/ 409 h 547"/>
                <a:gd name="T12" fmla="*/ 93 w 317"/>
                <a:gd name="T13" fmla="*/ 384 h 547"/>
                <a:gd name="T14" fmla="*/ 72 w 317"/>
                <a:gd name="T15" fmla="*/ 398 h 547"/>
                <a:gd name="T16" fmla="*/ 65 w 317"/>
                <a:gd name="T17" fmla="*/ 401 h 547"/>
                <a:gd name="T18" fmla="*/ 77 w 317"/>
                <a:gd name="T19" fmla="*/ 465 h 547"/>
                <a:gd name="T20" fmla="*/ 79 w 317"/>
                <a:gd name="T21" fmla="*/ 470 h 547"/>
                <a:gd name="T22" fmla="*/ 89 w 317"/>
                <a:gd name="T23" fmla="*/ 496 h 547"/>
                <a:gd name="T24" fmla="*/ 93 w 317"/>
                <a:gd name="T25" fmla="*/ 509 h 547"/>
                <a:gd name="T26" fmla="*/ 112 w 317"/>
                <a:gd name="T27" fmla="*/ 517 h 547"/>
                <a:gd name="T28" fmla="*/ 124 w 317"/>
                <a:gd name="T29" fmla="*/ 526 h 547"/>
                <a:gd name="T30" fmla="*/ 127 w 317"/>
                <a:gd name="T31" fmla="*/ 527 h 547"/>
                <a:gd name="T32" fmla="*/ 152 w 317"/>
                <a:gd name="T33" fmla="*/ 547 h 547"/>
                <a:gd name="T34" fmla="*/ 155 w 317"/>
                <a:gd name="T35" fmla="*/ 535 h 547"/>
                <a:gd name="T36" fmla="*/ 206 w 317"/>
                <a:gd name="T37" fmla="*/ 374 h 547"/>
                <a:gd name="T38" fmla="*/ 209 w 317"/>
                <a:gd name="T39" fmla="*/ 386 h 547"/>
                <a:gd name="T40" fmla="*/ 140 w 317"/>
                <a:gd name="T41" fmla="*/ 350 h 547"/>
                <a:gd name="T42" fmla="*/ 181 w 317"/>
                <a:gd name="T43" fmla="*/ 390 h 547"/>
                <a:gd name="T44" fmla="*/ 118 w 317"/>
                <a:gd name="T45" fmla="*/ 350 h 547"/>
                <a:gd name="T46" fmla="*/ 125 w 317"/>
                <a:gd name="T47" fmla="*/ 389 h 547"/>
                <a:gd name="T48" fmla="*/ 124 w 317"/>
                <a:gd name="T49" fmla="*/ 387 h 547"/>
                <a:gd name="T50" fmla="*/ 120 w 317"/>
                <a:gd name="T51" fmla="*/ 380 h 547"/>
                <a:gd name="T52" fmla="*/ 116 w 317"/>
                <a:gd name="T53" fmla="*/ 374 h 547"/>
                <a:gd name="T54" fmla="*/ 122 w 317"/>
                <a:gd name="T55" fmla="*/ 362 h 547"/>
                <a:gd name="T56" fmla="*/ 118 w 317"/>
                <a:gd name="T57" fmla="*/ 358 h 547"/>
                <a:gd name="T58" fmla="*/ 103 w 317"/>
                <a:gd name="T59" fmla="*/ 358 h 547"/>
                <a:gd name="T60" fmla="*/ 115 w 317"/>
                <a:gd name="T61" fmla="*/ 353 h 547"/>
                <a:gd name="T62" fmla="*/ 151 w 317"/>
                <a:gd name="T63" fmla="*/ 252 h 547"/>
                <a:gd name="T64" fmla="*/ 90 w 317"/>
                <a:gd name="T65" fmla="*/ 421 h 547"/>
                <a:gd name="T66" fmla="*/ 90 w 317"/>
                <a:gd name="T67" fmla="*/ 421 h 547"/>
                <a:gd name="T68" fmla="*/ 80 w 317"/>
                <a:gd name="T69" fmla="*/ 424 h 547"/>
                <a:gd name="T70" fmla="*/ 75 w 317"/>
                <a:gd name="T71" fmla="*/ 429 h 547"/>
                <a:gd name="T72" fmla="*/ 78 w 317"/>
                <a:gd name="T73" fmla="*/ 429 h 547"/>
                <a:gd name="T74" fmla="*/ 76 w 317"/>
                <a:gd name="T75" fmla="*/ 434 h 547"/>
                <a:gd name="T76" fmla="*/ 76 w 317"/>
                <a:gd name="T77" fmla="*/ 425 h 547"/>
                <a:gd name="T78" fmla="*/ 79 w 317"/>
                <a:gd name="T79" fmla="*/ 418 h 547"/>
                <a:gd name="T80" fmla="*/ 92 w 317"/>
                <a:gd name="T81" fmla="*/ 426 h 547"/>
                <a:gd name="T82" fmla="*/ 82 w 317"/>
                <a:gd name="T83" fmla="*/ 454 h 547"/>
                <a:gd name="T84" fmla="*/ 151 w 317"/>
                <a:gd name="T85" fmla="*/ 528 h 547"/>
                <a:gd name="T86" fmla="*/ 146 w 317"/>
                <a:gd name="T87" fmla="*/ 527 h 547"/>
                <a:gd name="T88" fmla="*/ 134 w 317"/>
                <a:gd name="T89" fmla="*/ 506 h 547"/>
                <a:gd name="T90" fmla="*/ 119 w 317"/>
                <a:gd name="T91" fmla="*/ 507 h 547"/>
                <a:gd name="T92" fmla="*/ 116 w 317"/>
                <a:gd name="T93" fmla="*/ 505 h 547"/>
                <a:gd name="T94" fmla="*/ 115 w 317"/>
                <a:gd name="T95" fmla="*/ 481 h 547"/>
                <a:gd name="T96" fmla="*/ 96 w 317"/>
                <a:gd name="T97" fmla="*/ 484 h 547"/>
                <a:gd name="T98" fmla="*/ 93 w 317"/>
                <a:gd name="T99" fmla="*/ 480 h 547"/>
                <a:gd name="T100" fmla="*/ 101 w 317"/>
                <a:gd name="T101" fmla="*/ 434 h 547"/>
                <a:gd name="T102" fmla="*/ 96 w 317"/>
                <a:gd name="T103" fmla="*/ 425 h 547"/>
                <a:gd name="T104" fmla="*/ 158 w 317"/>
                <a:gd name="T105" fmla="*/ 410 h 547"/>
                <a:gd name="T106" fmla="*/ 213 w 317"/>
                <a:gd name="T107" fmla="*/ 396 h 547"/>
                <a:gd name="T108" fmla="*/ 191 w 317"/>
                <a:gd name="T109" fmla="*/ 377 h 547"/>
                <a:gd name="T110" fmla="*/ 191 w 317"/>
                <a:gd name="T111" fmla="*/ 377 h 547"/>
                <a:gd name="T112" fmla="*/ 116 w 317"/>
                <a:gd name="T113" fmla="*/ 378 h 547"/>
                <a:gd name="T114" fmla="*/ 121 w 317"/>
                <a:gd name="T115" fmla="*/ 390 h 547"/>
                <a:gd name="T116" fmla="*/ 119 w 317"/>
                <a:gd name="T117" fmla="*/ 38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7" h="547">
                  <a:moveTo>
                    <a:pt x="284" y="90"/>
                  </a:moveTo>
                  <a:cubicBezTo>
                    <a:pt x="244" y="62"/>
                    <a:pt x="184" y="61"/>
                    <a:pt x="137" y="55"/>
                  </a:cubicBezTo>
                  <a:cubicBezTo>
                    <a:pt x="112" y="52"/>
                    <a:pt x="5" y="50"/>
                    <a:pt x="21" y="4"/>
                  </a:cubicBezTo>
                  <a:cubicBezTo>
                    <a:pt x="22" y="1"/>
                    <a:pt x="18" y="0"/>
                    <a:pt x="17" y="2"/>
                  </a:cubicBezTo>
                  <a:cubicBezTo>
                    <a:pt x="0" y="38"/>
                    <a:pt x="51" y="49"/>
                    <a:pt x="75" y="54"/>
                  </a:cubicBezTo>
                  <a:cubicBezTo>
                    <a:pt x="130" y="65"/>
                    <a:pt x="187" y="66"/>
                    <a:pt x="241" y="81"/>
                  </a:cubicBezTo>
                  <a:cubicBezTo>
                    <a:pt x="261" y="87"/>
                    <a:pt x="285" y="95"/>
                    <a:pt x="295" y="114"/>
                  </a:cubicBezTo>
                  <a:cubicBezTo>
                    <a:pt x="305" y="134"/>
                    <a:pt x="291" y="156"/>
                    <a:pt x="278" y="169"/>
                  </a:cubicBezTo>
                  <a:cubicBezTo>
                    <a:pt x="241" y="205"/>
                    <a:pt x="187" y="221"/>
                    <a:pt x="144" y="245"/>
                  </a:cubicBezTo>
                  <a:cubicBezTo>
                    <a:pt x="122" y="256"/>
                    <a:pt x="98" y="271"/>
                    <a:pt x="85" y="293"/>
                  </a:cubicBezTo>
                  <a:cubicBezTo>
                    <a:pt x="74" y="315"/>
                    <a:pt x="81" y="336"/>
                    <a:pt x="95" y="354"/>
                  </a:cubicBezTo>
                  <a:cubicBezTo>
                    <a:pt x="95" y="354"/>
                    <a:pt x="95" y="355"/>
                    <a:pt x="95" y="356"/>
                  </a:cubicBezTo>
                  <a:cubicBezTo>
                    <a:pt x="98" y="376"/>
                    <a:pt x="111" y="394"/>
                    <a:pt x="125" y="408"/>
                  </a:cubicBezTo>
                  <a:cubicBezTo>
                    <a:pt x="122" y="409"/>
                    <a:pt x="118" y="411"/>
                    <a:pt x="115" y="412"/>
                  </a:cubicBezTo>
                  <a:cubicBezTo>
                    <a:pt x="114" y="412"/>
                    <a:pt x="114" y="411"/>
                    <a:pt x="113" y="412"/>
                  </a:cubicBezTo>
                  <a:cubicBezTo>
                    <a:pt x="107" y="413"/>
                    <a:pt x="101" y="414"/>
                    <a:pt x="94" y="413"/>
                  </a:cubicBezTo>
                  <a:cubicBezTo>
                    <a:pt x="95" y="413"/>
                    <a:pt x="96" y="412"/>
                    <a:pt x="96" y="411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10"/>
                    <a:pt x="91" y="411"/>
                    <a:pt x="90" y="413"/>
                  </a:cubicBezTo>
                  <a:cubicBezTo>
                    <a:pt x="89" y="413"/>
                    <a:pt x="87" y="412"/>
                    <a:pt x="86" y="412"/>
                  </a:cubicBezTo>
                  <a:cubicBezTo>
                    <a:pt x="89" y="403"/>
                    <a:pt x="91" y="393"/>
                    <a:pt x="93" y="384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88" y="392"/>
                    <a:pt x="85" y="401"/>
                    <a:pt x="82" y="410"/>
                  </a:cubicBezTo>
                  <a:cubicBezTo>
                    <a:pt x="78" y="408"/>
                    <a:pt x="74" y="404"/>
                    <a:pt x="72" y="398"/>
                  </a:cubicBezTo>
                  <a:cubicBezTo>
                    <a:pt x="68" y="385"/>
                    <a:pt x="74" y="371"/>
                    <a:pt x="85" y="364"/>
                  </a:cubicBezTo>
                  <a:cubicBezTo>
                    <a:pt x="87" y="363"/>
                    <a:pt x="85" y="360"/>
                    <a:pt x="83" y="361"/>
                  </a:cubicBezTo>
                  <a:cubicBezTo>
                    <a:pt x="67" y="366"/>
                    <a:pt x="60" y="386"/>
                    <a:pt x="65" y="401"/>
                  </a:cubicBezTo>
                  <a:cubicBezTo>
                    <a:pt x="65" y="402"/>
                    <a:pt x="66" y="403"/>
                    <a:pt x="66" y="404"/>
                  </a:cubicBezTo>
                  <a:cubicBezTo>
                    <a:pt x="66" y="404"/>
                    <a:pt x="66" y="404"/>
                    <a:pt x="66" y="404"/>
                  </a:cubicBezTo>
                  <a:cubicBezTo>
                    <a:pt x="66" y="424"/>
                    <a:pt x="70" y="445"/>
                    <a:pt x="77" y="465"/>
                  </a:cubicBezTo>
                  <a:cubicBezTo>
                    <a:pt x="76" y="467"/>
                    <a:pt x="75" y="470"/>
                    <a:pt x="74" y="472"/>
                  </a:cubicBezTo>
                  <a:cubicBezTo>
                    <a:pt x="78" y="473"/>
                    <a:pt x="78" y="473"/>
                    <a:pt x="78" y="473"/>
                  </a:cubicBezTo>
                  <a:cubicBezTo>
                    <a:pt x="78" y="472"/>
                    <a:pt x="79" y="471"/>
                    <a:pt x="79" y="470"/>
                  </a:cubicBezTo>
                  <a:cubicBezTo>
                    <a:pt x="82" y="477"/>
                    <a:pt x="85" y="483"/>
                    <a:pt x="89" y="489"/>
                  </a:cubicBezTo>
                  <a:cubicBezTo>
                    <a:pt x="88" y="491"/>
                    <a:pt x="87" y="493"/>
                    <a:pt x="86" y="494"/>
                  </a:cubicBezTo>
                  <a:cubicBezTo>
                    <a:pt x="89" y="496"/>
                    <a:pt x="89" y="496"/>
                    <a:pt x="89" y="496"/>
                  </a:cubicBezTo>
                  <a:cubicBezTo>
                    <a:pt x="90" y="495"/>
                    <a:pt x="90" y="494"/>
                    <a:pt x="91" y="493"/>
                  </a:cubicBezTo>
                  <a:cubicBezTo>
                    <a:pt x="93" y="496"/>
                    <a:pt x="95" y="499"/>
                    <a:pt x="98" y="502"/>
                  </a:cubicBezTo>
                  <a:cubicBezTo>
                    <a:pt x="96" y="504"/>
                    <a:pt x="95" y="507"/>
                    <a:pt x="93" y="509"/>
                  </a:cubicBezTo>
                  <a:cubicBezTo>
                    <a:pt x="96" y="511"/>
                    <a:pt x="96" y="511"/>
                    <a:pt x="96" y="511"/>
                  </a:cubicBezTo>
                  <a:cubicBezTo>
                    <a:pt x="98" y="509"/>
                    <a:pt x="99" y="507"/>
                    <a:pt x="100" y="505"/>
                  </a:cubicBezTo>
                  <a:cubicBezTo>
                    <a:pt x="104" y="509"/>
                    <a:pt x="107" y="513"/>
                    <a:pt x="112" y="517"/>
                  </a:cubicBezTo>
                  <a:cubicBezTo>
                    <a:pt x="112" y="517"/>
                    <a:pt x="112" y="517"/>
                    <a:pt x="111" y="517"/>
                  </a:cubicBezTo>
                  <a:cubicBezTo>
                    <a:pt x="112" y="517"/>
                    <a:pt x="112" y="517"/>
                    <a:pt x="112" y="517"/>
                  </a:cubicBezTo>
                  <a:cubicBezTo>
                    <a:pt x="116" y="521"/>
                    <a:pt x="120" y="523"/>
                    <a:pt x="124" y="526"/>
                  </a:cubicBezTo>
                  <a:cubicBezTo>
                    <a:pt x="124" y="526"/>
                    <a:pt x="123" y="527"/>
                    <a:pt x="123" y="528"/>
                  </a:cubicBezTo>
                  <a:cubicBezTo>
                    <a:pt x="126" y="530"/>
                    <a:pt x="126" y="530"/>
                    <a:pt x="126" y="530"/>
                  </a:cubicBezTo>
                  <a:cubicBezTo>
                    <a:pt x="127" y="529"/>
                    <a:pt x="127" y="528"/>
                    <a:pt x="127" y="527"/>
                  </a:cubicBezTo>
                  <a:cubicBezTo>
                    <a:pt x="135" y="531"/>
                    <a:pt x="142" y="534"/>
                    <a:pt x="151" y="535"/>
                  </a:cubicBezTo>
                  <a:cubicBezTo>
                    <a:pt x="152" y="538"/>
                    <a:pt x="153" y="541"/>
                    <a:pt x="153" y="544"/>
                  </a:cubicBezTo>
                  <a:cubicBezTo>
                    <a:pt x="153" y="545"/>
                    <a:pt x="153" y="546"/>
                    <a:pt x="152" y="547"/>
                  </a:cubicBezTo>
                  <a:cubicBezTo>
                    <a:pt x="156" y="547"/>
                    <a:pt x="156" y="547"/>
                    <a:pt x="156" y="547"/>
                  </a:cubicBezTo>
                  <a:cubicBezTo>
                    <a:pt x="156" y="546"/>
                    <a:pt x="156" y="545"/>
                    <a:pt x="156" y="544"/>
                  </a:cubicBezTo>
                  <a:cubicBezTo>
                    <a:pt x="156" y="541"/>
                    <a:pt x="156" y="538"/>
                    <a:pt x="155" y="535"/>
                  </a:cubicBezTo>
                  <a:cubicBezTo>
                    <a:pt x="165" y="536"/>
                    <a:pt x="176" y="535"/>
                    <a:pt x="187" y="532"/>
                  </a:cubicBezTo>
                  <a:cubicBezTo>
                    <a:pt x="260" y="513"/>
                    <a:pt x="235" y="420"/>
                    <a:pt x="214" y="370"/>
                  </a:cubicBezTo>
                  <a:cubicBezTo>
                    <a:pt x="212" y="365"/>
                    <a:pt x="204" y="369"/>
                    <a:pt x="206" y="374"/>
                  </a:cubicBezTo>
                  <a:cubicBezTo>
                    <a:pt x="207" y="379"/>
                    <a:pt x="209" y="384"/>
                    <a:pt x="211" y="388"/>
                  </a:cubicBezTo>
                  <a:cubicBezTo>
                    <a:pt x="211" y="388"/>
                    <a:pt x="210" y="388"/>
                    <a:pt x="210" y="388"/>
                  </a:cubicBezTo>
                  <a:cubicBezTo>
                    <a:pt x="210" y="388"/>
                    <a:pt x="210" y="387"/>
                    <a:pt x="209" y="386"/>
                  </a:cubicBezTo>
                  <a:cubicBezTo>
                    <a:pt x="203" y="379"/>
                    <a:pt x="197" y="372"/>
                    <a:pt x="190" y="367"/>
                  </a:cubicBezTo>
                  <a:cubicBezTo>
                    <a:pt x="188" y="366"/>
                    <a:pt x="187" y="367"/>
                    <a:pt x="186" y="367"/>
                  </a:cubicBezTo>
                  <a:cubicBezTo>
                    <a:pt x="176" y="353"/>
                    <a:pt x="157" y="348"/>
                    <a:pt x="140" y="350"/>
                  </a:cubicBezTo>
                  <a:cubicBezTo>
                    <a:pt x="137" y="351"/>
                    <a:pt x="138" y="355"/>
                    <a:pt x="141" y="355"/>
                  </a:cubicBezTo>
                  <a:cubicBezTo>
                    <a:pt x="156" y="354"/>
                    <a:pt x="171" y="361"/>
                    <a:pt x="180" y="373"/>
                  </a:cubicBezTo>
                  <a:cubicBezTo>
                    <a:pt x="185" y="380"/>
                    <a:pt x="184" y="385"/>
                    <a:pt x="181" y="390"/>
                  </a:cubicBezTo>
                  <a:cubicBezTo>
                    <a:pt x="166" y="393"/>
                    <a:pt x="151" y="398"/>
                    <a:pt x="136" y="404"/>
                  </a:cubicBezTo>
                  <a:cubicBezTo>
                    <a:pt x="142" y="384"/>
                    <a:pt x="139" y="359"/>
                    <a:pt x="123" y="344"/>
                  </a:cubicBezTo>
                  <a:cubicBezTo>
                    <a:pt x="120" y="341"/>
                    <a:pt x="115" y="347"/>
                    <a:pt x="118" y="350"/>
                  </a:cubicBezTo>
                  <a:cubicBezTo>
                    <a:pt x="129" y="365"/>
                    <a:pt x="133" y="382"/>
                    <a:pt x="129" y="400"/>
                  </a:cubicBezTo>
                  <a:cubicBezTo>
                    <a:pt x="127" y="398"/>
                    <a:pt x="125" y="396"/>
                    <a:pt x="123" y="394"/>
                  </a:cubicBezTo>
                  <a:cubicBezTo>
                    <a:pt x="124" y="393"/>
                    <a:pt x="125" y="391"/>
                    <a:pt x="125" y="389"/>
                  </a:cubicBezTo>
                  <a:cubicBezTo>
                    <a:pt x="126" y="389"/>
                    <a:pt x="126" y="389"/>
                    <a:pt x="126" y="389"/>
                  </a:cubicBezTo>
                  <a:cubicBezTo>
                    <a:pt x="125" y="388"/>
                    <a:pt x="125" y="388"/>
                    <a:pt x="125" y="388"/>
                  </a:cubicBezTo>
                  <a:cubicBezTo>
                    <a:pt x="125" y="387"/>
                    <a:pt x="124" y="387"/>
                    <a:pt x="124" y="387"/>
                  </a:cubicBezTo>
                  <a:cubicBezTo>
                    <a:pt x="122" y="386"/>
                    <a:pt x="120" y="385"/>
                    <a:pt x="118" y="384"/>
                  </a:cubicBezTo>
                  <a:cubicBezTo>
                    <a:pt x="117" y="384"/>
                    <a:pt x="117" y="383"/>
                    <a:pt x="116" y="383"/>
                  </a:cubicBezTo>
                  <a:cubicBezTo>
                    <a:pt x="117" y="382"/>
                    <a:pt x="118" y="381"/>
                    <a:pt x="120" y="380"/>
                  </a:cubicBezTo>
                  <a:cubicBezTo>
                    <a:pt x="122" y="378"/>
                    <a:pt x="124" y="375"/>
                    <a:pt x="125" y="374"/>
                  </a:cubicBezTo>
                  <a:cubicBezTo>
                    <a:pt x="123" y="371"/>
                    <a:pt x="123" y="371"/>
                    <a:pt x="123" y="371"/>
                  </a:cubicBezTo>
                  <a:cubicBezTo>
                    <a:pt x="121" y="372"/>
                    <a:pt x="118" y="373"/>
                    <a:pt x="116" y="374"/>
                  </a:cubicBezTo>
                  <a:cubicBezTo>
                    <a:pt x="116" y="374"/>
                    <a:pt x="115" y="375"/>
                    <a:pt x="115" y="375"/>
                  </a:cubicBezTo>
                  <a:cubicBezTo>
                    <a:pt x="115" y="374"/>
                    <a:pt x="115" y="374"/>
                    <a:pt x="116" y="373"/>
                  </a:cubicBezTo>
                  <a:cubicBezTo>
                    <a:pt x="118" y="369"/>
                    <a:pt x="120" y="366"/>
                    <a:pt x="122" y="362"/>
                  </a:cubicBezTo>
                  <a:cubicBezTo>
                    <a:pt x="121" y="361"/>
                    <a:pt x="121" y="361"/>
                    <a:pt x="121" y="361"/>
                  </a:cubicBezTo>
                  <a:cubicBezTo>
                    <a:pt x="121" y="361"/>
                    <a:pt x="121" y="360"/>
                    <a:pt x="121" y="360"/>
                  </a:cubicBezTo>
                  <a:cubicBezTo>
                    <a:pt x="118" y="358"/>
                    <a:pt x="118" y="358"/>
                    <a:pt x="118" y="358"/>
                  </a:cubicBezTo>
                  <a:cubicBezTo>
                    <a:pt x="115" y="362"/>
                    <a:pt x="113" y="365"/>
                    <a:pt x="112" y="369"/>
                  </a:cubicBezTo>
                  <a:cubicBezTo>
                    <a:pt x="111" y="371"/>
                    <a:pt x="111" y="373"/>
                    <a:pt x="110" y="375"/>
                  </a:cubicBezTo>
                  <a:cubicBezTo>
                    <a:pt x="107" y="370"/>
                    <a:pt x="105" y="364"/>
                    <a:pt x="103" y="358"/>
                  </a:cubicBezTo>
                  <a:cubicBezTo>
                    <a:pt x="103" y="358"/>
                    <a:pt x="104" y="357"/>
                    <a:pt x="104" y="357"/>
                  </a:cubicBezTo>
                  <a:cubicBezTo>
                    <a:pt x="107" y="356"/>
                    <a:pt x="109" y="356"/>
                    <a:pt x="112" y="358"/>
                  </a:cubicBezTo>
                  <a:cubicBezTo>
                    <a:pt x="115" y="359"/>
                    <a:pt x="117" y="355"/>
                    <a:pt x="115" y="353"/>
                  </a:cubicBezTo>
                  <a:cubicBezTo>
                    <a:pt x="110" y="350"/>
                    <a:pt x="106" y="349"/>
                    <a:pt x="102" y="350"/>
                  </a:cubicBezTo>
                  <a:cubicBezTo>
                    <a:pt x="91" y="332"/>
                    <a:pt x="85" y="312"/>
                    <a:pt x="97" y="293"/>
                  </a:cubicBezTo>
                  <a:cubicBezTo>
                    <a:pt x="109" y="275"/>
                    <a:pt x="131" y="263"/>
                    <a:pt x="151" y="252"/>
                  </a:cubicBezTo>
                  <a:cubicBezTo>
                    <a:pt x="194" y="229"/>
                    <a:pt x="244" y="212"/>
                    <a:pt x="282" y="178"/>
                  </a:cubicBezTo>
                  <a:cubicBezTo>
                    <a:pt x="309" y="154"/>
                    <a:pt x="317" y="114"/>
                    <a:pt x="284" y="90"/>
                  </a:cubicBezTo>
                  <a:close/>
                  <a:moveTo>
                    <a:pt x="90" y="421"/>
                  </a:moveTo>
                  <a:cubicBezTo>
                    <a:pt x="89" y="421"/>
                    <a:pt x="89" y="421"/>
                    <a:pt x="89" y="421"/>
                  </a:cubicBezTo>
                  <a:cubicBezTo>
                    <a:pt x="89" y="421"/>
                    <a:pt x="89" y="421"/>
                    <a:pt x="89" y="421"/>
                  </a:cubicBezTo>
                  <a:cubicBezTo>
                    <a:pt x="89" y="421"/>
                    <a:pt x="90" y="421"/>
                    <a:pt x="90" y="421"/>
                  </a:cubicBezTo>
                  <a:close/>
                  <a:moveTo>
                    <a:pt x="85" y="420"/>
                  </a:moveTo>
                  <a:cubicBezTo>
                    <a:pt x="85" y="421"/>
                    <a:pt x="84" y="422"/>
                    <a:pt x="83" y="423"/>
                  </a:cubicBezTo>
                  <a:cubicBezTo>
                    <a:pt x="82" y="423"/>
                    <a:pt x="81" y="424"/>
                    <a:pt x="80" y="424"/>
                  </a:cubicBezTo>
                  <a:cubicBezTo>
                    <a:pt x="81" y="422"/>
                    <a:pt x="82" y="421"/>
                    <a:pt x="82" y="419"/>
                  </a:cubicBezTo>
                  <a:cubicBezTo>
                    <a:pt x="83" y="420"/>
                    <a:pt x="84" y="420"/>
                    <a:pt x="85" y="420"/>
                  </a:cubicBezTo>
                  <a:close/>
                  <a:moveTo>
                    <a:pt x="75" y="429"/>
                  </a:moveTo>
                  <a:cubicBezTo>
                    <a:pt x="76" y="429"/>
                    <a:pt x="76" y="429"/>
                    <a:pt x="77" y="429"/>
                  </a:cubicBezTo>
                  <a:cubicBezTo>
                    <a:pt x="77" y="429"/>
                    <a:pt x="77" y="429"/>
                    <a:pt x="77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79" y="429"/>
                    <a:pt x="79" y="428"/>
                    <a:pt x="80" y="428"/>
                  </a:cubicBezTo>
                  <a:cubicBezTo>
                    <a:pt x="79" y="430"/>
                    <a:pt x="77" y="432"/>
                    <a:pt x="76" y="434"/>
                  </a:cubicBezTo>
                  <a:cubicBezTo>
                    <a:pt x="76" y="432"/>
                    <a:pt x="76" y="430"/>
                    <a:pt x="75" y="429"/>
                  </a:cubicBezTo>
                  <a:close/>
                  <a:moveTo>
                    <a:pt x="79" y="418"/>
                  </a:moveTo>
                  <a:cubicBezTo>
                    <a:pt x="78" y="420"/>
                    <a:pt x="77" y="423"/>
                    <a:pt x="76" y="425"/>
                  </a:cubicBezTo>
                  <a:cubicBezTo>
                    <a:pt x="75" y="425"/>
                    <a:pt x="75" y="426"/>
                    <a:pt x="75" y="426"/>
                  </a:cubicBezTo>
                  <a:cubicBezTo>
                    <a:pt x="74" y="422"/>
                    <a:pt x="73" y="417"/>
                    <a:pt x="73" y="413"/>
                  </a:cubicBezTo>
                  <a:cubicBezTo>
                    <a:pt x="74" y="415"/>
                    <a:pt x="77" y="417"/>
                    <a:pt x="79" y="418"/>
                  </a:cubicBezTo>
                  <a:close/>
                  <a:moveTo>
                    <a:pt x="78" y="439"/>
                  </a:moveTo>
                  <a:cubicBezTo>
                    <a:pt x="80" y="435"/>
                    <a:pt x="82" y="431"/>
                    <a:pt x="85" y="428"/>
                  </a:cubicBezTo>
                  <a:cubicBezTo>
                    <a:pt x="87" y="427"/>
                    <a:pt x="90" y="427"/>
                    <a:pt x="92" y="426"/>
                  </a:cubicBezTo>
                  <a:cubicBezTo>
                    <a:pt x="88" y="434"/>
                    <a:pt x="85" y="442"/>
                    <a:pt x="82" y="450"/>
                  </a:cubicBezTo>
                  <a:cubicBezTo>
                    <a:pt x="84" y="451"/>
                    <a:pt x="84" y="451"/>
                    <a:pt x="84" y="451"/>
                  </a:cubicBezTo>
                  <a:cubicBezTo>
                    <a:pt x="84" y="452"/>
                    <a:pt x="83" y="453"/>
                    <a:pt x="82" y="454"/>
                  </a:cubicBezTo>
                  <a:cubicBezTo>
                    <a:pt x="81" y="449"/>
                    <a:pt x="79" y="444"/>
                    <a:pt x="78" y="439"/>
                  </a:cubicBezTo>
                  <a:close/>
                  <a:moveTo>
                    <a:pt x="189" y="523"/>
                  </a:moveTo>
                  <a:cubicBezTo>
                    <a:pt x="175" y="528"/>
                    <a:pt x="163" y="530"/>
                    <a:pt x="151" y="528"/>
                  </a:cubicBezTo>
                  <a:cubicBezTo>
                    <a:pt x="151" y="526"/>
                    <a:pt x="149" y="525"/>
                    <a:pt x="148" y="524"/>
                  </a:cubicBezTo>
                  <a:cubicBezTo>
                    <a:pt x="145" y="526"/>
                    <a:pt x="145" y="526"/>
                    <a:pt x="145" y="526"/>
                  </a:cubicBezTo>
                  <a:cubicBezTo>
                    <a:pt x="146" y="526"/>
                    <a:pt x="146" y="527"/>
                    <a:pt x="146" y="527"/>
                  </a:cubicBezTo>
                  <a:cubicBezTo>
                    <a:pt x="141" y="526"/>
                    <a:pt x="136" y="524"/>
                    <a:pt x="131" y="521"/>
                  </a:cubicBezTo>
                  <a:cubicBezTo>
                    <a:pt x="134" y="517"/>
                    <a:pt x="136" y="512"/>
                    <a:pt x="137" y="507"/>
                  </a:cubicBezTo>
                  <a:cubicBezTo>
                    <a:pt x="134" y="506"/>
                    <a:pt x="134" y="506"/>
                    <a:pt x="134" y="506"/>
                  </a:cubicBezTo>
                  <a:cubicBezTo>
                    <a:pt x="132" y="510"/>
                    <a:pt x="130" y="515"/>
                    <a:pt x="128" y="519"/>
                  </a:cubicBezTo>
                  <a:cubicBezTo>
                    <a:pt x="124" y="517"/>
                    <a:pt x="120" y="514"/>
                    <a:pt x="117" y="511"/>
                  </a:cubicBezTo>
                  <a:cubicBezTo>
                    <a:pt x="117" y="510"/>
                    <a:pt x="118" y="508"/>
                    <a:pt x="119" y="507"/>
                  </a:cubicBezTo>
                  <a:cubicBezTo>
                    <a:pt x="121" y="504"/>
                    <a:pt x="125" y="502"/>
                    <a:pt x="129" y="501"/>
                  </a:cubicBezTo>
                  <a:cubicBezTo>
                    <a:pt x="128" y="497"/>
                    <a:pt x="128" y="497"/>
                    <a:pt x="128" y="497"/>
                  </a:cubicBezTo>
                  <a:cubicBezTo>
                    <a:pt x="123" y="499"/>
                    <a:pt x="119" y="501"/>
                    <a:pt x="116" y="505"/>
                  </a:cubicBezTo>
                  <a:cubicBezTo>
                    <a:pt x="115" y="506"/>
                    <a:pt x="114" y="507"/>
                    <a:pt x="114" y="508"/>
                  </a:cubicBezTo>
                  <a:cubicBezTo>
                    <a:pt x="111" y="505"/>
                    <a:pt x="107" y="502"/>
                    <a:pt x="105" y="498"/>
                  </a:cubicBezTo>
                  <a:cubicBezTo>
                    <a:pt x="108" y="492"/>
                    <a:pt x="112" y="487"/>
                    <a:pt x="115" y="481"/>
                  </a:cubicBezTo>
                  <a:cubicBezTo>
                    <a:pt x="112" y="479"/>
                    <a:pt x="112" y="479"/>
                    <a:pt x="112" y="479"/>
                  </a:cubicBezTo>
                  <a:cubicBezTo>
                    <a:pt x="109" y="484"/>
                    <a:pt x="105" y="489"/>
                    <a:pt x="102" y="495"/>
                  </a:cubicBezTo>
                  <a:cubicBezTo>
                    <a:pt x="100" y="491"/>
                    <a:pt x="98" y="488"/>
                    <a:pt x="96" y="484"/>
                  </a:cubicBezTo>
                  <a:cubicBezTo>
                    <a:pt x="100" y="476"/>
                    <a:pt x="104" y="467"/>
                    <a:pt x="108" y="459"/>
                  </a:cubicBezTo>
                  <a:cubicBezTo>
                    <a:pt x="104" y="457"/>
                    <a:pt x="104" y="457"/>
                    <a:pt x="104" y="457"/>
                  </a:cubicBezTo>
                  <a:cubicBezTo>
                    <a:pt x="101" y="465"/>
                    <a:pt x="97" y="473"/>
                    <a:pt x="93" y="480"/>
                  </a:cubicBezTo>
                  <a:cubicBezTo>
                    <a:pt x="90" y="474"/>
                    <a:pt x="87" y="466"/>
                    <a:pt x="84" y="459"/>
                  </a:cubicBezTo>
                  <a:cubicBezTo>
                    <a:pt x="89" y="450"/>
                    <a:pt x="95" y="442"/>
                    <a:pt x="103" y="437"/>
                  </a:cubicBezTo>
                  <a:cubicBezTo>
                    <a:pt x="101" y="434"/>
                    <a:pt x="101" y="434"/>
                    <a:pt x="101" y="434"/>
                  </a:cubicBezTo>
                  <a:cubicBezTo>
                    <a:pt x="95" y="438"/>
                    <a:pt x="91" y="442"/>
                    <a:pt x="87" y="448"/>
                  </a:cubicBezTo>
                  <a:cubicBezTo>
                    <a:pt x="89" y="440"/>
                    <a:pt x="93" y="433"/>
                    <a:pt x="96" y="425"/>
                  </a:cubicBezTo>
                  <a:cubicBezTo>
                    <a:pt x="96" y="425"/>
                    <a:pt x="96" y="425"/>
                    <a:pt x="96" y="425"/>
                  </a:cubicBezTo>
                  <a:cubicBezTo>
                    <a:pt x="106" y="423"/>
                    <a:pt x="115" y="420"/>
                    <a:pt x="125" y="416"/>
                  </a:cubicBezTo>
                  <a:cubicBezTo>
                    <a:pt x="136" y="414"/>
                    <a:pt x="147" y="412"/>
                    <a:pt x="158" y="410"/>
                  </a:cubicBezTo>
                  <a:cubicBezTo>
                    <a:pt x="158" y="410"/>
                    <a:pt x="158" y="410"/>
                    <a:pt x="158" y="410"/>
                  </a:cubicBezTo>
                  <a:cubicBezTo>
                    <a:pt x="159" y="410"/>
                    <a:pt x="160" y="411"/>
                    <a:pt x="161" y="411"/>
                  </a:cubicBezTo>
                  <a:cubicBezTo>
                    <a:pt x="170" y="409"/>
                    <a:pt x="180" y="405"/>
                    <a:pt x="186" y="399"/>
                  </a:cubicBezTo>
                  <a:cubicBezTo>
                    <a:pt x="195" y="398"/>
                    <a:pt x="204" y="397"/>
                    <a:pt x="213" y="396"/>
                  </a:cubicBezTo>
                  <a:cubicBezTo>
                    <a:pt x="213" y="396"/>
                    <a:pt x="213" y="396"/>
                    <a:pt x="214" y="396"/>
                  </a:cubicBezTo>
                  <a:cubicBezTo>
                    <a:pt x="229" y="441"/>
                    <a:pt x="241" y="502"/>
                    <a:pt x="189" y="523"/>
                  </a:cubicBezTo>
                  <a:close/>
                  <a:moveTo>
                    <a:pt x="191" y="377"/>
                  </a:moveTo>
                  <a:cubicBezTo>
                    <a:pt x="196" y="380"/>
                    <a:pt x="200" y="384"/>
                    <a:pt x="205" y="388"/>
                  </a:cubicBezTo>
                  <a:cubicBezTo>
                    <a:pt x="201" y="388"/>
                    <a:pt x="196" y="388"/>
                    <a:pt x="192" y="389"/>
                  </a:cubicBezTo>
                  <a:cubicBezTo>
                    <a:pt x="193" y="385"/>
                    <a:pt x="193" y="381"/>
                    <a:pt x="191" y="377"/>
                  </a:cubicBezTo>
                  <a:close/>
                  <a:moveTo>
                    <a:pt x="113" y="380"/>
                  </a:moveTo>
                  <a:cubicBezTo>
                    <a:pt x="113" y="380"/>
                    <a:pt x="113" y="380"/>
                    <a:pt x="114" y="379"/>
                  </a:cubicBezTo>
                  <a:cubicBezTo>
                    <a:pt x="115" y="379"/>
                    <a:pt x="115" y="379"/>
                    <a:pt x="116" y="378"/>
                  </a:cubicBezTo>
                  <a:cubicBezTo>
                    <a:pt x="115" y="379"/>
                    <a:pt x="114" y="380"/>
                    <a:pt x="113" y="381"/>
                  </a:cubicBezTo>
                  <a:cubicBezTo>
                    <a:pt x="113" y="381"/>
                    <a:pt x="113" y="380"/>
                    <a:pt x="113" y="380"/>
                  </a:cubicBezTo>
                  <a:close/>
                  <a:moveTo>
                    <a:pt x="121" y="390"/>
                  </a:moveTo>
                  <a:cubicBezTo>
                    <a:pt x="121" y="390"/>
                    <a:pt x="121" y="391"/>
                    <a:pt x="121" y="391"/>
                  </a:cubicBezTo>
                  <a:cubicBezTo>
                    <a:pt x="120" y="390"/>
                    <a:pt x="119" y="389"/>
                    <a:pt x="118" y="388"/>
                  </a:cubicBezTo>
                  <a:cubicBezTo>
                    <a:pt x="119" y="388"/>
                    <a:pt x="119" y="388"/>
                    <a:pt x="119" y="389"/>
                  </a:cubicBezTo>
                  <a:cubicBezTo>
                    <a:pt x="120" y="389"/>
                    <a:pt x="121" y="389"/>
                    <a:pt x="121" y="39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105"/>
            <p:cNvSpPr/>
            <p:nvPr/>
          </p:nvSpPr>
          <p:spPr bwMode="auto">
            <a:xfrm>
              <a:off x="6762162" y="4449874"/>
              <a:ext cx="88718" cy="88718"/>
            </a:xfrm>
            <a:custGeom>
              <a:avLst/>
              <a:gdLst>
                <a:gd name="T0" fmla="*/ 3 w 29"/>
                <a:gd name="T1" fmla="*/ 29 h 29"/>
                <a:gd name="T2" fmla="*/ 29 w 29"/>
                <a:gd name="T3" fmla="*/ 3 h 29"/>
                <a:gd name="T4" fmla="*/ 26 w 29"/>
                <a:gd name="T5" fmla="*/ 0 h 29"/>
                <a:gd name="T6" fmla="*/ 0 w 29"/>
                <a:gd name="T7" fmla="*/ 26 h 29"/>
                <a:gd name="T8" fmla="*/ 3 w 2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3" y="29"/>
                  </a:moveTo>
                  <a:cubicBezTo>
                    <a:pt x="11" y="20"/>
                    <a:pt x="20" y="12"/>
                    <a:pt x="29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9"/>
                    <a:pt x="9" y="18"/>
                    <a:pt x="0" y="26"/>
                  </a:cubicBezTo>
                  <a:lnTo>
                    <a:pt x="3" y="2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106"/>
            <p:cNvSpPr/>
            <p:nvPr/>
          </p:nvSpPr>
          <p:spPr bwMode="auto">
            <a:xfrm>
              <a:off x="6467723" y="3129396"/>
              <a:ext cx="1815497" cy="1442626"/>
            </a:xfrm>
            <a:custGeom>
              <a:avLst/>
              <a:gdLst>
                <a:gd name="T0" fmla="*/ 3 w 597"/>
                <a:gd name="T1" fmla="*/ 121 h 474"/>
                <a:gd name="T2" fmla="*/ 23 w 597"/>
                <a:gd name="T3" fmla="*/ 92 h 474"/>
                <a:gd name="T4" fmla="*/ 24 w 597"/>
                <a:gd name="T5" fmla="*/ 121 h 474"/>
                <a:gd name="T6" fmla="*/ 15 w 597"/>
                <a:gd name="T7" fmla="*/ 137 h 474"/>
                <a:gd name="T8" fmla="*/ 18 w 597"/>
                <a:gd name="T9" fmla="*/ 139 h 474"/>
                <a:gd name="T10" fmla="*/ 25 w 597"/>
                <a:gd name="T11" fmla="*/ 128 h 474"/>
                <a:gd name="T12" fmla="*/ 34 w 597"/>
                <a:gd name="T13" fmla="*/ 258 h 474"/>
                <a:gd name="T14" fmla="*/ 45 w 597"/>
                <a:gd name="T15" fmla="*/ 412 h 474"/>
                <a:gd name="T16" fmla="*/ 11 w 597"/>
                <a:gd name="T17" fmla="*/ 461 h 474"/>
                <a:gd name="T18" fmla="*/ 14 w 597"/>
                <a:gd name="T19" fmla="*/ 463 h 474"/>
                <a:gd name="T20" fmla="*/ 46 w 597"/>
                <a:gd name="T21" fmla="*/ 418 h 474"/>
                <a:gd name="T22" fmla="*/ 46 w 597"/>
                <a:gd name="T23" fmla="*/ 444 h 474"/>
                <a:gd name="T24" fmla="*/ 45 w 597"/>
                <a:gd name="T25" fmla="*/ 446 h 474"/>
                <a:gd name="T26" fmla="*/ 46 w 597"/>
                <a:gd name="T27" fmla="*/ 446 h 474"/>
                <a:gd name="T28" fmla="*/ 45 w 597"/>
                <a:gd name="T29" fmla="*/ 466 h 474"/>
                <a:gd name="T30" fmla="*/ 56 w 597"/>
                <a:gd name="T31" fmla="*/ 467 h 474"/>
                <a:gd name="T32" fmla="*/ 56 w 597"/>
                <a:gd name="T33" fmla="*/ 465 h 474"/>
                <a:gd name="T34" fmla="*/ 59 w 597"/>
                <a:gd name="T35" fmla="*/ 466 h 474"/>
                <a:gd name="T36" fmla="*/ 103 w 597"/>
                <a:gd name="T37" fmla="*/ 400 h 474"/>
                <a:gd name="T38" fmla="*/ 101 w 597"/>
                <a:gd name="T39" fmla="*/ 397 h 474"/>
                <a:gd name="T40" fmla="*/ 56 w 597"/>
                <a:gd name="T41" fmla="*/ 465 h 474"/>
                <a:gd name="T42" fmla="*/ 56 w 597"/>
                <a:gd name="T43" fmla="*/ 437 h 474"/>
                <a:gd name="T44" fmla="*/ 111 w 597"/>
                <a:gd name="T45" fmla="*/ 362 h 474"/>
                <a:gd name="T46" fmla="*/ 108 w 597"/>
                <a:gd name="T47" fmla="*/ 360 h 474"/>
                <a:gd name="T48" fmla="*/ 56 w 597"/>
                <a:gd name="T49" fmla="*/ 432 h 474"/>
                <a:gd name="T50" fmla="*/ 55 w 597"/>
                <a:gd name="T51" fmla="*/ 404 h 474"/>
                <a:gd name="T52" fmla="*/ 78 w 597"/>
                <a:gd name="T53" fmla="*/ 373 h 474"/>
                <a:gd name="T54" fmla="*/ 144 w 597"/>
                <a:gd name="T55" fmla="*/ 300 h 474"/>
                <a:gd name="T56" fmla="*/ 142 w 597"/>
                <a:gd name="T57" fmla="*/ 297 h 474"/>
                <a:gd name="T58" fmla="*/ 75 w 597"/>
                <a:gd name="T59" fmla="*/ 370 h 474"/>
                <a:gd name="T60" fmla="*/ 55 w 597"/>
                <a:gd name="T61" fmla="*/ 399 h 474"/>
                <a:gd name="T62" fmla="*/ 44 w 597"/>
                <a:gd name="T63" fmla="*/ 259 h 474"/>
                <a:gd name="T64" fmla="*/ 36 w 597"/>
                <a:gd name="T65" fmla="*/ 149 h 474"/>
                <a:gd name="T66" fmla="*/ 34 w 597"/>
                <a:gd name="T67" fmla="*/ 113 h 474"/>
                <a:gd name="T68" fmla="*/ 110 w 597"/>
                <a:gd name="T69" fmla="*/ 40 h 474"/>
                <a:gd name="T70" fmla="*/ 109 w 597"/>
                <a:gd name="T71" fmla="*/ 36 h 474"/>
                <a:gd name="T72" fmla="*/ 33 w 597"/>
                <a:gd name="T73" fmla="*/ 107 h 474"/>
                <a:gd name="T74" fmla="*/ 32 w 597"/>
                <a:gd name="T75" fmla="*/ 79 h 474"/>
                <a:gd name="T76" fmla="*/ 34 w 597"/>
                <a:gd name="T77" fmla="*/ 76 h 474"/>
                <a:gd name="T78" fmla="*/ 69 w 597"/>
                <a:gd name="T79" fmla="*/ 43 h 474"/>
                <a:gd name="T80" fmla="*/ 68 w 597"/>
                <a:gd name="T81" fmla="*/ 40 h 474"/>
                <a:gd name="T82" fmla="*/ 31 w 597"/>
                <a:gd name="T83" fmla="*/ 73 h 474"/>
                <a:gd name="T84" fmla="*/ 29 w 597"/>
                <a:gd name="T85" fmla="*/ 36 h 474"/>
                <a:gd name="T86" fmla="*/ 307 w 597"/>
                <a:gd name="T87" fmla="*/ 15 h 474"/>
                <a:gd name="T88" fmla="*/ 590 w 597"/>
                <a:gd name="T89" fmla="*/ 12 h 474"/>
                <a:gd name="T90" fmla="*/ 591 w 597"/>
                <a:gd name="T91" fmla="*/ 2 h 474"/>
                <a:gd name="T92" fmla="*/ 301 w 597"/>
                <a:gd name="T93" fmla="*/ 6 h 474"/>
                <a:gd name="T94" fmla="*/ 29 w 597"/>
                <a:gd name="T95" fmla="*/ 30 h 474"/>
                <a:gd name="T96" fmla="*/ 28 w 597"/>
                <a:gd name="T97" fmla="*/ 27 h 474"/>
                <a:gd name="T98" fmla="*/ 23 w 597"/>
                <a:gd name="T99" fmla="*/ 27 h 474"/>
                <a:gd name="T100" fmla="*/ 23 w 597"/>
                <a:gd name="T101" fmla="*/ 31 h 474"/>
                <a:gd name="T102" fmla="*/ 22 w 597"/>
                <a:gd name="T103" fmla="*/ 31 h 474"/>
                <a:gd name="T104" fmla="*/ 23 w 597"/>
                <a:gd name="T105" fmla="*/ 36 h 474"/>
                <a:gd name="T106" fmla="*/ 23 w 597"/>
                <a:gd name="T107" fmla="*/ 36 h 474"/>
                <a:gd name="T108" fmla="*/ 22 w 597"/>
                <a:gd name="T109" fmla="*/ 85 h 474"/>
                <a:gd name="T110" fmla="*/ 0 w 597"/>
                <a:gd name="T111" fmla="*/ 119 h 474"/>
                <a:gd name="T112" fmla="*/ 3 w 597"/>
                <a:gd name="T113" fmla="*/ 12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7" h="474">
                  <a:moveTo>
                    <a:pt x="3" y="121"/>
                  </a:moveTo>
                  <a:cubicBezTo>
                    <a:pt x="9" y="113"/>
                    <a:pt x="16" y="102"/>
                    <a:pt x="23" y="92"/>
                  </a:cubicBezTo>
                  <a:cubicBezTo>
                    <a:pt x="23" y="102"/>
                    <a:pt x="24" y="111"/>
                    <a:pt x="24" y="121"/>
                  </a:cubicBezTo>
                  <a:cubicBezTo>
                    <a:pt x="21" y="127"/>
                    <a:pt x="18" y="132"/>
                    <a:pt x="15" y="137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20" y="135"/>
                    <a:pt x="22" y="131"/>
                    <a:pt x="25" y="128"/>
                  </a:cubicBezTo>
                  <a:cubicBezTo>
                    <a:pt x="28" y="171"/>
                    <a:pt x="33" y="215"/>
                    <a:pt x="34" y="258"/>
                  </a:cubicBezTo>
                  <a:cubicBezTo>
                    <a:pt x="36" y="309"/>
                    <a:pt x="43" y="360"/>
                    <a:pt x="45" y="412"/>
                  </a:cubicBezTo>
                  <a:cubicBezTo>
                    <a:pt x="33" y="429"/>
                    <a:pt x="22" y="446"/>
                    <a:pt x="11" y="461"/>
                  </a:cubicBezTo>
                  <a:cubicBezTo>
                    <a:pt x="14" y="463"/>
                    <a:pt x="14" y="463"/>
                    <a:pt x="14" y="463"/>
                  </a:cubicBezTo>
                  <a:cubicBezTo>
                    <a:pt x="24" y="450"/>
                    <a:pt x="34" y="434"/>
                    <a:pt x="46" y="418"/>
                  </a:cubicBezTo>
                  <a:cubicBezTo>
                    <a:pt x="46" y="427"/>
                    <a:pt x="46" y="436"/>
                    <a:pt x="46" y="444"/>
                  </a:cubicBezTo>
                  <a:cubicBezTo>
                    <a:pt x="46" y="445"/>
                    <a:pt x="45" y="445"/>
                    <a:pt x="45" y="446"/>
                  </a:cubicBezTo>
                  <a:cubicBezTo>
                    <a:pt x="46" y="446"/>
                    <a:pt x="46" y="446"/>
                    <a:pt x="46" y="446"/>
                  </a:cubicBezTo>
                  <a:cubicBezTo>
                    <a:pt x="46" y="453"/>
                    <a:pt x="46" y="460"/>
                    <a:pt x="45" y="466"/>
                  </a:cubicBezTo>
                  <a:cubicBezTo>
                    <a:pt x="45" y="473"/>
                    <a:pt x="55" y="474"/>
                    <a:pt x="56" y="467"/>
                  </a:cubicBezTo>
                  <a:cubicBezTo>
                    <a:pt x="56" y="466"/>
                    <a:pt x="56" y="465"/>
                    <a:pt x="56" y="465"/>
                  </a:cubicBezTo>
                  <a:cubicBezTo>
                    <a:pt x="59" y="466"/>
                    <a:pt x="59" y="466"/>
                    <a:pt x="59" y="466"/>
                  </a:cubicBezTo>
                  <a:cubicBezTo>
                    <a:pt x="71" y="442"/>
                    <a:pt x="84" y="418"/>
                    <a:pt x="103" y="400"/>
                  </a:cubicBezTo>
                  <a:cubicBezTo>
                    <a:pt x="101" y="397"/>
                    <a:pt x="101" y="397"/>
                    <a:pt x="101" y="397"/>
                  </a:cubicBezTo>
                  <a:cubicBezTo>
                    <a:pt x="81" y="416"/>
                    <a:pt x="67" y="440"/>
                    <a:pt x="56" y="465"/>
                  </a:cubicBezTo>
                  <a:cubicBezTo>
                    <a:pt x="56" y="456"/>
                    <a:pt x="56" y="446"/>
                    <a:pt x="56" y="437"/>
                  </a:cubicBezTo>
                  <a:cubicBezTo>
                    <a:pt x="76" y="413"/>
                    <a:pt x="94" y="389"/>
                    <a:pt x="111" y="362"/>
                  </a:cubicBezTo>
                  <a:cubicBezTo>
                    <a:pt x="108" y="360"/>
                    <a:pt x="108" y="360"/>
                    <a:pt x="108" y="360"/>
                  </a:cubicBezTo>
                  <a:cubicBezTo>
                    <a:pt x="92" y="385"/>
                    <a:pt x="74" y="408"/>
                    <a:pt x="56" y="432"/>
                  </a:cubicBezTo>
                  <a:cubicBezTo>
                    <a:pt x="56" y="423"/>
                    <a:pt x="56" y="413"/>
                    <a:pt x="55" y="404"/>
                  </a:cubicBezTo>
                  <a:cubicBezTo>
                    <a:pt x="62" y="394"/>
                    <a:pt x="70" y="383"/>
                    <a:pt x="78" y="373"/>
                  </a:cubicBezTo>
                  <a:cubicBezTo>
                    <a:pt x="101" y="341"/>
                    <a:pt x="124" y="313"/>
                    <a:pt x="144" y="300"/>
                  </a:cubicBezTo>
                  <a:cubicBezTo>
                    <a:pt x="142" y="297"/>
                    <a:pt x="142" y="297"/>
                    <a:pt x="142" y="297"/>
                  </a:cubicBezTo>
                  <a:cubicBezTo>
                    <a:pt x="121" y="311"/>
                    <a:pt x="98" y="339"/>
                    <a:pt x="75" y="370"/>
                  </a:cubicBezTo>
                  <a:cubicBezTo>
                    <a:pt x="68" y="380"/>
                    <a:pt x="61" y="389"/>
                    <a:pt x="55" y="399"/>
                  </a:cubicBezTo>
                  <a:cubicBezTo>
                    <a:pt x="51" y="352"/>
                    <a:pt x="45" y="305"/>
                    <a:pt x="44" y="259"/>
                  </a:cubicBezTo>
                  <a:cubicBezTo>
                    <a:pt x="43" y="222"/>
                    <a:pt x="39" y="186"/>
                    <a:pt x="36" y="149"/>
                  </a:cubicBezTo>
                  <a:cubicBezTo>
                    <a:pt x="35" y="137"/>
                    <a:pt x="34" y="125"/>
                    <a:pt x="34" y="113"/>
                  </a:cubicBezTo>
                  <a:cubicBezTo>
                    <a:pt x="53" y="82"/>
                    <a:pt x="78" y="54"/>
                    <a:pt x="110" y="40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77" y="50"/>
                    <a:pt x="53" y="77"/>
                    <a:pt x="33" y="107"/>
                  </a:cubicBezTo>
                  <a:cubicBezTo>
                    <a:pt x="33" y="97"/>
                    <a:pt x="32" y="88"/>
                    <a:pt x="32" y="79"/>
                  </a:cubicBezTo>
                  <a:cubicBezTo>
                    <a:pt x="32" y="78"/>
                    <a:pt x="33" y="77"/>
                    <a:pt x="34" y="76"/>
                  </a:cubicBezTo>
                  <a:cubicBezTo>
                    <a:pt x="45" y="61"/>
                    <a:pt x="57" y="48"/>
                    <a:pt x="69" y="43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55" y="45"/>
                    <a:pt x="43" y="58"/>
                    <a:pt x="31" y="73"/>
                  </a:cubicBezTo>
                  <a:cubicBezTo>
                    <a:pt x="31" y="60"/>
                    <a:pt x="30" y="48"/>
                    <a:pt x="29" y="36"/>
                  </a:cubicBezTo>
                  <a:cubicBezTo>
                    <a:pt x="121" y="24"/>
                    <a:pt x="214" y="18"/>
                    <a:pt x="307" y="15"/>
                  </a:cubicBezTo>
                  <a:cubicBezTo>
                    <a:pt x="401" y="11"/>
                    <a:pt x="495" y="13"/>
                    <a:pt x="590" y="12"/>
                  </a:cubicBezTo>
                  <a:cubicBezTo>
                    <a:pt x="596" y="12"/>
                    <a:pt x="597" y="2"/>
                    <a:pt x="591" y="2"/>
                  </a:cubicBezTo>
                  <a:cubicBezTo>
                    <a:pt x="494" y="0"/>
                    <a:pt x="397" y="2"/>
                    <a:pt x="301" y="6"/>
                  </a:cubicBezTo>
                  <a:cubicBezTo>
                    <a:pt x="210" y="9"/>
                    <a:pt x="119" y="15"/>
                    <a:pt x="29" y="30"/>
                  </a:cubicBezTo>
                  <a:cubicBezTo>
                    <a:pt x="29" y="29"/>
                    <a:pt x="28" y="28"/>
                    <a:pt x="28" y="27"/>
                  </a:cubicBezTo>
                  <a:cubicBezTo>
                    <a:pt x="28" y="24"/>
                    <a:pt x="24" y="24"/>
                    <a:pt x="23" y="27"/>
                  </a:cubicBezTo>
                  <a:cubicBezTo>
                    <a:pt x="23" y="28"/>
                    <a:pt x="23" y="29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18" y="31"/>
                    <a:pt x="19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53"/>
                    <a:pt x="22" y="69"/>
                    <a:pt x="22" y="85"/>
                  </a:cubicBezTo>
                  <a:cubicBezTo>
                    <a:pt x="14" y="97"/>
                    <a:pt x="7" y="109"/>
                    <a:pt x="0" y="119"/>
                  </a:cubicBezTo>
                  <a:lnTo>
                    <a:pt x="3" y="12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107"/>
            <p:cNvSpPr/>
            <p:nvPr/>
          </p:nvSpPr>
          <p:spPr bwMode="auto">
            <a:xfrm>
              <a:off x="6579584" y="3318403"/>
              <a:ext cx="201865" cy="234009"/>
            </a:xfrm>
            <a:custGeom>
              <a:avLst/>
              <a:gdLst>
                <a:gd name="T0" fmla="*/ 0 w 66"/>
                <a:gd name="T1" fmla="*/ 75 h 77"/>
                <a:gd name="T2" fmla="*/ 3 w 66"/>
                <a:gd name="T3" fmla="*/ 77 h 77"/>
                <a:gd name="T4" fmla="*/ 66 w 66"/>
                <a:gd name="T5" fmla="*/ 3 h 77"/>
                <a:gd name="T6" fmla="*/ 64 w 66"/>
                <a:gd name="T7" fmla="*/ 0 h 77"/>
                <a:gd name="T8" fmla="*/ 0 w 66"/>
                <a:gd name="T9" fmla="*/ 7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7">
                  <a:moveTo>
                    <a:pt x="0" y="75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22" y="52"/>
                    <a:pt x="41" y="20"/>
                    <a:pt x="66" y="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18"/>
                    <a:pt x="19" y="50"/>
                    <a:pt x="0" y="7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108"/>
            <p:cNvSpPr/>
            <p:nvPr/>
          </p:nvSpPr>
          <p:spPr bwMode="auto">
            <a:xfrm>
              <a:off x="6376433" y="3977999"/>
              <a:ext cx="66860" cy="578593"/>
            </a:xfrm>
            <a:custGeom>
              <a:avLst/>
              <a:gdLst>
                <a:gd name="T0" fmla="*/ 22 w 22"/>
                <a:gd name="T1" fmla="*/ 190 h 190"/>
                <a:gd name="T2" fmla="*/ 4 w 22"/>
                <a:gd name="T3" fmla="*/ 0 h 190"/>
                <a:gd name="T4" fmla="*/ 0 w 22"/>
                <a:gd name="T5" fmla="*/ 1 h 190"/>
                <a:gd name="T6" fmla="*/ 19 w 22"/>
                <a:gd name="T7" fmla="*/ 190 h 190"/>
                <a:gd name="T8" fmla="*/ 22 w 22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0">
                  <a:moveTo>
                    <a:pt x="22" y="190"/>
                  </a:moveTo>
                  <a:cubicBezTo>
                    <a:pt x="16" y="127"/>
                    <a:pt x="9" y="64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64"/>
                    <a:pt x="12" y="127"/>
                    <a:pt x="19" y="190"/>
                  </a:cubicBezTo>
                  <a:lnTo>
                    <a:pt x="22" y="19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6245286" y="2933960"/>
              <a:ext cx="2403090" cy="1908072"/>
            </a:xfrm>
            <a:custGeom>
              <a:avLst/>
              <a:gdLst>
                <a:gd name="T0" fmla="*/ 4 w 790"/>
                <a:gd name="T1" fmla="*/ 63 h 627"/>
                <a:gd name="T2" fmla="*/ 42 w 790"/>
                <a:gd name="T3" fmla="*/ 583 h 627"/>
                <a:gd name="T4" fmla="*/ 36 w 790"/>
                <a:gd name="T5" fmla="*/ 586 h 627"/>
                <a:gd name="T6" fmla="*/ 35 w 790"/>
                <a:gd name="T7" fmla="*/ 588 h 627"/>
                <a:gd name="T8" fmla="*/ 33 w 790"/>
                <a:gd name="T9" fmla="*/ 595 h 627"/>
                <a:gd name="T10" fmla="*/ 52 w 790"/>
                <a:gd name="T11" fmla="*/ 595 h 627"/>
                <a:gd name="T12" fmla="*/ 52 w 790"/>
                <a:gd name="T13" fmla="*/ 588 h 627"/>
                <a:gd name="T14" fmla="*/ 19 w 790"/>
                <a:gd name="T15" fmla="*/ 64 h 627"/>
                <a:gd name="T16" fmla="*/ 32 w 790"/>
                <a:gd name="T17" fmla="*/ 63 h 627"/>
                <a:gd name="T18" fmla="*/ 35 w 790"/>
                <a:gd name="T19" fmla="*/ 86 h 627"/>
                <a:gd name="T20" fmla="*/ 73 w 790"/>
                <a:gd name="T21" fmla="*/ 239 h 627"/>
                <a:gd name="T22" fmla="*/ 339 w 790"/>
                <a:gd name="T23" fmla="*/ 22 h 627"/>
                <a:gd name="T24" fmla="*/ 253 w 790"/>
                <a:gd name="T25" fmla="*/ 21 h 627"/>
                <a:gd name="T26" fmla="*/ 585 w 790"/>
                <a:gd name="T27" fmla="*/ 18 h 627"/>
                <a:gd name="T28" fmla="*/ 723 w 790"/>
                <a:gd name="T29" fmla="*/ 37 h 627"/>
                <a:gd name="T30" fmla="*/ 722 w 790"/>
                <a:gd name="T31" fmla="*/ 18 h 627"/>
                <a:gd name="T32" fmla="*/ 551 w 790"/>
                <a:gd name="T33" fmla="*/ 24 h 627"/>
                <a:gd name="T34" fmla="*/ 724 w 790"/>
                <a:gd name="T35" fmla="*/ 48 h 627"/>
                <a:gd name="T36" fmla="*/ 723 w 790"/>
                <a:gd name="T37" fmla="*/ 188 h 627"/>
                <a:gd name="T38" fmla="*/ 729 w 790"/>
                <a:gd name="T39" fmla="*/ 37 h 627"/>
                <a:gd name="T40" fmla="*/ 758 w 790"/>
                <a:gd name="T41" fmla="*/ 19 h 627"/>
                <a:gd name="T42" fmla="*/ 745 w 790"/>
                <a:gd name="T43" fmla="*/ 277 h 627"/>
                <a:gd name="T44" fmla="*/ 742 w 790"/>
                <a:gd name="T45" fmla="*/ 388 h 627"/>
                <a:gd name="T46" fmla="*/ 774 w 790"/>
                <a:gd name="T47" fmla="*/ 596 h 627"/>
                <a:gd name="T48" fmla="*/ 771 w 790"/>
                <a:gd name="T49" fmla="*/ 599 h 627"/>
                <a:gd name="T50" fmla="*/ 753 w 790"/>
                <a:gd name="T51" fmla="*/ 603 h 627"/>
                <a:gd name="T52" fmla="*/ 321 w 790"/>
                <a:gd name="T53" fmla="*/ 606 h 627"/>
                <a:gd name="T54" fmla="*/ 64 w 790"/>
                <a:gd name="T55" fmla="*/ 607 h 627"/>
                <a:gd name="T56" fmla="*/ 363 w 790"/>
                <a:gd name="T57" fmla="*/ 619 h 627"/>
                <a:gd name="T58" fmla="*/ 746 w 790"/>
                <a:gd name="T59" fmla="*/ 607 h 627"/>
                <a:gd name="T60" fmla="*/ 773 w 790"/>
                <a:gd name="T61" fmla="*/ 610 h 627"/>
                <a:gd name="T62" fmla="*/ 785 w 790"/>
                <a:gd name="T63" fmla="*/ 603 h 627"/>
                <a:gd name="T64" fmla="*/ 763 w 790"/>
                <a:gd name="T65" fmla="*/ 294 h 627"/>
                <a:gd name="T66" fmla="*/ 777 w 790"/>
                <a:gd name="T67" fmla="*/ 22 h 627"/>
                <a:gd name="T68" fmla="*/ 760 w 790"/>
                <a:gd name="T69" fmla="*/ 16 h 627"/>
                <a:gd name="T70" fmla="*/ 379 w 790"/>
                <a:gd name="T71" fmla="*/ 6 h 627"/>
                <a:gd name="T72" fmla="*/ 11 w 790"/>
                <a:gd name="T73" fmla="*/ 37 h 627"/>
                <a:gd name="T74" fmla="*/ 1 w 790"/>
                <a:gd name="T75" fmla="*/ 44 h 627"/>
                <a:gd name="T76" fmla="*/ 780 w 790"/>
                <a:gd name="T77" fmla="*/ 603 h 627"/>
                <a:gd name="T78" fmla="*/ 722 w 790"/>
                <a:gd name="T79" fmla="*/ 605 h 627"/>
                <a:gd name="T80" fmla="*/ 772 w 790"/>
                <a:gd name="T81" fmla="*/ 575 h 627"/>
                <a:gd name="T82" fmla="*/ 752 w 790"/>
                <a:gd name="T83" fmla="*/ 273 h 627"/>
                <a:gd name="T84" fmla="*/ 94 w 790"/>
                <a:gd name="T85" fmla="*/ 47 h 627"/>
                <a:gd name="T86" fmla="*/ 75 w 790"/>
                <a:gd name="T87" fmla="*/ 37 h 627"/>
                <a:gd name="T88" fmla="*/ 39 w 790"/>
                <a:gd name="T89" fmla="*/ 52 h 627"/>
                <a:gd name="T90" fmla="*/ 33 w 790"/>
                <a:gd name="T91" fmla="*/ 42 h 627"/>
                <a:gd name="T92" fmla="*/ 36 w 790"/>
                <a:gd name="T93" fmla="*/ 52 h 627"/>
                <a:gd name="T94" fmla="*/ 202 w 790"/>
                <a:gd name="T95" fmla="*/ 33 h 627"/>
                <a:gd name="T96" fmla="*/ 202 w 790"/>
                <a:gd name="T97" fmla="*/ 33 h 627"/>
                <a:gd name="T98" fmla="*/ 198 w 790"/>
                <a:gd name="T99" fmla="*/ 25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0" h="627">
                  <a:moveTo>
                    <a:pt x="1" y="44"/>
                  </a:moveTo>
                  <a:cubicBezTo>
                    <a:pt x="4" y="44"/>
                    <a:pt x="8" y="44"/>
                    <a:pt x="11" y="44"/>
                  </a:cubicBezTo>
                  <a:cubicBezTo>
                    <a:pt x="11" y="50"/>
                    <a:pt x="11" y="56"/>
                    <a:pt x="11" y="62"/>
                  </a:cubicBezTo>
                  <a:cubicBezTo>
                    <a:pt x="8" y="62"/>
                    <a:pt x="6" y="62"/>
                    <a:pt x="4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6"/>
                    <a:pt x="8" y="66"/>
                    <a:pt x="10" y="65"/>
                  </a:cubicBezTo>
                  <a:cubicBezTo>
                    <a:pt x="9" y="153"/>
                    <a:pt x="24" y="242"/>
                    <a:pt x="27" y="330"/>
                  </a:cubicBezTo>
                  <a:cubicBezTo>
                    <a:pt x="29" y="414"/>
                    <a:pt x="45" y="499"/>
                    <a:pt x="42" y="583"/>
                  </a:cubicBezTo>
                  <a:cubicBezTo>
                    <a:pt x="40" y="583"/>
                    <a:pt x="39" y="583"/>
                    <a:pt x="37" y="582"/>
                  </a:cubicBezTo>
                  <a:cubicBezTo>
                    <a:pt x="35" y="582"/>
                    <a:pt x="33" y="581"/>
                    <a:pt x="31" y="580"/>
                  </a:cubicBezTo>
                  <a:cubicBezTo>
                    <a:pt x="29" y="583"/>
                    <a:pt x="29" y="583"/>
                    <a:pt x="29" y="583"/>
                  </a:cubicBezTo>
                  <a:cubicBezTo>
                    <a:pt x="31" y="584"/>
                    <a:pt x="34" y="585"/>
                    <a:pt x="36" y="586"/>
                  </a:cubicBezTo>
                  <a:cubicBezTo>
                    <a:pt x="38" y="586"/>
                    <a:pt x="39" y="586"/>
                    <a:pt x="40" y="587"/>
                  </a:cubicBezTo>
                  <a:cubicBezTo>
                    <a:pt x="39" y="587"/>
                    <a:pt x="39" y="587"/>
                    <a:pt x="39" y="588"/>
                  </a:cubicBezTo>
                  <a:cubicBezTo>
                    <a:pt x="38" y="588"/>
                    <a:pt x="38" y="588"/>
                    <a:pt x="37" y="588"/>
                  </a:cubicBezTo>
                  <a:cubicBezTo>
                    <a:pt x="36" y="588"/>
                    <a:pt x="36" y="588"/>
                    <a:pt x="35" y="588"/>
                  </a:cubicBezTo>
                  <a:cubicBezTo>
                    <a:pt x="30" y="587"/>
                    <a:pt x="30" y="587"/>
                    <a:pt x="30" y="587"/>
                  </a:cubicBezTo>
                  <a:cubicBezTo>
                    <a:pt x="33" y="591"/>
                    <a:pt x="33" y="591"/>
                    <a:pt x="33" y="591"/>
                  </a:cubicBezTo>
                  <a:cubicBezTo>
                    <a:pt x="34" y="591"/>
                    <a:pt x="34" y="592"/>
                    <a:pt x="35" y="592"/>
                  </a:cubicBezTo>
                  <a:cubicBezTo>
                    <a:pt x="33" y="595"/>
                    <a:pt x="33" y="595"/>
                    <a:pt x="33" y="595"/>
                  </a:cubicBezTo>
                  <a:cubicBezTo>
                    <a:pt x="37" y="595"/>
                    <a:pt x="37" y="595"/>
                    <a:pt x="37" y="595"/>
                  </a:cubicBezTo>
                  <a:cubicBezTo>
                    <a:pt x="37" y="595"/>
                    <a:pt x="37" y="595"/>
                    <a:pt x="38" y="595"/>
                  </a:cubicBezTo>
                  <a:cubicBezTo>
                    <a:pt x="39" y="595"/>
                    <a:pt x="40" y="596"/>
                    <a:pt x="41" y="597"/>
                  </a:cubicBezTo>
                  <a:cubicBezTo>
                    <a:pt x="43" y="601"/>
                    <a:pt x="51" y="601"/>
                    <a:pt x="52" y="595"/>
                  </a:cubicBezTo>
                  <a:cubicBezTo>
                    <a:pt x="52" y="594"/>
                    <a:pt x="52" y="593"/>
                    <a:pt x="52" y="592"/>
                  </a:cubicBezTo>
                  <a:cubicBezTo>
                    <a:pt x="52" y="592"/>
                    <a:pt x="52" y="591"/>
                    <a:pt x="53" y="591"/>
                  </a:cubicBezTo>
                  <a:cubicBezTo>
                    <a:pt x="56" y="588"/>
                    <a:pt x="56" y="588"/>
                    <a:pt x="56" y="588"/>
                  </a:cubicBezTo>
                  <a:cubicBezTo>
                    <a:pt x="52" y="588"/>
                    <a:pt x="52" y="588"/>
                    <a:pt x="52" y="588"/>
                  </a:cubicBezTo>
                  <a:cubicBezTo>
                    <a:pt x="52" y="588"/>
                    <a:pt x="52" y="588"/>
                    <a:pt x="52" y="588"/>
                  </a:cubicBezTo>
                  <a:cubicBezTo>
                    <a:pt x="55" y="502"/>
                    <a:pt x="38" y="416"/>
                    <a:pt x="36" y="331"/>
                  </a:cubicBezTo>
                  <a:cubicBezTo>
                    <a:pt x="34" y="282"/>
                    <a:pt x="30" y="233"/>
                    <a:pt x="26" y="184"/>
                  </a:cubicBezTo>
                  <a:cubicBezTo>
                    <a:pt x="23" y="144"/>
                    <a:pt x="21" y="104"/>
                    <a:pt x="19" y="64"/>
                  </a:cubicBezTo>
                  <a:cubicBezTo>
                    <a:pt x="21" y="64"/>
                    <a:pt x="24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8" y="63"/>
                    <a:pt x="30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1" y="70"/>
                    <a:pt x="31" y="77"/>
                    <a:pt x="31" y="86"/>
                  </a:cubicBezTo>
                  <a:cubicBezTo>
                    <a:pt x="31" y="129"/>
                    <a:pt x="39" y="191"/>
                    <a:pt x="54" y="233"/>
                  </a:cubicBezTo>
                  <a:cubicBezTo>
                    <a:pt x="58" y="231"/>
                    <a:pt x="58" y="231"/>
                    <a:pt x="58" y="231"/>
                  </a:cubicBezTo>
                  <a:cubicBezTo>
                    <a:pt x="43" y="191"/>
                    <a:pt x="35" y="129"/>
                    <a:pt x="35" y="86"/>
                  </a:cubicBezTo>
                  <a:cubicBezTo>
                    <a:pt x="35" y="77"/>
                    <a:pt x="35" y="70"/>
                    <a:pt x="36" y="63"/>
                  </a:cubicBezTo>
                  <a:cubicBezTo>
                    <a:pt x="36" y="63"/>
                    <a:pt x="37" y="63"/>
                    <a:pt x="38" y="63"/>
                  </a:cubicBezTo>
                  <a:cubicBezTo>
                    <a:pt x="52" y="120"/>
                    <a:pt x="58" y="182"/>
                    <a:pt x="69" y="240"/>
                  </a:cubicBezTo>
                  <a:cubicBezTo>
                    <a:pt x="73" y="239"/>
                    <a:pt x="73" y="239"/>
                    <a:pt x="73" y="239"/>
                  </a:cubicBezTo>
                  <a:cubicBezTo>
                    <a:pt x="61" y="181"/>
                    <a:pt x="55" y="120"/>
                    <a:pt x="42" y="63"/>
                  </a:cubicBezTo>
                  <a:cubicBezTo>
                    <a:pt x="117" y="60"/>
                    <a:pt x="190" y="32"/>
                    <a:pt x="264" y="29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89" y="26"/>
                    <a:pt x="314" y="24"/>
                    <a:pt x="339" y="22"/>
                  </a:cubicBezTo>
                  <a:cubicBezTo>
                    <a:pt x="339" y="18"/>
                    <a:pt x="339" y="18"/>
                    <a:pt x="339" y="18"/>
                  </a:cubicBezTo>
                  <a:cubicBezTo>
                    <a:pt x="292" y="22"/>
                    <a:pt x="245" y="26"/>
                    <a:pt x="198" y="29"/>
                  </a:cubicBezTo>
                  <a:cubicBezTo>
                    <a:pt x="217" y="26"/>
                    <a:pt x="235" y="23"/>
                    <a:pt x="253" y="22"/>
                  </a:cubicBezTo>
                  <a:cubicBezTo>
                    <a:pt x="253" y="21"/>
                    <a:pt x="253" y="21"/>
                    <a:pt x="253" y="21"/>
                  </a:cubicBezTo>
                  <a:cubicBezTo>
                    <a:pt x="295" y="19"/>
                    <a:pt x="336" y="17"/>
                    <a:pt x="378" y="15"/>
                  </a:cubicBezTo>
                  <a:cubicBezTo>
                    <a:pt x="448" y="13"/>
                    <a:pt x="519" y="13"/>
                    <a:pt x="590" y="12"/>
                  </a:cubicBezTo>
                  <a:cubicBezTo>
                    <a:pt x="588" y="13"/>
                    <a:pt x="586" y="14"/>
                    <a:pt x="583" y="15"/>
                  </a:cubicBezTo>
                  <a:cubicBezTo>
                    <a:pt x="585" y="18"/>
                    <a:pt x="585" y="18"/>
                    <a:pt x="585" y="18"/>
                  </a:cubicBezTo>
                  <a:cubicBezTo>
                    <a:pt x="591" y="16"/>
                    <a:pt x="598" y="14"/>
                    <a:pt x="606" y="12"/>
                  </a:cubicBezTo>
                  <a:cubicBezTo>
                    <a:pt x="637" y="12"/>
                    <a:pt x="668" y="12"/>
                    <a:pt x="699" y="12"/>
                  </a:cubicBezTo>
                  <a:cubicBezTo>
                    <a:pt x="707" y="13"/>
                    <a:pt x="715" y="14"/>
                    <a:pt x="722" y="15"/>
                  </a:cubicBezTo>
                  <a:cubicBezTo>
                    <a:pt x="723" y="19"/>
                    <a:pt x="723" y="27"/>
                    <a:pt x="723" y="37"/>
                  </a:cubicBezTo>
                  <a:cubicBezTo>
                    <a:pt x="681" y="35"/>
                    <a:pt x="639" y="26"/>
                    <a:pt x="597" y="23"/>
                  </a:cubicBezTo>
                  <a:cubicBezTo>
                    <a:pt x="635" y="22"/>
                    <a:pt x="673" y="22"/>
                    <a:pt x="711" y="22"/>
                  </a:cubicBezTo>
                  <a:cubicBezTo>
                    <a:pt x="714" y="22"/>
                    <a:pt x="718" y="22"/>
                    <a:pt x="722" y="22"/>
                  </a:cubicBezTo>
                  <a:cubicBezTo>
                    <a:pt x="722" y="18"/>
                    <a:pt x="722" y="18"/>
                    <a:pt x="722" y="18"/>
                  </a:cubicBezTo>
                  <a:cubicBezTo>
                    <a:pt x="718" y="18"/>
                    <a:pt x="714" y="18"/>
                    <a:pt x="711" y="18"/>
                  </a:cubicBezTo>
                  <a:cubicBezTo>
                    <a:pt x="630" y="18"/>
                    <a:pt x="549" y="20"/>
                    <a:pt x="469" y="22"/>
                  </a:cubicBezTo>
                  <a:cubicBezTo>
                    <a:pt x="469" y="26"/>
                    <a:pt x="469" y="26"/>
                    <a:pt x="469" y="26"/>
                  </a:cubicBezTo>
                  <a:cubicBezTo>
                    <a:pt x="496" y="25"/>
                    <a:pt x="523" y="24"/>
                    <a:pt x="551" y="24"/>
                  </a:cubicBezTo>
                  <a:cubicBezTo>
                    <a:pt x="551" y="26"/>
                    <a:pt x="551" y="26"/>
                    <a:pt x="551" y="26"/>
                  </a:cubicBezTo>
                  <a:cubicBezTo>
                    <a:pt x="556" y="25"/>
                    <a:pt x="561" y="25"/>
                    <a:pt x="565" y="25"/>
                  </a:cubicBezTo>
                  <a:cubicBezTo>
                    <a:pt x="619" y="25"/>
                    <a:pt x="670" y="39"/>
                    <a:pt x="723" y="40"/>
                  </a:cubicBezTo>
                  <a:cubicBezTo>
                    <a:pt x="723" y="43"/>
                    <a:pt x="724" y="45"/>
                    <a:pt x="724" y="48"/>
                  </a:cubicBezTo>
                  <a:cubicBezTo>
                    <a:pt x="724" y="94"/>
                    <a:pt x="720" y="166"/>
                    <a:pt x="720" y="188"/>
                  </a:cubicBezTo>
                  <a:cubicBezTo>
                    <a:pt x="720" y="189"/>
                    <a:pt x="720" y="190"/>
                    <a:pt x="720" y="191"/>
                  </a:cubicBezTo>
                  <a:cubicBezTo>
                    <a:pt x="723" y="191"/>
                    <a:pt x="723" y="191"/>
                    <a:pt x="723" y="191"/>
                  </a:cubicBezTo>
                  <a:cubicBezTo>
                    <a:pt x="723" y="190"/>
                    <a:pt x="723" y="189"/>
                    <a:pt x="723" y="188"/>
                  </a:cubicBezTo>
                  <a:cubicBezTo>
                    <a:pt x="723" y="166"/>
                    <a:pt x="727" y="94"/>
                    <a:pt x="727" y="48"/>
                  </a:cubicBezTo>
                  <a:cubicBezTo>
                    <a:pt x="727" y="45"/>
                    <a:pt x="727" y="43"/>
                    <a:pt x="727" y="40"/>
                  </a:cubicBezTo>
                  <a:cubicBezTo>
                    <a:pt x="728" y="40"/>
                    <a:pt x="728" y="41"/>
                    <a:pt x="729" y="41"/>
                  </a:cubicBezTo>
                  <a:cubicBezTo>
                    <a:pt x="729" y="37"/>
                    <a:pt x="729" y="37"/>
                    <a:pt x="729" y="37"/>
                  </a:cubicBezTo>
                  <a:cubicBezTo>
                    <a:pt x="728" y="37"/>
                    <a:pt x="728" y="37"/>
                    <a:pt x="727" y="37"/>
                  </a:cubicBezTo>
                  <a:cubicBezTo>
                    <a:pt x="727" y="30"/>
                    <a:pt x="727" y="24"/>
                    <a:pt x="726" y="20"/>
                  </a:cubicBezTo>
                  <a:cubicBezTo>
                    <a:pt x="726" y="18"/>
                    <a:pt x="726" y="16"/>
                    <a:pt x="726" y="15"/>
                  </a:cubicBezTo>
                  <a:cubicBezTo>
                    <a:pt x="737" y="16"/>
                    <a:pt x="748" y="18"/>
                    <a:pt x="758" y="19"/>
                  </a:cubicBezTo>
                  <a:cubicBezTo>
                    <a:pt x="753" y="29"/>
                    <a:pt x="753" y="40"/>
                    <a:pt x="753" y="51"/>
                  </a:cubicBezTo>
                  <a:cubicBezTo>
                    <a:pt x="752" y="70"/>
                    <a:pt x="753" y="89"/>
                    <a:pt x="753" y="109"/>
                  </a:cubicBezTo>
                  <a:cubicBezTo>
                    <a:pt x="752" y="146"/>
                    <a:pt x="752" y="184"/>
                    <a:pt x="751" y="222"/>
                  </a:cubicBezTo>
                  <a:cubicBezTo>
                    <a:pt x="749" y="239"/>
                    <a:pt x="747" y="258"/>
                    <a:pt x="745" y="277"/>
                  </a:cubicBezTo>
                  <a:cubicBezTo>
                    <a:pt x="742" y="277"/>
                    <a:pt x="742" y="277"/>
                    <a:pt x="742" y="277"/>
                  </a:cubicBezTo>
                  <a:cubicBezTo>
                    <a:pt x="742" y="296"/>
                    <a:pt x="742" y="316"/>
                    <a:pt x="742" y="336"/>
                  </a:cubicBezTo>
                  <a:cubicBezTo>
                    <a:pt x="742" y="345"/>
                    <a:pt x="742" y="353"/>
                    <a:pt x="742" y="362"/>
                  </a:cubicBezTo>
                  <a:cubicBezTo>
                    <a:pt x="742" y="371"/>
                    <a:pt x="742" y="379"/>
                    <a:pt x="742" y="388"/>
                  </a:cubicBezTo>
                  <a:cubicBezTo>
                    <a:pt x="742" y="398"/>
                    <a:pt x="742" y="408"/>
                    <a:pt x="742" y="418"/>
                  </a:cubicBezTo>
                  <a:cubicBezTo>
                    <a:pt x="743" y="418"/>
                    <a:pt x="743" y="418"/>
                    <a:pt x="743" y="418"/>
                  </a:cubicBezTo>
                  <a:cubicBezTo>
                    <a:pt x="747" y="479"/>
                    <a:pt x="756" y="539"/>
                    <a:pt x="773" y="590"/>
                  </a:cubicBezTo>
                  <a:cubicBezTo>
                    <a:pt x="773" y="592"/>
                    <a:pt x="774" y="594"/>
                    <a:pt x="774" y="596"/>
                  </a:cubicBezTo>
                  <a:cubicBezTo>
                    <a:pt x="773" y="595"/>
                    <a:pt x="772" y="595"/>
                    <a:pt x="771" y="595"/>
                  </a:cubicBezTo>
                  <a:cubicBezTo>
                    <a:pt x="767" y="594"/>
                    <a:pt x="761" y="595"/>
                    <a:pt x="755" y="594"/>
                  </a:cubicBezTo>
                  <a:cubicBezTo>
                    <a:pt x="755" y="598"/>
                    <a:pt x="755" y="598"/>
                    <a:pt x="755" y="598"/>
                  </a:cubicBezTo>
                  <a:cubicBezTo>
                    <a:pt x="761" y="599"/>
                    <a:pt x="767" y="598"/>
                    <a:pt x="771" y="599"/>
                  </a:cubicBezTo>
                  <a:cubicBezTo>
                    <a:pt x="772" y="599"/>
                    <a:pt x="773" y="599"/>
                    <a:pt x="774" y="600"/>
                  </a:cubicBezTo>
                  <a:cubicBezTo>
                    <a:pt x="774" y="601"/>
                    <a:pt x="775" y="601"/>
                    <a:pt x="776" y="602"/>
                  </a:cubicBezTo>
                  <a:cubicBezTo>
                    <a:pt x="775" y="602"/>
                    <a:pt x="775" y="602"/>
                    <a:pt x="775" y="602"/>
                  </a:cubicBezTo>
                  <a:cubicBezTo>
                    <a:pt x="768" y="602"/>
                    <a:pt x="760" y="602"/>
                    <a:pt x="753" y="603"/>
                  </a:cubicBezTo>
                  <a:cubicBezTo>
                    <a:pt x="743" y="602"/>
                    <a:pt x="733" y="601"/>
                    <a:pt x="722" y="601"/>
                  </a:cubicBezTo>
                  <a:cubicBezTo>
                    <a:pt x="699" y="601"/>
                    <a:pt x="675" y="604"/>
                    <a:pt x="654" y="609"/>
                  </a:cubicBezTo>
                  <a:cubicBezTo>
                    <a:pt x="654" y="611"/>
                    <a:pt x="654" y="611"/>
                    <a:pt x="654" y="611"/>
                  </a:cubicBezTo>
                  <a:cubicBezTo>
                    <a:pt x="543" y="613"/>
                    <a:pt x="432" y="609"/>
                    <a:pt x="321" y="606"/>
                  </a:cubicBezTo>
                  <a:cubicBezTo>
                    <a:pt x="290" y="605"/>
                    <a:pt x="259" y="604"/>
                    <a:pt x="228" y="605"/>
                  </a:cubicBezTo>
                  <a:cubicBezTo>
                    <a:pt x="192" y="607"/>
                    <a:pt x="155" y="609"/>
                    <a:pt x="119" y="608"/>
                  </a:cubicBezTo>
                  <a:cubicBezTo>
                    <a:pt x="113" y="608"/>
                    <a:pt x="48" y="587"/>
                    <a:pt x="58" y="609"/>
                  </a:cubicBezTo>
                  <a:cubicBezTo>
                    <a:pt x="60" y="613"/>
                    <a:pt x="65" y="610"/>
                    <a:pt x="64" y="607"/>
                  </a:cubicBezTo>
                  <a:cubicBezTo>
                    <a:pt x="64" y="607"/>
                    <a:pt x="72" y="608"/>
                    <a:pt x="75" y="608"/>
                  </a:cubicBezTo>
                  <a:cubicBezTo>
                    <a:pt x="85" y="610"/>
                    <a:pt x="95" y="613"/>
                    <a:pt x="105" y="615"/>
                  </a:cubicBezTo>
                  <a:cubicBezTo>
                    <a:pt x="127" y="621"/>
                    <a:pt x="150" y="619"/>
                    <a:pt x="173" y="619"/>
                  </a:cubicBezTo>
                  <a:cubicBezTo>
                    <a:pt x="237" y="617"/>
                    <a:pt x="300" y="617"/>
                    <a:pt x="363" y="619"/>
                  </a:cubicBezTo>
                  <a:cubicBezTo>
                    <a:pt x="429" y="621"/>
                    <a:pt x="494" y="622"/>
                    <a:pt x="559" y="624"/>
                  </a:cubicBezTo>
                  <a:cubicBezTo>
                    <a:pt x="618" y="626"/>
                    <a:pt x="678" y="627"/>
                    <a:pt x="736" y="619"/>
                  </a:cubicBezTo>
                  <a:cubicBezTo>
                    <a:pt x="743" y="618"/>
                    <a:pt x="742" y="610"/>
                    <a:pt x="736" y="608"/>
                  </a:cubicBezTo>
                  <a:cubicBezTo>
                    <a:pt x="740" y="608"/>
                    <a:pt x="743" y="608"/>
                    <a:pt x="746" y="607"/>
                  </a:cubicBezTo>
                  <a:cubicBezTo>
                    <a:pt x="746" y="609"/>
                    <a:pt x="746" y="609"/>
                    <a:pt x="746" y="609"/>
                  </a:cubicBezTo>
                  <a:cubicBezTo>
                    <a:pt x="750" y="610"/>
                    <a:pt x="754" y="610"/>
                    <a:pt x="758" y="610"/>
                  </a:cubicBezTo>
                  <a:cubicBezTo>
                    <a:pt x="762" y="610"/>
                    <a:pt x="766" y="610"/>
                    <a:pt x="769" y="609"/>
                  </a:cubicBezTo>
                  <a:cubicBezTo>
                    <a:pt x="770" y="609"/>
                    <a:pt x="772" y="609"/>
                    <a:pt x="773" y="610"/>
                  </a:cubicBezTo>
                  <a:cubicBezTo>
                    <a:pt x="773" y="609"/>
                    <a:pt x="773" y="609"/>
                    <a:pt x="773" y="609"/>
                  </a:cubicBezTo>
                  <a:cubicBezTo>
                    <a:pt x="777" y="608"/>
                    <a:pt x="781" y="607"/>
                    <a:pt x="785" y="606"/>
                  </a:cubicBezTo>
                  <a:cubicBezTo>
                    <a:pt x="787" y="605"/>
                    <a:pt x="787" y="605"/>
                    <a:pt x="787" y="605"/>
                  </a:cubicBezTo>
                  <a:cubicBezTo>
                    <a:pt x="785" y="603"/>
                    <a:pt x="785" y="603"/>
                    <a:pt x="785" y="603"/>
                  </a:cubicBezTo>
                  <a:cubicBezTo>
                    <a:pt x="785" y="602"/>
                    <a:pt x="785" y="602"/>
                    <a:pt x="784" y="602"/>
                  </a:cubicBezTo>
                  <a:cubicBezTo>
                    <a:pt x="785" y="601"/>
                    <a:pt x="786" y="600"/>
                    <a:pt x="786" y="598"/>
                  </a:cubicBezTo>
                  <a:cubicBezTo>
                    <a:pt x="790" y="551"/>
                    <a:pt x="782" y="500"/>
                    <a:pt x="778" y="453"/>
                  </a:cubicBezTo>
                  <a:cubicBezTo>
                    <a:pt x="772" y="400"/>
                    <a:pt x="766" y="347"/>
                    <a:pt x="763" y="294"/>
                  </a:cubicBezTo>
                  <a:cubicBezTo>
                    <a:pt x="760" y="240"/>
                    <a:pt x="762" y="185"/>
                    <a:pt x="762" y="131"/>
                  </a:cubicBezTo>
                  <a:cubicBezTo>
                    <a:pt x="762" y="109"/>
                    <a:pt x="762" y="88"/>
                    <a:pt x="762" y="66"/>
                  </a:cubicBezTo>
                  <a:cubicBezTo>
                    <a:pt x="761" y="52"/>
                    <a:pt x="759" y="34"/>
                    <a:pt x="765" y="20"/>
                  </a:cubicBezTo>
                  <a:cubicBezTo>
                    <a:pt x="769" y="21"/>
                    <a:pt x="773" y="21"/>
                    <a:pt x="777" y="22"/>
                  </a:cubicBezTo>
                  <a:cubicBezTo>
                    <a:pt x="778" y="18"/>
                    <a:pt x="778" y="18"/>
                    <a:pt x="778" y="18"/>
                  </a:cubicBezTo>
                  <a:cubicBezTo>
                    <a:pt x="774" y="18"/>
                    <a:pt x="770" y="17"/>
                    <a:pt x="766" y="17"/>
                  </a:cubicBezTo>
                  <a:cubicBezTo>
                    <a:pt x="766" y="14"/>
                    <a:pt x="762" y="12"/>
                    <a:pt x="760" y="15"/>
                  </a:cubicBezTo>
                  <a:cubicBezTo>
                    <a:pt x="760" y="15"/>
                    <a:pt x="760" y="16"/>
                    <a:pt x="760" y="16"/>
                  </a:cubicBezTo>
                  <a:cubicBezTo>
                    <a:pt x="750" y="14"/>
                    <a:pt x="739" y="13"/>
                    <a:pt x="729" y="12"/>
                  </a:cubicBezTo>
                  <a:cubicBezTo>
                    <a:pt x="736" y="12"/>
                    <a:pt x="744" y="11"/>
                    <a:pt x="752" y="11"/>
                  </a:cubicBezTo>
                  <a:cubicBezTo>
                    <a:pt x="758" y="11"/>
                    <a:pt x="759" y="2"/>
                    <a:pt x="753" y="2"/>
                  </a:cubicBezTo>
                  <a:cubicBezTo>
                    <a:pt x="628" y="0"/>
                    <a:pt x="503" y="2"/>
                    <a:pt x="379" y="6"/>
                  </a:cubicBezTo>
                  <a:cubicBezTo>
                    <a:pt x="258" y="10"/>
                    <a:pt x="137" y="18"/>
                    <a:pt x="17" y="37"/>
                  </a:cubicBezTo>
                  <a:cubicBezTo>
                    <a:pt x="17" y="35"/>
                    <a:pt x="17" y="34"/>
                    <a:pt x="17" y="32"/>
                  </a:cubicBezTo>
                  <a:cubicBezTo>
                    <a:pt x="16" y="29"/>
                    <a:pt x="12" y="30"/>
                    <a:pt x="12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7" y="38"/>
                    <a:pt x="7" y="39"/>
                    <a:pt x="6" y="40"/>
                  </a:cubicBezTo>
                  <a:cubicBezTo>
                    <a:pt x="4" y="40"/>
                    <a:pt x="2" y="40"/>
                    <a:pt x="0" y="41"/>
                  </a:cubicBezTo>
                  <a:lnTo>
                    <a:pt x="1" y="44"/>
                  </a:lnTo>
                  <a:close/>
                  <a:moveTo>
                    <a:pt x="780" y="603"/>
                  </a:moveTo>
                  <a:cubicBezTo>
                    <a:pt x="779" y="604"/>
                    <a:pt x="778" y="604"/>
                    <a:pt x="777" y="604"/>
                  </a:cubicBezTo>
                  <a:cubicBezTo>
                    <a:pt x="777" y="603"/>
                    <a:pt x="777" y="603"/>
                    <a:pt x="777" y="603"/>
                  </a:cubicBezTo>
                  <a:cubicBezTo>
                    <a:pt x="778" y="603"/>
                    <a:pt x="779" y="603"/>
                    <a:pt x="780" y="603"/>
                  </a:cubicBezTo>
                  <a:close/>
                  <a:moveTo>
                    <a:pt x="731" y="605"/>
                  </a:moveTo>
                  <a:cubicBezTo>
                    <a:pt x="712" y="607"/>
                    <a:pt x="693" y="610"/>
                    <a:pt x="675" y="610"/>
                  </a:cubicBezTo>
                  <a:cubicBezTo>
                    <a:pt x="673" y="610"/>
                    <a:pt x="671" y="610"/>
                    <a:pt x="668" y="610"/>
                  </a:cubicBezTo>
                  <a:cubicBezTo>
                    <a:pt x="686" y="607"/>
                    <a:pt x="704" y="605"/>
                    <a:pt x="722" y="605"/>
                  </a:cubicBezTo>
                  <a:cubicBezTo>
                    <a:pt x="725" y="605"/>
                    <a:pt x="728" y="605"/>
                    <a:pt x="731" y="605"/>
                  </a:cubicBezTo>
                  <a:close/>
                  <a:moveTo>
                    <a:pt x="764" y="434"/>
                  </a:moveTo>
                  <a:cubicBezTo>
                    <a:pt x="766" y="460"/>
                    <a:pt x="768" y="486"/>
                    <a:pt x="770" y="513"/>
                  </a:cubicBezTo>
                  <a:cubicBezTo>
                    <a:pt x="772" y="534"/>
                    <a:pt x="772" y="554"/>
                    <a:pt x="772" y="575"/>
                  </a:cubicBezTo>
                  <a:cubicBezTo>
                    <a:pt x="756" y="519"/>
                    <a:pt x="747" y="453"/>
                    <a:pt x="746" y="388"/>
                  </a:cubicBezTo>
                  <a:cubicBezTo>
                    <a:pt x="746" y="371"/>
                    <a:pt x="746" y="354"/>
                    <a:pt x="746" y="336"/>
                  </a:cubicBezTo>
                  <a:cubicBezTo>
                    <a:pt x="747" y="307"/>
                    <a:pt x="749" y="278"/>
                    <a:pt x="752" y="251"/>
                  </a:cubicBezTo>
                  <a:cubicBezTo>
                    <a:pt x="752" y="258"/>
                    <a:pt x="752" y="266"/>
                    <a:pt x="752" y="273"/>
                  </a:cubicBezTo>
                  <a:cubicBezTo>
                    <a:pt x="753" y="327"/>
                    <a:pt x="759" y="380"/>
                    <a:pt x="764" y="434"/>
                  </a:cubicBezTo>
                  <a:close/>
                  <a:moveTo>
                    <a:pt x="95" y="37"/>
                  </a:moveTo>
                  <a:cubicBezTo>
                    <a:pt x="112" y="37"/>
                    <a:pt x="130" y="37"/>
                    <a:pt x="147" y="36"/>
                  </a:cubicBezTo>
                  <a:cubicBezTo>
                    <a:pt x="130" y="40"/>
                    <a:pt x="112" y="43"/>
                    <a:pt x="94" y="47"/>
                  </a:cubicBezTo>
                  <a:cubicBezTo>
                    <a:pt x="82" y="48"/>
                    <a:pt x="69" y="49"/>
                    <a:pt x="57" y="49"/>
                  </a:cubicBezTo>
                  <a:cubicBezTo>
                    <a:pt x="51" y="49"/>
                    <a:pt x="45" y="49"/>
                    <a:pt x="38" y="48"/>
                  </a:cubicBezTo>
                  <a:cubicBezTo>
                    <a:pt x="38" y="46"/>
                    <a:pt x="37" y="44"/>
                    <a:pt x="37" y="41"/>
                  </a:cubicBezTo>
                  <a:cubicBezTo>
                    <a:pt x="49" y="40"/>
                    <a:pt x="62" y="39"/>
                    <a:pt x="75" y="37"/>
                  </a:cubicBezTo>
                  <a:cubicBezTo>
                    <a:pt x="82" y="37"/>
                    <a:pt x="88" y="37"/>
                    <a:pt x="95" y="37"/>
                  </a:cubicBezTo>
                  <a:close/>
                  <a:moveTo>
                    <a:pt x="60" y="53"/>
                  </a:moveTo>
                  <a:cubicBezTo>
                    <a:pt x="53" y="54"/>
                    <a:pt x="47" y="55"/>
                    <a:pt x="40" y="56"/>
                  </a:cubicBezTo>
                  <a:cubicBezTo>
                    <a:pt x="40" y="55"/>
                    <a:pt x="40" y="54"/>
                    <a:pt x="39" y="52"/>
                  </a:cubicBezTo>
                  <a:cubicBezTo>
                    <a:pt x="45" y="53"/>
                    <a:pt x="51" y="53"/>
                    <a:pt x="57" y="53"/>
                  </a:cubicBezTo>
                  <a:cubicBezTo>
                    <a:pt x="58" y="53"/>
                    <a:pt x="59" y="53"/>
                    <a:pt x="60" y="53"/>
                  </a:cubicBezTo>
                  <a:close/>
                  <a:moveTo>
                    <a:pt x="17" y="43"/>
                  </a:moveTo>
                  <a:cubicBezTo>
                    <a:pt x="22" y="43"/>
                    <a:pt x="28" y="42"/>
                    <a:pt x="33" y="42"/>
                  </a:cubicBezTo>
                  <a:cubicBezTo>
                    <a:pt x="33" y="44"/>
                    <a:pt x="34" y="46"/>
                    <a:pt x="35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5" y="52"/>
                    <a:pt x="36" y="52"/>
                  </a:cubicBezTo>
                  <a:cubicBezTo>
                    <a:pt x="36" y="54"/>
                    <a:pt x="36" y="55"/>
                    <a:pt x="37" y="57"/>
                  </a:cubicBezTo>
                  <a:cubicBezTo>
                    <a:pt x="31" y="58"/>
                    <a:pt x="24" y="59"/>
                    <a:pt x="18" y="60"/>
                  </a:cubicBezTo>
                  <a:cubicBezTo>
                    <a:pt x="18" y="55"/>
                    <a:pt x="18" y="49"/>
                    <a:pt x="17" y="43"/>
                  </a:cubicBezTo>
                  <a:close/>
                  <a:moveTo>
                    <a:pt x="202" y="33"/>
                  </a:moveTo>
                  <a:cubicBezTo>
                    <a:pt x="151" y="42"/>
                    <a:pt x="100" y="56"/>
                    <a:pt x="49" y="59"/>
                  </a:cubicBezTo>
                  <a:cubicBezTo>
                    <a:pt x="64" y="56"/>
                    <a:pt x="80" y="53"/>
                    <a:pt x="95" y="50"/>
                  </a:cubicBezTo>
                  <a:cubicBezTo>
                    <a:pt x="121" y="47"/>
                    <a:pt x="147" y="40"/>
                    <a:pt x="173" y="35"/>
                  </a:cubicBezTo>
                  <a:cubicBezTo>
                    <a:pt x="183" y="34"/>
                    <a:pt x="192" y="33"/>
                    <a:pt x="202" y="33"/>
                  </a:cubicBezTo>
                  <a:close/>
                  <a:moveTo>
                    <a:pt x="102" y="33"/>
                  </a:moveTo>
                  <a:cubicBezTo>
                    <a:pt x="107" y="33"/>
                    <a:pt x="112" y="32"/>
                    <a:pt x="117" y="31"/>
                  </a:cubicBezTo>
                  <a:cubicBezTo>
                    <a:pt x="139" y="29"/>
                    <a:pt x="161" y="27"/>
                    <a:pt x="183" y="26"/>
                  </a:cubicBezTo>
                  <a:cubicBezTo>
                    <a:pt x="188" y="26"/>
                    <a:pt x="193" y="25"/>
                    <a:pt x="198" y="25"/>
                  </a:cubicBezTo>
                  <a:cubicBezTo>
                    <a:pt x="190" y="27"/>
                    <a:pt x="181" y="29"/>
                    <a:pt x="172" y="31"/>
                  </a:cubicBezTo>
                  <a:cubicBezTo>
                    <a:pt x="149" y="32"/>
                    <a:pt x="126" y="33"/>
                    <a:pt x="102" y="3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Rectangle 110"/>
            <p:cNvSpPr>
              <a:spLocks noChangeArrowheads="1"/>
            </p:cNvSpPr>
            <p:nvPr/>
          </p:nvSpPr>
          <p:spPr bwMode="auto">
            <a:xfrm>
              <a:off x="6349432" y="3093394"/>
              <a:ext cx="1286" cy="128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8456797" y="3040678"/>
              <a:ext cx="45002" cy="995180"/>
            </a:xfrm>
            <a:custGeom>
              <a:avLst/>
              <a:gdLst>
                <a:gd name="T0" fmla="*/ 11 w 15"/>
                <a:gd name="T1" fmla="*/ 0 h 327"/>
                <a:gd name="T2" fmla="*/ 11 w 15"/>
                <a:gd name="T3" fmla="*/ 15 h 327"/>
                <a:gd name="T4" fmla="*/ 8 w 15"/>
                <a:gd name="T5" fmla="*/ 15 h 327"/>
                <a:gd name="T6" fmla="*/ 0 w 15"/>
                <a:gd name="T7" fmla="*/ 305 h 327"/>
                <a:gd name="T8" fmla="*/ 0 w 15"/>
                <a:gd name="T9" fmla="*/ 327 h 327"/>
                <a:gd name="T10" fmla="*/ 4 w 15"/>
                <a:gd name="T11" fmla="*/ 327 h 327"/>
                <a:gd name="T12" fmla="*/ 4 w 15"/>
                <a:gd name="T13" fmla="*/ 305 h 327"/>
                <a:gd name="T14" fmla="*/ 8 w 15"/>
                <a:gd name="T15" fmla="*/ 100 h 327"/>
                <a:gd name="T16" fmla="*/ 7 w 15"/>
                <a:gd name="T17" fmla="*/ 112 h 327"/>
                <a:gd name="T18" fmla="*/ 8 w 15"/>
                <a:gd name="T19" fmla="*/ 134 h 327"/>
                <a:gd name="T20" fmla="*/ 11 w 15"/>
                <a:gd name="T21" fmla="*/ 134 h 327"/>
                <a:gd name="T22" fmla="*/ 11 w 15"/>
                <a:gd name="T23" fmla="*/ 112 h 327"/>
                <a:gd name="T24" fmla="*/ 15 w 15"/>
                <a:gd name="T25" fmla="*/ 0 h 327"/>
                <a:gd name="T26" fmla="*/ 11 w 15"/>
                <a:gd name="T2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27">
                  <a:moveTo>
                    <a:pt x="11" y="0"/>
                  </a:moveTo>
                  <a:cubicBezTo>
                    <a:pt x="11" y="5"/>
                    <a:pt x="11" y="10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" y="112"/>
                    <a:pt x="0" y="208"/>
                    <a:pt x="0" y="305"/>
                  </a:cubicBezTo>
                  <a:cubicBezTo>
                    <a:pt x="0" y="313"/>
                    <a:pt x="0" y="320"/>
                    <a:pt x="0" y="327"/>
                  </a:cubicBezTo>
                  <a:cubicBezTo>
                    <a:pt x="4" y="327"/>
                    <a:pt x="4" y="327"/>
                    <a:pt x="4" y="327"/>
                  </a:cubicBezTo>
                  <a:cubicBezTo>
                    <a:pt x="4" y="320"/>
                    <a:pt x="4" y="313"/>
                    <a:pt x="4" y="305"/>
                  </a:cubicBezTo>
                  <a:cubicBezTo>
                    <a:pt x="4" y="237"/>
                    <a:pt x="5" y="168"/>
                    <a:pt x="8" y="100"/>
                  </a:cubicBezTo>
                  <a:cubicBezTo>
                    <a:pt x="8" y="104"/>
                    <a:pt x="7" y="108"/>
                    <a:pt x="7" y="112"/>
                  </a:cubicBezTo>
                  <a:cubicBezTo>
                    <a:pt x="7" y="119"/>
                    <a:pt x="7" y="127"/>
                    <a:pt x="8" y="134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27"/>
                    <a:pt x="11" y="119"/>
                    <a:pt x="11" y="112"/>
                  </a:cubicBezTo>
                  <a:cubicBezTo>
                    <a:pt x="11" y="75"/>
                    <a:pt x="13" y="38"/>
                    <a:pt x="15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7376757" y="4471732"/>
              <a:ext cx="815173" cy="56574"/>
            </a:xfrm>
            <a:custGeom>
              <a:avLst/>
              <a:gdLst>
                <a:gd name="T0" fmla="*/ 268 w 268"/>
                <a:gd name="T1" fmla="*/ 15 h 19"/>
                <a:gd name="T2" fmla="*/ 0 w 268"/>
                <a:gd name="T3" fmla="*/ 0 h 19"/>
                <a:gd name="T4" fmla="*/ 0 w 268"/>
                <a:gd name="T5" fmla="*/ 4 h 19"/>
                <a:gd name="T6" fmla="*/ 268 w 268"/>
                <a:gd name="T7" fmla="*/ 19 h 19"/>
                <a:gd name="T8" fmla="*/ 268 w 26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9">
                  <a:moveTo>
                    <a:pt x="268" y="15"/>
                  </a:moveTo>
                  <a:cubicBezTo>
                    <a:pt x="179" y="3"/>
                    <a:pt x="89" y="5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9" y="9"/>
                    <a:pt x="179" y="7"/>
                    <a:pt x="268" y="19"/>
                  </a:cubicBezTo>
                  <a:lnTo>
                    <a:pt x="268" y="1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113"/>
            <p:cNvSpPr>
              <a:spLocks noEditPoints="1"/>
            </p:cNvSpPr>
            <p:nvPr/>
          </p:nvSpPr>
          <p:spPr bwMode="auto">
            <a:xfrm>
              <a:off x="6777591" y="4656882"/>
              <a:ext cx="57859" cy="82289"/>
            </a:xfrm>
            <a:custGeom>
              <a:avLst/>
              <a:gdLst>
                <a:gd name="T0" fmla="*/ 18 w 19"/>
                <a:gd name="T1" fmla="*/ 17 h 27"/>
                <a:gd name="T2" fmla="*/ 18 w 19"/>
                <a:gd name="T3" fmla="*/ 17 h 27"/>
                <a:gd name="T4" fmla="*/ 18 w 19"/>
                <a:gd name="T5" fmla="*/ 17 h 27"/>
                <a:gd name="T6" fmla="*/ 19 w 19"/>
                <a:gd name="T7" fmla="*/ 13 h 27"/>
                <a:gd name="T8" fmla="*/ 15 w 19"/>
                <a:gd name="T9" fmla="*/ 12 h 27"/>
                <a:gd name="T10" fmla="*/ 12 w 19"/>
                <a:gd name="T11" fmla="*/ 10 h 27"/>
                <a:gd name="T12" fmla="*/ 12 w 19"/>
                <a:gd name="T13" fmla="*/ 10 h 27"/>
                <a:gd name="T14" fmla="*/ 12 w 19"/>
                <a:gd name="T15" fmla="*/ 10 h 27"/>
                <a:gd name="T16" fmla="*/ 10 w 19"/>
                <a:gd name="T17" fmla="*/ 9 h 27"/>
                <a:gd name="T18" fmla="*/ 12 w 19"/>
                <a:gd name="T19" fmla="*/ 7 h 27"/>
                <a:gd name="T20" fmla="*/ 13 w 19"/>
                <a:gd name="T21" fmla="*/ 4 h 27"/>
                <a:gd name="T22" fmla="*/ 3 w 19"/>
                <a:gd name="T23" fmla="*/ 0 h 27"/>
                <a:gd name="T24" fmla="*/ 0 w 19"/>
                <a:gd name="T25" fmla="*/ 4 h 27"/>
                <a:gd name="T26" fmla="*/ 3 w 19"/>
                <a:gd name="T27" fmla="*/ 16 h 27"/>
                <a:gd name="T28" fmla="*/ 10 w 19"/>
                <a:gd name="T29" fmla="*/ 25 h 27"/>
                <a:gd name="T30" fmla="*/ 16 w 19"/>
                <a:gd name="T31" fmla="*/ 23 h 27"/>
                <a:gd name="T32" fmla="*/ 15 w 19"/>
                <a:gd name="T33" fmla="*/ 19 h 27"/>
                <a:gd name="T34" fmla="*/ 15 w 19"/>
                <a:gd name="T35" fmla="*/ 16 h 27"/>
                <a:gd name="T36" fmla="*/ 15 w 19"/>
                <a:gd name="T37" fmla="*/ 16 h 27"/>
                <a:gd name="T38" fmla="*/ 16 w 19"/>
                <a:gd name="T39" fmla="*/ 16 h 27"/>
                <a:gd name="T40" fmla="*/ 18 w 19"/>
                <a:gd name="T41" fmla="*/ 17 h 27"/>
                <a:gd name="T42" fmla="*/ 6 w 19"/>
                <a:gd name="T43" fmla="*/ 7 h 27"/>
                <a:gd name="T44" fmla="*/ 6 w 19"/>
                <a:gd name="T45" fmla="*/ 6 h 27"/>
                <a:gd name="T46" fmla="*/ 7 w 19"/>
                <a:gd name="T47" fmla="*/ 6 h 27"/>
                <a:gd name="T48" fmla="*/ 6 w 19"/>
                <a:gd name="T49" fmla="*/ 7 h 27"/>
                <a:gd name="T50" fmla="*/ 13 w 19"/>
                <a:gd name="T51" fmla="*/ 16 h 27"/>
                <a:gd name="T52" fmla="*/ 14 w 19"/>
                <a:gd name="T53" fmla="*/ 15 h 27"/>
                <a:gd name="T54" fmla="*/ 14 w 19"/>
                <a:gd name="T55" fmla="*/ 15 h 27"/>
                <a:gd name="T56" fmla="*/ 13 w 19"/>
                <a:gd name="T57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27">
                  <a:moveTo>
                    <a:pt x="18" y="17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5" y="12"/>
                  </a:cubicBezTo>
                  <a:cubicBezTo>
                    <a:pt x="15" y="11"/>
                    <a:pt x="14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8"/>
                    <a:pt x="16" y="5"/>
                    <a:pt x="13" y="4"/>
                  </a:cubicBezTo>
                  <a:cubicBezTo>
                    <a:pt x="10" y="2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1" y="8"/>
                    <a:pt x="1" y="12"/>
                    <a:pt x="3" y="16"/>
                  </a:cubicBezTo>
                  <a:cubicBezTo>
                    <a:pt x="5" y="20"/>
                    <a:pt x="8" y="22"/>
                    <a:pt x="10" y="25"/>
                  </a:cubicBezTo>
                  <a:cubicBezTo>
                    <a:pt x="12" y="27"/>
                    <a:pt x="16" y="26"/>
                    <a:pt x="16" y="23"/>
                  </a:cubicBezTo>
                  <a:cubicBezTo>
                    <a:pt x="16" y="22"/>
                    <a:pt x="16" y="20"/>
                    <a:pt x="15" y="19"/>
                  </a:cubicBezTo>
                  <a:cubicBezTo>
                    <a:pt x="15" y="18"/>
                    <a:pt x="15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7" y="16"/>
                    <a:pt x="17" y="17"/>
                    <a:pt x="18" y="17"/>
                  </a:cubicBez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7"/>
                    <a:pt x="7" y="7"/>
                    <a:pt x="6" y="7"/>
                  </a:cubicBezTo>
                  <a:close/>
                  <a:moveTo>
                    <a:pt x="13" y="16"/>
                  </a:moveTo>
                  <a:cubicBezTo>
                    <a:pt x="13" y="16"/>
                    <a:pt x="14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3" y="16"/>
                    <a:pt x="13" y="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230"/>
            <p:cNvSpPr>
              <a:spLocks noEditPoints="1"/>
            </p:cNvSpPr>
            <p:nvPr/>
          </p:nvSpPr>
          <p:spPr bwMode="auto">
            <a:xfrm>
              <a:off x="9684701" y="4552735"/>
              <a:ext cx="991323" cy="331727"/>
            </a:xfrm>
            <a:custGeom>
              <a:avLst/>
              <a:gdLst>
                <a:gd name="T0" fmla="*/ 270 w 326"/>
                <a:gd name="T1" fmla="*/ 67 h 109"/>
                <a:gd name="T2" fmla="*/ 200 w 326"/>
                <a:gd name="T3" fmla="*/ 79 h 109"/>
                <a:gd name="T4" fmla="*/ 191 w 326"/>
                <a:gd name="T5" fmla="*/ 76 h 109"/>
                <a:gd name="T6" fmla="*/ 128 w 326"/>
                <a:gd name="T7" fmla="*/ 44 h 109"/>
                <a:gd name="T8" fmla="*/ 90 w 326"/>
                <a:gd name="T9" fmla="*/ 51 h 109"/>
                <a:gd name="T10" fmla="*/ 80 w 326"/>
                <a:gd name="T11" fmla="*/ 19 h 109"/>
                <a:gd name="T12" fmla="*/ 137 w 326"/>
                <a:gd name="T13" fmla="*/ 12 h 109"/>
                <a:gd name="T14" fmla="*/ 146 w 326"/>
                <a:gd name="T15" fmla="*/ 22 h 109"/>
                <a:gd name="T16" fmla="*/ 162 w 326"/>
                <a:gd name="T17" fmla="*/ 15 h 109"/>
                <a:gd name="T18" fmla="*/ 117 w 326"/>
                <a:gd name="T19" fmla="*/ 4 h 109"/>
                <a:gd name="T20" fmla="*/ 56 w 326"/>
                <a:gd name="T21" fmla="*/ 7 h 109"/>
                <a:gd name="T22" fmla="*/ 31 w 326"/>
                <a:gd name="T23" fmla="*/ 2 h 109"/>
                <a:gd name="T24" fmla="*/ 29 w 326"/>
                <a:gd name="T25" fmla="*/ 3 h 109"/>
                <a:gd name="T26" fmla="*/ 10 w 326"/>
                <a:gd name="T27" fmla="*/ 25 h 109"/>
                <a:gd name="T28" fmla="*/ 37 w 326"/>
                <a:gd name="T29" fmla="*/ 62 h 109"/>
                <a:gd name="T30" fmla="*/ 89 w 326"/>
                <a:gd name="T31" fmla="*/ 55 h 109"/>
                <a:gd name="T32" fmla="*/ 110 w 326"/>
                <a:gd name="T33" fmla="*/ 67 h 109"/>
                <a:gd name="T34" fmla="*/ 109 w 326"/>
                <a:gd name="T35" fmla="*/ 71 h 109"/>
                <a:gd name="T36" fmla="*/ 155 w 326"/>
                <a:gd name="T37" fmla="*/ 106 h 109"/>
                <a:gd name="T38" fmla="*/ 183 w 326"/>
                <a:gd name="T39" fmla="*/ 96 h 109"/>
                <a:gd name="T40" fmla="*/ 201 w 326"/>
                <a:gd name="T41" fmla="*/ 83 h 109"/>
                <a:gd name="T42" fmla="*/ 230 w 326"/>
                <a:gd name="T43" fmla="*/ 84 h 109"/>
                <a:gd name="T44" fmla="*/ 198 w 326"/>
                <a:gd name="T45" fmla="*/ 97 h 109"/>
                <a:gd name="T46" fmla="*/ 267 w 326"/>
                <a:gd name="T47" fmla="*/ 73 h 109"/>
                <a:gd name="T48" fmla="*/ 299 w 326"/>
                <a:gd name="T49" fmla="*/ 76 h 109"/>
                <a:gd name="T50" fmla="*/ 283 w 326"/>
                <a:gd name="T51" fmla="*/ 108 h 109"/>
                <a:gd name="T52" fmla="*/ 155 w 326"/>
                <a:gd name="T53" fmla="*/ 15 h 109"/>
                <a:gd name="T54" fmla="*/ 154 w 326"/>
                <a:gd name="T55" fmla="*/ 14 h 109"/>
                <a:gd name="T56" fmla="*/ 109 w 326"/>
                <a:gd name="T57" fmla="*/ 8 h 109"/>
                <a:gd name="T58" fmla="*/ 62 w 326"/>
                <a:gd name="T59" fmla="*/ 9 h 109"/>
                <a:gd name="T60" fmla="*/ 77 w 326"/>
                <a:gd name="T61" fmla="*/ 63 h 109"/>
                <a:gd name="T62" fmla="*/ 40 w 326"/>
                <a:gd name="T63" fmla="*/ 58 h 109"/>
                <a:gd name="T64" fmla="*/ 29 w 326"/>
                <a:gd name="T65" fmla="*/ 9 h 109"/>
                <a:gd name="T66" fmla="*/ 71 w 326"/>
                <a:gd name="T67" fmla="*/ 21 h 109"/>
                <a:gd name="T68" fmla="*/ 85 w 326"/>
                <a:gd name="T69" fmla="*/ 32 h 109"/>
                <a:gd name="T70" fmla="*/ 85 w 326"/>
                <a:gd name="T71" fmla="*/ 32 h 109"/>
                <a:gd name="T72" fmla="*/ 77 w 326"/>
                <a:gd name="T73" fmla="*/ 63 h 109"/>
                <a:gd name="T74" fmla="*/ 306 w 326"/>
                <a:gd name="T75" fmla="*/ 79 h 109"/>
                <a:gd name="T76" fmla="*/ 132 w 326"/>
                <a:gd name="T77" fmla="*/ 95 h 109"/>
                <a:gd name="T78" fmla="*/ 131 w 326"/>
                <a:gd name="T79" fmla="*/ 46 h 109"/>
                <a:gd name="T80" fmla="*/ 159 w 326"/>
                <a:gd name="T81" fmla="*/ 70 h 109"/>
                <a:gd name="T82" fmla="*/ 185 w 326"/>
                <a:gd name="T83" fmla="*/ 75 h 109"/>
                <a:gd name="T84" fmla="*/ 185 w 326"/>
                <a:gd name="T85" fmla="*/ 75 h 109"/>
                <a:gd name="T86" fmla="*/ 132 w 326"/>
                <a:gd name="T87" fmla="*/ 95 h 109"/>
                <a:gd name="T88" fmla="*/ 188 w 326"/>
                <a:gd name="T89" fmla="*/ 90 h 109"/>
                <a:gd name="T90" fmla="*/ 196 w 326"/>
                <a:gd name="T91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" h="109">
                  <a:moveTo>
                    <a:pt x="303" y="65"/>
                  </a:moveTo>
                  <a:cubicBezTo>
                    <a:pt x="293" y="60"/>
                    <a:pt x="281" y="63"/>
                    <a:pt x="270" y="67"/>
                  </a:cubicBezTo>
                  <a:cubicBezTo>
                    <a:pt x="270" y="66"/>
                    <a:pt x="269" y="65"/>
                    <a:pt x="268" y="65"/>
                  </a:cubicBezTo>
                  <a:cubicBezTo>
                    <a:pt x="245" y="68"/>
                    <a:pt x="222" y="75"/>
                    <a:pt x="200" y="79"/>
                  </a:cubicBezTo>
                  <a:cubicBezTo>
                    <a:pt x="200" y="79"/>
                    <a:pt x="200" y="79"/>
                    <a:pt x="200" y="79"/>
                  </a:cubicBezTo>
                  <a:cubicBezTo>
                    <a:pt x="197" y="78"/>
                    <a:pt x="194" y="76"/>
                    <a:pt x="191" y="76"/>
                  </a:cubicBezTo>
                  <a:cubicBezTo>
                    <a:pt x="185" y="57"/>
                    <a:pt x="147" y="42"/>
                    <a:pt x="131" y="39"/>
                  </a:cubicBezTo>
                  <a:cubicBezTo>
                    <a:pt x="128" y="39"/>
                    <a:pt x="127" y="42"/>
                    <a:pt x="128" y="44"/>
                  </a:cubicBezTo>
                  <a:cubicBezTo>
                    <a:pt x="123" y="50"/>
                    <a:pt x="117" y="56"/>
                    <a:pt x="113" y="62"/>
                  </a:cubicBezTo>
                  <a:cubicBezTo>
                    <a:pt x="108" y="56"/>
                    <a:pt x="98" y="52"/>
                    <a:pt x="90" y="51"/>
                  </a:cubicBezTo>
                  <a:cubicBezTo>
                    <a:pt x="92" y="45"/>
                    <a:pt x="93" y="40"/>
                    <a:pt x="92" y="36"/>
                  </a:cubicBezTo>
                  <a:cubicBezTo>
                    <a:pt x="91" y="28"/>
                    <a:pt x="86" y="23"/>
                    <a:pt x="80" y="19"/>
                  </a:cubicBezTo>
                  <a:cubicBezTo>
                    <a:pt x="92" y="16"/>
                    <a:pt x="103" y="14"/>
                    <a:pt x="115" y="13"/>
                  </a:cubicBezTo>
                  <a:cubicBezTo>
                    <a:pt x="122" y="12"/>
                    <a:pt x="130" y="12"/>
                    <a:pt x="137" y="12"/>
                  </a:cubicBezTo>
                  <a:cubicBezTo>
                    <a:pt x="141" y="12"/>
                    <a:pt x="144" y="13"/>
                    <a:pt x="147" y="13"/>
                  </a:cubicBezTo>
                  <a:cubicBezTo>
                    <a:pt x="150" y="14"/>
                    <a:pt x="147" y="20"/>
                    <a:pt x="146" y="22"/>
                  </a:cubicBezTo>
                  <a:cubicBezTo>
                    <a:pt x="145" y="24"/>
                    <a:pt x="147" y="26"/>
                    <a:pt x="149" y="26"/>
                  </a:cubicBezTo>
                  <a:cubicBezTo>
                    <a:pt x="153" y="24"/>
                    <a:pt x="164" y="21"/>
                    <a:pt x="162" y="15"/>
                  </a:cubicBezTo>
                  <a:cubicBezTo>
                    <a:pt x="160" y="9"/>
                    <a:pt x="151" y="8"/>
                    <a:pt x="146" y="7"/>
                  </a:cubicBezTo>
                  <a:cubicBezTo>
                    <a:pt x="137" y="4"/>
                    <a:pt x="127" y="4"/>
                    <a:pt x="117" y="4"/>
                  </a:cubicBezTo>
                  <a:cubicBezTo>
                    <a:pt x="97" y="5"/>
                    <a:pt x="77" y="5"/>
                    <a:pt x="57" y="7"/>
                  </a:cubicBezTo>
                  <a:cubicBezTo>
                    <a:pt x="57" y="7"/>
                    <a:pt x="56" y="7"/>
                    <a:pt x="56" y="7"/>
                  </a:cubicBezTo>
                  <a:cubicBezTo>
                    <a:pt x="49" y="5"/>
                    <a:pt x="41" y="4"/>
                    <a:pt x="33" y="3"/>
                  </a:cubicBezTo>
                  <a:cubicBezTo>
                    <a:pt x="34" y="2"/>
                    <a:pt x="32" y="0"/>
                    <a:pt x="31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6" y="2"/>
                    <a:pt x="25" y="5"/>
                    <a:pt x="26" y="7"/>
                  </a:cubicBezTo>
                  <a:cubicBezTo>
                    <a:pt x="20" y="13"/>
                    <a:pt x="13" y="18"/>
                    <a:pt x="10" y="25"/>
                  </a:cubicBezTo>
                  <a:cubicBezTo>
                    <a:pt x="7" y="34"/>
                    <a:pt x="5" y="43"/>
                    <a:pt x="12" y="50"/>
                  </a:cubicBezTo>
                  <a:cubicBezTo>
                    <a:pt x="17" y="57"/>
                    <a:pt x="29" y="60"/>
                    <a:pt x="37" y="62"/>
                  </a:cubicBezTo>
                  <a:cubicBezTo>
                    <a:pt x="47" y="65"/>
                    <a:pt x="56" y="72"/>
                    <a:pt x="66" y="74"/>
                  </a:cubicBezTo>
                  <a:cubicBezTo>
                    <a:pt x="76" y="77"/>
                    <a:pt x="85" y="66"/>
                    <a:pt x="89" y="55"/>
                  </a:cubicBezTo>
                  <a:cubicBezTo>
                    <a:pt x="92" y="56"/>
                    <a:pt x="96" y="57"/>
                    <a:pt x="99" y="59"/>
                  </a:cubicBezTo>
                  <a:cubicBezTo>
                    <a:pt x="103" y="61"/>
                    <a:pt x="107" y="64"/>
                    <a:pt x="110" y="67"/>
                  </a:cubicBezTo>
                  <a:cubicBezTo>
                    <a:pt x="110" y="67"/>
                    <a:pt x="110" y="67"/>
                    <a:pt x="111" y="67"/>
                  </a:cubicBezTo>
                  <a:cubicBezTo>
                    <a:pt x="110" y="68"/>
                    <a:pt x="109" y="70"/>
                    <a:pt x="109" y="71"/>
                  </a:cubicBezTo>
                  <a:cubicBezTo>
                    <a:pt x="106" y="81"/>
                    <a:pt x="114" y="90"/>
                    <a:pt x="122" y="95"/>
                  </a:cubicBezTo>
                  <a:cubicBezTo>
                    <a:pt x="131" y="101"/>
                    <a:pt x="144" y="105"/>
                    <a:pt x="155" y="106"/>
                  </a:cubicBezTo>
                  <a:cubicBezTo>
                    <a:pt x="166" y="107"/>
                    <a:pt x="173" y="104"/>
                    <a:pt x="182" y="97"/>
                  </a:cubicBezTo>
                  <a:cubicBezTo>
                    <a:pt x="182" y="97"/>
                    <a:pt x="183" y="96"/>
                    <a:pt x="183" y="96"/>
                  </a:cubicBezTo>
                  <a:cubicBezTo>
                    <a:pt x="186" y="96"/>
                    <a:pt x="190" y="95"/>
                    <a:pt x="192" y="93"/>
                  </a:cubicBezTo>
                  <a:cubicBezTo>
                    <a:pt x="196" y="91"/>
                    <a:pt x="199" y="87"/>
                    <a:pt x="201" y="83"/>
                  </a:cubicBezTo>
                  <a:cubicBezTo>
                    <a:pt x="218" y="82"/>
                    <a:pt x="237" y="78"/>
                    <a:pt x="254" y="74"/>
                  </a:cubicBezTo>
                  <a:cubicBezTo>
                    <a:pt x="246" y="78"/>
                    <a:pt x="238" y="82"/>
                    <a:pt x="230" y="84"/>
                  </a:cubicBezTo>
                  <a:cubicBezTo>
                    <a:pt x="219" y="87"/>
                    <a:pt x="207" y="90"/>
                    <a:pt x="196" y="94"/>
                  </a:cubicBezTo>
                  <a:cubicBezTo>
                    <a:pt x="195" y="95"/>
                    <a:pt x="196" y="97"/>
                    <a:pt x="198" y="97"/>
                  </a:cubicBezTo>
                  <a:cubicBezTo>
                    <a:pt x="212" y="93"/>
                    <a:pt x="228" y="90"/>
                    <a:pt x="242" y="85"/>
                  </a:cubicBezTo>
                  <a:cubicBezTo>
                    <a:pt x="250" y="81"/>
                    <a:pt x="259" y="77"/>
                    <a:pt x="267" y="73"/>
                  </a:cubicBezTo>
                  <a:cubicBezTo>
                    <a:pt x="268" y="74"/>
                    <a:pt x="269" y="75"/>
                    <a:pt x="270" y="74"/>
                  </a:cubicBezTo>
                  <a:cubicBezTo>
                    <a:pt x="278" y="72"/>
                    <a:pt x="294" y="66"/>
                    <a:pt x="299" y="76"/>
                  </a:cubicBezTo>
                  <a:cubicBezTo>
                    <a:pt x="303" y="87"/>
                    <a:pt x="283" y="94"/>
                    <a:pt x="279" y="103"/>
                  </a:cubicBezTo>
                  <a:cubicBezTo>
                    <a:pt x="278" y="106"/>
                    <a:pt x="280" y="109"/>
                    <a:pt x="283" y="108"/>
                  </a:cubicBezTo>
                  <a:cubicBezTo>
                    <a:pt x="298" y="104"/>
                    <a:pt x="326" y="78"/>
                    <a:pt x="303" y="65"/>
                  </a:cubicBezTo>
                  <a:close/>
                  <a:moveTo>
                    <a:pt x="155" y="15"/>
                  </a:moveTo>
                  <a:cubicBezTo>
                    <a:pt x="158" y="16"/>
                    <a:pt x="155" y="18"/>
                    <a:pt x="153" y="19"/>
                  </a:cubicBezTo>
                  <a:cubicBezTo>
                    <a:pt x="153" y="17"/>
                    <a:pt x="154" y="16"/>
                    <a:pt x="154" y="14"/>
                  </a:cubicBezTo>
                  <a:cubicBezTo>
                    <a:pt x="154" y="14"/>
                    <a:pt x="155" y="14"/>
                    <a:pt x="155" y="15"/>
                  </a:cubicBezTo>
                  <a:close/>
                  <a:moveTo>
                    <a:pt x="109" y="8"/>
                  </a:moveTo>
                  <a:cubicBezTo>
                    <a:pt x="97" y="9"/>
                    <a:pt x="85" y="11"/>
                    <a:pt x="74" y="15"/>
                  </a:cubicBezTo>
                  <a:cubicBezTo>
                    <a:pt x="70" y="12"/>
                    <a:pt x="66" y="10"/>
                    <a:pt x="62" y="9"/>
                  </a:cubicBezTo>
                  <a:cubicBezTo>
                    <a:pt x="77" y="8"/>
                    <a:pt x="93" y="8"/>
                    <a:pt x="109" y="8"/>
                  </a:cubicBezTo>
                  <a:close/>
                  <a:moveTo>
                    <a:pt x="77" y="63"/>
                  </a:moveTo>
                  <a:cubicBezTo>
                    <a:pt x="72" y="70"/>
                    <a:pt x="68" y="70"/>
                    <a:pt x="60" y="66"/>
                  </a:cubicBezTo>
                  <a:cubicBezTo>
                    <a:pt x="54" y="63"/>
                    <a:pt x="47" y="60"/>
                    <a:pt x="40" y="58"/>
                  </a:cubicBezTo>
                  <a:cubicBezTo>
                    <a:pt x="33" y="55"/>
                    <a:pt x="26" y="54"/>
                    <a:pt x="19" y="50"/>
                  </a:cubicBezTo>
                  <a:cubicBezTo>
                    <a:pt x="0" y="39"/>
                    <a:pt x="20" y="22"/>
                    <a:pt x="29" y="9"/>
                  </a:cubicBezTo>
                  <a:cubicBezTo>
                    <a:pt x="40" y="11"/>
                    <a:pt x="56" y="13"/>
                    <a:pt x="68" y="18"/>
                  </a:cubicBezTo>
                  <a:cubicBezTo>
                    <a:pt x="68" y="20"/>
                    <a:pt x="69" y="22"/>
                    <a:pt x="71" y="21"/>
                  </a:cubicBezTo>
                  <a:cubicBezTo>
                    <a:pt x="72" y="21"/>
                    <a:pt x="73" y="21"/>
                    <a:pt x="74" y="21"/>
                  </a:cubicBezTo>
                  <a:cubicBezTo>
                    <a:pt x="78" y="23"/>
                    <a:pt x="82" y="27"/>
                    <a:pt x="85" y="32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8" y="42"/>
                    <a:pt x="77" y="37"/>
                    <a:pt x="85" y="32"/>
                  </a:cubicBezTo>
                  <a:cubicBezTo>
                    <a:pt x="85" y="33"/>
                    <a:pt x="86" y="34"/>
                    <a:pt x="86" y="35"/>
                  </a:cubicBezTo>
                  <a:cubicBezTo>
                    <a:pt x="89" y="44"/>
                    <a:pt x="83" y="56"/>
                    <a:pt x="77" y="63"/>
                  </a:cubicBezTo>
                  <a:close/>
                  <a:moveTo>
                    <a:pt x="305" y="75"/>
                  </a:moveTo>
                  <a:cubicBezTo>
                    <a:pt x="305" y="76"/>
                    <a:pt x="306" y="77"/>
                    <a:pt x="306" y="79"/>
                  </a:cubicBezTo>
                  <a:cubicBezTo>
                    <a:pt x="306" y="77"/>
                    <a:pt x="305" y="76"/>
                    <a:pt x="305" y="75"/>
                  </a:cubicBezTo>
                  <a:close/>
                  <a:moveTo>
                    <a:pt x="132" y="95"/>
                  </a:moveTo>
                  <a:cubicBezTo>
                    <a:pt x="122" y="91"/>
                    <a:pt x="111" y="83"/>
                    <a:pt x="114" y="70"/>
                  </a:cubicBezTo>
                  <a:cubicBezTo>
                    <a:pt x="117" y="61"/>
                    <a:pt x="126" y="54"/>
                    <a:pt x="131" y="46"/>
                  </a:cubicBezTo>
                  <a:cubicBezTo>
                    <a:pt x="140" y="48"/>
                    <a:pt x="162" y="54"/>
                    <a:pt x="175" y="63"/>
                  </a:cubicBezTo>
                  <a:cubicBezTo>
                    <a:pt x="170" y="65"/>
                    <a:pt x="165" y="67"/>
                    <a:pt x="159" y="70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80" y="67"/>
                    <a:pt x="183" y="71"/>
                    <a:pt x="185" y="75"/>
                  </a:cubicBezTo>
                  <a:cubicBezTo>
                    <a:pt x="174" y="77"/>
                    <a:pt x="159" y="85"/>
                    <a:pt x="148" y="89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6" y="79"/>
                    <a:pt x="186" y="83"/>
                    <a:pt x="183" y="87"/>
                  </a:cubicBezTo>
                  <a:cubicBezTo>
                    <a:pt x="173" y="106"/>
                    <a:pt x="149" y="102"/>
                    <a:pt x="132" y="95"/>
                  </a:cubicBezTo>
                  <a:close/>
                  <a:moveTo>
                    <a:pt x="191" y="88"/>
                  </a:moveTo>
                  <a:cubicBezTo>
                    <a:pt x="190" y="89"/>
                    <a:pt x="189" y="89"/>
                    <a:pt x="188" y="90"/>
                  </a:cubicBezTo>
                  <a:cubicBezTo>
                    <a:pt x="191" y="86"/>
                    <a:pt x="191" y="83"/>
                    <a:pt x="191" y="80"/>
                  </a:cubicBezTo>
                  <a:cubicBezTo>
                    <a:pt x="193" y="81"/>
                    <a:pt x="195" y="81"/>
                    <a:pt x="196" y="82"/>
                  </a:cubicBezTo>
                  <a:cubicBezTo>
                    <a:pt x="195" y="84"/>
                    <a:pt x="193" y="87"/>
                    <a:pt x="191" y="8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231"/>
            <p:cNvSpPr/>
            <p:nvPr/>
          </p:nvSpPr>
          <p:spPr bwMode="auto">
            <a:xfrm>
              <a:off x="9733560" y="4596451"/>
              <a:ext cx="64288" cy="114433"/>
            </a:xfrm>
            <a:custGeom>
              <a:avLst/>
              <a:gdLst>
                <a:gd name="T0" fmla="*/ 18 w 21"/>
                <a:gd name="T1" fmla="*/ 33 h 38"/>
                <a:gd name="T2" fmla="*/ 6 w 21"/>
                <a:gd name="T3" fmla="*/ 19 h 38"/>
                <a:gd name="T4" fmla="*/ 19 w 21"/>
                <a:gd name="T5" fmla="*/ 3 h 38"/>
                <a:gd name="T6" fmla="*/ 17 w 21"/>
                <a:gd name="T7" fmla="*/ 0 h 38"/>
                <a:gd name="T8" fmla="*/ 1 w 21"/>
                <a:gd name="T9" fmla="*/ 21 h 38"/>
                <a:gd name="T10" fmla="*/ 17 w 21"/>
                <a:gd name="T11" fmla="*/ 38 h 38"/>
                <a:gd name="T12" fmla="*/ 18 w 21"/>
                <a:gd name="T13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8">
                  <a:moveTo>
                    <a:pt x="18" y="33"/>
                  </a:moveTo>
                  <a:cubicBezTo>
                    <a:pt x="11" y="31"/>
                    <a:pt x="4" y="28"/>
                    <a:pt x="6" y="19"/>
                  </a:cubicBezTo>
                  <a:cubicBezTo>
                    <a:pt x="8" y="12"/>
                    <a:pt x="14" y="7"/>
                    <a:pt x="19" y="3"/>
                  </a:cubicBezTo>
                  <a:cubicBezTo>
                    <a:pt x="20" y="2"/>
                    <a:pt x="18" y="0"/>
                    <a:pt x="17" y="0"/>
                  </a:cubicBezTo>
                  <a:cubicBezTo>
                    <a:pt x="9" y="4"/>
                    <a:pt x="2" y="12"/>
                    <a:pt x="1" y="21"/>
                  </a:cubicBezTo>
                  <a:cubicBezTo>
                    <a:pt x="0" y="30"/>
                    <a:pt x="9" y="36"/>
                    <a:pt x="17" y="38"/>
                  </a:cubicBezTo>
                  <a:cubicBezTo>
                    <a:pt x="20" y="38"/>
                    <a:pt x="21" y="34"/>
                    <a:pt x="18" y="3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232"/>
            <p:cNvSpPr/>
            <p:nvPr/>
          </p:nvSpPr>
          <p:spPr bwMode="auto">
            <a:xfrm>
              <a:off x="10049857" y="4696740"/>
              <a:ext cx="131148" cy="154292"/>
            </a:xfrm>
            <a:custGeom>
              <a:avLst/>
              <a:gdLst>
                <a:gd name="T0" fmla="*/ 40 w 43"/>
                <a:gd name="T1" fmla="*/ 47 h 51"/>
                <a:gd name="T2" fmla="*/ 8 w 43"/>
                <a:gd name="T3" fmla="*/ 34 h 51"/>
                <a:gd name="T4" fmla="*/ 15 w 43"/>
                <a:gd name="T5" fmla="*/ 3 h 51"/>
                <a:gd name="T6" fmla="*/ 12 w 43"/>
                <a:gd name="T7" fmla="*/ 2 h 51"/>
                <a:gd name="T8" fmla="*/ 4 w 43"/>
                <a:gd name="T9" fmla="*/ 38 h 51"/>
                <a:gd name="T10" fmla="*/ 40 w 43"/>
                <a:gd name="T11" fmla="*/ 51 h 51"/>
                <a:gd name="T12" fmla="*/ 40 w 43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1">
                  <a:moveTo>
                    <a:pt x="40" y="47"/>
                  </a:moveTo>
                  <a:cubicBezTo>
                    <a:pt x="30" y="46"/>
                    <a:pt x="12" y="46"/>
                    <a:pt x="8" y="34"/>
                  </a:cubicBezTo>
                  <a:cubicBezTo>
                    <a:pt x="5" y="24"/>
                    <a:pt x="12" y="13"/>
                    <a:pt x="15" y="3"/>
                  </a:cubicBezTo>
                  <a:cubicBezTo>
                    <a:pt x="16" y="1"/>
                    <a:pt x="13" y="0"/>
                    <a:pt x="12" y="2"/>
                  </a:cubicBezTo>
                  <a:cubicBezTo>
                    <a:pt x="6" y="11"/>
                    <a:pt x="0" y="27"/>
                    <a:pt x="4" y="38"/>
                  </a:cubicBezTo>
                  <a:cubicBezTo>
                    <a:pt x="9" y="51"/>
                    <a:pt x="29" y="51"/>
                    <a:pt x="40" y="51"/>
                  </a:cubicBezTo>
                  <a:cubicBezTo>
                    <a:pt x="43" y="51"/>
                    <a:pt x="43" y="47"/>
                    <a:pt x="40" y="4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233"/>
            <p:cNvSpPr/>
            <p:nvPr/>
          </p:nvSpPr>
          <p:spPr bwMode="auto">
            <a:xfrm>
              <a:off x="9831278" y="4632452"/>
              <a:ext cx="96433" cy="48859"/>
            </a:xfrm>
            <a:custGeom>
              <a:avLst/>
              <a:gdLst>
                <a:gd name="T0" fmla="*/ 0 w 32"/>
                <a:gd name="T1" fmla="*/ 16 h 16"/>
                <a:gd name="T2" fmla="*/ 32 w 32"/>
                <a:gd name="T3" fmla="*/ 0 h 16"/>
                <a:gd name="T4" fmla="*/ 0 w 32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cubicBezTo>
                    <a:pt x="10" y="11"/>
                    <a:pt x="25" y="5"/>
                    <a:pt x="32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234"/>
            <p:cNvSpPr/>
            <p:nvPr/>
          </p:nvSpPr>
          <p:spPr bwMode="auto">
            <a:xfrm>
              <a:off x="9880137" y="4668454"/>
              <a:ext cx="69431" cy="39859"/>
            </a:xfrm>
            <a:custGeom>
              <a:avLst/>
              <a:gdLst>
                <a:gd name="T0" fmla="*/ 23 w 23"/>
                <a:gd name="T1" fmla="*/ 0 h 13"/>
                <a:gd name="T2" fmla="*/ 0 w 23"/>
                <a:gd name="T3" fmla="*/ 13 h 13"/>
                <a:gd name="T4" fmla="*/ 23 w 23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3">
                  <a:moveTo>
                    <a:pt x="2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8" y="9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235"/>
            <p:cNvSpPr/>
            <p:nvPr/>
          </p:nvSpPr>
          <p:spPr bwMode="auto">
            <a:xfrm>
              <a:off x="10119288" y="4766171"/>
              <a:ext cx="48859" cy="18001"/>
            </a:xfrm>
            <a:custGeom>
              <a:avLst/>
              <a:gdLst>
                <a:gd name="T0" fmla="*/ 16 w 16"/>
                <a:gd name="T1" fmla="*/ 0 h 6"/>
                <a:gd name="T2" fmla="*/ 0 w 16"/>
                <a:gd name="T3" fmla="*/ 6 h 6"/>
                <a:gd name="T4" fmla="*/ 16 w 1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5"/>
                    <a:pt x="11" y="2"/>
                    <a:pt x="1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236"/>
            <p:cNvSpPr/>
            <p:nvPr/>
          </p:nvSpPr>
          <p:spPr bwMode="auto">
            <a:xfrm>
              <a:off x="10199006" y="4759742"/>
              <a:ext cx="30858" cy="12858"/>
            </a:xfrm>
            <a:custGeom>
              <a:avLst/>
              <a:gdLst>
                <a:gd name="T0" fmla="*/ 0 w 10"/>
                <a:gd name="T1" fmla="*/ 4 h 4"/>
                <a:gd name="T2" fmla="*/ 10 w 10"/>
                <a:gd name="T3" fmla="*/ 0 h 4"/>
                <a:gd name="T4" fmla="*/ 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4" y="2"/>
                    <a:pt x="0" y="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237"/>
            <p:cNvSpPr/>
            <p:nvPr/>
          </p:nvSpPr>
          <p:spPr bwMode="auto">
            <a:xfrm>
              <a:off x="10138575" y="4772600"/>
              <a:ext cx="60431" cy="24430"/>
            </a:xfrm>
            <a:custGeom>
              <a:avLst/>
              <a:gdLst>
                <a:gd name="T0" fmla="*/ 20 w 20"/>
                <a:gd name="T1" fmla="*/ 0 h 8"/>
                <a:gd name="T2" fmla="*/ 0 w 20"/>
                <a:gd name="T3" fmla="*/ 8 h 8"/>
                <a:gd name="T4" fmla="*/ 20 w 20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7" y="6"/>
                    <a:pt x="14" y="3"/>
                    <a:pt x="2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263"/>
            <p:cNvSpPr>
              <a:spLocks noEditPoints="1"/>
            </p:cNvSpPr>
            <p:nvPr/>
          </p:nvSpPr>
          <p:spPr bwMode="auto">
            <a:xfrm>
              <a:off x="9793991" y="3670702"/>
              <a:ext cx="95146" cy="316298"/>
            </a:xfrm>
            <a:custGeom>
              <a:avLst/>
              <a:gdLst>
                <a:gd name="T0" fmla="*/ 27 w 31"/>
                <a:gd name="T1" fmla="*/ 1 h 104"/>
                <a:gd name="T2" fmla="*/ 26 w 31"/>
                <a:gd name="T3" fmla="*/ 0 h 104"/>
                <a:gd name="T4" fmla="*/ 26 w 31"/>
                <a:gd name="T5" fmla="*/ 1 h 104"/>
                <a:gd name="T6" fmla="*/ 20 w 31"/>
                <a:gd name="T7" fmla="*/ 6 h 104"/>
                <a:gd name="T8" fmla="*/ 20 w 31"/>
                <a:gd name="T9" fmla="*/ 4 h 104"/>
                <a:gd name="T10" fmla="*/ 18 w 31"/>
                <a:gd name="T11" fmla="*/ 4 h 104"/>
                <a:gd name="T12" fmla="*/ 7 w 31"/>
                <a:gd name="T13" fmla="*/ 103 h 104"/>
                <a:gd name="T14" fmla="*/ 10 w 31"/>
                <a:gd name="T15" fmla="*/ 103 h 104"/>
                <a:gd name="T16" fmla="*/ 24 w 31"/>
                <a:gd name="T17" fmla="*/ 44 h 104"/>
                <a:gd name="T18" fmla="*/ 29 w 31"/>
                <a:gd name="T19" fmla="*/ 15 h 104"/>
                <a:gd name="T20" fmla="*/ 29 w 31"/>
                <a:gd name="T21" fmla="*/ 17 h 104"/>
                <a:gd name="T22" fmla="*/ 29 w 31"/>
                <a:gd name="T23" fmla="*/ 22 h 104"/>
                <a:gd name="T24" fmla="*/ 31 w 31"/>
                <a:gd name="T25" fmla="*/ 22 h 104"/>
                <a:gd name="T26" fmla="*/ 31 w 31"/>
                <a:gd name="T27" fmla="*/ 17 h 104"/>
                <a:gd name="T28" fmla="*/ 30 w 31"/>
                <a:gd name="T29" fmla="*/ 8 h 104"/>
                <a:gd name="T30" fmla="*/ 27 w 31"/>
                <a:gd name="T31" fmla="*/ 1 h 104"/>
                <a:gd name="T32" fmla="*/ 14 w 31"/>
                <a:gd name="T33" fmla="*/ 85 h 104"/>
                <a:gd name="T34" fmla="*/ 14 w 31"/>
                <a:gd name="T35" fmla="*/ 83 h 104"/>
                <a:gd name="T36" fmla="*/ 15 w 31"/>
                <a:gd name="T37" fmla="*/ 83 h 104"/>
                <a:gd name="T38" fmla="*/ 14 w 31"/>
                <a:gd name="T39" fmla="*/ 85 h 104"/>
                <a:gd name="T40" fmla="*/ 14 w 31"/>
                <a:gd name="T41" fmla="*/ 76 h 104"/>
                <a:gd name="T42" fmla="*/ 14 w 31"/>
                <a:gd name="T43" fmla="*/ 75 h 104"/>
                <a:gd name="T44" fmla="*/ 14 w 31"/>
                <a:gd name="T45" fmla="*/ 75 h 104"/>
                <a:gd name="T46" fmla="*/ 14 w 31"/>
                <a:gd name="T47" fmla="*/ 76 h 104"/>
                <a:gd name="T48" fmla="*/ 21 w 31"/>
                <a:gd name="T49" fmla="*/ 41 h 104"/>
                <a:gd name="T50" fmla="*/ 16 w 31"/>
                <a:gd name="T51" fmla="*/ 66 h 104"/>
                <a:gd name="T52" fmla="*/ 24 w 31"/>
                <a:gd name="T53" fmla="*/ 11 h 104"/>
                <a:gd name="T54" fmla="*/ 26 w 31"/>
                <a:gd name="T55" fmla="*/ 13 h 104"/>
                <a:gd name="T56" fmla="*/ 26 w 31"/>
                <a:gd name="T57" fmla="*/ 12 h 104"/>
                <a:gd name="T58" fmla="*/ 21 w 31"/>
                <a:gd name="T59" fmla="*/ 41 h 104"/>
                <a:gd name="T60" fmla="*/ 15 w 31"/>
                <a:gd name="T61" fmla="*/ 61 h 104"/>
                <a:gd name="T62" fmla="*/ 21 w 31"/>
                <a:gd name="T63" fmla="*/ 17 h 104"/>
                <a:gd name="T64" fmla="*/ 15 w 31"/>
                <a:gd name="T65" fmla="*/ 61 h 104"/>
                <a:gd name="T66" fmla="*/ 28 w 31"/>
                <a:gd name="T67" fmla="*/ 8 h 104"/>
                <a:gd name="T68" fmla="*/ 27 w 31"/>
                <a:gd name="T69" fmla="*/ 11 h 104"/>
                <a:gd name="T70" fmla="*/ 25 w 31"/>
                <a:gd name="T71" fmla="*/ 9 h 104"/>
                <a:gd name="T72" fmla="*/ 24 w 31"/>
                <a:gd name="T73" fmla="*/ 7 h 104"/>
                <a:gd name="T74" fmla="*/ 23 w 31"/>
                <a:gd name="T75" fmla="*/ 9 h 104"/>
                <a:gd name="T76" fmla="*/ 22 w 31"/>
                <a:gd name="T77" fmla="*/ 8 h 104"/>
                <a:gd name="T78" fmla="*/ 12 w 31"/>
                <a:gd name="T79" fmla="*/ 90 h 104"/>
                <a:gd name="T80" fmla="*/ 12 w 31"/>
                <a:gd name="T81" fmla="*/ 90 h 104"/>
                <a:gd name="T82" fmla="*/ 9 w 31"/>
                <a:gd name="T83" fmla="*/ 97 h 104"/>
                <a:gd name="T84" fmla="*/ 19 w 31"/>
                <a:gd name="T85" fmla="*/ 12 h 104"/>
                <a:gd name="T86" fmla="*/ 19 w 31"/>
                <a:gd name="T87" fmla="*/ 11 h 104"/>
                <a:gd name="T88" fmla="*/ 19 w 31"/>
                <a:gd name="T89" fmla="*/ 11 h 104"/>
                <a:gd name="T90" fmla="*/ 19 w 31"/>
                <a:gd name="T91" fmla="*/ 11 h 104"/>
                <a:gd name="T92" fmla="*/ 26 w 31"/>
                <a:gd name="T93" fmla="*/ 3 h 104"/>
                <a:gd name="T94" fmla="*/ 28 w 31"/>
                <a:gd name="T95" fmla="*/ 8 h 104"/>
                <a:gd name="T96" fmla="*/ 28 w 31"/>
                <a:gd name="T9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" h="104">
                  <a:moveTo>
                    <a:pt x="27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3" y="2"/>
                    <a:pt x="21" y="4"/>
                    <a:pt x="20" y="6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3"/>
                    <a:pt x="18" y="2"/>
                    <a:pt x="18" y="4"/>
                  </a:cubicBezTo>
                  <a:cubicBezTo>
                    <a:pt x="12" y="36"/>
                    <a:pt x="0" y="70"/>
                    <a:pt x="7" y="103"/>
                  </a:cubicBezTo>
                  <a:cubicBezTo>
                    <a:pt x="7" y="104"/>
                    <a:pt x="9" y="104"/>
                    <a:pt x="10" y="103"/>
                  </a:cubicBezTo>
                  <a:cubicBezTo>
                    <a:pt x="20" y="85"/>
                    <a:pt x="22" y="64"/>
                    <a:pt x="24" y="44"/>
                  </a:cubicBezTo>
                  <a:cubicBezTo>
                    <a:pt x="26" y="34"/>
                    <a:pt x="28" y="25"/>
                    <a:pt x="29" y="15"/>
                  </a:cubicBezTo>
                  <a:cubicBezTo>
                    <a:pt x="29" y="16"/>
                    <a:pt x="29" y="16"/>
                    <a:pt x="29" y="17"/>
                  </a:cubicBezTo>
                  <a:cubicBezTo>
                    <a:pt x="29" y="19"/>
                    <a:pt x="29" y="20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0"/>
                    <a:pt x="31" y="19"/>
                    <a:pt x="31" y="17"/>
                  </a:cubicBezTo>
                  <a:cubicBezTo>
                    <a:pt x="31" y="14"/>
                    <a:pt x="31" y="11"/>
                    <a:pt x="30" y="8"/>
                  </a:cubicBezTo>
                  <a:cubicBezTo>
                    <a:pt x="30" y="6"/>
                    <a:pt x="29" y="3"/>
                    <a:pt x="27" y="1"/>
                  </a:cubicBezTo>
                  <a:close/>
                  <a:moveTo>
                    <a:pt x="14" y="85"/>
                  </a:moveTo>
                  <a:cubicBezTo>
                    <a:pt x="14" y="85"/>
                    <a:pt x="14" y="84"/>
                    <a:pt x="14" y="83"/>
                  </a:cubicBezTo>
                  <a:cubicBezTo>
                    <a:pt x="14" y="83"/>
                    <a:pt x="15" y="83"/>
                    <a:pt x="15" y="83"/>
                  </a:cubicBezTo>
                  <a:cubicBezTo>
                    <a:pt x="15" y="84"/>
                    <a:pt x="14" y="85"/>
                    <a:pt x="14" y="85"/>
                  </a:cubicBezTo>
                  <a:close/>
                  <a:moveTo>
                    <a:pt x="14" y="76"/>
                  </a:move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5"/>
                    <a:pt x="14" y="76"/>
                  </a:cubicBezTo>
                  <a:close/>
                  <a:moveTo>
                    <a:pt x="21" y="41"/>
                  </a:moveTo>
                  <a:cubicBezTo>
                    <a:pt x="20" y="50"/>
                    <a:pt x="18" y="58"/>
                    <a:pt x="16" y="66"/>
                  </a:cubicBezTo>
                  <a:cubicBezTo>
                    <a:pt x="18" y="48"/>
                    <a:pt x="20" y="29"/>
                    <a:pt x="24" y="11"/>
                  </a:cubicBezTo>
                  <a:cubicBezTo>
                    <a:pt x="25" y="12"/>
                    <a:pt x="25" y="12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22"/>
                    <a:pt x="23" y="31"/>
                    <a:pt x="21" y="41"/>
                  </a:cubicBezTo>
                  <a:close/>
                  <a:moveTo>
                    <a:pt x="15" y="61"/>
                  </a:moveTo>
                  <a:cubicBezTo>
                    <a:pt x="16" y="46"/>
                    <a:pt x="18" y="30"/>
                    <a:pt x="21" y="17"/>
                  </a:cubicBezTo>
                  <a:cubicBezTo>
                    <a:pt x="18" y="31"/>
                    <a:pt x="16" y="46"/>
                    <a:pt x="15" y="61"/>
                  </a:cubicBezTo>
                  <a:close/>
                  <a:moveTo>
                    <a:pt x="28" y="8"/>
                  </a:moveTo>
                  <a:cubicBezTo>
                    <a:pt x="27" y="9"/>
                    <a:pt x="27" y="10"/>
                    <a:pt x="27" y="11"/>
                  </a:cubicBezTo>
                  <a:cubicBezTo>
                    <a:pt x="26" y="10"/>
                    <a:pt x="25" y="9"/>
                    <a:pt x="25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4" y="32"/>
                    <a:pt x="13" y="65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1" y="93"/>
                    <a:pt x="10" y="95"/>
                    <a:pt x="9" y="97"/>
                  </a:cubicBezTo>
                  <a:cubicBezTo>
                    <a:pt x="5" y="69"/>
                    <a:pt x="14" y="40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8"/>
                    <a:pt x="23" y="5"/>
                    <a:pt x="26" y="3"/>
                  </a:cubicBezTo>
                  <a:cubicBezTo>
                    <a:pt x="27" y="4"/>
                    <a:pt x="28" y="6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264"/>
            <p:cNvSpPr/>
            <p:nvPr/>
          </p:nvSpPr>
          <p:spPr bwMode="auto">
            <a:xfrm>
              <a:off x="9577983" y="3318403"/>
              <a:ext cx="28287" cy="96433"/>
            </a:xfrm>
            <a:custGeom>
              <a:avLst/>
              <a:gdLst>
                <a:gd name="T0" fmla="*/ 2 w 9"/>
                <a:gd name="T1" fmla="*/ 32 h 32"/>
                <a:gd name="T2" fmla="*/ 9 w 9"/>
                <a:gd name="T3" fmla="*/ 0 h 32"/>
                <a:gd name="T4" fmla="*/ 8 w 9"/>
                <a:gd name="T5" fmla="*/ 0 h 32"/>
                <a:gd name="T6" fmla="*/ 0 w 9"/>
                <a:gd name="T7" fmla="*/ 32 h 32"/>
                <a:gd name="T8" fmla="*/ 2 w 9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2">
                  <a:moveTo>
                    <a:pt x="2" y="32"/>
                  </a:moveTo>
                  <a:cubicBezTo>
                    <a:pt x="4" y="21"/>
                    <a:pt x="7" y="11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10"/>
                    <a:pt x="2" y="21"/>
                    <a:pt x="0" y="32"/>
                  </a:cubicBezTo>
                  <a:lnTo>
                    <a:pt x="2" y="3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265"/>
            <p:cNvSpPr/>
            <p:nvPr/>
          </p:nvSpPr>
          <p:spPr bwMode="auto">
            <a:xfrm>
              <a:off x="9639699" y="3002105"/>
              <a:ext cx="29573" cy="38573"/>
            </a:xfrm>
            <a:custGeom>
              <a:avLst/>
              <a:gdLst>
                <a:gd name="T0" fmla="*/ 2 w 10"/>
                <a:gd name="T1" fmla="*/ 2 h 13"/>
                <a:gd name="T2" fmla="*/ 2 w 10"/>
                <a:gd name="T3" fmla="*/ 0 h 13"/>
                <a:gd name="T4" fmla="*/ 1 w 10"/>
                <a:gd name="T5" fmla="*/ 0 h 13"/>
                <a:gd name="T6" fmla="*/ 1 w 10"/>
                <a:gd name="T7" fmla="*/ 0 h 13"/>
                <a:gd name="T8" fmla="*/ 1 w 10"/>
                <a:gd name="T9" fmla="*/ 0 h 13"/>
                <a:gd name="T10" fmla="*/ 0 w 10"/>
                <a:gd name="T11" fmla="*/ 0 h 13"/>
                <a:gd name="T12" fmla="*/ 0 w 10"/>
                <a:gd name="T13" fmla="*/ 0 h 13"/>
                <a:gd name="T14" fmla="*/ 0 w 10"/>
                <a:gd name="T15" fmla="*/ 0 h 13"/>
                <a:gd name="T16" fmla="*/ 0 w 10"/>
                <a:gd name="T17" fmla="*/ 1 h 13"/>
                <a:gd name="T18" fmla="*/ 0 w 10"/>
                <a:gd name="T19" fmla="*/ 1 h 13"/>
                <a:gd name="T20" fmla="*/ 0 w 10"/>
                <a:gd name="T21" fmla="*/ 1 h 13"/>
                <a:gd name="T22" fmla="*/ 0 w 10"/>
                <a:gd name="T23" fmla="*/ 1 h 13"/>
                <a:gd name="T24" fmla="*/ 0 w 10"/>
                <a:gd name="T25" fmla="*/ 1 h 13"/>
                <a:gd name="T26" fmla="*/ 0 w 10"/>
                <a:gd name="T27" fmla="*/ 2 h 13"/>
                <a:gd name="T28" fmla="*/ 4 w 10"/>
                <a:gd name="T29" fmla="*/ 7 h 13"/>
                <a:gd name="T30" fmla="*/ 8 w 10"/>
                <a:gd name="T31" fmla="*/ 13 h 13"/>
                <a:gd name="T32" fmla="*/ 10 w 10"/>
                <a:gd name="T33" fmla="*/ 12 h 13"/>
                <a:gd name="T34" fmla="*/ 5 w 10"/>
                <a:gd name="T35" fmla="*/ 5 h 13"/>
                <a:gd name="T36" fmla="*/ 2 w 10"/>
                <a:gd name="T3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3" y="5"/>
                    <a:pt x="4" y="7"/>
                  </a:cubicBezTo>
                  <a:cubicBezTo>
                    <a:pt x="6" y="10"/>
                    <a:pt x="7" y="12"/>
                    <a:pt x="8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7" y="8"/>
                    <a:pt x="5" y="5"/>
                  </a:cubicBezTo>
                  <a:cubicBezTo>
                    <a:pt x="4" y="4"/>
                    <a:pt x="3" y="2"/>
                    <a:pt x="2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266"/>
            <p:cNvSpPr/>
            <p:nvPr/>
          </p:nvSpPr>
          <p:spPr bwMode="auto">
            <a:xfrm>
              <a:off x="9736131" y="4176006"/>
              <a:ext cx="28287" cy="109290"/>
            </a:xfrm>
            <a:custGeom>
              <a:avLst/>
              <a:gdLst>
                <a:gd name="T0" fmla="*/ 9 w 9"/>
                <a:gd name="T1" fmla="*/ 1 h 36"/>
                <a:gd name="T2" fmla="*/ 8 w 9"/>
                <a:gd name="T3" fmla="*/ 0 h 36"/>
                <a:gd name="T4" fmla="*/ 8 w 9"/>
                <a:gd name="T5" fmla="*/ 1 h 36"/>
                <a:gd name="T6" fmla="*/ 7 w 9"/>
                <a:gd name="T7" fmla="*/ 1 h 36"/>
                <a:gd name="T8" fmla="*/ 7 w 9"/>
                <a:gd name="T9" fmla="*/ 2 h 36"/>
                <a:gd name="T10" fmla="*/ 7 w 9"/>
                <a:gd name="T11" fmla="*/ 2 h 36"/>
                <a:gd name="T12" fmla="*/ 7 w 9"/>
                <a:gd name="T13" fmla="*/ 2 h 36"/>
                <a:gd name="T14" fmla="*/ 3 w 9"/>
                <a:gd name="T15" fmla="*/ 17 h 36"/>
                <a:gd name="T16" fmla="*/ 1 w 9"/>
                <a:gd name="T17" fmla="*/ 26 h 36"/>
                <a:gd name="T18" fmla="*/ 0 w 9"/>
                <a:gd name="T19" fmla="*/ 33 h 36"/>
                <a:gd name="T20" fmla="*/ 0 w 9"/>
                <a:gd name="T21" fmla="*/ 35 h 36"/>
                <a:gd name="T22" fmla="*/ 0 w 9"/>
                <a:gd name="T23" fmla="*/ 36 h 36"/>
                <a:gd name="T24" fmla="*/ 1 w 9"/>
                <a:gd name="T25" fmla="*/ 36 h 36"/>
                <a:gd name="T26" fmla="*/ 3 w 9"/>
                <a:gd name="T27" fmla="*/ 35 h 36"/>
                <a:gd name="T28" fmla="*/ 2 w 9"/>
                <a:gd name="T29" fmla="*/ 34 h 36"/>
                <a:gd name="T30" fmla="*/ 2 w 9"/>
                <a:gd name="T31" fmla="*/ 34 h 36"/>
                <a:gd name="T32" fmla="*/ 1 w 9"/>
                <a:gd name="T33" fmla="*/ 34 h 36"/>
                <a:gd name="T34" fmla="*/ 1 w 9"/>
                <a:gd name="T35" fmla="*/ 33 h 36"/>
                <a:gd name="T36" fmla="*/ 2 w 9"/>
                <a:gd name="T37" fmla="*/ 26 h 36"/>
                <a:gd name="T38" fmla="*/ 8 w 9"/>
                <a:gd name="T39" fmla="*/ 4 h 36"/>
                <a:gd name="T40" fmla="*/ 9 w 9"/>
                <a:gd name="T41" fmla="*/ 4 h 36"/>
                <a:gd name="T42" fmla="*/ 9 w 9"/>
                <a:gd name="T43" fmla="*/ 1 h 36"/>
                <a:gd name="T44" fmla="*/ 9 w 9"/>
                <a:gd name="T4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36">
                  <a:moveTo>
                    <a:pt x="9" y="1"/>
                  </a:move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4"/>
                    <a:pt x="4" y="10"/>
                    <a:pt x="3" y="17"/>
                  </a:cubicBezTo>
                  <a:cubicBezTo>
                    <a:pt x="2" y="20"/>
                    <a:pt x="1" y="23"/>
                    <a:pt x="1" y="26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2" y="36"/>
                    <a:pt x="3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3"/>
                    <a:pt x="1" y="33"/>
                  </a:cubicBezTo>
                  <a:cubicBezTo>
                    <a:pt x="1" y="31"/>
                    <a:pt x="2" y="29"/>
                    <a:pt x="2" y="26"/>
                  </a:cubicBezTo>
                  <a:cubicBezTo>
                    <a:pt x="4" y="18"/>
                    <a:pt x="7" y="8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267"/>
            <p:cNvSpPr>
              <a:spLocks noEditPoints="1"/>
            </p:cNvSpPr>
            <p:nvPr/>
          </p:nvSpPr>
          <p:spPr bwMode="auto">
            <a:xfrm>
              <a:off x="9517552" y="3232256"/>
              <a:ext cx="234009" cy="326584"/>
            </a:xfrm>
            <a:custGeom>
              <a:avLst/>
              <a:gdLst>
                <a:gd name="T0" fmla="*/ 72 w 77"/>
                <a:gd name="T1" fmla="*/ 26 h 107"/>
                <a:gd name="T2" fmla="*/ 29 w 77"/>
                <a:gd name="T3" fmla="*/ 10 h 107"/>
                <a:gd name="T4" fmla="*/ 28 w 77"/>
                <a:gd name="T5" fmla="*/ 9 h 107"/>
                <a:gd name="T6" fmla="*/ 23 w 77"/>
                <a:gd name="T7" fmla="*/ 1 h 107"/>
                <a:gd name="T8" fmla="*/ 21 w 77"/>
                <a:gd name="T9" fmla="*/ 9 h 107"/>
                <a:gd name="T10" fmla="*/ 21 w 77"/>
                <a:gd name="T11" fmla="*/ 23 h 107"/>
                <a:gd name="T12" fmla="*/ 12 w 77"/>
                <a:gd name="T13" fmla="*/ 72 h 107"/>
                <a:gd name="T14" fmla="*/ 3 w 77"/>
                <a:gd name="T15" fmla="*/ 69 h 107"/>
                <a:gd name="T16" fmla="*/ 11 w 77"/>
                <a:gd name="T17" fmla="*/ 79 h 107"/>
                <a:gd name="T18" fmla="*/ 16 w 77"/>
                <a:gd name="T19" fmla="*/ 83 h 107"/>
                <a:gd name="T20" fmla="*/ 34 w 77"/>
                <a:gd name="T21" fmla="*/ 97 h 107"/>
                <a:gd name="T22" fmla="*/ 35 w 77"/>
                <a:gd name="T23" fmla="*/ 93 h 107"/>
                <a:gd name="T24" fmla="*/ 55 w 77"/>
                <a:gd name="T25" fmla="*/ 105 h 107"/>
                <a:gd name="T26" fmla="*/ 52 w 77"/>
                <a:gd name="T27" fmla="*/ 102 h 107"/>
                <a:gd name="T28" fmla="*/ 57 w 77"/>
                <a:gd name="T29" fmla="*/ 65 h 107"/>
                <a:gd name="T30" fmla="*/ 69 w 77"/>
                <a:gd name="T31" fmla="*/ 34 h 107"/>
                <a:gd name="T32" fmla="*/ 64 w 77"/>
                <a:gd name="T33" fmla="*/ 31 h 107"/>
                <a:gd name="T34" fmla="*/ 49 w 77"/>
                <a:gd name="T35" fmla="*/ 29 h 107"/>
                <a:gd name="T36" fmla="*/ 63 w 77"/>
                <a:gd name="T37" fmla="*/ 34 h 107"/>
                <a:gd name="T38" fmla="*/ 32 w 77"/>
                <a:gd name="T39" fmla="*/ 88 h 107"/>
                <a:gd name="T40" fmla="*/ 18 w 77"/>
                <a:gd name="T41" fmla="*/ 78 h 107"/>
                <a:gd name="T42" fmla="*/ 27 w 77"/>
                <a:gd name="T43" fmla="*/ 23 h 107"/>
                <a:gd name="T44" fmla="*/ 27 w 77"/>
                <a:gd name="T45" fmla="*/ 21 h 107"/>
                <a:gd name="T46" fmla="*/ 41 w 77"/>
                <a:gd name="T47" fmla="*/ 21 h 107"/>
                <a:gd name="T48" fmla="*/ 29 w 77"/>
                <a:gd name="T49" fmla="*/ 17 h 107"/>
                <a:gd name="T50" fmla="*/ 35 w 77"/>
                <a:gd name="T51" fmla="*/ 17 h 107"/>
                <a:gd name="T52" fmla="*/ 70 w 77"/>
                <a:gd name="T53" fmla="*/ 34 h 107"/>
                <a:gd name="T54" fmla="*/ 59 w 77"/>
                <a:gd name="T55" fmla="*/ 80 h 107"/>
                <a:gd name="T56" fmla="*/ 54 w 77"/>
                <a:gd name="T57" fmla="*/ 102 h 107"/>
                <a:gd name="T58" fmla="*/ 58 w 77"/>
                <a:gd name="T59" fmla="*/ 102 h 107"/>
                <a:gd name="T60" fmla="*/ 59 w 77"/>
                <a:gd name="T61" fmla="*/ 102 h 107"/>
                <a:gd name="T62" fmla="*/ 61 w 77"/>
                <a:gd name="T63" fmla="*/ 84 h 107"/>
                <a:gd name="T64" fmla="*/ 62 w 77"/>
                <a:gd name="T65" fmla="*/ 105 h 107"/>
                <a:gd name="T66" fmla="*/ 63 w 77"/>
                <a:gd name="T67" fmla="*/ 95 h 107"/>
                <a:gd name="T68" fmla="*/ 65 w 77"/>
                <a:gd name="T69" fmla="*/ 87 h 107"/>
                <a:gd name="T70" fmla="*/ 67 w 77"/>
                <a:gd name="T71" fmla="*/ 102 h 107"/>
                <a:gd name="T72" fmla="*/ 69 w 77"/>
                <a:gd name="T73" fmla="*/ 69 h 107"/>
                <a:gd name="T74" fmla="*/ 74 w 77"/>
                <a:gd name="T75" fmla="*/ 43 h 107"/>
                <a:gd name="T76" fmla="*/ 75 w 77"/>
                <a:gd name="T77" fmla="*/ 27 h 107"/>
                <a:gd name="T78" fmla="*/ 14 w 77"/>
                <a:gd name="T79" fmla="*/ 77 h 107"/>
                <a:gd name="T80" fmla="*/ 14 w 77"/>
                <a:gd name="T81" fmla="*/ 77 h 107"/>
                <a:gd name="T82" fmla="*/ 43 w 77"/>
                <a:gd name="T83" fmla="*/ 97 h 107"/>
                <a:gd name="T84" fmla="*/ 21 w 77"/>
                <a:gd name="T85" fmla="*/ 82 h 107"/>
                <a:gd name="T86" fmla="*/ 24 w 77"/>
                <a:gd name="T87" fmla="*/ 10 h 107"/>
                <a:gd name="T88" fmla="*/ 25 w 77"/>
                <a:gd name="T89" fmla="*/ 12 h 107"/>
                <a:gd name="T90" fmla="*/ 20 w 77"/>
                <a:gd name="T91" fmla="*/ 42 h 107"/>
                <a:gd name="T92" fmla="*/ 25 w 77"/>
                <a:gd name="T93" fmla="*/ 23 h 107"/>
                <a:gd name="T94" fmla="*/ 24 w 77"/>
                <a:gd name="T95" fmla="*/ 21 h 107"/>
                <a:gd name="T96" fmla="*/ 26 w 77"/>
                <a:gd name="T97" fmla="*/ 18 h 107"/>
                <a:gd name="T98" fmla="*/ 26 w 77"/>
                <a:gd name="T99" fmla="*/ 15 h 107"/>
                <a:gd name="T100" fmla="*/ 27 w 77"/>
                <a:gd name="T101" fmla="*/ 13 h 107"/>
                <a:gd name="T102" fmla="*/ 62 w 77"/>
                <a:gd name="T103" fmla="*/ 86 h 107"/>
                <a:gd name="T104" fmla="*/ 64 w 77"/>
                <a:gd name="T105" fmla="*/ 77 h 107"/>
                <a:gd name="T106" fmla="*/ 63 w 77"/>
                <a:gd name="T107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" h="107">
                  <a:moveTo>
                    <a:pt x="76" y="20"/>
                  </a:moveTo>
                  <a:cubicBezTo>
                    <a:pt x="75" y="22"/>
                    <a:pt x="74" y="24"/>
                    <a:pt x="73" y="27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7"/>
                    <a:pt x="72" y="27"/>
                    <a:pt x="72" y="28"/>
                  </a:cubicBezTo>
                  <a:cubicBezTo>
                    <a:pt x="72" y="27"/>
                    <a:pt x="71" y="27"/>
                    <a:pt x="71" y="27"/>
                  </a:cubicBezTo>
                  <a:cubicBezTo>
                    <a:pt x="57" y="22"/>
                    <a:pt x="43" y="17"/>
                    <a:pt x="29" y="10"/>
                  </a:cubicBezTo>
                  <a:cubicBezTo>
                    <a:pt x="30" y="10"/>
                    <a:pt x="30" y="9"/>
                    <a:pt x="30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7" y="9"/>
                    <a:pt x="25" y="8"/>
                    <a:pt x="24" y="8"/>
                  </a:cubicBezTo>
                  <a:cubicBezTo>
                    <a:pt x="25" y="6"/>
                    <a:pt x="25" y="3"/>
                    <a:pt x="25" y="1"/>
                  </a:cubicBezTo>
                  <a:cubicBezTo>
                    <a:pt x="25" y="0"/>
                    <a:pt x="23" y="0"/>
                    <a:pt x="23" y="1"/>
                  </a:cubicBezTo>
                  <a:cubicBezTo>
                    <a:pt x="22" y="3"/>
                    <a:pt x="22" y="5"/>
                    <a:pt x="21" y="6"/>
                  </a:cubicBezTo>
                  <a:cubicBezTo>
                    <a:pt x="20" y="6"/>
                    <a:pt x="20" y="8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7" y="25"/>
                    <a:pt x="10" y="41"/>
                    <a:pt x="8" y="58"/>
                  </a:cubicBezTo>
                  <a:cubicBezTo>
                    <a:pt x="8" y="59"/>
                    <a:pt x="10" y="59"/>
                    <a:pt x="11" y="58"/>
                  </a:cubicBezTo>
                  <a:cubicBezTo>
                    <a:pt x="13" y="46"/>
                    <a:pt x="18" y="34"/>
                    <a:pt x="21" y="23"/>
                  </a:cubicBezTo>
                  <a:cubicBezTo>
                    <a:pt x="21" y="24"/>
                    <a:pt x="21" y="25"/>
                    <a:pt x="21" y="26"/>
                  </a:cubicBezTo>
                  <a:cubicBezTo>
                    <a:pt x="19" y="33"/>
                    <a:pt x="17" y="41"/>
                    <a:pt x="16" y="48"/>
                  </a:cubicBezTo>
                  <a:cubicBezTo>
                    <a:pt x="14" y="58"/>
                    <a:pt x="13" y="67"/>
                    <a:pt x="12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9" y="73"/>
                    <a:pt x="6" y="71"/>
                    <a:pt x="3" y="69"/>
                  </a:cubicBezTo>
                  <a:cubicBezTo>
                    <a:pt x="2" y="68"/>
                    <a:pt x="0" y="70"/>
                    <a:pt x="1" y="71"/>
                  </a:cubicBezTo>
                  <a:cubicBezTo>
                    <a:pt x="4" y="73"/>
                    <a:pt x="8" y="76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80"/>
                    <a:pt x="15" y="81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8" y="84"/>
                    <a:pt x="21" y="86"/>
                    <a:pt x="23" y="88"/>
                  </a:cubicBezTo>
                  <a:cubicBezTo>
                    <a:pt x="26" y="91"/>
                    <a:pt x="30" y="95"/>
                    <a:pt x="34" y="9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3" y="94"/>
                    <a:pt x="31" y="92"/>
                    <a:pt x="28" y="90"/>
                  </a:cubicBezTo>
                  <a:cubicBezTo>
                    <a:pt x="31" y="91"/>
                    <a:pt x="33" y="92"/>
                    <a:pt x="35" y="93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41" y="99"/>
                    <a:pt x="47" y="103"/>
                    <a:pt x="55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3" y="104"/>
                    <a:pt x="52" y="103"/>
                    <a:pt x="50" y="102"/>
                  </a:cubicBezTo>
                  <a:cubicBezTo>
                    <a:pt x="50" y="102"/>
                    <a:pt x="50" y="102"/>
                    <a:pt x="50" y="101"/>
                  </a:cubicBezTo>
                  <a:cubicBezTo>
                    <a:pt x="51" y="102"/>
                    <a:pt x="51" y="102"/>
                    <a:pt x="52" y="102"/>
                  </a:cubicBezTo>
                  <a:cubicBezTo>
                    <a:pt x="53" y="103"/>
                    <a:pt x="55" y="101"/>
                    <a:pt x="53" y="100"/>
                  </a:cubicBezTo>
                  <a:cubicBezTo>
                    <a:pt x="52" y="99"/>
                    <a:pt x="52" y="99"/>
                    <a:pt x="51" y="98"/>
                  </a:cubicBezTo>
                  <a:cubicBezTo>
                    <a:pt x="53" y="89"/>
                    <a:pt x="55" y="77"/>
                    <a:pt x="57" y="65"/>
                  </a:cubicBezTo>
                  <a:cubicBezTo>
                    <a:pt x="60" y="53"/>
                    <a:pt x="62" y="42"/>
                    <a:pt x="64" y="34"/>
                  </a:cubicBezTo>
                  <a:cubicBezTo>
                    <a:pt x="66" y="35"/>
                    <a:pt x="67" y="35"/>
                    <a:pt x="68" y="36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7" y="34"/>
                    <a:pt x="66" y="33"/>
                    <a:pt x="65" y="33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3" y="32"/>
                    <a:pt x="63" y="32"/>
                  </a:cubicBezTo>
                  <a:cubicBezTo>
                    <a:pt x="59" y="30"/>
                    <a:pt x="55" y="29"/>
                    <a:pt x="50" y="29"/>
                  </a:cubicBezTo>
                  <a:cubicBezTo>
                    <a:pt x="50" y="29"/>
                    <a:pt x="49" y="29"/>
                    <a:pt x="49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50" y="31"/>
                    <a:pt x="50" y="31"/>
                  </a:cubicBezTo>
                  <a:cubicBezTo>
                    <a:pt x="55" y="31"/>
                    <a:pt x="59" y="32"/>
                    <a:pt x="63" y="34"/>
                  </a:cubicBezTo>
                  <a:cubicBezTo>
                    <a:pt x="60" y="41"/>
                    <a:pt x="58" y="53"/>
                    <a:pt x="55" y="65"/>
                  </a:cubicBezTo>
                  <a:cubicBezTo>
                    <a:pt x="53" y="76"/>
                    <a:pt x="51" y="88"/>
                    <a:pt x="49" y="98"/>
                  </a:cubicBezTo>
                  <a:cubicBezTo>
                    <a:pt x="43" y="94"/>
                    <a:pt x="37" y="91"/>
                    <a:pt x="32" y="88"/>
                  </a:cubicBezTo>
                  <a:cubicBezTo>
                    <a:pt x="28" y="84"/>
                    <a:pt x="24" y="80"/>
                    <a:pt x="19" y="77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18" y="79"/>
                    <a:pt x="17" y="79"/>
                    <a:pt x="16" y="78"/>
                  </a:cubicBezTo>
                  <a:cubicBezTo>
                    <a:pt x="16" y="60"/>
                    <a:pt x="21" y="41"/>
                    <a:pt x="27" y="23"/>
                  </a:cubicBezTo>
                  <a:cubicBezTo>
                    <a:pt x="31" y="24"/>
                    <a:pt x="35" y="25"/>
                    <a:pt x="39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6" y="23"/>
                    <a:pt x="31" y="22"/>
                    <a:pt x="27" y="21"/>
                  </a:cubicBezTo>
                  <a:cubicBezTo>
                    <a:pt x="27" y="20"/>
                    <a:pt x="27" y="20"/>
                    <a:pt x="28" y="19"/>
                  </a:cubicBezTo>
                  <a:cubicBezTo>
                    <a:pt x="32" y="20"/>
                    <a:pt x="36" y="21"/>
                    <a:pt x="40" y="2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7" y="20"/>
                    <a:pt x="32" y="18"/>
                    <a:pt x="28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3" y="17"/>
                    <a:pt x="34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6" y="22"/>
                    <a:pt x="58" y="27"/>
                    <a:pt x="70" y="31"/>
                  </a:cubicBezTo>
                  <a:cubicBezTo>
                    <a:pt x="70" y="31"/>
                    <a:pt x="71" y="31"/>
                    <a:pt x="71" y="31"/>
                  </a:cubicBezTo>
                  <a:cubicBezTo>
                    <a:pt x="70" y="32"/>
                    <a:pt x="70" y="33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6" y="50"/>
                    <a:pt x="62" y="65"/>
                    <a:pt x="59" y="80"/>
                  </a:cubicBezTo>
                  <a:cubicBezTo>
                    <a:pt x="58" y="84"/>
                    <a:pt x="56" y="87"/>
                    <a:pt x="55" y="90"/>
                  </a:cubicBezTo>
                  <a:cubicBezTo>
                    <a:pt x="54" y="91"/>
                    <a:pt x="55" y="92"/>
                    <a:pt x="57" y="91"/>
                  </a:cubicBezTo>
                  <a:cubicBezTo>
                    <a:pt x="56" y="95"/>
                    <a:pt x="55" y="98"/>
                    <a:pt x="54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0"/>
                    <a:pt x="57" y="97"/>
                    <a:pt x="58" y="94"/>
                  </a:cubicBezTo>
                  <a:cubicBezTo>
                    <a:pt x="58" y="96"/>
                    <a:pt x="58" y="99"/>
                    <a:pt x="58" y="102"/>
                  </a:cubicBezTo>
                  <a:cubicBezTo>
                    <a:pt x="58" y="103"/>
                    <a:pt x="58" y="105"/>
                    <a:pt x="58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5"/>
                    <a:pt x="59" y="103"/>
                    <a:pt x="59" y="102"/>
                  </a:cubicBezTo>
                  <a:cubicBezTo>
                    <a:pt x="59" y="96"/>
                    <a:pt x="60" y="90"/>
                    <a:pt x="61" y="84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0" y="90"/>
                    <a:pt x="60" y="96"/>
                    <a:pt x="60" y="101"/>
                  </a:cubicBezTo>
                  <a:cubicBezTo>
                    <a:pt x="60" y="102"/>
                    <a:pt x="60" y="103"/>
                    <a:pt x="60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2" y="103"/>
                    <a:pt x="62" y="102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99"/>
                    <a:pt x="62" y="97"/>
                    <a:pt x="63" y="95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3" y="93"/>
                    <a:pt x="64" y="91"/>
                    <a:pt x="64" y="89"/>
                  </a:cubicBezTo>
                  <a:cubicBezTo>
                    <a:pt x="64" y="88"/>
                    <a:pt x="65" y="87"/>
                    <a:pt x="65" y="87"/>
                  </a:cubicBezTo>
                  <a:cubicBezTo>
                    <a:pt x="65" y="89"/>
                    <a:pt x="65" y="92"/>
                    <a:pt x="65" y="94"/>
                  </a:cubicBezTo>
                  <a:cubicBezTo>
                    <a:pt x="65" y="97"/>
                    <a:pt x="65" y="100"/>
                    <a:pt x="65" y="102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7" y="100"/>
                    <a:pt x="67" y="97"/>
                    <a:pt x="67" y="94"/>
                  </a:cubicBezTo>
                  <a:cubicBezTo>
                    <a:pt x="67" y="89"/>
                    <a:pt x="67" y="83"/>
                    <a:pt x="67" y="77"/>
                  </a:cubicBezTo>
                  <a:cubicBezTo>
                    <a:pt x="67" y="75"/>
                    <a:pt x="68" y="72"/>
                    <a:pt x="69" y="69"/>
                  </a:cubicBezTo>
                  <a:cubicBezTo>
                    <a:pt x="70" y="63"/>
                    <a:pt x="72" y="56"/>
                    <a:pt x="72" y="50"/>
                  </a:cubicBezTo>
                  <a:cubicBezTo>
                    <a:pt x="73" y="48"/>
                    <a:pt x="73" y="46"/>
                    <a:pt x="74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37"/>
                    <a:pt x="75" y="33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5"/>
                    <a:pt x="76" y="23"/>
                    <a:pt x="77" y="21"/>
                  </a:cubicBezTo>
                  <a:lnTo>
                    <a:pt x="76" y="20"/>
                  </a:lnTo>
                  <a:close/>
                  <a:moveTo>
                    <a:pt x="14" y="77"/>
                  </a:moveTo>
                  <a:cubicBezTo>
                    <a:pt x="14" y="77"/>
                    <a:pt x="14" y="77"/>
                    <a:pt x="13" y="76"/>
                  </a:cubicBezTo>
                  <a:cubicBezTo>
                    <a:pt x="14" y="73"/>
                    <a:pt x="14" y="70"/>
                    <a:pt x="15" y="67"/>
                  </a:cubicBezTo>
                  <a:cubicBezTo>
                    <a:pt x="15" y="70"/>
                    <a:pt x="14" y="74"/>
                    <a:pt x="14" y="77"/>
                  </a:cubicBezTo>
                  <a:close/>
                  <a:moveTo>
                    <a:pt x="49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6" y="100"/>
                    <a:pt x="44" y="99"/>
                    <a:pt x="43" y="97"/>
                  </a:cubicBezTo>
                  <a:cubicBezTo>
                    <a:pt x="45" y="98"/>
                    <a:pt x="47" y="100"/>
                    <a:pt x="49" y="101"/>
                  </a:cubicBezTo>
                  <a:close/>
                  <a:moveTo>
                    <a:pt x="24" y="83"/>
                  </a:moveTo>
                  <a:cubicBezTo>
                    <a:pt x="23" y="83"/>
                    <a:pt x="22" y="82"/>
                    <a:pt x="21" y="82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2"/>
                    <a:pt x="23" y="82"/>
                    <a:pt x="24" y="83"/>
                  </a:cubicBezTo>
                  <a:close/>
                  <a:moveTo>
                    <a:pt x="24" y="10"/>
                  </a:moveTo>
                  <a:cubicBezTo>
                    <a:pt x="25" y="11"/>
                    <a:pt x="25" y="11"/>
                    <a:pt x="26" y="12"/>
                  </a:cubicBezTo>
                  <a:cubicBezTo>
                    <a:pt x="25" y="13"/>
                    <a:pt x="25" y="14"/>
                    <a:pt x="24" y="15"/>
                  </a:cubicBezTo>
                  <a:cubicBezTo>
                    <a:pt x="24" y="14"/>
                    <a:pt x="24" y="13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1"/>
                    <a:pt x="24" y="10"/>
                  </a:cubicBezTo>
                  <a:close/>
                  <a:moveTo>
                    <a:pt x="20" y="42"/>
                  </a:moveTo>
                  <a:cubicBezTo>
                    <a:pt x="21" y="36"/>
                    <a:pt x="21" y="31"/>
                    <a:pt x="22" y="26"/>
                  </a:cubicBezTo>
                  <a:cubicBezTo>
                    <a:pt x="23" y="25"/>
                    <a:pt x="23" y="24"/>
                    <a:pt x="23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3" y="29"/>
                    <a:pt x="21" y="35"/>
                    <a:pt x="20" y="42"/>
                  </a:cubicBezTo>
                  <a:close/>
                  <a:moveTo>
                    <a:pt x="25" y="21"/>
                  </a:moveTo>
                  <a:cubicBezTo>
                    <a:pt x="25" y="21"/>
                    <a:pt x="24" y="21"/>
                    <a:pt x="24" y="21"/>
                  </a:cubicBezTo>
                  <a:cubicBezTo>
                    <a:pt x="24" y="21"/>
                    <a:pt x="24" y="20"/>
                    <a:pt x="24" y="20"/>
                  </a:cubicBezTo>
                  <a:cubicBezTo>
                    <a:pt x="24" y="19"/>
                    <a:pt x="25" y="18"/>
                    <a:pt x="25" y="18"/>
                  </a:cubicBezTo>
                  <a:cubicBezTo>
                    <a:pt x="25" y="18"/>
                    <a:pt x="26" y="18"/>
                    <a:pt x="26" y="18"/>
                  </a:cubicBezTo>
                  <a:cubicBezTo>
                    <a:pt x="26" y="19"/>
                    <a:pt x="25" y="20"/>
                    <a:pt x="25" y="21"/>
                  </a:cubicBezTo>
                  <a:close/>
                  <a:moveTo>
                    <a:pt x="27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7" y="16"/>
                    <a:pt x="27" y="16"/>
                    <a:pt x="28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28" y="13"/>
                    <a:pt x="30" y="14"/>
                    <a:pt x="31" y="14"/>
                  </a:cubicBezTo>
                  <a:cubicBezTo>
                    <a:pt x="29" y="14"/>
                    <a:pt x="28" y="14"/>
                    <a:pt x="27" y="14"/>
                  </a:cubicBezTo>
                  <a:close/>
                  <a:moveTo>
                    <a:pt x="62" y="86"/>
                  </a:moveTo>
                  <a:cubicBezTo>
                    <a:pt x="62" y="85"/>
                    <a:pt x="62" y="85"/>
                    <a:pt x="63" y="85"/>
                  </a:cubicBezTo>
                  <a:cubicBezTo>
                    <a:pt x="63" y="82"/>
                    <a:pt x="63" y="79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3" y="80"/>
                    <a:pt x="63" y="83"/>
                    <a:pt x="62" y="86"/>
                  </a:cubicBezTo>
                  <a:close/>
                  <a:moveTo>
                    <a:pt x="66" y="62"/>
                  </a:moveTo>
                  <a:cubicBezTo>
                    <a:pt x="65" y="64"/>
                    <a:pt x="64" y="67"/>
                    <a:pt x="63" y="69"/>
                  </a:cubicBezTo>
                  <a:cubicBezTo>
                    <a:pt x="64" y="65"/>
                    <a:pt x="65" y="61"/>
                    <a:pt x="66" y="57"/>
                  </a:cubicBezTo>
                  <a:cubicBezTo>
                    <a:pt x="66" y="58"/>
                    <a:pt x="66" y="60"/>
                    <a:pt x="66" y="6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268"/>
            <p:cNvSpPr/>
            <p:nvPr/>
          </p:nvSpPr>
          <p:spPr bwMode="auto">
            <a:xfrm>
              <a:off x="9936710" y="3241257"/>
              <a:ext cx="55288" cy="61717"/>
            </a:xfrm>
            <a:custGeom>
              <a:avLst/>
              <a:gdLst>
                <a:gd name="T0" fmla="*/ 18 w 18"/>
                <a:gd name="T1" fmla="*/ 1 h 20"/>
                <a:gd name="T2" fmla="*/ 17 w 18"/>
                <a:gd name="T3" fmla="*/ 0 h 20"/>
                <a:gd name="T4" fmla="*/ 0 w 18"/>
                <a:gd name="T5" fmla="*/ 20 h 20"/>
                <a:gd name="T6" fmla="*/ 2 w 18"/>
                <a:gd name="T7" fmla="*/ 20 h 20"/>
                <a:gd name="T8" fmla="*/ 18 w 18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8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5"/>
                    <a:pt x="5" y="12"/>
                    <a:pt x="0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3"/>
                    <a:pt x="12" y="7"/>
                    <a:pt x="18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269"/>
            <p:cNvSpPr/>
            <p:nvPr/>
          </p:nvSpPr>
          <p:spPr bwMode="auto">
            <a:xfrm>
              <a:off x="9940568" y="3329974"/>
              <a:ext cx="20572" cy="18001"/>
            </a:xfrm>
            <a:custGeom>
              <a:avLst/>
              <a:gdLst>
                <a:gd name="T0" fmla="*/ 2 w 7"/>
                <a:gd name="T1" fmla="*/ 6 h 6"/>
                <a:gd name="T2" fmla="*/ 7 w 7"/>
                <a:gd name="T3" fmla="*/ 1 h 6"/>
                <a:gd name="T4" fmla="*/ 5 w 7"/>
                <a:gd name="T5" fmla="*/ 0 h 6"/>
                <a:gd name="T6" fmla="*/ 0 w 7"/>
                <a:gd name="T7" fmla="*/ 5 h 6"/>
                <a:gd name="T8" fmla="*/ 2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6"/>
                  </a:moveTo>
                  <a:cubicBezTo>
                    <a:pt x="3" y="4"/>
                    <a:pt x="5" y="3"/>
                    <a:pt x="7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3"/>
                    <a:pt x="0" y="5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270"/>
            <p:cNvSpPr/>
            <p:nvPr/>
          </p:nvSpPr>
          <p:spPr bwMode="auto">
            <a:xfrm>
              <a:off x="9961140" y="3329974"/>
              <a:ext cx="24430" cy="21858"/>
            </a:xfrm>
            <a:custGeom>
              <a:avLst/>
              <a:gdLst>
                <a:gd name="T0" fmla="*/ 0 w 8"/>
                <a:gd name="T1" fmla="*/ 6 h 7"/>
                <a:gd name="T2" fmla="*/ 1 w 8"/>
                <a:gd name="T3" fmla="*/ 7 h 7"/>
                <a:gd name="T4" fmla="*/ 8 w 8"/>
                <a:gd name="T5" fmla="*/ 1 h 7"/>
                <a:gd name="T6" fmla="*/ 7 w 8"/>
                <a:gd name="T7" fmla="*/ 0 h 7"/>
                <a:gd name="T8" fmla="*/ 0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6" y="3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2"/>
                    <a:pt x="2" y="4"/>
                    <a:pt x="0" y="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271"/>
            <p:cNvSpPr/>
            <p:nvPr/>
          </p:nvSpPr>
          <p:spPr bwMode="auto">
            <a:xfrm>
              <a:off x="9946996" y="3278544"/>
              <a:ext cx="36001" cy="36001"/>
            </a:xfrm>
            <a:custGeom>
              <a:avLst/>
              <a:gdLst>
                <a:gd name="T0" fmla="*/ 12 w 12"/>
                <a:gd name="T1" fmla="*/ 1 h 12"/>
                <a:gd name="T2" fmla="*/ 11 w 12"/>
                <a:gd name="T3" fmla="*/ 0 h 12"/>
                <a:gd name="T4" fmla="*/ 0 w 12"/>
                <a:gd name="T5" fmla="*/ 11 h 12"/>
                <a:gd name="T6" fmla="*/ 1 w 12"/>
                <a:gd name="T7" fmla="*/ 12 h 12"/>
                <a:gd name="T8" fmla="*/ 12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3"/>
                    <a:pt x="3" y="7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8"/>
                    <a:pt x="8" y="5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272"/>
            <p:cNvSpPr/>
            <p:nvPr/>
          </p:nvSpPr>
          <p:spPr bwMode="auto">
            <a:xfrm>
              <a:off x="9936710" y="3314545"/>
              <a:ext cx="46287" cy="51431"/>
            </a:xfrm>
            <a:custGeom>
              <a:avLst/>
              <a:gdLst>
                <a:gd name="T0" fmla="*/ 14 w 15"/>
                <a:gd name="T1" fmla="*/ 0 h 17"/>
                <a:gd name="T2" fmla="*/ 0 w 15"/>
                <a:gd name="T3" fmla="*/ 16 h 17"/>
                <a:gd name="T4" fmla="*/ 2 w 15"/>
                <a:gd name="T5" fmla="*/ 17 h 17"/>
                <a:gd name="T6" fmla="*/ 15 w 15"/>
                <a:gd name="T7" fmla="*/ 1 h 17"/>
                <a:gd name="T8" fmla="*/ 14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4" y="0"/>
                  </a:moveTo>
                  <a:cubicBezTo>
                    <a:pt x="9" y="5"/>
                    <a:pt x="4" y="10"/>
                    <a:pt x="0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1"/>
                    <a:pt x="10" y="6"/>
                    <a:pt x="15" y="1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274"/>
            <p:cNvSpPr>
              <a:spLocks noEditPoints="1"/>
            </p:cNvSpPr>
            <p:nvPr/>
          </p:nvSpPr>
          <p:spPr bwMode="auto">
            <a:xfrm>
              <a:off x="10226007" y="3472694"/>
              <a:ext cx="91290" cy="316298"/>
            </a:xfrm>
            <a:custGeom>
              <a:avLst/>
              <a:gdLst>
                <a:gd name="T0" fmla="*/ 9 w 30"/>
                <a:gd name="T1" fmla="*/ 103 h 104"/>
                <a:gd name="T2" fmla="*/ 23 w 30"/>
                <a:gd name="T3" fmla="*/ 44 h 104"/>
                <a:gd name="T4" fmla="*/ 28 w 30"/>
                <a:gd name="T5" fmla="*/ 15 h 104"/>
                <a:gd name="T6" fmla="*/ 28 w 30"/>
                <a:gd name="T7" fmla="*/ 17 h 104"/>
                <a:gd name="T8" fmla="*/ 28 w 30"/>
                <a:gd name="T9" fmla="*/ 22 h 104"/>
                <a:gd name="T10" fmla="*/ 30 w 30"/>
                <a:gd name="T11" fmla="*/ 22 h 104"/>
                <a:gd name="T12" fmla="*/ 30 w 30"/>
                <a:gd name="T13" fmla="*/ 17 h 104"/>
                <a:gd name="T14" fmla="*/ 29 w 30"/>
                <a:gd name="T15" fmla="*/ 8 h 104"/>
                <a:gd name="T16" fmla="*/ 26 w 30"/>
                <a:gd name="T17" fmla="*/ 1 h 104"/>
                <a:gd name="T18" fmla="*/ 25 w 30"/>
                <a:gd name="T19" fmla="*/ 0 h 104"/>
                <a:gd name="T20" fmla="*/ 25 w 30"/>
                <a:gd name="T21" fmla="*/ 1 h 104"/>
                <a:gd name="T22" fmla="*/ 19 w 30"/>
                <a:gd name="T23" fmla="*/ 6 h 104"/>
                <a:gd name="T24" fmla="*/ 19 w 30"/>
                <a:gd name="T25" fmla="*/ 4 h 104"/>
                <a:gd name="T26" fmla="*/ 17 w 30"/>
                <a:gd name="T27" fmla="*/ 4 h 104"/>
                <a:gd name="T28" fmla="*/ 6 w 30"/>
                <a:gd name="T29" fmla="*/ 102 h 104"/>
                <a:gd name="T30" fmla="*/ 9 w 30"/>
                <a:gd name="T31" fmla="*/ 103 h 104"/>
                <a:gd name="T32" fmla="*/ 13 w 30"/>
                <a:gd name="T33" fmla="*/ 85 h 104"/>
                <a:gd name="T34" fmla="*/ 13 w 30"/>
                <a:gd name="T35" fmla="*/ 83 h 104"/>
                <a:gd name="T36" fmla="*/ 14 w 30"/>
                <a:gd name="T37" fmla="*/ 83 h 104"/>
                <a:gd name="T38" fmla="*/ 13 w 30"/>
                <a:gd name="T39" fmla="*/ 85 h 104"/>
                <a:gd name="T40" fmla="*/ 13 w 30"/>
                <a:gd name="T41" fmla="*/ 76 h 104"/>
                <a:gd name="T42" fmla="*/ 13 w 30"/>
                <a:gd name="T43" fmla="*/ 75 h 104"/>
                <a:gd name="T44" fmla="*/ 14 w 30"/>
                <a:gd name="T45" fmla="*/ 75 h 104"/>
                <a:gd name="T46" fmla="*/ 13 w 30"/>
                <a:gd name="T47" fmla="*/ 76 h 104"/>
                <a:gd name="T48" fmla="*/ 21 w 30"/>
                <a:gd name="T49" fmla="*/ 41 h 104"/>
                <a:gd name="T50" fmla="*/ 15 w 30"/>
                <a:gd name="T51" fmla="*/ 66 h 104"/>
                <a:gd name="T52" fmla="*/ 23 w 30"/>
                <a:gd name="T53" fmla="*/ 11 h 104"/>
                <a:gd name="T54" fmla="*/ 25 w 30"/>
                <a:gd name="T55" fmla="*/ 13 h 104"/>
                <a:gd name="T56" fmla="*/ 25 w 30"/>
                <a:gd name="T57" fmla="*/ 12 h 104"/>
                <a:gd name="T58" fmla="*/ 21 w 30"/>
                <a:gd name="T59" fmla="*/ 41 h 104"/>
                <a:gd name="T60" fmla="*/ 14 w 30"/>
                <a:gd name="T61" fmla="*/ 61 h 104"/>
                <a:gd name="T62" fmla="*/ 20 w 30"/>
                <a:gd name="T63" fmla="*/ 17 h 104"/>
                <a:gd name="T64" fmla="*/ 14 w 30"/>
                <a:gd name="T65" fmla="*/ 61 h 104"/>
                <a:gd name="T66" fmla="*/ 18 w 30"/>
                <a:gd name="T67" fmla="*/ 12 h 104"/>
                <a:gd name="T68" fmla="*/ 18 w 30"/>
                <a:gd name="T69" fmla="*/ 11 h 104"/>
                <a:gd name="T70" fmla="*/ 18 w 30"/>
                <a:gd name="T71" fmla="*/ 11 h 104"/>
                <a:gd name="T72" fmla="*/ 18 w 30"/>
                <a:gd name="T73" fmla="*/ 11 h 104"/>
                <a:gd name="T74" fmla="*/ 25 w 30"/>
                <a:gd name="T75" fmla="*/ 3 h 104"/>
                <a:gd name="T76" fmla="*/ 27 w 30"/>
                <a:gd name="T77" fmla="*/ 7 h 104"/>
                <a:gd name="T78" fmla="*/ 27 w 30"/>
                <a:gd name="T79" fmla="*/ 8 h 104"/>
                <a:gd name="T80" fmla="*/ 26 w 30"/>
                <a:gd name="T81" fmla="*/ 11 h 104"/>
                <a:gd name="T82" fmla="*/ 24 w 30"/>
                <a:gd name="T83" fmla="*/ 9 h 104"/>
                <a:gd name="T84" fmla="*/ 23 w 30"/>
                <a:gd name="T85" fmla="*/ 7 h 104"/>
                <a:gd name="T86" fmla="*/ 22 w 30"/>
                <a:gd name="T87" fmla="*/ 9 h 104"/>
                <a:gd name="T88" fmla="*/ 21 w 30"/>
                <a:gd name="T89" fmla="*/ 8 h 104"/>
                <a:gd name="T90" fmla="*/ 11 w 30"/>
                <a:gd name="T91" fmla="*/ 90 h 104"/>
                <a:gd name="T92" fmla="*/ 11 w 30"/>
                <a:gd name="T93" fmla="*/ 90 h 104"/>
                <a:gd name="T94" fmla="*/ 8 w 30"/>
                <a:gd name="T95" fmla="*/ 97 h 104"/>
                <a:gd name="T96" fmla="*/ 18 w 30"/>
                <a:gd name="T97" fmla="*/ 1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" h="104">
                  <a:moveTo>
                    <a:pt x="9" y="103"/>
                  </a:moveTo>
                  <a:cubicBezTo>
                    <a:pt x="19" y="85"/>
                    <a:pt x="21" y="64"/>
                    <a:pt x="23" y="44"/>
                  </a:cubicBezTo>
                  <a:cubicBezTo>
                    <a:pt x="25" y="34"/>
                    <a:pt x="27" y="24"/>
                    <a:pt x="28" y="15"/>
                  </a:cubicBezTo>
                  <a:cubicBezTo>
                    <a:pt x="28" y="15"/>
                    <a:pt x="28" y="16"/>
                    <a:pt x="28" y="17"/>
                  </a:cubicBezTo>
                  <a:cubicBezTo>
                    <a:pt x="28" y="19"/>
                    <a:pt x="28" y="20"/>
                    <a:pt x="28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0"/>
                    <a:pt x="30" y="19"/>
                    <a:pt x="30" y="17"/>
                  </a:cubicBezTo>
                  <a:cubicBezTo>
                    <a:pt x="30" y="14"/>
                    <a:pt x="30" y="11"/>
                    <a:pt x="29" y="8"/>
                  </a:cubicBezTo>
                  <a:cubicBezTo>
                    <a:pt x="29" y="6"/>
                    <a:pt x="28" y="3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2"/>
                    <a:pt x="20" y="4"/>
                    <a:pt x="19" y="6"/>
                  </a:cubicBezTo>
                  <a:cubicBezTo>
                    <a:pt x="19" y="5"/>
                    <a:pt x="19" y="5"/>
                    <a:pt x="19" y="4"/>
                  </a:cubicBezTo>
                  <a:cubicBezTo>
                    <a:pt x="19" y="2"/>
                    <a:pt x="17" y="2"/>
                    <a:pt x="17" y="4"/>
                  </a:cubicBezTo>
                  <a:cubicBezTo>
                    <a:pt x="11" y="36"/>
                    <a:pt x="0" y="70"/>
                    <a:pt x="6" y="102"/>
                  </a:cubicBezTo>
                  <a:cubicBezTo>
                    <a:pt x="6" y="104"/>
                    <a:pt x="8" y="104"/>
                    <a:pt x="9" y="103"/>
                  </a:cubicBezTo>
                  <a:close/>
                  <a:moveTo>
                    <a:pt x="13" y="85"/>
                  </a:moveTo>
                  <a:cubicBezTo>
                    <a:pt x="13" y="85"/>
                    <a:pt x="13" y="84"/>
                    <a:pt x="13" y="83"/>
                  </a:cubicBezTo>
                  <a:cubicBezTo>
                    <a:pt x="13" y="83"/>
                    <a:pt x="14" y="83"/>
                    <a:pt x="14" y="83"/>
                  </a:cubicBezTo>
                  <a:cubicBezTo>
                    <a:pt x="14" y="84"/>
                    <a:pt x="13" y="84"/>
                    <a:pt x="13" y="85"/>
                  </a:cubicBezTo>
                  <a:close/>
                  <a:moveTo>
                    <a:pt x="13" y="76"/>
                  </a:moveTo>
                  <a:cubicBezTo>
                    <a:pt x="13" y="75"/>
                    <a:pt x="13" y="75"/>
                    <a:pt x="13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3" y="75"/>
                    <a:pt x="13" y="75"/>
                    <a:pt x="13" y="76"/>
                  </a:cubicBezTo>
                  <a:close/>
                  <a:moveTo>
                    <a:pt x="21" y="41"/>
                  </a:moveTo>
                  <a:cubicBezTo>
                    <a:pt x="19" y="49"/>
                    <a:pt x="17" y="58"/>
                    <a:pt x="15" y="66"/>
                  </a:cubicBezTo>
                  <a:cubicBezTo>
                    <a:pt x="17" y="48"/>
                    <a:pt x="19" y="29"/>
                    <a:pt x="23" y="11"/>
                  </a:cubicBezTo>
                  <a:cubicBezTo>
                    <a:pt x="24" y="12"/>
                    <a:pt x="24" y="12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21"/>
                    <a:pt x="22" y="31"/>
                    <a:pt x="21" y="41"/>
                  </a:cubicBezTo>
                  <a:close/>
                  <a:moveTo>
                    <a:pt x="14" y="61"/>
                  </a:moveTo>
                  <a:cubicBezTo>
                    <a:pt x="15" y="46"/>
                    <a:pt x="17" y="30"/>
                    <a:pt x="20" y="17"/>
                  </a:cubicBezTo>
                  <a:cubicBezTo>
                    <a:pt x="17" y="31"/>
                    <a:pt x="16" y="46"/>
                    <a:pt x="14" y="61"/>
                  </a:cubicBezTo>
                  <a:close/>
                  <a:moveTo>
                    <a:pt x="18" y="12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7"/>
                    <a:pt x="22" y="5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9"/>
                    <a:pt x="26" y="10"/>
                    <a:pt x="26" y="11"/>
                  </a:cubicBezTo>
                  <a:cubicBezTo>
                    <a:pt x="25" y="10"/>
                    <a:pt x="24" y="9"/>
                    <a:pt x="24" y="9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3" y="32"/>
                    <a:pt x="12" y="64"/>
                    <a:pt x="11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0" y="93"/>
                    <a:pt x="9" y="95"/>
                    <a:pt x="8" y="97"/>
                  </a:cubicBezTo>
                  <a:cubicBezTo>
                    <a:pt x="4" y="69"/>
                    <a:pt x="13" y="40"/>
                    <a:pt x="18" y="1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276"/>
            <p:cNvSpPr/>
            <p:nvPr/>
          </p:nvSpPr>
          <p:spPr bwMode="auto">
            <a:xfrm>
              <a:off x="10147575" y="4075717"/>
              <a:ext cx="29573" cy="109290"/>
            </a:xfrm>
            <a:custGeom>
              <a:avLst/>
              <a:gdLst>
                <a:gd name="T0" fmla="*/ 9 w 10"/>
                <a:gd name="T1" fmla="*/ 1 h 36"/>
                <a:gd name="T2" fmla="*/ 9 w 10"/>
                <a:gd name="T3" fmla="*/ 0 h 36"/>
                <a:gd name="T4" fmla="*/ 8 w 10"/>
                <a:gd name="T5" fmla="*/ 1 h 36"/>
                <a:gd name="T6" fmla="*/ 8 w 10"/>
                <a:gd name="T7" fmla="*/ 1 h 36"/>
                <a:gd name="T8" fmla="*/ 7 w 10"/>
                <a:gd name="T9" fmla="*/ 2 h 36"/>
                <a:gd name="T10" fmla="*/ 7 w 10"/>
                <a:gd name="T11" fmla="*/ 2 h 36"/>
                <a:gd name="T12" fmla="*/ 7 w 10"/>
                <a:gd name="T13" fmla="*/ 2 h 36"/>
                <a:gd name="T14" fmla="*/ 3 w 10"/>
                <a:gd name="T15" fmla="*/ 17 h 36"/>
                <a:gd name="T16" fmla="*/ 1 w 10"/>
                <a:gd name="T17" fmla="*/ 26 h 36"/>
                <a:gd name="T18" fmla="*/ 0 w 10"/>
                <a:gd name="T19" fmla="*/ 33 h 36"/>
                <a:gd name="T20" fmla="*/ 0 w 10"/>
                <a:gd name="T21" fmla="*/ 35 h 36"/>
                <a:gd name="T22" fmla="*/ 1 w 10"/>
                <a:gd name="T23" fmla="*/ 36 h 36"/>
                <a:gd name="T24" fmla="*/ 2 w 10"/>
                <a:gd name="T25" fmla="*/ 36 h 36"/>
                <a:gd name="T26" fmla="*/ 3 w 10"/>
                <a:gd name="T27" fmla="*/ 36 h 36"/>
                <a:gd name="T28" fmla="*/ 2 w 10"/>
                <a:gd name="T29" fmla="*/ 34 h 36"/>
                <a:gd name="T30" fmla="*/ 2 w 10"/>
                <a:gd name="T31" fmla="*/ 34 h 36"/>
                <a:gd name="T32" fmla="*/ 2 w 10"/>
                <a:gd name="T33" fmla="*/ 34 h 36"/>
                <a:gd name="T34" fmla="*/ 2 w 10"/>
                <a:gd name="T35" fmla="*/ 33 h 36"/>
                <a:gd name="T36" fmla="*/ 3 w 10"/>
                <a:gd name="T37" fmla="*/ 26 h 36"/>
                <a:gd name="T38" fmla="*/ 9 w 10"/>
                <a:gd name="T39" fmla="*/ 4 h 36"/>
                <a:gd name="T40" fmla="*/ 9 w 10"/>
                <a:gd name="T41" fmla="*/ 4 h 36"/>
                <a:gd name="T42" fmla="*/ 10 w 10"/>
                <a:gd name="T43" fmla="*/ 2 h 36"/>
                <a:gd name="T44" fmla="*/ 9 w 10"/>
                <a:gd name="T4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36">
                  <a:moveTo>
                    <a:pt x="9" y="1"/>
                  </a:move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4"/>
                    <a:pt x="5" y="10"/>
                    <a:pt x="3" y="17"/>
                  </a:cubicBezTo>
                  <a:cubicBezTo>
                    <a:pt x="2" y="20"/>
                    <a:pt x="1" y="23"/>
                    <a:pt x="1" y="26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3"/>
                    <a:pt x="2" y="33"/>
                  </a:cubicBezTo>
                  <a:cubicBezTo>
                    <a:pt x="2" y="32"/>
                    <a:pt x="2" y="29"/>
                    <a:pt x="3" y="26"/>
                  </a:cubicBezTo>
                  <a:cubicBezTo>
                    <a:pt x="4" y="18"/>
                    <a:pt x="7" y="8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2"/>
                    <a:pt x="10" y="2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277"/>
            <p:cNvSpPr/>
            <p:nvPr/>
          </p:nvSpPr>
          <p:spPr bwMode="auto">
            <a:xfrm>
              <a:off x="9846707" y="2977675"/>
              <a:ext cx="29573" cy="42431"/>
            </a:xfrm>
            <a:custGeom>
              <a:avLst/>
              <a:gdLst>
                <a:gd name="T0" fmla="*/ 1 w 10"/>
                <a:gd name="T1" fmla="*/ 2 h 14"/>
                <a:gd name="T2" fmla="*/ 1 w 10"/>
                <a:gd name="T3" fmla="*/ 3 h 14"/>
                <a:gd name="T4" fmla="*/ 5 w 10"/>
                <a:gd name="T5" fmla="*/ 8 h 14"/>
                <a:gd name="T6" fmla="*/ 9 w 10"/>
                <a:gd name="T7" fmla="*/ 14 h 14"/>
                <a:gd name="T8" fmla="*/ 10 w 10"/>
                <a:gd name="T9" fmla="*/ 13 h 14"/>
                <a:gd name="T10" fmla="*/ 5 w 10"/>
                <a:gd name="T11" fmla="*/ 6 h 14"/>
                <a:gd name="T12" fmla="*/ 3 w 10"/>
                <a:gd name="T13" fmla="*/ 2 h 14"/>
                <a:gd name="T14" fmla="*/ 2 w 10"/>
                <a:gd name="T15" fmla="*/ 1 h 14"/>
                <a:gd name="T16" fmla="*/ 2 w 10"/>
                <a:gd name="T17" fmla="*/ 1 h 14"/>
                <a:gd name="T18" fmla="*/ 2 w 10"/>
                <a:gd name="T19" fmla="*/ 1 h 14"/>
                <a:gd name="T20" fmla="*/ 2 w 10"/>
                <a:gd name="T21" fmla="*/ 1 h 14"/>
                <a:gd name="T22" fmla="*/ 1 w 10"/>
                <a:gd name="T23" fmla="*/ 0 h 14"/>
                <a:gd name="T24" fmla="*/ 1 w 10"/>
                <a:gd name="T25" fmla="*/ 1 h 14"/>
                <a:gd name="T26" fmla="*/ 0 w 10"/>
                <a:gd name="T27" fmla="*/ 1 h 14"/>
                <a:gd name="T28" fmla="*/ 0 w 10"/>
                <a:gd name="T29" fmla="*/ 1 h 14"/>
                <a:gd name="T30" fmla="*/ 0 w 10"/>
                <a:gd name="T31" fmla="*/ 2 h 14"/>
                <a:gd name="T32" fmla="*/ 1 w 10"/>
                <a:gd name="T33" fmla="*/ 1 h 14"/>
                <a:gd name="T34" fmla="*/ 1 w 10"/>
                <a:gd name="T3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4">
                  <a:moveTo>
                    <a:pt x="1" y="2"/>
                  </a:move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3" y="6"/>
                    <a:pt x="5" y="8"/>
                  </a:cubicBezTo>
                  <a:cubicBezTo>
                    <a:pt x="6" y="11"/>
                    <a:pt x="8" y="13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7" y="9"/>
                    <a:pt x="5" y="6"/>
                  </a:cubicBezTo>
                  <a:cubicBezTo>
                    <a:pt x="5" y="5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278"/>
            <p:cNvSpPr/>
            <p:nvPr/>
          </p:nvSpPr>
          <p:spPr bwMode="auto">
            <a:xfrm>
              <a:off x="10150147" y="3309402"/>
              <a:ext cx="18001" cy="18001"/>
            </a:xfrm>
            <a:custGeom>
              <a:avLst/>
              <a:gdLst>
                <a:gd name="T0" fmla="*/ 6 w 6"/>
                <a:gd name="T1" fmla="*/ 1 h 6"/>
                <a:gd name="T2" fmla="*/ 5 w 6"/>
                <a:gd name="T3" fmla="*/ 0 h 6"/>
                <a:gd name="T4" fmla="*/ 0 w 6"/>
                <a:gd name="T5" fmla="*/ 5 h 6"/>
                <a:gd name="T6" fmla="*/ 1 w 6"/>
                <a:gd name="T7" fmla="*/ 6 h 6"/>
                <a:gd name="T8" fmla="*/ 6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2" y="3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4"/>
                    <a:pt x="5" y="3"/>
                    <a:pt x="6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279"/>
            <p:cNvSpPr/>
            <p:nvPr/>
          </p:nvSpPr>
          <p:spPr bwMode="auto">
            <a:xfrm>
              <a:off x="10168147" y="3309402"/>
              <a:ext cx="27001" cy="20572"/>
            </a:xfrm>
            <a:custGeom>
              <a:avLst/>
              <a:gdLst>
                <a:gd name="T0" fmla="*/ 1 w 9"/>
                <a:gd name="T1" fmla="*/ 7 h 7"/>
                <a:gd name="T2" fmla="*/ 9 w 9"/>
                <a:gd name="T3" fmla="*/ 1 h 7"/>
                <a:gd name="T4" fmla="*/ 7 w 9"/>
                <a:gd name="T5" fmla="*/ 0 h 7"/>
                <a:gd name="T6" fmla="*/ 0 w 9"/>
                <a:gd name="T7" fmla="*/ 6 h 7"/>
                <a:gd name="T8" fmla="*/ 1 w 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1" y="7"/>
                  </a:moveTo>
                  <a:cubicBezTo>
                    <a:pt x="4" y="5"/>
                    <a:pt x="6" y="3"/>
                    <a:pt x="9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3" y="4"/>
                    <a:pt x="0" y="6"/>
                  </a:cubicBezTo>
                  <a:lnTo>
                    <a:pt x="1" y="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280"/>
            <p:cNvSpPr/>
            <p:nvPr/>
          </p:nvSpPr>
          <p:spPr bwMode="auto">
            <a:xfrm>
              <a:off x="10147575" y="3293973"/>
              <a:ext cx="42431" cy="51431"/>
            </a:xfrm>
            <a:custGeom>
              <a:avLst/>
              <a:gdLst>
                <a:gd name="T0" fmla="*/ 14 w 14"/>
                <a:gd name="T1" fmla="*/ 1 h 17"/>
                <a:gd name="T2" fmla="*/ 13 w 14"/>
                <a:gd name="T3" fmla="*/ 0 h 17"/>
                <a:gd name="T4" fmla="*/ 0 w 14"/>
                <a:gd name="T5" fmla="*/ 16 h 17"/>
                <a:gd name="T6" fmla="*/ 1 w 14"/>
                <a:gd name="T7" fmla="*/ 17 h 17"/>
                <a:gd name="T8" fmla="*/ 14 w 14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4" y="1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5"/>
                    <a:pt x="4" y="10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1"/>
                    <a:pt x="10" y="6"/>
                    <a:pt x="14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281"/>
            <p:cNvSpPr>
              <a:spLocks noEditPoints="1"/>
            </p:cNvSpPr>
            <p:nvPr/>
          </p:nvSpPr>
          <p:spPr bwMode="auto">
            <a:xfrm>
              <a:off x="9408262" y="2910816"/>
              <a:ext cx="1167472" cy="1447769"/>
            </a:xfrm>
            <a:custGeom>
              <a:avLst/>
              <a:gdLst>
                <a:gd name="T0" fmla="*/ 260 w 384"/>
                <a:gd name="T1" fmla="*/ 89 h 476"/>
                <a:gd name="T2" fmla="*/ 155 w 384"/>
                <a:gd name="T3" fmla="*/ 13 h 476"/>
                <a:gd name="T4" fmla="*/ 54 w 384"/>
                <a:gd name="T5" fmla="*/ 26 h 476"/>
                <a:gd name="T6" fmla="*/ 108 w 384"/>
                <a:gd name="T7" fmla="*/ 468 h 476"/>
                <a:gd name="T8" fmla="*/ 231 w 384"/>
                <a:gd name="T9" fmla="*/ 433 h 476"/>
                <a:gd name="T10" fmla="*/ 336 w 384"/>
                <a:gd name="T11" fmla="*/ 369 h 476"/>
                <a:gd name="T12" fmla="*/ 345 w 384"/>
                <a:gd name="T13" fmla="*/ 126 h 476"/>
                <a:gd name="T14" fmla="*/ 286 w 384"/>
                <a:gd name="T15" fmla="*/ 170 h 476"/>
                <a:gd name="T16" fmla="*/ 315 w 384"/>
                <a:gd name="T17" fmla="*/ 129 h 476"/>
                <a:gd name="T18" fmla="*/ 304 w 384"/>
                <a:gd name="T19" fmla="*/ 162 h 476"/>
                <a:gd name="T20" fmla="*/ 318 w 384"/>
                <a:gd name="T21" fmla="*/ 132 h 476"/>
                <a:gd name="T22" fmla="*/ 329 w 384"/>
                <a:gd name="T23" fmla="*/ 122 h 476"/>
                <a:gd name="T24" fmla="*/ 282 w 384"/>
                <a:gd name="T25" fmla="*/ 142 h 476"/>
                <a:gd name="T26" fmla="*/ 302 w 384"/>
                <a:gd name="T27" fmla="*/ 364 h 476"/>
                <a:gd name="T28" fmla="*/ 322 w 384"/>
                <a:gd name="T29" fmla="*/ 207 h 476"/>
                <a:gd name="T30" fmla="*/ 334 w 384"/>
                <a:gd name="T31" fmla="*/ 81 h 476"/>
                <a:gd name="T32" fmla="*/ 281 w 384"/>
                <a:gd name="T33" fmla="*/ 64 h 476"/>
                <a:gd name="T34" fmla="*/ 317 w 384"/>
                <a:gd name="T35" fmla="*/ 78 h 476"/>
                <a:gd name="T36" fmla="*/ 280 w 384"/>
                <a:gd name="T37" fmla="*/ 119 h 476"/>
                <a:gd name="T38" fmla="*/ 259 w 384"/>
                <a:gd name="T39" fmla="*/ 199 h 476"/>
                <a:gd name="T40" fmla="*/ 250 w 384"/>
                <a:gd name="T41" fmla="*/ 186 h 476"/>
                <a:gd name="T42" fmla="*/ 275 w 384"/>
                <a:gd name="T43" fmla="*/ 88 h 476"/>
                <a:gd name="T44" fmla="*/ 276 w 384"/>
                <a:gd name="T45" fmla="*/ 81 h 476"/>
                <a:gd name="T46" fmla="*/ 230 w 384"/>
                <a:gd name="T47" fmla="*/ 104 h 476"/>
                <a:gd name="T48" fmla="*/ 243 w 384"/>
                <a:gd name="T49" fmla="*/ 121 h 476"/>
                <a:gd name="T50" fmla="*/ 204 w 384"/>
                <a:gd name="T51" fmla="*/ 241 h 476"/>
                <a:gd name="T52" fmla="*/ 203 w 384"/>
                <a:gd name="T53" fmla="*/ 194 h 476"/>
                <a:gd name="T54" fmla="*/ 209 w 384"/>
                <a:gd name="T55" fmla="*/ 182 h 476"/>
                <a:gd name="T56" fmla="*/ 205 w 384"/>
                <a:gd name="T57" fmla="*/ 111 h 476"/>
                <a:gd name="T58" fmla="*/ 144 w 384"/>
                <a:gd name="T59" fmla="*/ 189 h 476"/>
                <a:gd name="T60" fmla="*/ 138 w 384"/>
                <a:gd name="T61" fmla="*/ 235 h 476"/>
                <a:gd name="T62" fmla="*/ 134 w 384"/>
                <a:gd name="T63" fmla="*/ 235 h 476"/>
                <a:gd name="T64" fmla="*/ 137 w 384"/>
                <a:gd name="T65" fmla="*/ 185 h 476"/>
                <a:gd name="T66" fmla="*/ 181 w 384"/>
                <a:gd name="T67" fmla="*/ 106 h 476"/>
                <a:gd name="T68" fmla="*/ 153 w 384"/>
                <a:gd name="T69" fmla="*/ 113 h 476"/>
                <a:gd name="T70" fmla="*/ 146 w 384"/>
                <a:gd name="T71" fmla="*/ 215 h 476"/>
                <a:gd name="T72" fmla="*/ 149 w 384"/>
                <a:gd name="T73" fmla="*/ 221 h 476"/>
                <a:gd name="T74" fmla="*/ 174 w 384"/>
                <a:gd name="T75" fmla="*/ 209 h 476"/>
                <a:gd name="T76" fmla="*/ 181 w 384"/>
                <a:gd name="T77" fmla="*/ 201 h 476"/>
                <a:gd name="T78" fmla="*/ 137 w 384"/>
                <a:gd name="T79" fmla="*/ 25 h 476"/>
                <a:gd name="T80" fmla="*/ 123 w 384"/>
                <a:gd name="T81" fmla="*/ 27 h 476"/>
                <a:gd name="T82" fmla="*/ 57 w 384"/>
                <a:gd name="T83" fmla="*/ 50 h 476"/>
                <a:gd name="T84" fmla="*/ 53 w 384"/>
                <a:gd name="T85" fmla="*/ 28 h 476"/>
                <a:gd name="T86" fmla="*/ 20 w 384"/>
                <a:gd name="T87" fmla="*/ 397 h 476"/>
                <a:gd name="T88" fmla="*/ 26 w 384"/>
                <a:gd name="T89" fmla="*/ 305 h 476"/>
                <a:gd name="T90" fmla="*/ 75 w 384"/>
                <a:gd name="T91" fmla="*/ 32 h 476"/>
                <a:gd name="T92" fmla="*/ 117 w 384"/>
                <a:gd name="T93" fmla="*/ 246 h 476"/>
                <a:gd name="T94" fmla="*/ 129 w 384"/>
                <a:gd name="T95" fmla="*/ 451 h 476"/>
                <a:gd name="T96" fmla="*/ 178 w 384"/>
                <a:gd name="T97" fmla="*/ 244 h 476"/>
                <a:gd name="T98" fmla="*/ 189 w 384"/>
                <a:gd name="T99" fmla="*/ 389 h 476"/>
                <a:gd name="T100" fmla="*/ 181 w 384"/>
                <a:gd name="T101" fmla="*/ 451 h 476"/>
                <a:gd name="T102" fmla="*/ 180 w 384"/>
                <a:gd name="T103" fmla="*/ 424 h 476"/>
                <a:gd name="T104" fmla="*/ 219 w 384"/>
                <a:gd name="T105" fmla="*/ 176 h 476"/>
                <a:gd name="T106" fmla="*/ 240 w 384"/>
                <a:gd name="T107" fmla="*/ 253 h 476"/>
                <a:gd name="T108" fmla="*/ 242 w 384"/>
                <a:gd name="T109" fmla="*/ 425 h 476"/>
                <a:gd name="T110" fmla="*/ 276 w 384"/>
                <a:gd name="T111" fmla="*/ 195 h 476"/>
                <a:gd name="T112" fmla="*/ 293 w 384"/>
                <a:gd name="T113" fmla="*/ 417 h 476"/>
                <a:gd name="T114" fmla="*/ 329 w 384"/>
                <a:gd name="T115" fmla="*/ 406 h 476"/>
                <a:gd name="T116" fmla="*/ 347 w 384"/>
                <a:gd name="T117" fmla="*/ 208 h 476"/>
                <a:gd name="T118" fmla="*/ 353 w 384"/>
                <a:gd name="T119" fmla="*/ 188 h 476"/>
                <a:gd name="T120" fmla="*/ 360 w 384"/>
                <a:gd name="T121" fmla="*/ 191 h 476"/>
                <a:gd name="T122" fmla="*/ 331 w 384"/>
                <a:gd name="T123" fmla="*/ 183 h 476"/>
                <a:gd name="T124" fmla="*/ 352 w 384"/>
                <a:gd name="T125" fmla="*/ 127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476">
                  <a:moveTo>
                    <a:pt x="380" y="92"/>
                  </a:moveTo>
                  <a:cubicBezTo>
                    <a:pt x="380" y="92"/>
                    <a:pt x="380" y="92"/>
                    <a:pt x="380" y="92"/>
                  </a:cubicBezTo>
                  <a:cubicBezTo>
                    <a:pt x="380" y="92"/>
                    <a:pt x="379" y="92"/>
                    <a:pt x="378" y="93"/>
                  </a:cubicBezTo>
                  <a:cubicBezTo>
                    <a:pt x="378" y="93"/>
                    <a:pt x="377" y="94"/>
                    <a:pt x="377" y="95"/>
                  </a:cubicBezTo>
                  <a:cubicBezTo>
                    <a:pt x="375" y="97"/>
                    <a:pt x="373" y="99"/>
                    <a:pt x="370" y="100"/>
                  </a:cubicBezTo>
                  <a:cubicBezTo>
                    <a:pt x="370" y="100"/>
                    <a:pt x="369" y="100"/>
                    <a:pt x="368" y="100"/>
                  </a:cubicBezTo>
                  <a:cubicBezTo>
                    <a:pt x="368" y="99"/>
                    <a:pt x="368" y="99"/>
                    <a:pt x="367" y="98"/>
                  </a:cubicBezTo>
                  <a:cubicBezTo>
                    <a:pt x="358" y="93"/>
                    <a:pt x="347" y="96"/>
                    <a:pt x="337" y="102"/>
                  </a:cubicBezTo>
                  <a:cubicBezTo>
                    <a:pt x="337" y="100"/>
                    <a:pt x="337" y="98"/>
                    <a:pt x="337" y="96"/>
                  </a:cubicBezTo>
                  <a:cubicBezTo>
                    <a:pt x="337" y="95"/>
                    <a:pt x="337" y="95"/>
                    <a:pt x="337" y="95"/>
                  </a:cubicBezTo>
                  <a:cubicBezTo>
                    <a:pt x="338" y="94"/>
                    <a:pt x="338" y="94"/>
                    <a:pt x="338" y="94"/>
                  </a:cubicBezTo>
                  <a:cubicBezTo>
                    <a:pt x="339" y="93"/>
                    <a:pt x="339" y="92"/>
                    <a:pt x="338" y="91"/>
                  </a:cubicBezTo>
                  <a:cubicBezTo>
                    <a:pt x="338" y="89"/>
                    <a:pt x="338" y="88"/>
                    <a:pt x="338" y="86"/>
                  </a:cubicBezTo>
                  <a:cubicBezTo>
                    <a:pt x="345" y="91"/>
                    <a:pt x="352" y="94"/>
                    <a:pt x="358" y="95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2" y="93"/>
                    <a:pt x="345" y="89"/>
                    <a:pt x="338" y="85"/>
                  </a:cubicBezTo>
                  <a:cubicBezTo>
                    <a:pt x="338" y="84"/>
                    <a:pt x="338" y="84"/>
                    <a:pt x="338" y="84"/>
                  </a:cubicBezTo>
                  <a:cubicBezTo>
                    <a:pt x="338" y="81"/>
                    <a:pt x="339" y="77"/>
                    <a:pt x="339" y="74"/>
                  </a:cubicBezTo>
                  <a:cubicBezTo>
                    <a:pt x="348" y="82"/>
                    <a:pt x="357" y="89"/>
                    <a:pt x="368" y="92"/>
                  </a:cubicBezTo>
                  <a:cubicBezTo>
                    <a:pt x="369" y="92"/>
                    <a:pt x="370" y="90"/>
                    <a:pt x="369" y="89"/>
                  </a:cubicBezTo>
                  <a:cubicBezTo>
                    <a:pt x="361" y="84"/>
                    <a:pt x="353" y="79"/>
                    <a:pt x="346" y="73"/>
                  </a:cubicBezTo>
                  <a:cubicBezTo>
                    <a:pt x="344" y="72"/>
                    <a:pt x="342" y="69"/>
                    <a:pt x="339" y="67"/>
                  </a:cubicBezTo>
                  <a:cubicBezTo>
                    <a:pt x="340" y="64"/>
                    <a:pt x="340" y="61"/>
                    <a:pt x="340" y="58"/>
                  </a:cubicBezTo>
                  <a:cubicBezTo>
                    <a:pt x="341" y="49"/>
                    <a:pt x="342" y="40"/>
                    <a:pt x="345" y="31"/>
                  </a:cubicBezTo>
                  <a:cubicBezTo>
                    <a:pt x="347" y="29"/>
                    <a:pt x="349" y="28"/>
                    <a:pt x="350" y="27"/>
                  </a:cubicBezTo>
                  <a:cubicBezTo>
                    <a:pt x="351" y="25"/>
                    <a:pt x="349" y="22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4"/>
                    <a:pt x="345" y="25"/>
                  </a:cubicBezTo>
                  <a:cubicBezTo>
                    <a:pt x="344" y="26"/>
                    <a:pt x="344" y="27"/>
                    <a:pt x="343" y="28"/>
                  </a:cubicBezTo>
                  <a:cubicBezTo>
                    <a:pt x="337" y="33"/>
                    <a:pt x="329" y="37"/>
                    <a:pt x="322" y="41"/>
                  </a:cubicBezTo>
                  <a:cubicBezTo>
                    <a:pt x="322" y="41"/>
                    <a:pt x="322" y="41"/>
                    <a:pt x="322" y="41"/>
                  </a:cubicBezTo>
                  <a:cubicBezTo>
                    <a:pt x="322" y="41"/>
                    <a:pt x="322" y="41"/>
                    <a:pt x="322" y="41"/>
                  </a:cubicBezTo>
                  <a:cubicBezTo>
                    <a:pt x="322" y="39"/>
                    <a:pt x="322" y="39"/>
                    <a:pt x="322" y="39"/>
                  </a:cubicBezTo>
                  <a:cubicBezTo>
                    <a:pt x="319" y="40"/>
                    <a:pt x="317" y="41"/>
                    <a:pt x="314" y="42"/>
                  </a:cubicBezTo>
                  <a:cubicBezTo>
                    <a:pt x="313" y="42"/>
                    <a:pt x="312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0" y="42"/>
                    <a:pt x="309" y="42"/>
                    <a:pt x="308" y="43"/>
                  </a:cubicBezTo>
                  <a:cubicBezTo>
                    <a:pt x="307" y="43"/>
                    <a:pt x="306" y="43"/>
                    <a:pt x="304" y="44"/>
                  </a:cubicBezTo>
                  <a:cubicBezTo>
                    <a:pt x="306" y="41"/>
                    <a:pt x="309" y="39"/>
                    <a:pt x="311" y="37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07" y="39"/>
                    <a:pt x="303" y="42"/>
                    <a:pt x="300" y="45"/>
                  </a:cubicBezTo>
                  <a:cubicBezTo>
                    <a:pt x="299" y="45"/>
                    <a:pt x="298" y="45"/>
                    <a:pt x="298" y="45"/>
                  </a:cubicBezTo>
                  <a:cubicBezTo>
                    <a:pt x="300" y="43"/>
                    <a:pt x="302" y="41"/>
                    <a:pt x="305" y="38"/>
                  </a:cubicBezTo>
                  <a:cubicBezTo>
                    <a:pt x="303" y="37"/>
                    <a:pt x="303" y="37"/>
                    <a:pt x="303" y="37"/>
                  </a:cubicBezTo>
                  <a:cubicBezTo>
                    <a:pt x="301" y="39"/>
                    <a:pt x="298" y="42"/>
                    <a:pt x="295" y="44"/>
                  </a:cubicBezTo>
                  <a:cubicBezTo>
                    <a:pt x="294" y="45"/>
                    <a:pt x="294" y="45"/>
                    <a:pt x="293" y="46"/>
                  </a:cubicBezTo>
                  <a:cubicBezTo>
                    <a:pt x="292" y="46"/>
                    <a:pt x="292" y="46"/>
                    <a:pt x="291" y="47"/>
                  </a:cubicBezTo>
                  <a:cubicBezTo>
                    <a:pt x="292" y="45"/>
                    <a:pt x="294" y="43"/>
                    <a:pt x="296" y="42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0"/>
                    <a:pt x="298" y="39"/>
                    <a:pt x="300" y="39"/>
                  </a:cubicBezTo>
                  <a:cubicBezTo>
                    <a:pt x="310" y="33"/>
                    <a:pt x="320" y="33"/>
                    <a:pt x="331" y="34"/>
                  </a:cubicBezTo>
                  <a:cubicBezTo>
                    <a:pt x="333" y="35"/>
                    <a:pt x="334" y="32"/>
                    <a:pt x="332" y="31"/>
                  </a:cubicBezTo>
                  <a:cubicBezTo>
                    <a:pt x="315" y="22"/>
                    <a:pt x="292" y="37"/>
                    <a:pt x="279" y="48"/>
                  </a:cubicBezTo>
                  <a:cubicBezTo>
                    <a:pt x="278" y="47"/>
                    <a:pt x="277" y="46"/>
                    <a:pt x="276" y="44"/>
                  </a:cubicBezTo>
                  <a:cubicBezTo>
                    <a:pt x="276" y="43"/>
                    <a:pt x="274" y="44"/>
                    <a:pt x="274" y="45"/>
                  </a:cubicBezTo>
                  <a:cubicBezTo>
                    <a:pt x="275" y="48"/>
                    <a:pt x="276" y="51"/>
                    <a:pt x="277" y="53"/>
                  </a:cubicBezTo>
                  <a:cubicBezTo>
                    <a:pt x="277" y="53"/>
                    <a:pt x="277" y="53"/>
                    <a:pt x="277" y="53"/>
                  </a:cubicBezTo>
                  <a:cubicBezTo>
                    <a:pt x="277" y="53"/>
                    <a:pt x="277" y="53"/>
                    <a:pt x="277" y="53"/>
                  </a:cubicBezTo>
                  <a:cubicBezTo>
                    <a:pt x="274" y="57"/>
                    <a:pt x="273" y="63"/>
                    <a:pt x="272" y="70"/>
                  </a:cubicBezTo>
                  <a:cubicBezTo>
                    <a:pt x="271" y="75"/>
                    <a:pt x="271" y="80"/>
                    <a:pt x="271" y="85"/>
                  </a:cubicBezTo>
                  <a:cubicBezTo>
                    <a:pt x="271" y="85"/>
                    <a:pt x="271" y="85"/>
                    <a:pt x="271" y="86"/>
                  </a:cubicBezTo>
                  <a:cubicBezTo>
                    <a:pt x="268" y="88"/>
                    <a:pt x="266" y="89"/>
                    <a:pt x="263" y="91"/>
                  </a:cubicBezTo>
                  <a:cubicBezTo>
                    <a:pt x="262" y="91"/>
                    <a:pt x="262" y="91"/>
                    <a:pt x="261" y="91"/>
                  </a:cubicBezTo>
                  <a:cubicBezTo>
                    <a:pt x="261" y="90"/>
                    <a:pt x="261" y="89"/>
                    <a:pt x="260" y="89"/>
                  </a:cubicBezTo>
                  <a:cubicBezTo>
                    <a:pt x="242" y="80"/>
                    <a:pt x="220" y="94"/>
                    <a:pt x="206" y="106"/>
                  </a:cubicBezTo>
                  <a:cubicBezTo>
                    <a:pt x="205" y="105"/>
                    <a:pt x="204" y="104"/>
                    <a:pt x="204" y="102"/>
                  </a:cubicBezTo>
                  <a:cubicBezTo>
                    <a:pt x="203" y="102"/>
                    <a:pt x="203" y="101"/>
                    <a:pt x="202" y="102"/>
                  </a:cubicBezTo>
                  <a:cubicBezTo>
                    <a:pt x="203" y="100"/>
                    <a:pt x="203" y="98"/>
                    <a:pt x="204" y="96"/>
                  </a:cubicBezTo>
                  <a:cubicBezTo>
                    <a:pt x="205" y="96"/>
                    <a:pt x="205" y="95"/>
                    <a:pt x="206" y="95"/>
                  </a:cubicBezTo>
                  <a:cubicBezTo>
                    <a:pt x="207" y="95"/>
                    <a:pt x="208" y="96"/>
                    <a:pt x="209" y="97"/>
                  </a:cubicBezTo>
                  <a:cubicBezTo>
                    <a:pt x="211" y="97"/>
                    <a:pt x="212" y="95"/>
                    <a:pt x="211" y="94"/>
                  </a:cubicBezTo>
                  <a:cubicBezTo>
                    <a:pt x="210" y="94"/>
                    <a:pt x="209" y="93"/>
                    <a:pt x="208" y="92"/>
                  </a:cubicBezTo>
                  <a:cubicBezTo>
                    <a:pt x="209" y="92"/>
                    <a:pt x="209" y="92"/>
                    <a:pt x="209" y="92"/>
                  </a:cubicBezTo>
                  <a:cubicBezTo>
                    <a:pt x="210" y="90"/>
                    <a:pt x="208" y="88"/>
                    <a:pt x="206" y="89"/>
                  </a:cubicBezTo>
                  <a:cubicBezTo>
                    <a:pt x="206" y="89"/>
                    <a:pt x="206" y="89"/>
                    <a:pt x="206" y="89"/>
                  </a:cubicBezTo>
                  <a:cubicBezTo>
                    <a:pt x="205" y="89"/>
                    <a:pt x="205" y="89"/>
                    <a:pt x="204" y="89"/>
                  </a:cubicBezTo>
                  <a:cubicBezTo>
                    <a:pt x="189" y="78"/>
                    <a:pt x="176" y="66"/>
                    <a:pt x="163" y="53"/>
                  </a:cubicBezTo>
                  <a:cubicBezTo>
                    <a:pt x="158" y="48"/>
                    <a:pt x="153" y="43"/>
                    <a:pt x="148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6" y="35"/>
                    <a:pt x="144" y="33"/>
                    <a:pt x="142" y="31"/>
                  </a:cubicBezTo>
                  <a:cubicBezTo>
                    <a:pt x="141" y="30"/>
                    <a:pt x="139" y="28"/>
                    <a:pt x="138" y="26"/>
                  </a:cubicBezTo>
                  <a:cubicBezTo>
                    <a:pt x="139" y="25"/>
                    <a:pt x="139" y="25"/>
                    <a:pt x="140" y="24"/>
                  </a:cubicBezTo>
                  <a:cubicBezTo>
                    <a:pt x="142" y="26"/>
                    <a:pt x="146" y="30"/>
                    <a:pt x="148" y="32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0"/>
                    <a:pt x="146" y="27"/>
                    <a:pt x="144" y="25"/>
                  </a:cubicBezTo>
                  <a:cubicBezTo>
                    <a:pt x="143" y="24"/>
                    <a:pt x="142" y="23"/>
                    <a:pt x="142" y="23"/>
                  </a:cubicBezTo>
                  <a:cubicBezTo>
                    <a:pt x="142" y="22"/>
                    <a:pt x="143" y="22"/>
                    <a:pt x="143" y="21"/>
                  </a:cubicBezTo>
                  <a:cubicBezTo>
                    <a:pt x="144" y="21"/>
                    <a:pt x="144" y="21"/>
                    <a:pt x="145" y="21"/>
                  </a:cubicBezTo>
                  <a:cubicBezTo>
                    <a:pt x="159" y="42"/>
                    <a:pt x="179" y="60"/>
                    <a:pt x="197" y="77"/>
                  </a:cubicBezTo>
                  <a:cubicBezTo>
                    <a:pt x="198" y="79"/>
                    <a:pt x="201" y="77"/>
                    <a:pt x="199" y="75"/>
                  </a:cubicBezTo>
                  <a:cubicBezTo>
                    <a:pt x="182" y="57"/>
                    <a:pt x="164" y="39"/>
                    <a:pt x="148" y="20"/>
                  </a:cubicBezTo>
                  <a:cubicBezTo>
                    <a:pt x="151" y="19"/>
                    <a:pt x="154" y="18"/>
                    <a:pt x="157" y="17"/>
                  </a:cubicBezTo>
                  <a:cubicBezTo>
                    <a:pt x="163" y="22"/>
                    <a:pt x="169" y="28"/>
                    <a:pt x="175" y="32"/>
                  </a:cubicBezTo>
                  <a:cubicBezTo>
                    <a:pt x="182" y="47"/>
                    <a:pt x="194" y="60"/>
                    <a:pt x="206" y="71"/>
                  </a:cubicBezTo>
                  <a:cubicBezTo>
                    <a:pt x="208" y="72"/>
                    <a:pt x="210" y="69"/>
                    <a:pt x="209" y="67"/>
                  </a:cubicBezTo>
                  <a:cubicBezTo>
                    <a:pt x="203" y="62"/>
                    <a:pt x="198" y="57"/>
                    <a:pt x="193" y="51"/>
                  </a:cubicBezTo>
                  <a:cubicBezTo>
                    <a:pt x="200" y="58"/>
                    <a:pt x="208" y="65"/>
                    <a:pt x="215" y="71"/>
                  </a:cubicBezTo>
                  <a:cubicBezTo>
                    <a:pt x="217" y="73"/>
                    <a:pt x="218" y="70"/>
                    <a:pt x="217" y="69"/>
                  </a:cubicBezTo>
                  <a:cubicBezTo>
                    <a:pt x="216" y="68"/>
                    <a:pt x="216" y="68"/>
                    <a:pt x="215" y="67"/>
                  </a:cubicBezTo>
                  <a:cubicBezTo>
                    <a:pt x="219" y="70"/>
                    <a:pt x="222" y="72"/>
                    <a:pt x="226" y="75"/>
                  </a:cubicBezTo>
                  <a:cubicBezTo>
                    <a:pt x="234" y="80"/>
                    <a:pt x="242" y="85"/>
                    <a:pt x="249" y="85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3" y="83"/>
                    <a:pt x="235" y="79"/>
                    <a:pt x="227" y="73"/>
                  </a:cubicBezTo>
                  <a:cubicBezTo>
                    <a:pt x="219" y="68"/>
                    <a:pt x="212" y="63"/>
                    <a:pt x="206" y="59"/>
                  </a:cubicBezTo>
                  <a:cubicBezTo>
                    <a:pt x="195" y="49"/>
                    <a:pt x="185" y="38"/>
                    <a:pt x="177" y="26"/>
                  </a:cubicBezTo>
                  <a:cubicBezTo>
                    <a:pt x="176" y="25"/>
                    <a:pt x="175" y="24"/>
                    <a:pt x="175" y="23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4" y="20"/>
                    <a:pt x="174" y="19"/>
                    <a:pt x="172" y="17"/>
                  </a:cubicBezTo>
                  <a:cubicBezTo>
                    <a:pt x="172" y="17"/>
                    <a:pt x="171" y="17"/>
                    <a:pt x="171" y="17"/>
                  </a:cubicBezTo>
                  <a:cubicBezTo>
                    <a:pt x="170" y="15"/>
                    <a:pt x="168" y="13"/>
                    <a:pt x="167" y="11"/>
                  </a:cubicBezTo>
                  <a:cubicBezTo>
                    <a:pt x="168" y="10"/>
                    <a:pt x="169" y="10"/>
                    <a:pt x="169" y="9"/>
                  </a:cubicBezTo>
                  <a:cubicBezTo>
                    <a:pt x="177" y="23"/>
                    <a:pt x="195" y="32"/>
                    <a:pt x="207" y="42"/>
                  </a:cubicBezTo>
                  <a:cubicBezTo>
                    <a:pt x="223" y="55"/>
                    <a:pt x="239" y="77"/>
                    <a:pt x="260" y="82"/>
                  </a:cubicBezTo>
                  <a:cubicBezTo>
                    <a:pt x="262" y="82"/>
                    <a:pt x="263" y="79"/>
                    <a:pt x="262" y="78"/>
                  </a:cubicBezTo>
                  <a:cubicBezTo>
                    <a:pt x="253" y="73"/>
                    <a:pt x="244" y="68"/>
                    <a:pt x="236" y="61"/>
                  </a:cubicBezTo>
                  <a:cubicBezTo>
                    <a:pt x="228" y="54"/>
                    <a:pt x="221" y="47"/>
                    <a:pt x="213" y="41"/>
                  </a:cubicBezTo>
                  <a:cubicBezTo>
                    <a:pt x="200" y="30"/>
                    <a:pt x="181" y="21"/>
                    <a:pt x="171" y="7"/>
                  </a:cubicBezTo>
                  <a:cubicBezTo>
                    <a:pt x="173" y="6"/>
                    <a:pt x="175" y="4"/>
                    <a:pt x="176" y="2"/>
                  </a:cubicBezTo>
                  <a:cubicBezTo>
                    <a:pt x="177" y="1"/>
                    <a:pt x="175" y="0"/>
                    <a:pt x="174" y="1"/>
                  </a:cubicBezTo>
                  <a:cubicBezTo>
                    <a:pt x="173" y="2"/>
                    <a:pt x="171" y="4"/>
                    <a:pt x="170" y="5"/>
                  </a:cubicBezTo>
                  <a:cubicBezTo>
                    <a:pt x="170" y="4"/>
                    <a:pt x="169" y="4"/>
                    <a:pt x="169" y="4"/>
                  </a:cubicBezTo>
                  <a:cubicBezTo>
                    <a:pt x="168" y="2"/>
                    <a:pt x="166" y="3"/>
                    <a:pt x="167" y="5"/>
                  </a:cubicBezTo>
                  <a:cubicBezTo>
                    <a:pt x="167" y="5"/>
                    <a:pt x="167" y="6"/>
                    <a:pt x="168" y="7"/>
                  </a:cubicBezTo>
                  <a:cubicBezTo>
                    <a:pt x="167" y="7"/>
                    <a:pt x="166" y="8"/>
                    <a:pt x="166" y="8"/>
                  </a:cubicBezTo>
                  <a:cubicBezTo>
                    <a:pt x="166" y="8"/>
                    <a:pt x="165" y="8"/>
                    <a:pt x="165" y="7"/>
                  </a:cubicBezTo>
                  <a:cubicBezTo>
                    <a:pt x="165" y="6"/>
                    <a:pt x="163" y="7"/>
                    <a:pt x="163" y="8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1" y="11"/>
                    <a:pt x="159" y="12"/>
                    <a:pt x="156" y="14"/>
                  </a:cubicBezTo>
                  <a:cubicBezTo>
                    <a:pt x="156" y="13"/>
                    <a:pt x="156" y="13"/>
                    <a:pt x="155" y="13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2" y="15"/>
                    <a:pt x="149" y="16"/>
                    <a:pt x="146" y="17"/>
                  </a:cubicBezTo>
                  <a:cubicBezTo>
                    <a:pt x="145" y="15"/>
                    <a:pt x="143" y="13"/>
                    <a:pt x="142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0"/>
                    <a:pt x="140" y="10"/>
                    <a:pt x="140" y="9"/>
                  </a:cubicBezTo>
                  <a:cubicBezTo>
                    <a:pt x="139" y="8"/>
                    <a:pt x="137" y="10"/>
                    <a:pt x="138" y="11"/>
                  </a:cubicBezTo>
                  <a:cubicBezTo>
                    <a:pt x="138" y="11"/>
                    <a:pt x="139" y="11"/>
                    <a:pt x="139" y="12"/>
                  </a:cubicBezTo>
                  <a:cubicBezTo>
                    <a:pt x="135" y="14"/>
                    <a:pt x="130" y="16"/>
                    <a:pt x="126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4" y="18"/>
                    <a:pt x="123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9"/>
                  </a:cubicBezTo>
                  <a:cubicBezTo>
                    <a:pt x="121" y="19"/>
                    <a:pt x="120" y="19"/>
                    <a:pt x="120" y="19"/>
                  </a:cubicBezTo>
                  <a:cubicBezTo>
                    <a:pt x="120" y="18"/>
                    <a:pt x="120" y="17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20" y="17"/>
                    <a:pt x="120" y="18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6"/>
                    <a:pt x="122" y="16"/>
                    <a:pt x="121" y="15"/>
                  </a:cubicBezTo>
                  <a:cubicBezTo>
                    <a:pt x="121" y="15"/>
                    <a:pt x="121" y="15"/>
                    <a:pt x="121" y="14"/>
                  </a:cubicBezTo>
                  <a:cubicBezTo>
                    <a:pt x="121" y="14"/>
                    <a:pt x="120" y="14"/>
                    <a:pt x="120" y="14"/>
                  </a:cubicBezTo>
                  <a:cubicBezTo>
                    <a:pt x="120" y="14"/>
                    <a:pt x="119" y="14"/>
                    <a:pt x="119" y="14"/>
                  </a:cubicBezTo>
                  <a:cubicBezTo>
                    <a:pt x="119" y="15"/>
                    <a:pt x="118" y="15"/>
                    <a:pt x="118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8"/>
                    <a:pt x="118" y="19"/>
                    <a:pt x="118" y="20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0"/>
                    <a:pt x="117" y="19"/>
                    <a:pt x="117" y="18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7"/>
                    <a:pt x="116" y="17"/>
                    <a:pt x="116" y="16"/>
                  </a:cubicBezTo>
                  <a:cubicBezTo>
                    <a:pt x="118" y="15"/>
                    <a:pt x="116" y="12"/>
                    <a:pt x="114" y="13"/>
                  </a:cubicBezTo>
                  <a:cubicBezTo>
                    <a:pt x="111" y="16"/>
                    <a:pt x="110" y="19"/>
                    <a:pt x="112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8" y="21"/>
                    <a:pt x="105" y="18"/>
                    <a:pt x="103" y="15"/>
                  </a:cubicBezTo>
                  <a:cubicBezTo>
                    <a:pt x="105" y="13"/>
                    <a:pt x="106" y="11"/>
                    <a:pt x="108" y="10"/>
                  </a:cubicBezTo>
                  <a:cubicBezTo>
                    <a:pt x="109" y="9"/>
                    <a:pt x="107" y="7"/>
                    <a:pt x="106" y="8"/>
                  </a:cubicBezTo>
                  <a:cubicBezTo>
                    <a:pt x="104" y="9"/>
                    <a:pt x="103" y="11"/>
                    <a:pt x="101" y="12"/>
                  </a:cubicBezTo>
                  <a:cubicBezTo>
                    <a:pt x="101" y="12"/>
                    <a:pt x="101" y="11"/>
                    <a:pt x="100" y="11"/>
                  </a:cubicBezTo>
                  <a:cubicBezTo>
                    <a:pt x="100" y="9"/>
                    <a:pt x="98" y="10"/>
                    <a:pt x="98" y="12"/>
                  </a:cubicBezTo>
                  <a:cubicBezTo>
                    <a:pt x="98" y="12"/>
                    <a:pt x="99" y="13"/>
                    <a:pt x="99" y="14"/>
                  </a:cubicBezTo>
                  <a:cubicBezTo>
                    <a:pt x="98" y="14"/>
                    <a:pt x="98" y="15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3"/>
                    <a:pt x="94" y="14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3" y="18"/>
                    <a:pt x="90" y="20"/>
                    <a:pt x="87" y="21"/>
                  </a:cubicBezTo>
                  <a:cubicBezTo>
                    <a:pt x="87" y="21"/>
                    <a:pt x="87" y="20"/>
                    <a:pt x="87" y="2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3" y="23"/>
                    <a:pt x="80" y="24"/>
                    <a:pt x="77" y="24"/>
                  </a:cubicBezTo>
                  <a:cubicBezTo>
                    <a:pt x="76" y="22"/>
                    <a:pt x="74" y="21"/>
                    <a:pt x="73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1" y="17"/>
                  </a:cubicBezTo>
                  <a:cubicBezTo>
                    <a:pt x="71" y="16"/>
                    <a:pt x="69" y="17"/>
                    <a:pt x="69" y="18"/>
                  </a:cubicBezTo>
                  <a:cubicBezTo>
                    <a:pt x="70" y="18"/>
                    <a:pt x="70" y="18"/>
                    <a:pt x="70" y="19"/>
                  </a:cubicBezTo>
                  <a:cubicBezTo>
                    <a:pt x="66" y="21"/>
                    <a:pt x="62" y="23"/>
                    <a:pt x="57" y="25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6" y="25"/>
                    <a:pt x="55" y="26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2" y="26"/>
                  </a:cubicBezTo>
                  <a:cubicBezTo>
                    <a:pt x="52" y="26"/>
                    <a:pt x="51" y="26"/>
                    <a:pt x="51" y="27"/>
                  </a:cubicBezTo>
                  <a:cubicBezTo>
                    <a:pt x="51" y="26"/>
                    <a:pt x="51" y="25"/>
                    <a:pt x="51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4"/>
                    <a:pt x="51" y="24"/>
                    <a:pt x="52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3"/>
                    <a:pt x="53" y="22"/>
                  </a:cubicBezTo>
                  <a:cubicBezTo>
                    <a:pt x="53" y="22"/>
                    <a:pt x="53" y="22"/>
                    <a:pt x="52" y="22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0" y="22"/>
                    <a:pt x="50" y="22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5"/>
                    <a:pt x="49" y="26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8" y="27"/>
                    <a:pt x="48" y="26"/>
                    <a:pt x="49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8" y="23"/>
                  </a:cubicBezTo>
                  <a:cubicBezTo>
                    <a:pt x="49" y="22"/>
                    <a:pt x="47" y="20"/>
                    <a:pt x="46" y="21"/>
                  </a:cubicBezTo>
                  <a:cubicBezTo>
                    <a:pt x="42" y="23"/>
                    <a:pt x="41" y="27"/>
                    <a:pt x="43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4"/>
                    <a:pt x="44" y="34"/>
                    <a:pt x="45" y="35"/>
                  </a:cubicBezTo>
                  <a:cubicBezTo>
                    <a:pt x="44" y="39"/>
                    <a:pt x="44" y="42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7"/>
                    <a:pt x="43" y="49"/>
                    <a:pt x="43" y="50"/>
                  </a:cubicBezTo>
                  <a:cubicBezTo>
                    <a:pt x="42" y="55"/>
                    <a:pt x="42" y="60"/>
                    <a:pt x="42" y="66"/>
                  </a:cubicBezTo>
                  <a:cubicBezTo>
                    <a:pt x="39" y="87"/>
                    <a:pt x="38" y="108"/>
                    <a:pt x="37" y="130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9" y="117"/>
                    <a:pt x="40" y="104"/>
                    <a:pt x="41" y="91"/>
                  </a:cubicBezTo>
                  <a:cubicBezTo>
                    <a:pt x="41" y="100"/>
                    <a:pt x="41" y="108"/>
                    <a:pt x="41" y="117"/>
                  </a:cubicBezTo>
                  <a:cubicBezTo>
                    <a:pt x="41" y="118"/>
                    <a:pt x="41" y="119"/>
                    <a:pt x="41" y="120"/>
                  </a:cubicBezTo>
                  <a:cubicBezTo>
                    <a:pt x="37" y="146"/>
                    <a:pt x="31" y="172"/>
                    <a:pt x="26" y="198"/>
                  </a:cubicBezTo>
                  <a:cubicBezTo>
                    <a:pt x="21" y="229"/>
                    <a:pt x="17" y="260"/>
                    <a:pt x="14" y="291"/>
                  </a:cubicBezTo>
                  <a:cubicBezTo>
                    <a:pt x="11" y="322"/>
                    <a:pt x="7" y="353"/>
                    <a:pt x="5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3" y="384"/>
                    <a:pt x="3" y="383"/>
                    <a:pt x="2" y="383"/>
                  </a:cubicBezTo>
                  <a:cubicBezTo>
                    <a:pt x="2" y="383"/>
                    <a:pt x="2" y="383"/>
                    <a:pt x="2" y="383"/>
                  </a:cubicBezTo>
                  <a:cubicBezTo>
                    <a:pt x="2" y="383"/>
                    <a:pt x="2" y="383"/>
                    <a:pt x="1" y="383"/>
                  </a:cubicBezTo>
                  <a:cubicBezTo>
                    <a:pt x="1" y="383"/>
                    <a:pt x="1" y="383"/>
                    <a:pt x="1" y="383"/>
                  </a:cubicBezTo>
                  <a:cubicBezTo>
                    <a:pt x="0" y="383"/>
                    <a:pt x="0" y="384"/>
                    <a:pt x="0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" y="385"/>
                    <a:pt x="1" y="385"/>
                    <a:pt x="1" y="385"/>
                  </a:cubicBezTo>
                  <a:cubicBezTo>
                    <a:pt x="2" y="386"/>
                    <a:pt x="2" y="386"/>
                    <a:pt x="3" y="387"/>
                  </a:cubicBezTo>
                  <a:cubicBezTo>
                    <a:pt x="3" y="386"/>
                    <a:pt x="3" y="386"/>
                    <a:pt x="3" y="386"/>
                  </a:cubicBezTo>
                  <a:cubicBezTo>
                    <a:pt x="8" y="404"/>
                    <a:pt x="28" y="413"/>
                    <a:pt x="42" y="423"/>
                  </a:cubicBezTo>
                  <a:cubicBezTo>
                    <a:pt x="61" y="437"/>
                    <a:pt x="77" y="457"/>
                    <a:pt x="100" y="464"/>
                  </a:cubicBezTo>
                  <a:cubicBezTo>
                    <a:pt x="100" y="464"/>
                    <a:pt x="101" y="464"/>
                    <a:pt x="101" y="464"/>
                  </a:cubicBezTo>
                  <a:cubicBezTo>
                    <a:pt x="102" y="464"/>
                    <a:pt x="104" y="465"/>
                    <a:pt x="105" y="465"/>
                  </a:cubicBezTo>
                  <a:cubicBezTo>
                    <a:pt x="104" y="469"/>
                    <a:pt x="103" y="473"/>
                    <a:pt x="103" y="476"/>
                  </a:cubicBezTo>
                  <a:cubicBezTo>
                    <a:pt x="105" y="476"/>
                    <a:pt x="105" y="476"/>
                    <a:pt x="105" y="476"/>
                  </a:cubicBezTo>
                  <a:cubicBezTo>
                    <a:pt x="105" y="473"/>
                    <a:pt x="106" y="469"/>
                    <a:pt x="107" y="465"/>
                  </a:cubicBezTo>
                  <a:cubicBezTo>
                    <a:pt x="108" y="466"/>
                    <a:pt x="109" y="466"/>
                    <a:pt x="110" y="465"/>
                  </a:cubicBezTo>
                  <a:cubicBezTo>
                    <a:pt x="109" y="466"/>
                    <a:pt x="109" y="467"/>
                    <a:pt x="108" y="468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68"/>
                    <a:pt x="111" y="467"/>
                    <a:pt x="112" y="465"/>
                  </a:cubicBezTo>
                  <a:cubicBezTo>
                    <a:pt x="115" y="465"/>
                    <a:pt x="118" y="464"/>
                    <a:pt x="121" y="464"/>
                  </a:cubicBezTo>
                  <a:cubicBezTo>
                    <a:pt x="130" y="461"/>
                    <a:pt x="141" y="456"/>
                    <a:pt x="150" y="450"/>
                  </a:cubicBezTo>
                  <a:cubicBezTo>
                    <a:pt x="150" y="450"/>
                    <a:pt x="150" y="450"/>
                    <a:pt x="150" y="450"/>
                  </a:cubicBezTo>
                  <a:cubicBezTo>
                    <a:pt x="150" y="450"/>
                    <a:pt x="150" y="450"/>
                    <a:pt x="150" y="450"/>
                  </a:cubicBezTo>
                  <a:cubicBezTo>
                    <a:pt x="151" y="450"/>
                    <a:pt x="151" y="450"/>
                    <a:pt x="151" y="450"/>
                  </a:cubicBezTo>
                  <a:cubicBezTo>
                    <a:pt x="151" y="451"/>
                    <a:pt x="151" y="452"/>
                    <a:pt x="151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1"/>
                    <a:pt x="153" y="450"/>
                    <a:pt x="153" y="448"/>
                  </a:cubicBezTo>
                  <a:cubicBezTo>
                    <a:pt x="157" y="446"/>
                    <a:pt x="160" y="443"/>
                    <a:pt x="162" y="440"/>
                  </a:cubicBezTo>
                  <a:cubicBezTo>
                    <a:pt x="164" y="438"/>
                    <a:pt x="161" y="436"/>
                    <a:pt x="159" y="438"/>
                  </a:cubicBezTo>
                  <a:cubicBezTo>
                    <a:pt x="157" y="439"/>
                    <a:pt x="156" y="441"/>
                    <a:pt x="154" y="442"/>
                  </a:cubicBezTo>
                  <a:cubicBezTo>
                    <a:pt x="154" y="440"/>
                    <a:pt x="154" y="437"/>
                    <a:pt x="154" y="435"/>
                  </a:cubicBezTo>
                  <a:cubicBezTo>
                    <a:pt x="154" y="435"/>
                    <a:pt x="154" y="435"/>
                    <a:pt x="154" y="435"/>
                  </a:cubicBezTo>
                  <a:cubicBezTo>
                    <a:pt x="153" y="435"/>
                    <a:pt x="153" y="435"/>
                    <a:pt x="153" y="435"/>
                  </a:cubicBezTo>
                  <a:cubicBezTo>
                    <a:pt x="153" y="434"/>
                    <a:pt x="153" y="433"/>
                    <a:pt x="153" y="432"/>
                  </a:cubicBezTo>
                  <a:cubicBezTo>
                    <a:pt x="153" y="428"/>
                    <a:pt x="154" y="423"/>
                    <a:pt x="154" y="417"/>
                  </a:cubicBezTo>
                  <a:cubicBezTo>
                    <a:pt x="154" y="417"/>
                    <a:pt x="154" y="417"/>
                    <a:pt x="154" y="417"/>
                  </a:cubicBezTo>
                  <a:cubicBezTo>
                    <a:pt x="154" y="413"/>
                    <a:pt x="155" y="408"/>
                    <a:pt x="156" y="404"/>
                  </a:cubicBezTo>
                  <a:cubicBezTo>
                    <a:pt x="158" y="387"/>
                    <a:pt x="161" y="370"/>
                    <a:pt x="165" y="354"/>
                  </a:cubicBezTo>
                  <a:cubicBezTo>
                    <a:pt x="170" y="330"/>
                    <a:pt x="173" y="307"/>
                    <a:pt x="177" y="284"/>
                  </a:cubicBezTo>
                  <a:cubicBezTo>
                    <a:pt x="177" y="284"/>
                    <a:pt x="177" y="284"/>
                    <a:pt x="177" y="284"/>
                  </a:cubicBezTo>
                  <a:cubicBezTo>
                    <a:pt x="177" y="283"/>
                    <a:pt x="177" y="282"/>
                    <a:pt x="177" y="282"/>
                  </a:cubicBezTo>
                  <a:cubicBezTo>
                    <a:pt x="179" y="272"/>
                    <a:pt x="180" y="261"/>
                    <a:pt x="182" y="251"/>
                  </a:cubicBezTo>
                  <a:cubicBezTo>
                    <a:pt x="182" y="250"/>
                    <a:pt x="183" y="248"/>
                    <a:pt x="183" y="247"/>
                  </a:cubicBezTo>
                  <a:cubicBezTo>
                    <a:pt x="183" y="247"/>
                    <a:pt x="183" y="247"/>
                    <a:pt x="183" y="247"/>
                  </a:cubicBezTo>
                  <a:cubicBezTo>
                    <a:pt x="183" y="247"/>
                    <a:pt x="183" y="247"/>
                    <a:pt x="183" y="247"/>
                  </a:cubicBezTo>
                  <a:cubicBezTo>
                    <a:pt x="184" y="238"/>
                    <a:pt x="186" y="230"/>
                    <a:pt x="188" y="221"/>
                  </a:cubicBezTo>
                  <a:cubicBezTo>
                    <a:pt x="188" y="221"/>
                    <a:pt x="188" y="220"/>
                    <a:pt x="189" y="220"/>
                  </a:cubicBezTo>
                  <a:cubicBezTo>
                    <a:pt x="189" y="220"/>
                    <a:pt x="189" y="220"/>
                    <a:pt x="189" y="220"/>
                  </a:cubicBezTo>
                  <a:cubicBezTo>
                    <a:pt x="188" y="226"/>
                    <a:pt x="187" y="233"/>
                    <a:pt x="186" y="238"/>
                  </a:cubicBezTo>
                  <a:cubicBezTo>
                    <a:pt x="187" y="238"/>
                    <a:pt x="187" y="238"/>
                    <a:pt x="187" y="238"/>
                  </a:cubicBezTo>
                  <a:cubicBezTo>
                    <a:pt x="186" y="238"/>
                    <a:pt x="186" y="239"/>
                    <a:pt x="186" y="239"/>
                  </a:cubicBezTo>
                  <a:cubicBezTo>
                    <a:pt x="187" y="241"/>
                    <a:pt x="187" y="241"/>
                    <a:pt x="187" y="241"/>
                  </a:cubicBezTo>
                  <a:cubicBezTo>
                    <a:pt x="188" y="240"/>
                    <a:pt x="189" y="239"/>
                    <a:pt x="191" y="238"/>
                  </a:cubicBezTo>
                  <a:cubicBezTo>
                    <a:pt x="190" y="239"/>
                    <a:pt x="190" y="239"/>
                    <a:pt x="190" y="240"/>
                  </a:cubicBezTo>
                  <a:cubicBezTo>
                    <a:pt x="187" y="247"/>
                    <a:pt x="186" y="258"/>
                    <a:pt x="185" y="267"/>
                  </a:cubicBezTo>
                  <a:cubicBezTo>
                    <a:pt x="177" y="311"/>
                    <a:pt x="172" y="356"/>
                    <a:pt x="170" y="400"/>
                  </a:cubicBezTo>
                  <a:cubicBezTo>
                    <a:pt x="170" y="400"/>
                    <a:pt x="170" y="400"/>
                    <a:pt x="170" y="400"/>
                  </a:cubicBezTo>
                  <a:cubicBezTo>
                    <a:pt x="169" y="401"/>
                    <a:pt x="169" y="403"/>
                    <a:pt x="170" y="404"/>
                  </a:cubicBezTo>
                  <a:cubicBezTo>
                    <a:pt x="170" y="417"/>
                    <a:pt x="169" y="431"/>
                    <a:pt x="169" y="444"/>
                  </a:cubicBezTo>
                  <a:cubicBezTo>
                    <a:pt x="169" y="444"/>
                    <a:pt x="168" y="444"/>
                    <a:pt x="168" y="444"/>
                  </a:cubicBezTo>
                  <a:cubicBezTo>
                    <a:pt x="167" y="447"/>
                    <a:pt x="167" y="449"/>
                    <a:pt x="167" y="451"/>
                  </a:cubicBezTo>
                  <a:cubicBezTo>
                    <a:pt x="163" y="449"/>
                    <a:pt x="160" y="448"/>
                    <a:pt x="157" y="446"/>
                  </a:cubicBezTo>
                  <a:cubicBezTo>
                    <a:pt x="157" y="448"/>
                    <a:pt x="157" y="450"/>
                    <a:pt x="156" y="452"/>
                  </a:cubicBezTo>
                  <a:cubicBezTo>
                    <a:pt x="160" y="454"/>
                    <a:pt x="164" y="455"/>
                    <a:pt x="168" y="456"/>
                  </a:cubicBezTo>
                  <a:cubicBezTo>
                    <a:pt x="169" y="456"/>
                    <a:pt x="169" y="456"/>
                    <a:pt x="170" y="456"/>
                  </a:cubicBezTo>
                  <a:cubicBezTo>
                    <a:pt x="171" y="457"/>
                    <a:pt x="172" y="458"/>
                    <a:pt x="174" y="458"/>
                  </a:cubicBezTo>
                  <a:cubicBezTo>
                    <a:pt x="173" y="462"/>
                    <a:pt x="172" y="465"/>
                    <a:pt x="172" y="469"/>
                  </a:cubicBezTo>
                  <a:cubicBezTo>
                    <a:pt x="174" y="469"/>
                    <a:pt x="174" y="469"/>
                    <a:pt x="174" y="469"/>
                  </a:cubicBezTo>
                  <a:cubicBezTo>
                    <a:pt x="174" y="466"/>
                    <a:pt x="175" y="462"/>
                    <a:pt x="176" y="458"/>
                  </a:cubicBezTo>
                  <a:cubicBezTo>
                    <a:pt x="177" y="458"/>
                    <a:pt x="178" y="458"/>
                    <a:pt x="179" y="458"/>
                  </a:cubicBezTo>
                  <a:cubicBezTo>
                    <a:pt x="178" y="459"/>
                    <a:pt x="178" y="460"/>
                    <a:pt x="177" y="461"/>
                  </a:cubicBezTo>
                  <a:cubicBezTo>
                    <a:pt x="178" y="462"/>
                    <a:pt x="178" y="462"/>
                    <a:pt x="178" y="462"/>
                  </a:cubicBezTo>
                  <a:cubicBezTo>
                    <a:pt x="179" y="461"/>
                    <a:pt x="180" y="459"/>
                    <a:pt x="181" y="458"/>
                  </a:cubicBezTo>
                  <a:cubicBezTo>
                    <a:pt x="184" y="458"/>
                    <a:pt x="187" y="457"/>
                    <a:pt x="189" y="456"/>
                  </a:cubicBezTo>
                  <a:cubicBezTo>
                    <a:pt x="199" y="454"/>
                    <a:pt x="210" y="449"/>
                    <a:pt x="219" y="443"/>
                  </a:cubicBezTo>
                  <a:cubicBezTo>
                    <a:pt x="219" y="443"/>
                    <a:pt x="219" y="443"/>
                    <a:pt x="219" y="443"/>
                  </a:cubicBezTo>
                  <a:cubicBezTo>
                    <a:pt x="219" y="443"/>
                    <a:pt x="219" y="443"/>
                    <a:pt x="219" y="443"/>
                  </a:cubicBezTo>
                  <a:cubicBezTo>
                    <a:pt x="220" y="443"/>
                    <a:pt x="220" y="443"/>
                    <a:pt x="220" y="443"/>
                  </a:cubicBezTo>
                  <a:cubicBezTo>
                    <a:pt x="220" y="444"/>
                    <a:pt x="220" y="444"/>
                    <a:pt x="220" y="445"/>
                  </a:cubicBezTo>
                  <a:cubicBezTo>
                    <a:pt x="222" y="445"/>
                    <a:pt x="222" y="445"/>
                    <a:pt x="222" y="445"/>
                  </a:cubicBezTo>
                  <a:cubicBezTo>
                    <a:pt x="222" y="444"/>
                    <a:pt x="222" y="442"/>
                    <a:pt x="222" y="441"/>
                  </a:cubicBezTo>
                  <a:cubicBezTo>
                    <a:pt x="225" y="439"/>
                    <a:pt x="228" y="436"/>
                    <a:pt x="231" y="433"/>
                  </a:cubicBezTo>
                  <a:cubicBezTo>
                    <a:pt x="232" y="431"/>
                    <a:pt x="229" y="429"/>
                    <a:pt x="228" y="430"/>
                  </a:cubicBezTo>
                  <a:cubicBezTo>
                    <a:pt x="226" y="432"/>
                    <a:pt x="224" y="434"/>
                    <a:pt x="222" y="435"/>
                  </a:cubicBezTo>
                  <a:cubicBezTo>
                    <a:pt x="223" y="433"/>
                    <a:pt x="223" y="430"/>
                    <a:pt x="223" y="428"/>
                  </a:cubicBezTo>
                  <a:cubicBezTo>
                    <a:pt x="223" y="427"/>
                    <a:pt x="223" y="427"/>
                    <a:pt x="223" y="427"/>
                  </a:cubicBezTo>
                  <a:cubicBezTo>
                    <a:pt x="222" y="427"/>
                    <a:pt x="222" y="427"/>
                    <a:pt x="222" y="427"/>
                  </a:cubicBezTo>
                  <a:cubicBezTo>
                    <a:pt x="222" y="426"/>
                    <a:pt x="222" y="426"/>
                    <a:pt x="222" y="425"/>
                  </a:cubicBezTo>
                  <a:cubicBezTo>
                    <a:pt x="222" y="422"/>
                    <a:pt x="222" y="420"/>
                    <a:pt x="222" y="417"/>
                  </a:cubicBezTo>
                  <a:cubicBezTo>
                    <a:pt x="223" y="416"/>
                    <a:pt x="223" y="416"/>
                    <a:pt x="223" y="416"/>
                  </a:cubicBezTo>
                  <a:cubicBezTo>
                    <a:pt x="223" y="415"/>
                    <a:pt x="223" y="414"/>
                    <a:pt x="223" y="414"/>
                  </a:cubicBezTo>
                  <a:cubicBezTo>
                    <a:pt x="223" y="413"/>
                    <a:pt x="223" y="411"/>
                    <a:pt x="223" y="410"/>
                  </a:cubicBezTo>
                  <a:cubicBezTo>
                    <a:pt x="223" y="410"/>
                    <a:pt x="223" y="410"/>
                    <a:pt x="223" y="410"/>
                  </a:cubicBezTo>
                  <a:cubicBezTo>
                    <a:pt x="223" y="406"/>
                    <a:pt x="224" y="401"/>
                    <a:pt x="224" y="396"/>
                  </a:cubicBezTo>
                  <a:cubicBezTo>
                    <a:pt x="225" y="388"/>
                    <a:pt x="227" y="379"/>
                    <a:pt x="228" y="371"/>
                  </a:cubicBezTo>
                  <a:cubicBezTo>
                    <a:pt x="230" y="371"/>
                    <a:pt x="231" y="370"/>
                    <a:pt x="231" y="368"/>
                  </a:cubicBezTo>
                  <a:cubicBezTo>
                    <a:pt x="232" y="358"/>
                    <a:pt x="234" y="348"/>
                    <a:pt x="235" y="338"/>
                  </a:cubicBezTo>
                  <a:cubicBezTo>
                    <a:pt x="239" y="320"/>
                    <a:pt x="242" y="302"/>
                    <a:pt x="244" y="284"/>
                  </a:cubicBezTo>
                  <a:cubicBezTo>
                    <a:pt x="245" y="283"/>
                    <a:pt x="246" y="283"/>
                    <a:pt x="246" y="282"/>
                  </a:cubicBezTo>
                  <a:cubicBezTo>
                    <a:pt x="240" y="329"/>
                    <a:pt x="236" y="380"/>
                    <a:pt x="236" y="418"/>
                  </a:cubicBezTo>
                  <a:cubicBezTo>
                    <a:pt x="235" y="418"/>
                    <a:pt x="235" y="418"/>
                    <a:pt x="235" y="419"/>
                  </a:cubicBezTo>
                  <a:cubicBezTo>
                    <a:pt x="234" y="421"/>
                    <a:pt x="233" y="423"/>
                    <a:pt x="233" y="425"/>
                  </a:cubicBezTo>
                  <a:cubicBezTo>
                    <a:pt x="231" y="424"/>
                    <a:pt x="228" y="423"/>
                    <a:pt x="226" y="421"/>
                  </a:cubicBezTo>
                  <a:cubicBezTo>
                    <a:pt x="226" y="423"/>
                    <a:pt x="226" y="425"/>
                    <a:pt x="226" y="427"/>
                  </a:cubicBezTo>
                  <a:cubicBezTo>
                    <a:pt x="229" y="429"/>
                    <a:pt x="232" y="430"/>
                    <a:pt x="235" y="431"/>
                  </a:cubicBezTo>
                  <a:cubicBezTo>
                    <a:pt x="235" y="431"/>
                    <a:pt x="236" y="431"/>
                    <a:pt x="236" y="431"/>
                  </a:cubicBezTo>
                  <a:cubicBezTo>
                    <a:pt x="237" y="431"/>
                    <a:pt x="239" y="432"/>
                    <a:pt x="241" y="432"/>
                  </a:cubicBezTo>
                  <a:cubicBezTo>
                    <a:pt x="239" y="436"/>
                    <a:pt x="239" y="440"/>
                    <a:pt x="238" y="443"/>
                  </a:cubicBezTo>
                  <a:cubicBezTo>
                    <a:pt x="240" y="443"/>
                    <a:pt x="240" y="443"/>
                    <a:pt x="240" y="443"/>
                  </a:cubicBezTo>
                  <a:cubicBezTo>
                    <a:pt x="240" y="440"/>
                    <a:pt x="241" y="436"/>
                    <a:pt x="242" y="433"/>
                  </a:cubicBezTo>
                  <a:cubicBezTo>
                    <a:pt x="243" y="433"/>
                    <a:pt x="244" y="433"/>
                    <a:pt x="245" y="433"/>
                  </a:cubicBezTo>
                  <a:cubicBezTo>
                    <a:pt x="245" y="434"/>
                    <a:pt x="244" y="434"/>
                    <a:pt x="243" y="435"/>
                  </a:cubicBezTo>
                  <a:cubicBezTo>
                    <a:pt x="245" y="436"/>
                    <a:pt x="245" y="436"/>
                    <a:pt x="245" y="436"/>
                  </a:cubicBezTo>
                  <a:cubicBezTo>
                    <a:pt x="246" y="435"/>
                    <a:pt x="247" y="434"/>
                    <a:pt x="248" y="432"/>
                  </a:cubicBezTo>
                  <a:cubicBezTo>
                    <a:pt x="250" y="432"/>
                    <a:pt x="253" y="431"/>
                    <a:pt x="256" y="431"/>
                  </a:cubicBezTo>
                  <a:cubicBezTo>
                    <a:pt x="264" y="428"/>
                    <a:pt x="273" y="425"/>
                    <a:pt x="282" y="420"/>
                  </a:cubicBezTo>
                  <a:cubicBezTo>
                    <a:pt x="283" y="421"/>
                    <a:pt x="285" y="421"/>
                    <a:pt x="287" y="422"/>
                  </a:cubicBezTo>
                  <a:cubicBezTo>
                    <a:pt x="287" y="422"/>
                    <a:pt x="288" y="422"/>
                    <a:pt x="288" y="422"/>
                  </a:cubicBezTo>
                  <a:cubicBezTo>
                    <a:pt x="289" y="422"/>
                    <a:pt x="290" y="423"/>
                    <a:pt x="292" y="423"/>
                  </a:cubicBezTo>
                  <a:cubicBezTo>
                    <a:pt x="291" y="426"/>
                    <a:pt x="290" y="430"/>
                    <a:pt x="290" y="433"/>
                  </a:cubicBezTo>
                  <a:cubicBezTo>
                    <a:pt x="291" y="433"/>
                    <a:pt x="291" y="433"/>
                    <a:pt x="291" y="433"/>
                  </a:cubicBezTo>
                  <a:cubicBezTo>
                    <a:pt x="292" y="430"/>
                    <a:pt x="292" y="427"/>
                    <a:pt x="293" y="423"/>
                  </a:cubicBezTo>
                  <a:cubicBezTo>
                    <a:pt x="294" y="423"/>
                    <a:pt x="295" y="423"/>
                    <a:pt x="296" y="423"/>
                  </a:cubicBezTo>
                  <a:cubicBezTo>
                    <a:pt x="295" y="424"/>
                    <a:pt x="295" y="425"/>
                    <a:pt x="294" y="426"/>
                  </a:cubicBezTo>
                  <a:cubicBezTo>
                    <a:pt x="296" y="427"/>
                    <a:pt x="296" y="427"/>
                    <a:pt x="296" y="427"/>
                  </a:cubicBezTo>
                  <a:cubicBezTo>
                    <a:pt x="296" y="426"/>
                    <a:pt x="297" y="424"/>
                    <a:pt x="298" y="423"/>
                  </a:cubicBezTo>
                  <a:cubicBezTo>
                    <a:pt x="300" y="423"/>
                    <a:pt x="303" y="422"/>
                    <a:pt x="305" y="422"/>
                  </a:cubicBezTo>
                  <a:cubicBezTo>
                    <a:pt x="313" y="419"/>
                    <a:pt x="323" y="415"/>
                    <a:pt x="331" y="410"/>
                  </a:cubicBezTo>
                  <a:cubicBezTo>
                    <a:pt x="331" y="410"/>
                    <a:pt x="331" y="410"/>
                    <a:pt x="331" y="410"/>
                  </a:cubicBezTo>
                  <a:cubicBezTo>
                    <a:pt x="331" y="410"/>
                    <a:pt x="331" y="410"/>
                    <a:pt x="331" y="410"/>
                  </a:cubicBezTo>
                  <a:cubicBezTo>
                    <a:pt x="332" y="410"/>
                    <a:pt x="332" y="410"/>
                    <a:pt x="332" y="410"/>
                  </a:cubicBezTo>
                  <a:cubicBezTo>
                    <a:pt x="332" y="411"/>
                    <a:pt x="332" y="411"/>
                    <a:pt x="332" y="41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34" y="411"/>
                    <a:pt x="334" y="409"/>
                    <a:pt x="334" y="408"/>
                  </a:cubicBezTo>
                  <a:cubicBezTo>
                    <a:pt x="337" y="406"/>
                    <a:pt x="340" y="403"/>
                    <a:pt x="342" y="401"/>
                  </a:cubicBezTo>
                  <a:cubicBezTo>
                    <a:pt x="343" y="399"/>
                    <a:pt x="340" y="397"/>
                    <a:pt x="339" y="399"/>
                  </a:cubicBezTo>
                  <a:cubicBezTo>
                    <a:pt x="338" y="400"/>
                    <a:pt x="336" y="402"/>
                    <a:pt x="334" y="403"/>
                  </a:cubicBezTo>
                  <a:cubicBezTo>
                    <a:pt x="335" y="401"/>
                    <a:pt x="335" y="399"/>
                    <a:pt x="335" y="396"/>
                  </a:cubicBezTo>
                  <a:cubicBezTo>
                    <a:pt x="335" y="396"/>
                    <a:pt x="335" y="396"/>
                    <a:pt x="335" y="396"/>
                  </a:cubicBezTo>
                  <a:cubicBezTo>
                    <a:pt x="334" y="396"/>
                    <a:pt x="334" y="396"/>
                    <a:pt x="334" y="396"/>
                  </a:cubicBezTo>
                  <a:cubicBezTo>
                    <a:pt x="334" y="395"/>
                    <a:pt x="334" y="395"/>
                    <a:pt x="334" y="394"/>
                  </a:cubicBezTo>
                  <a:cubicBezTo>
                    <a:pt x="334" y="392"/>
                    <a:pt x="334" y="389"/>
                    <a:pt x="334" y="387"/>
                  </a:cubicBezTo>
                  <a:cubicBezTo>
                    <a:pt x="334" y="386"/>
                    <a:pt x="335" y="386"/>
                    <a:pt x="335" y="386"/>
                  </a:cubicBezTo>
                  <a:cubicBezTo>
                    <a:pt x="335" y="385"/>
                    <a:pt x="335" y="385"/>
                    <a:pt x="335" y="384"/>
                  </a:cubicBezTo>
                  <a:cubicBezTo>
                    <a:pt x="335" y="383"/>
                    <a:pt x="335" y="382"/>
                    <a:pt x="335" y="381"/>
                  </a:cubicBezTo>
                  <a:cubicBezTo>
                    <a:pt x="335" y="381"/>
                    <a:pt x="335" y="381"/>
                    <a:pt x="335" y="381"/>
                  </a:cubicBezTo>
                  <a:cubicBezTo>
                    <a:pt x="335" y="377"/>
                    <a:pt x="335" y="373"/>
                    <a:pt x="336" y="369"/>
                  </a:cubicBezTo>
                  <a:cubicBezTo>
                    <a:pt x="337" y="361"/>
                    <a:pt x="338" y="354"/>
                    <a:pt x="340" y="346"/>
                  </a:cubicBezTo>
                  <a:cubicBezTo>
                    <a:pt x="341" y="346"/>
                    <a:pt x="341" y="345"/>
                    <a:pt x="342" y="344"/>
                  </a:cubicBezTo>
                  <a:cubicBezTo>
                    <a:pt x="343" y="335"/>
                    <a:pt x="344" y="327"/>
                    <a:pt x="346" y="318"/>
                  </a:cubicBezTo>
                  <a:cubicBezTo>
                    <a:pt x="349" y="302"/>
                    <a:pt x="351" y="286"/>
                    <a:pt x="354" y="270"/>
                  </a:cubicBezTo>
                  <a:cubicBezTo>
                    <a:pt x="355" y="269"/>
                    <a:pt x="355" y="268"/>
                    <a:pt x="356" y="267"/>
                  </a:cubicBezTo>
                  <a:cubicBezTo>
                    <a:pt x="358" y="266"/>
                    <a:pt x="356" y="264"/>
                    <a:pt x="355" y="263"/>
                  </a:cubicBezTo>
                  <a:cubicBezTo>
                    <a:pt x="355" y="263"/>
                    <a:pt x="355" y="262"/>
                    <a:pt x="355" y="262"/>
                  </a:cubicBezTo>
                  <a:cubicBezTo>
                    <a:pt x="356" y="253"/>
                    <a:pt x="358" y="244"/>
                    <a:pt x="359" y="235"/>
                  </a:cubicBezTo>
                  <a:cubicBezTo>
                    <a:pt x="360" y="233"/>
                    <a:pt x="360" y="232"/>
                    <a:pt x="360" y="231"/>
                  </a:cubicBezTo>
                  <a:cubicBezTo>
                    <a:pt x="360" y="231"/>
                    <a:pt x="360" y="231"/>
                    <a:pt x="360" y="231"/>
                  </a:cubicBezTo>
                  <a:cubicBezTo>
                    <a:pt x="360" y="231"/>
                    <a:pt x="360" y="231"/>
                    <a:pt x="360" y="231"/>
                  </a:cubicBezTo>
                  <a:cubicBezTo>
                    <a:pt x="361" y="223"/>
                    <a:pt x="363" y="216"/>
                    <a:pt x="364" y="208"/>
                  </a:cubicBezTo>
                  <a:cubicBezTo>
                    <a:pt x="364" y="208"/>
                    <a:pt x="365" y="208"/>
                    <a:pt x="365" y="207"/>
                  </a:cubicBezTo>
                  <a:cubicBezTo>
                    <a:pt x="366" y="207"/>
                    <a:pt x="365" y="206"/>
                    <a:pt x="365" y="205"/>
                  </a:cubicBezTo>
                  <a:cubicBezTo>
                    <a:pt x="365" y="203"/>
                    <a:pt x="366" y="200"/>
                    <a:pt x="366" y="198"/>
                  </a:cubicBezTo>
                  <a:cubicBezTo>
                    <a:pt x="368" y="192"/>
                    <a:pt x="369" y="186"/>
                    <a:pt x="370" y="180"/>
                  </a:cubicBezTo>
                  <a:cubicBezTo>
                    <a:pt x="369" y="180"/>
                    <a:pt x="369" y="180"/>
                    <a:pt x="369" y="180"/>
                  </a:cubicBezTo>
                  <a:cubicBezTo>
                    <a:pt x="370" y="172"/>
                    <a:pt x="371" y="164"/>
                    <a:pt x="372" y="155"/>
                  </a:cubicBezTo>
                  <a:cubicBezTo>
                    <a:pt x="372" y="155"/>
                    <a:pt x="372" y="155"/>
                    <a:pt x="372" y="154"/>
                  </a:cubicBezTo>
                  <a:cubicBezTo>
                    <a:pt x="372" y="154"/>
                    <a:pt x="372" y="154"/>
                    <a:pt x="372" y="154"/>
                  </a:cubicBezTo>
                  <a:cubicBezTo>
                    <a:pt x="373" y="153"/>
                    <a:pt x="373" y="152"/>
                    <a:pt x="372" y="151"/>
                  </a:cubicBezTo>
                  <a:cubicBezTo>
                    <a:pt x="373" y="141"/>
                    <a:pt x="373" y="132"/>
                    <a:pt x="374" y="122"/>
                  </a:cubicBezTo>
                  <a:cubicBezTo>
                    <a:pt x="375" y="120"/>
                    <a:pt x="375" y="118"/>
                    <a:pt x="375" y="116"/>
                  </a:cubicBezTo>
                  <a:cubicBezTo>
                    <a:pt x="375" y="116"/>
                    <a:pt x="375" y="116"/>
                    <a:pt x="375" y="116"/>
                  </a:cubicBezTo>
                  <a:cubicBezTo>
                    <a:pt x="377" y="115"/>
                    <a:pt x="378" y="113"/>
                    <a:pt x="377" y="112"/>
                  </a:cubicBezTo>
                  <a:cubicBezTo>
                    <a:pt x="376" y="111"/>
                    <a:pt x="376" y="111"/>
                    <a:pt x="376" y="110"/>
                  </a:cubicBezTo>
                  <a:cubicBezTo>
                    <a:pt x="376" y="106"/>
                    <a:pt x="377" y="102"/>
                    <a:pt x="379" y="98"/>
                  </a:cubicBezTo>
                  <a:cubicBezTo>
                    <a:pt x="381" y="97"/>
                    <a:pt x="382" y="95"/>
                    <a:pt x="383" y="94"/>
                  </a:cubicBezTo>
                  <a:cubicBezTo>
                    <a:pt x="384" y="93"/>
                    <a:pt x="382" y="91"/>
                    <a:pt x="380" y="92"/>
                  </a:cubicBezTo>
                  <a:close/>
                  <a:moveTo>
                    <a:pt x="165" y="12"/>
                  </a:moveTo>
                  <a:cubicBezTo>
                    <a:pt x="167" y="18"/>
                    <a:pt x="170" y="23"/>
                    <a:pt x="173" y="27"/>
                  </a:cubicBezTo>
                  <a:cubicBezTo>
                    <a:pt x="173" y="28"/>
                    <a:pt x="173" y="28"/>
                    <a:pt x="174" y="29"/>
                  </a:cubicBezTo>
                  <a:cubicBezTo>
                    <a:pt x="169" y="25"/>
                    <a:pt x="164" y="20"/>
                    <a:pt x="159" y="16"/>
                  </a:cubicBezTo>
                  <a:cubicBezTo>
                    <a:pt x="161" y="15"/>
                    <a:pt x="163" y="14"/>
                    <a:pt x="165" y="12"/>
                  </a:cubicBezTo>
                  <a:close/>
                  <a:moveTo>
                    <a:pt x="339" y="105"/>
                  </a:moveTo>
                  <a:cubicBezTo>
                    <a:pt x="348" y="100"/>
                    <a:pt x="356" y="100"/>
                    <a:pt x="367" y="101"/>
                  </a:cubicBezTo>
                  <a:cubicBezTo>
                    <a:pt x="367" y="101"/>
                    <a:pt x="367" y="101"/>
                    <a:pt x="367" y="101"/>
                  </a:cubicBezTo>
                  <a:cubicBezTo>
                    <a:pt x="366" y="102"/>
                    <a:pt x="366" y="103"/>
                    <a:pt x="365" y="103"/>
                  </a:cubicBezTo>
                  <a:cubicBezTo>
                    <a:pt x="364" y="104"/>
                    <a:pt x="362" y="105"/>
                    <a:pt x="361" y="106"/>
                  </a:cubicBezTo>
                  <a:cubicBezTo>
                    <a:pt x="361" y="106"/>
                    <a:pt x="361" y="105"/>
                    <a:pt x="361" y="105"/>
                  </a:cubicBezTo>
                  <a:cubicBezTo>
                    <a:pt x="363" y="102"/>
                    <a:pt x="360" y="100"/>
                    <a:pt x="357" y="102"/>
                  </a:cubicBezTo>
                  <a:cubicBezTo>
                    <a:pt x="356" y="104"/>
                    <a:pt x="355" y="105"/>
                    <a:pt x="354" y="107"/>
                  </a:cubicBezTo>
                  <a:cubicBezTo>
                    <a:pt x="353" y="107"/>
                    <a:pt x="352" y="107"/>
                    <a:pt x="351" y="108"/>
                  </a:cubicBezTo>
                  <a:cubicBezTo>
                    <a:pt x="351" y="108"/>
                    <a:pt x="350" y="108"/>
                    <a:pt x="349" y="108"/>
                  </a:cubicBezTo>
                  <a:cubicBezTo>
                    <a:pt x="348" y="107"/>
                    <a:pt x="348" y="107"/>
                    <a:pt x="348" y="107"/>
                  </a:cubicBezTo>
                  <a:cubicBezTo>
                    <a:pt x="348" y="108"/>
                    <a:pt x="347" y="108"/>
                    <a:pt x="346" y="109"/>
                  </a:cubicBezTo>
                  <a:cubicBezTo>
                    <a:pt x="345" y="109"/>
                    <a:pt x="344" y="109"/>
                    <a:pt x="343" y="109"/>
                  </a:cubicBezTo>
                  <a:cubicBezTo>
                    <a:pt x="345" y="107"/>
                    <a:pt x="347" y="105"/>
                    <a:pt x="349" y="104"/>
                  </a:cubicBezTo>
                  <a:cubicBezTo>
                    <a:pt x="348" y="103"/>
                    <a:pt x="348" y="103"/>
                    <a:pt x="348" y="103"/>
                  </a:cubicBezTo>
                  <a:cubicBezTo>
                    <a:pt x="345" y="105"/>
                    <a:pt x="342" y="108"/>
                    <a:pt x="339" y="110"/>
                  </a:cubicBezTo>
                  <a:cubicBezTo>
                    <a:pt x="338" y="110"/>
                    <a:pt x="337" y="110"/>
                    <a:pt x="337" y="111"/>
                  </a:cubicBezTo>
                  <a:cubicBezTo>
                    <a:pt x="339" y="109"/>
                    <a:pt x="341" y="107"/>
                    <a:pt x="343" y="10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340" y="105"/>
                    <a:pt x="338" y="107"/>
                    <a:pt x="336" y="108"/>
                  </a:cubicBezTo>
                  <a:cubicBezTo>
                    <a:pt x="336" y="108"/>
                    <a:pt x="336" y="107"/>
                    <a:pt x="336" y="106"/>
                  </a:cubicBezTo>
                  <a:cubicBezTo>
                    <a:pt x="337" y="106"/>
                    <a:pt x="338" y="105"/>
                    <a:pt x="339" y="105"/>
                  </a:cubicBezTo>
                  <a:close/>
                  <a:moveTo>
                    <a:pt x="342" y="115"/>
                  </a:moveTo>
                  <a:cubicBezTo>
                    <a:pt x="344" y="114"/>
                    <a:pt x="345" y="113"/>
                    <a:pt x="346" y="111"/>
                  </a:cubicBezTo>
                  <a:cubicBezTo>
                    <a:pt x="348" y="111"/>
                    <a:pt x="350" y="110"/>
                    <a:pt x="352" y="109"/>
                  </a:cubicBezTo>
                  <a:cubicBezTo>
                    <a:pt x="352" y="109"/>
                    <a:pt x="352" y="109"/>
                    <a:pt x="353" y="109"/>
                  </a:cubicBezTo>
                  <a:cubicBezTo>
                    <a:pt x="352" y="109"/>
                    <a:pt x="352" y="110"/>
                    <a:pt x="352" y="110"/>
                  </a:cubicBezTo>
                  <a:cubicBezTo>
                    <a:pt x="352" y="110"/>
                    <a:pt x="351" y="111"/>
                    <a:pt x="351" y="111"/>
                  </a:cubicBezTo>
                  <a:cubicBezTo>
                    <a:pt x="349" y="112"/>
                    <a:pt x="346" y="114"/>
                    <a:pt x="342" y="115"/>
                  </a:cubicBezTo>
                  <a:close/>
                  <a:moveTo>
                    <a:pt x="348" y="124"/>
                  </a:moveTo>
                  <a:cubicBezTo>
                    <a:pt x="347" y="124"/>
                    <a:pt x="346" y="125"/>
                    <a:pt x="345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4" y="125"/>
                    <a:pt x="344" y="125"/>
                    <a:pt x="343" y="125"/>
                  </a:cubicBezTo>
                  <a:cubicBezTo>
                    <a:pt x="344" y="124"/>
                    <a:pt x="344" y="124"/>
                    <a:pt x="344" y="124"/>
                  </a:cubicBezTo>
                  <a:cubicBezTo>
                    <a:pt x="345" y="123"/>
                    <a:pt x="346" y="123"/>
                    <a:pt x="347" y="123"/>
                  </a:cubicBezTo>
                  <a:cubicBezTo>
                    <a:pt x="347" y="123"/>
                    <a:pt x="347" y="123"/>
                    <a:pt x="348" y="124"/>
                  </a:cubicBezTo>
                  <a:close/>
                  <a:moveTo>
                    <a:pt x="341" y="112"/>
                  </a:moveTo>
                  <a:cubicBezTo>
                    <a:pt x="340" y="113"/>
                    <a:pt x="340" y="113"/>
                    <a:pt x="339" y="114"/>
                  </a:cubicBezTo>
                  <a:cubicBezTo>
                    <a:pt x="339" y="113"/>
                    <a:pt x="340" y="112"/>
                    <a:pt x="341" y="111"/>
                  </a:cubicBezTo>
                  <a:cubicBezTo>
                    <a:pt x="342" y="111"/>
                    <a:pt x="342" y="111"/>
                    <a:pt x="343" y="111"/>
                  </a:cubicBezTo>
                  <a:cubicBezTo>
                    <a:pt x="343" y="111"/>
                    <a:pt x="343" y="111"/>
                    <a:pt x="343" y="111"/>
                  </a:cubicBezTo>
                  <a:cubicBezTo>
                    <a:pt x="342" y="111"/>
                    <a:pt x="342" y="111"/>
                    <a:pt x="341" y="112"/>
                  </a:cubicBezTo>
                  <a:close/>
                  <a:moveTo>
                    <a:pt x="339" y="115"/>
                  </a:moveTo>
                  <a:cubicBezTo>
                    <a:pt x="339" y="116"/>
                    <a:pt x="339" y="116"/>
                    <a:pt x="339" y="116"/>
                  </a:cubicBezTo>
                  <a:cubicBezTo>
                    <a:pt x="339" y="116"/>
                    <a:pt x="339" y="116"/>
                    <a:pt x="339" y="116"/>
                  </a:cubicBezTo>
                  <a:cubicBezTo>
                    <a:pt x="339" y="116"/>
                    <a:pt x="339" y="116"/>
                    <a:pt x="339" y="116"/>
                  </a:cubicBezTo>
                  <a:lnTo>
                    <a:pt x="339" y="115"/>
                  </a:lnTo>
                  <a:close/>
                  <a:moveTo>
                    <a:pt x="310" y="269"/>
                  </a:moveTo>
                  <a:cubicBezTo>
                    <a:pt x="310" y="270"/>
                    <a:pt x="310" y="270"/>
                    <a:pt x="309" y="271"/>
                  </a:cubicBezTo>
                  <a:cubicBezTo>
                    <a:pt x="310" y="270"/>
                    <a:pt x="310" y="270"/>
                    <a:pt x="310" y="269"/>
                  </a:cubicBezTo>
                  <a:cubicBezTo>
                    <a:pt x="310" y="269"/>
                    <a:pt x="310" y="269"/>
                    <a:pt x="310" y="269"/>
                  </a:cubicBezTo>
                  <a:close/>
                  <a:moveTo>
                    <a:pt x="297" y="357"/>
                  </a:moveTo>
                  <a:cubicBezTo>
                    <a:pt x="297" y="358"/>
                    <a:pt x="297" y="358"/>
                    <a:pt x="297" y="358"/>
                  </a:cubicBezTo>
                  <a:cubicBezTo>
                    <a:pt x="297" y="359"/>
                    <a:pt x="297" y="360"/>
                    <a:pt x="297" y="361"/>
                  </a:cubicBezTo>
                  <a:cubicBezTo>
                    <a:pt x="297" y="363"/>
                    <a:pt x="297" y="366"/>
                    <a:pt x="297" y="368"/>
                  </a:cubicBezTo>
                  <a:cubicBezTo>
                    <a:pt x="296" y="368"/>
                    <a:pt x="296" y="369"/>
                    <a:pt x="295" y="369"/>
                  </a:cubicBezTo>
                  <a:cubicBezTo>
                    <a:pt x="295" y="368"/>
                    <a:pt x="295" y="367"/>
                    <a:pt x="295" y="366"/>
                  </a:cubicBezTo>
                  <a:cubicBezTo>
                    <a:pt x="296" y="366"/>
                    <a:pt x="296" y="366"/>
                    <a:pt x="296" y="366"/>
                  </a:cubicBezTo>
                  <a:cubicBezTo>
                    <a:pt x="296" y="363"/>
                    <a:pt x="296" y="360"/>
                    <a:pt x="297" y="357"/>
                  </a:cubicBezTo>
                  <a:close/>
                  <a:moveTo>
                    <a:pt x="297" y="345"/>
                  </a:moveTo>
                  <a:cubicBezTo>
                    <a:pt x="297" y="345"/>
                    <a:pt x="297" y="344"/>
                    <a:pt x="297" y="344"/>
                  </a:cubicBezTo>
                  <a:cubicBezTo>
                    <a:pt x="297" y="344"/>
                    <a:pt x="297" y="344"/>
                    <a:pt x="297" y="344"/>
                  </a:cubicBezTo>
                  <a:cubicBezTo>
                    <a:pt x="297" y="344"/>
                    <a:pt x="297" y="345"/>
                    <a:pt x="297" y="345"/>
                  </a:cubicBezTo>
                  <a:close/>
                  <a:moveTo>
                    <a:pt x="292" y="407"/>
                  </a:moveTo>
                  <a:cubicBezTo>
                    <a:pt x="292" y="406"/>
                    <a:pt x="293" y="405"/>
                    <a:pt x="293" y="405"/>
                  </a:cubicBezTo>
                  <a:cubicBezTo>
                    <a:pt x="293" y="405"/>
                    <a:pt x="293" y="405"/>
                    <a:pt x="293" y="406"/>
                  </a:cubicBezTo>
                  <a:cubicBezTo>
                    <a:pt x="293" y="406"/>
                    <a:pt x="293" y="406"/>
                    <a:pt x="292" y="407"/>
                  </a:cubicBezTo>
                  <a:close/>
                  <a:moveTo>
                    <a:pt x="297" y="400"/>
                  </a:moveTo>
                  <a:cubicBezTo>
                    <a:pt x="297" y="399"/>
                    <a:pt x="297" y="399"/>
                    <a:pt x="297" y="399"/>
                  </a:cubicBezTo>
                  <a:cubicBezTo>
                    <a:pt x="297" y="399"/>
                    <a:pt x="298" y="399"/>
                    <a:pt x="298" y="399"/>
                  </a:cubicBezTo>
                  <a:cubicBezTo>
                    <a:pt x="298" y="399"/>
                    <a:pt x="298" y="399"/>
                    <a:pt x="298" y="399"/>
                  </a:cubicBezTo>
                  <a:cubicBezTo>
                    <a:pt x="298" y="399"/>
                    <a:pt x="297" y="399"/>
                    <a:pt x="297" y="400"/>
                  </a:cubicBezTo>
                  <a:close/>
                  <a:moveTo>
                    <a:pt x="295" y="401"/>
                  </a:moveTo>
                  <a:cubicBezTo>
                    <a:pt x="294" y="401"/>
                    <a:pt x="294" y="401"/>
                    <a:pt x="294" y="402"/>
                  </a:cubicBezTo>
                  <a:cubicBezTo>
                    <a:pt x="293" y="402"/>
                    <a:pt x="293" y="402"/>
                    <a:pt x="293" y="402"/>
                  </a:cubicBezTo>
                  <a:cubicBezTo>
                    <a:pt x="293" y="403"/>
                    <a:pt x="293" y="403"/>
                    <a:pt x="293" y="403"/>
                  </a:cubicBezTo>
                  <a:cubicBezTo>
                    <a:pt x="293" y="402"/>
                    <a:pt x="293" y="400"/>
                    <a:pt x="293" y="399"/>
                  </a:cubicBezTo>
                  <a:cubicBezTo>
                    <a:pt x="293" y="399"/>
                    <a:pt x="294" y="400"/>
                    <a:pt x="295" y="400"/>
                  </a:cubicBezTo>
                  <a:cubicBezTo>
                    <a:pt x="295" y="400"/>
                    <a:pt x="295" y="400"/>
                    <a:pt x="295" y="401"/>
                  </a:cubicBezTo>
                  <a:close/>
                  <a:moveTo>
                    <a:pt x="304" y="165"/>
                  </a:moveTo>
                  <a:cubicBezTo>
                    <a:pt x="299" y="168"/>
                    <a:pt x="295" y="170"/>
                    <a:pt x="290" y="172"/>
                  </a:cubicBezTo>
                  <a:cubicBezTo>
                    <a:pt x="290" y="171"/>
                    <a:pt x="290" y="171"/>
                    <a:pt x="290" y="170"/>
                  </a:cubicBezTo>
                  <a:cubicBezTo>
                    <a:pt x="292" y="169"/>
                    <a:pt x="294" y="167"/>
                    <a:pt x="296" y="166"/>
                  </a:cubicBezTo>
                  <a:cubicBezTo>
                    <a:pt x="298" y="166"/>
                    <a:pt x="299" y="165"/>
                    <a:pt x="301" y="165"/>
                  </a:cubicBezTo>
                  <a:cubicBezTo>
                    <a:pt x="302" y="165"/>
                    <a:pt x="302" y="165"/>
                    <a:pt x="302" y="165"/>
                  </a:cubicBezTo>
                  <a:cubicBezTo>
                    <a:pt x="303" y="165"/>
                    <a:pt x="304" y="164"/>
                    <a:pt x="305" y="164"/>
                  </a:cubicBezTo>
                  <a:cubicBezTo>
                    <a:pt x="306" y="163"/>
                    <a:pt x="307" y="163"/>
                    <a:pt x="307" y="163"/>
                  </a:cubicBezTo>
                  <a:cubicBezTo>
                    <a:pt x="309" y="162"/>
                    <a:pt x="311" y="161"/>
                    <a:pt x="313" y="160"/>
                  </a:cubicBezTo>
                  <a:cubicBezTo>
                    <a:pt x="313" y="161"/>
                    <a:pt x="312" y="162"/>
                    <a:pt x="312" y="162"/>
                  </a:cubicBezTo>
                  <a:cubicBezTo>
                    <a:pt x="312" y="163"/>
                    <a:pt x="312" y="163"/>
                    <a:pt x="312" y="164"/>
                  </a:cubicBezTo>
                  <a:cubicBezTo>
                    <a:pt x="308" y="166"/>
                    <a:pt x="304" y="168"/>
                    <a:pt x="300" y="169"/>
                  </a:cubicBezTo>
                  <a:cubicBezTo>
                    <a:pt x="302" y="168"/>
                    <a:pt x="303" y="168"/>
                    <a:pt x="304" y="167"/>
                  </a:cubicBezTo>
                  <a:lnTo>
                    <a:pt x="304" y="165"/>
                  </a:lnTo>
                  <a:close/>
                  <a:moveTo>
                    <a:pt x="285" y="173"/>
                  </a:moveTo>
                  <a:cubicBezTo>
                    <a:pt x="285" y="173"/>
                    <a:pt x="285" y="173"/>
                    <a:pt x="285" y="173"/>
                  </a:cubicBezTo>
                  <a:cubicBezTo>
                    <a:pt x="285" y="172"/>
                    <a:pt x="285" y="171"/>
                    <a:pt x="286" y="170"/>
                  </a:cubicBezTo>
                  <a:cubicBezTo>
                    <a:pt x="288" y="169"/>
                    <a:pt x="290" y="167"/>
                    <a:pt x="292" y="166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1" y="168"/>
                    <a:pt x="290" y="168"/>
                    <a:pt x="289" y="169"/>
                  </a:cubicBezTo>
                  <a:cubicBezTo>
                    <a:pt x="289" y="169"/>
                    <a:pt x="289" y="169"/>
                    <a:pt x="289" y="169"/>
                  </a:cubicBezTo>
                  <a:cubicBezTo>
                    <a:pt x="289" y="170"/>
                    <a:pt x="289" y="170"/>
                    <a:pt x="289" y="170"/>
                  </a:cubicBezTo>
                  <a:cubicBezTo>
                    <a:pt x="288" y="171"/>
                    <a:pt x="286" y="172"/>
                    <a:pt x="285" y="173"/>
                  </a:cubicBezTo>
                  <a:close/>
                  <a:moveTo>
                    <a:pt x="288" y="172"/>
                  </a:moveTo>
                  <a:cubicBezTo>
                    <a:pt x="288" y="172"/>
                    <a:pt x="288" y="172"/>
                    <a:pt x="288" y="172"/>
                  </a:cubicBezTo>
                  <a:cubicBezTo>
                    <a:pt x="288" y="172"/>
                    <a:pt x="288" y="172"/>
                    <a:pt x="288" y="172"/>
                  </a:cubicBezTo>
                  <a:close/>
                  <a:moveTo>
                    <a:pt x="283" y="171"/>
                  </a:moveTo>
                  <a:cubicBezTo>
                    <a:pt x="284" y="171"/>
                    <a:pt x="284" y="171"/>
                    <a:pt x="284" y="171"/>
                  </a:cubicBezTo>
                  <a:cubicBezTo>
                    <a:pt x="283" y="172"/>
                    <a:pt x="283" y="172"/>
                    <a:pt x="283" y="173"/>
                  </a:cubicBezTo>
                  <a:cubicBezTo>
                    <a:pt x="282" y="173"/>
                    <a:pt x="282" y="173"/>
                    <a:pt x="281" y="172"/>
                  </a:cubicBezTo>
                  <a:cubicBezTo>
                    <a:pt x="281" y="172"/>
                    <a:pt x="282" y="172"/>
                    <a:pt x="282" y="172"/>
                  </a:cubicBezTo>
                  <a:cubicBezTo>
                    <a:pt x="283" y="171"/>
                    <a:pt x="283" y="171"/>
                    <a:pt x="283" y="171"/>
                  </a:cubicBezTo>
                  <a:close/>
                  <a:moveTo>
                    <a:pt x="283" y="169"/>
                  </a:moveTo>
                  <a:cubicBezTo>
                    <a:pt x="283" y="169"/>
                    <a:pt x="283" y="169"/>
                    <a:pt x="283" y="169"/>
                  </a:cubicBezTo>
                  <a:cubicBezTo>
                    <a:pt x="283" y="169"/>
                    <a:pt x="283" y="170"/>
                    <a:pt x="282" y="170"/>
                  </a:cubicBezTo>
                  <a:cubicBezTo>
                    <a:pt x="281" y="170"/>
                    <a:pt x="280" y="171"/>
                    <a:pt x="279" y="171"/>
                  </a:cubicBezTo>
                  <a:cubicBezTo>
                    <a:pt x="279" y="171"/>
                    <a:pt x="279" y="170"/>
                    <a:pt x="279" y="170"/>
                  </a:cubicBezTo>
                  <a:cubicBezTo>
                    <a:pt x="284" y="166"/>
                    <a:pt x="289" y="163"/>
                    <a:pt x="294" y="159"/>
                  </a:cubicBezTo>
                  <a:cubicBezTo>
                    <a:pt x="295" y="160"/>
                    <a:pt x="296" y="160"/>
                    <a:pt x="298" y="160"/>
                  </a:cubicBezTo>
                  <a:cubicBezTo>
                    <a:pt x="298" y="160"/>
                    <a:pt x="298" y="160"/>
                    <a:pt x="298" y="160"/>
                  </a:cubicBezTo>
                  <a:cubicBezTo>
                    <a:pt x="293" y="163"/>
                    <a:pt x="288" y="166"/>
                    <a:pt x="283" y="169"/>
                  </a:cubicBezTo>
                  <a:close/>
                  <a:moveTo>
                    <a:pt x="291" y="119"/>
                  </a:moveTo>
                  <a:cubicBezTo>
                    <a:pt x="291" y="119"/>
                    <a:pt x="291" y="119"/>
                    <a:pt x="291" y="119"/>
                  </a:cubicBezTo>
                  <a:cubicBezTo>
                    <a:pt x="292" y="118"/>
                    <a:pt x="292" y="118"/>
                    <a:pt x="292" y="118"/>
                  </a:cubicBezTo>
                  <a:cubicBezTo>
                    <a:pt x="298" y="117"/>
                    <a:pt x="304" y="114"/>
                    <a:pt x="310" y="112"/>
                  </a:cubicBezTo>
                  <a:cubicBezTo>
                    <a:pt x="310" y="111"/>
                    <a:pt x="310" y="111"/>
                    <a:pt x="310" y="111"/>
                  </a:cubicBezTo>
                  <a:cubicBezTo>
                    <a:pt x="311" y="111"/>
                    <a:pt x="311" y="111"/>
                    <a:pt x="311" y="111"/>
                  </a:cubicBezTo>
                  <a:cubicBezTo>
                    <a:pt x="311" y="111"/>
                    <a:pt x="312" y="112"/>
                    <a:pt x="312" y="112"/>
                  </a:cubicBezTo>
                  <a:cubicBezTo>
                    <a:pt x="308" y="114"/>
                    <a:pt x="304" y="116"/>
                    <a:pt x="300" y="118"/>
                  </a:cubicBezTo>
                  <a:cubicBezTo>
                    <a:pt x="296" y="119"/>
                    <a:pt x="292" y="120"/>
                    <a:pt x="289" y="120"/>
                  </a:cubicBezTo>
                  <a:cubicBezTo>
                    <a:pt x="290" y="120"/>
                    <a:pt x="291" y="119"/>
                    <a:pt x="291" y="119"/>
                  </a:cubicBezTo>
                  <a:close/>
                  <a:moveTo>
                    <a:pt x="290" y="116"/>
                  </a:moveTo>
                  <a:cubicBezTo>
                    <a:pt x="291" y="116"/>
                    <a:pt x="291" y="116"/>
                    <a:pt x="291" y="116"/>
                  </a:cubicBezTo>
                  <a:cubicBezTo>
                    <a:pt x="291" y="117"/>
                    <a:pt x="291" y="117"/>
                    <a:pt x="291" y="117"/>
                  </a:cubicBezTo>
                  <a:lnTo>
                    <a:pt x="290" y="116"/>
                  </a:lnTo>
                  <a:close/>
                  <a:moveTo>
                    <a:pt x="321" y="101"/>
                  </a:moveTo>
                  <a:cubicBezTo>
                    <a:pt x="325" y="95"/>
                    <a:pt x="329" y="91"/>
                    <a:pt x="333" y="86"/>
                  </a:cubicBezTo>
                  <a:cubicBezTo>
                    <a:pt x="333" y="86"/>
                    <a:pt x="333" y="86"/>
                    <a:pt x="333" y="86"/>
                  </a:cubicBezTo>
                  <a:cubicBezTo>
                    <a:pt x="333" y="88"/>
                    <a:pt x="333" y="91"/>
                    <a:pt x="333" y="93"/>
                  </a:cubicBezTo>
                  <a:cubicBezTo>
                    <a:pt x="330" y="95"/>
                    <a:pt x="326" y="98"/>
                    <a:pt x="321" y="101"/>
                  </a:cubicBezTo>
                  <a:close/>
                  <a:moveTo>
                    <a:pt x="319" y="110"/>
                  </a:moveTo>
                  <a:cubicBezTo>
                    <a:pt x="320" y="108"/>
                    <a:pt x="322" y="107"/>
                    <a:pt x="323" y="105"/>
                  </a:cubicBezTo>
                  <a:cubicBezTo>
                    <a:pt x="324" y="105"/>
                    <a:pt x="325" y="104"/>
                    <a:pt x="325" y="104"/>
                  </a:cubicBezTo>
                  <a:cubicBezTo>
                    <a:pt x="327" y="102"/>
                    <a:pt x="330" y="100"/>
                    <a:pt x="332" y="99"/>
                  </a:cubicBezTo>
                  <a:cubicBezTo>
                    <a:pt x="332" y="100"/>
                    <a:pt x="332" y="102"/>
                    <a:pt x="332" y="104"/>
                  </a:cubicBezTo>
                  <a:cubicBezTo>
                    <a:pt x="331" y="103"/>
                    <a:pt x="331" y="103"/>
                    <a:pt x="331" y="103"/>
                  </a:cubicBezTo>
                  <a:cubicBezTo>
                    <a:pt x="331" y="103"/>
                    <a:pt x="330" y="104"/>
                    <a:pt x="330" y="104"/>
                  </a:cubicBezTo>
                  <a:cubicBezTo>
                    <a:pt x="330" y="104"/>
                    <a:pt x="330" y="104"/>
                    <a:pt x="330" y="104"/>
                  </a:cubicBezTo>
                  <a:cubicBezTo>
                    <a:pt x="330" y="104"/>
                    <a:pt x="330" y="104"/>
                    <a:pt x="330" y="104"/>
                  </a:cubicBezTo>
                  <a:cubicBezTo>
                    <a:pt x="326" y="107"/>
                    <a:pt x="323" y="109"/>
                    <a:pt x="320" y="112"/>
                  </a:cubicBezTo>
                  <a:cubicBezTo>
                    <a:pt x="319" y="112"/>
                    <a:pt x="318" y="111"/>
                    <a:pt x="318" y="110"/>
                  </a:cubicBezTo>
                  <a:cubicBezTo>
                    <a:pt x="317" y="109"/>
                    <a:pt x="316" y="109"/>
                    <a:pt x="316" y="110"/>
                  </a:cubicBezTo>
                  <a:cubicBezTo>
                    <a:pt x="316" y="112"/>
                    <a:pt x="317" y="113"/>
                    <a:pt x="317" y="114"/>
                  </a:cubicBezTo>
                  <a:cubicBezTo>
                    <a:pt x="315" y="117"/>
                    <a:pt x="313" y="119"/>
                    <a:pt x="311" y="121"/>
                  </a:cubicBezTo>
                  <a:cubicBezTo>
                    <a:pt x="312" y="122"/>
                    <a:pt x="312" y="122"/>
                    <a:pt x="312" y="122"/>
                  </a:cubicBezTo>
                  <a:cubicBezTo>
                    <a:pt x="314" y="120"/>
                    <a:pt x="316" y="118"/>
                    <a:pt x="318" y="116"/>
                  </a:cubicBezTo>
                  <a:cubicBezTo>
                    <a:pt x="318" y="117"/>
                    <a:pt x="319" y="117"/>
                    <a:pt x="319" y="117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17" y="120"/>
                    <a:pt x="316" y="123"/>
                    <a:pt x="315" y="127"/>
                  </a:cubicBezTo>
                  <a:cubicBezTo>
                    <a:pt x="315" y="127"/>
                    <a:pt x="314" y="128"/>
                    <a:pt x="314" y="128"/>
                  </a:cubicBezTo>
                  <a:cubicBezTo>
                    <a:pt x="315" y="129"/>
                    <a:pt x="315" y="129"/>
                    <a:pt x="315" y="129"/>
                  </a:cubicBezTo>
                  <a:cubicBezTo>
                    <a:pt x="315" y="129"/>
                    <a:pt x="315" y="129"/>
                    <a:pt x="314" y="130"/>
                  </a:cubicBezTo>
                  <a:cubicBezTo>
                    <a:pt x="307" y="135"/>
                    <a:pt x="296" y="139"/>
                    <a:pt x="287" y="139"/>
                  </a:cubicBezTo>
                  <a:cubicBezTo>
                    <a:pt x="288" y="139"/>
                    <a:pt x="288" y="139"/>
                    <a:pt x="288" y="139"/>
                  </a:cubicBezTo>
                  <a:cubicBezTo>
                    <a:pt x="287" y="138"/>
                    <a:pt x="287" y="138"/>
                    <a:pt x="287" y="138"/>
                  </a:cubicBezTo>
                  <a:cubicBezTo>
                    <a:pt x="286" y="138"/>
                    <a:pt x="286" y="138"/>
                    <a:pt x="285" y="139"/>
                  </a:cubicBezTo>
                  <a:cubicBezTo>
                    <a:pt x="285" y="138"/>
                    <a:pt x="285" y="138"/>
                    <a:pt x="286" y="137"/>
                  </a:cubicBezTo>
                  <a:cubicBezTo>
                    <a:pt x="284" y="137"/>
                    <a:pt x="284" y="137"/>
                    <a:pt x="284" y="137"/>
                  </a:cubicBezTo>
                  <a:cubicBezTo>
                    <a:pt x="284" y="137"/>
                    <a:pt x="283" y="138"/>
                    <a:pt x="283" y="139"/>
                  </a:cubicBezTo>
                  <a:cubicBezTo>
                    <a:pt x="283" y="139"/>
                    <a:pt x="283" y="139"/>
                    <a:pt x="283" y="139"/>
                  </a:cubicBezTo>
                  <a:cubicBezTo>
                    <a:pt x="283" y="139"/>
                    <a:pt x="282" y="139"/>
                    <a:pt x="282" y="140"/>
                  </a:cubicBezTo>
                  <a:cubicBezTo>
                    <a:pt x="282" y="136"/>
                    <a:pt x="283" y="133"/>
                    <a:pt x="283" y="130"/>
                  </a:cubicBezTo>
                  <a:cubicBezTo>
                    <a:pt x="284" y="129"/>
                    <a:pt x="284" y="129"/>
                    <a:pt x="284" y="128"/>
                  </a:cubicBezTo>
                  <a:cubicBezTo>
                    <a:pt x="285" y="128"/>
                    <a:pt x="286" y="128"/>
                    <a:pt x="286" y="128"/>
                  </a:cubicBezTo>
                  <a:cubicBezTo>
                    <a:pt x="287" y="128"/>
                    <a:pt x="288" y="128"/>
                    <a:pt x="288" y="128"/>
                  </a:cubicBezTo>
                  <a:cubicBezTo>
                    <a:pt x="287" y="130"/>
                    <a:pt x="285" y="131"/>
                    <a:pt x="284" y="133"/>
                  </a:cubicBezTo>
                  <a:cubicBezTo>
                    <a:pt x="283" y="135"/>
                    <a:pt x="283" y="135"/>
                    <a:pt x="283" y="135"/>
                  </a:cubicBezTo>
                  <a:cubicBezTo>
                    <a:pt x="285" y="135"/>
                    <a:pt x="285" y="135"/>
                    <a:pt x="285" y="135"/>
                  </a:cubicBezTo>
                  <a:cubicBezTo>
                    <a:pt x="294" y="134"/>
                    <a:pt x="302" y="131"/>
                    <a:pt x="310" y="127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02" y="129"/>
                    <a:pt x="295" y="132"/>
                    <a:pt x="287" y="133"/>
                  </a:cubicBezTo>
                  <a:cubicBezTo>
                    <a:pt x="288" y="131"/>
                    <a:pt x="290" y="130"/>
                    <a:pt x="291" y="128"/>
                  </a:cubicBezTo>
                  <a:cubicBezTo>
                    <a:pt x="291" y="128"/>
                    <a:pt x="291" y="128"/>
                    <a:pt x="291" y="128"/>
                  </a:cubicBezTo>
                  <a:cubicBezTo>
                    <a:pt x="297" y="127"/>
                    <a:pt x="303" y="124"/>
                    <a:pt x="308" y="121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1" y="123"/>
                    <a:pt x="293" y="127"/>
                    <a:pt x="286" y="127"/>
                  </a:cubicBezTo>
                  <a:cubicBezTo>
                    <a:pt x="286" y="127"/>
                    <a:pt x="286" y="127"/>
                    <a:pt x="286" y="127"/>
                  </a:cubicBezTo>
                  <a:cubicBezTo>
                    <a:pt x="286" y="126"/>
                    <a:pt x="286" y="126"/>
                    <a:pt x="287" y="126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286" y="124"/>
                    <a:pt x="286" y="124"/>
                    <a:pt x="286" y="124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5" y="123"/>
                    <a:pt x="286" y="123"/>
                    <a:pt x="286" y="122"/>
                  </a:cubicBezTo>
                  <a:cubicBezTo>
                    <a:pt x="286" y="122"/>
                    <a:pt x="286" y="122"/>
                    <a:pt x="286" y="122"/>
                  </a:cubicBezTo>
                  <a:cubicBezTo>
                    <a:pt x="287" y="122"/>
                    <a:pt x="287" y="122"/>
                    <a:pt x="288" y="122"/>
                  </a:cubicBezTo>
                  <a:cubicBezTo>
                    <a:pt x="292" y="122"/>
                    <a:pt x="296" y="121"/>
                    <a:pt x="300" y="119"/>
                  </a:cubicBezTo>
                  <a:cubicBezTo>
                    <a:pt x="305" y="118"/>
                    <a:pt x="309" y="116"/>
                    <a:pt x="313" y="114"/>
                  </a:cubicBezTo>
                  <a:cubicBezTo>
                    <a:pt x="312" y="112"/>
                    <a:pt x="312" y="112"/>
                    <a:pt x="312" y="112"/>
                  </a:cubicBezTo>
                  <a:cubicBezTo>
                    <a:pt x="312" y="113"/>
                    <a:pt x="313" y="113"/>
                    <a:pt x="313" y="114"/>
                  </a:cubicBezTo>
                  <a:cubicBezTo>
                    <a:pt x="313" y="115"/>
                    <a:pt x="315" y="114"/>
                    <a:pt x="315" y="113"/>
                  </a:cubicBezTo>
                  <a:cubicBezTo>
                    <a:pt x="315" y="112"/>
                    <a:pt x="314" y="111"/>
                    <a:pt x="314" y="110"/>
                  </a:cubicBezTo>
                  <a:cubicBezTo>
                    <a:pt x="315" y="109"/>
                    <a:pt x="317" y="108"/>
                    <a:pt x="319" y="107"/>
                  </a:cubicBezTo>
                  <a:cubicBezTo>
                    <a:pt x="319" y="108"/>
                    <a:pt x="318" y="108"/>
                    <a:pt x="318" y="109"/>
                  </a:cubicBezTo>
                  <a:lnTo>
                    <a:pt x="319" y="110"/>
                  </a:lnTo>
                  <a:close/>
                  <a:moveTo>
                    <a:pt x="316" y="159"/>
                  </a:moveTo>
                  <a:cubicBezTo>
                    <a:pt x="315" y="159"/>
                    <a:pt x="315" y="160"/>
                    <a:pt x="315" y="161"/>
                  </a:cubicBezTo>
                  <a:cubicBezTo>
                    <a:pt x="315" y="160"/>
                    <a:pt x="315" y="160"/>
                    <a:pt x="315" y="160"/>
                  </a:cubicBezTo>
                  <a:cubicBezTo>
                    <a:pt x="315" y="160"/>
                    <a:pt x="315" y="159"/>
                    <a:pt x="316" y="159"/>
                  </a:cubicBezTo>
                  <a:close/>
                  <a:moveTo>
                    <a:pt x="299" y="162"/>
                  </a:moveTo>
                  <a:cubicBezTo>
                    <a:pt x="297" y="162"/>
                    <a:pt x="296" y="163"/>
                    <a:pt x="295" y="164"/>
                  </a:cubicBezTo>
                  <a:cubicBezTo>
                    <a:pt x="295" y="164"/>
                    <a:pt x="294" y="164"/>
                    <a:pt x="294" y="165"/>
                  </a:cubicBezTo>
                  <a:cubicBezTo>
                    <a:pt x="296" y="163"/>
                    <a:pt x="299" y="162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2" y="160"/>
                    <a:pt x="302" y="160"/>
                  </a:cubicBezTo>
                  <a:cubicBezTo>
                    <a:pt x="302" y="159"/>
                    <a:pt x="303" y="159"/>
                    <a:pt x="303" y="159"/>
                  </a:cubicBezTo>
                  <a:cubicBezTo>
                    <a:pt x="304" y="158"/>
                    <a:pt x="305" y="158"/>
                    <a:pt x="306" y="158"/>
                  </a:cubicBezTo>
                  <a:cubicBezTo>
                    <a:pt x="308" y="156"/>
                    <a:pt x="311" y="155"/>
                    <a:pt x="313" y="153"/>
                  </a:cubicBezTo>
                  <a:cubicBezTo>
                    <a:pt x="312" y="152"/>
                    <a:pt x="312" y="152"/>
                    <a:pt x="312" y="152"/>
                  </a:cubicBezTo>
                  <a:cubicBezTo>
                    <a:pt x="312" y="152"/>
                    <a:pt x="311" y="152"/>
                    <a:pt x="311" y="152"/>
                  </a:cubicBezTo>
                  <a:cubicBezTo>
                    <a:pt x="311" y="152"/>
                    <a:pt x="311" y="152"/>
                    <a:pt x="311" y="152"/>
                  </a:cubicBezTo>
                  <a:cubicBezTo>
                    <a:pt x="312" y="152"/>
                    <a:pt x="312" y="151"/>
                    <a:pt x="313" y="151"/>
                  </a:cubicBezTo>
                  <a:cubicBezTo>
                    <a:pt x="312" y="149"/>
                    <a:pt x="312" y="149"/>
                    <a:pt x="312" y="149"/>
                  </a:cubicBezTo>
                  <a:cubicBezTo>
                    <a:pt x="312" y="150"/>
                    <a:pt x="312" y="150"/>
                    <a:pt x="312" y="150"/>
                  </a:cubicBezTo>
                  <a:cubicBezTo>
                    <a:pt x="312" y="149"/>
                    <a:pt x="313" y="149"/>
                    <a:pt x="313" y="148"/>
                  </a:cubicBezTo>
                  <a:cubicBezTo>
                    <a:pt x="313" y="149"/>
                    <a:pt x="313" y="150"/>
                    <a:pt x="313" y="151"/>
                  </a:cubicBezTo>
                  <a:cubicBezTo>
                    <a:pt x="313" y="152"/>
                    <a:pt x="313" y="154"/>
                    <a:pt x="313" y="155"/>
                  </a:cubicBezTo>
                  <a:cubicBezTo>
                    <a:pt x="310" y="157"/>
                    <a:pt x="307" y="160"/>
                    <a:pt x="304" y="162"/>
                  </a:cubicBezTo>
                  <a:cubicBezTo>
                    <a:pt x="302" y="162"/>
                    <a:pt x="301" y="163"/>
                    <a:pt x="300" y="163"/>
                  </a:cubicBezTo>
                  <a:cubicBezTo>
                    <a:pt x="300" y="163"/>
                    <a:pt x="300" y="163"/>
                    <a:pt x="300" y="163"/>
                  </a:cubicBezTo>
                  <a:lnTo>
                    <a:pt x="299" y="162"/>
                  </a:lnTo>
                  <a:close/>
                  <a:moveTo>
                    <a:pt x="304" y="153"/>
                  </a:moveTo>
                  <a:cubicBezTo>
                    <a:pt x="304" y="153"/>
                    <a:pt x="303" y="153"/>
                    <a:pt x="302" y="154"/>
                  </a:cubicBezTo>
                  <a:cubicBezTo>
                    <a:pt x="302" y="154"/>
                    <a:pt x="302" y="154"/>
                    <a:pt x="301" y="154"/>
                  </a:cubicBezTo>
                  <a:cubicBezTo>
                    <a:pt x="303" y="153"/>
                    <a:pt x="304" y="152"/>
                    <a:pt x="306" y="151"/>
                  </a:cubicBezTo>
                  <a:cubicBezTo>
                    <a:pt x="305" y="152"/>
                    <a:pt x="305" y="152"/>
                    <a:pt x="304" y="153"/>
                  </a:cubicBezTo>
                  <a:close/>
                  <a:moveTo>
                    <a:pt x="306" y="155"/>
                  </a:moveTo>
                  <a:cubicBezTo>
                    <a:pt x="306" y="156"/>
                    <a:pt x="305" y="156"/>
                    <a:pt x="305" y="156"/>
                  </a:cubicBezTo>
                  <a:cubicBezTo>
                    <a:pt x="305" y="156"/>
                    <a:pt x="305" y="156"/>
                    <a:pt x="305" y="156"/>
                  </a:cubicBezTo>
                  <a:cubicBezTo>
                    <a:pt x="305" y="156"/>
                    <a:pt x="306" y="155"/>
                    <a:pt x="306" y="155"/>
                  </a:cubicBezTo>
                  <a:close/>
                  <a:moveTo>
                    <a:pt x="302" y="157"/>
                  </a:moveTo>
                  <a:cubicBezTo>
                    <a:pt x="302" y="157"/>
                    <a:pt x="301" y="157"/>
                    <a:pt x="301" y="157"/>
                  </a:cubicBezTo>
                  <a:cubicBezTo>
                    <a:pt x="300" y="158"/>
                    <a:pt x="299" y="158"/>
                    <a:pt x="298" y="158"/>
                  </a:cubicBezTo>
                  <a:cubicBezTo>
                    <a:pt x="297" y="158"/>
                    <a:pt x="297" y="158"/>
                    <a:pt x="296" y="158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297" y="158"/>
                    <a:pt x="297" y="158"/>
                    <a:pt x="297" y="157"/>
                  </a:cubicBezTo>
                  <a:cubicBezTo>
                    <a:pt x="299" y="157"/>
                    <a:pt x="300" y="157"/>
                    <a:pt x="302" y="157"/>
                  </a:cubicBezTo>
                  <a:close/>
                  <a:moveTo>
                    <a:pt x="288" y="148"/>
                  </a:moveTo>
                  <a:cubicBezTo>
                    <a:pt x="288" y="148"/>
                    <a:pt x="288" y="148"/>
                    <a:pt x="288" y="148"/>
                  </a:cubicBezTo>
                  <a:cubicBezTo>
                    <a:pt x="292" y="147"/>
                    <a:pt x="296" y="146"/>
                    <a:pt x="299" y="145"/>
                  </a:cubicBezTo>
                  <a:cubicBezTo>
                    <a:pt x="299" y="145"/>
                    <a:pt x="299" y="145"/>
                    <a:pt x="299" y="145"/>
                  </a:cubicBezTo>
                  <a:cubicBezTo>
                    <a:pt x="295" y="147"/>
                    <a:pt x="291" y="148"/>
                    <a:pt x="288" y="148"/>
                  </a:cubicBezTo>
                  <a:cubicBezTo>
                    <a:pt x="288" y="148"/>
                    <a:pt x="288" y="148"/>
                    <a:pt x="288" y="148"/>
                  </a:cubicBezTo>
                  <a:close/>
                  <a:moveTo>
                    <a:pt x="300" y="147"/>
                  </a:moveTo>
                  <a:cubicBezTo>
                    <a:pt x="303" y="145"/>
                    <a:pt x="306" y="144"/>
                    <a:pt x="309" y="142"/>
                  </a:cubicBezTo>
                  <a:cubicBezTo>
                    <a:pt x="309" y="143"/>
                    <a:pt x="309" y="143"/>
                    <a:pt x="309" y="143"/>
                  </a:cubicBezTo>
                  <a:cubicBezTo>
                    <a:pt x="310" y="142"/>
                    <a:pt x="310" y="142"/>
                    <a:pt x="310" y="142"/>
                  </a:cubicBezTo>
                  <a:cubicBezTo>
                    <a:pt x="310" y="142"/>
                    <a:pt x="311" y="142"/>
                    <a:pt x="311" y="142"/>
                  </a:cubicBezTo>
                  <a:cubicBezTo>
                    <a:pt x="311" y="141"/>
                    <a:pt x="311" y="141"/>
                    <a:pt x="311" y="141"/>
                  </a:cubicBezTo>
                  <a:cubicBezTo>
                    <a:pt x="312" y="140"/>
                    <a:pt x="313" y="139"/>
                    <a:pt x="314" y="138"/>
                  </a:cubicBezTo>
                  <a:cubicBezTo>
                    <a:pt x="314" y="139"/>
                    <a:pt x="313" y="140"/>
                    <a:pt x="313" y="140"/>
                  </a:cubicBezTo>
                  <a:cubicBezTo>
                    <a:pt x="312" y="142"/>
                    <a:pt x="311" y="144"/>
                    <a:pt x="310" y="145"/>
                  </a:cubicBezTo>
                  <a:cubicBezTo>
                    <a:pt x="310" y="145"/>
                    <a:pt x="310" y="145"/>
                    <a:pt x="310" y="145"/>
                  </a:cubicBezTo>
                  <a:cubicBezTo>
                    <a:pt x="303" y="147"/>
                    <a:pt x="296" y="150"/>
                    <a:pt x="289" y="150"/>
                  </a:cubicBezTo>
                  <a:cubicBezTo>
                    <a:pt x="288" y="150"/>
                    <a:pt x="288" y="150"/>
                    <a:pt x="287" y="150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91" y="150"/>
                    <a:pt x="296" y="149"/>
                    <a:pt x="300" y="147"/>
                  </a:cubicBezTo>
                  <a:close/>
                  <a:moveTo>
                    <a:pt x="315" y="157"/>
                  </a:moveTo>
                  <a:cubicBezTo>
                    <a:pt x="315" y="157"/>
                    <a:pt x="315" y="157"/>
                    <a:pt x="315" y="157"/>
                  </a:cubicBezTo>
                  <a:cubicBezTo>
                    <a:pt x="315" y="157"/>
                    <a:pt x="315" y="157"/>
                    <a:pt x="315" y="156"/>
                  </a:cubicBezTo>
                  <a:cubicBezTo>
                    <a:pt x="315" y="156"/>
                    <a:pt x="316" y="156"/>
                    <a:pt x="316" y="155"/>
                  </a:cubicBezTo>
                  <a:cubicBezTo>
                    <a:pt x="316" y="156"/>
                    <a:pt x="315" y="156"/>
                    <a:pt x="315" y="157"/>
                  </a:cubicBezTo>
                  <a:close/>
                  <a:moveTo>
                    <a:pt x="316" y="153"/>
                  </a:moveTo>
                  <a:cubicBezTo>
                    <a:pt x="316" y="153"/>
                    <a:pt x="316" y="153"/>
                    <a:pt x="316" y="153"/>
                  </a:cubicBezTo>
                  <a:cubicBezTo>
                    <a:pt x="316" y="153"/>
                    <a:pt x="316" y="153"/>
                    <a:pt x="316" y="153"/>
                  </a:cubicBezTo>
                  <a:cubicBezTo>
                    <a:pt x="316" y="153"/>
                    <a:pt x="316" y="153"/>
                    <a:pt x="316" y="153"/>
                  </a:cubicBezTo>
                  <a:close/>
                  <a:moveTo>
                    <a:pt x="316" y="151"/>
                  </a:moveTo>
                  <a:cubicBezTo>
                    <a:pt x="316" y="149"/>
                    <a:pt x="316" y="148"/>
                    <a:pt x="316" y="146"/>
                  </a:cubicBezTo>
                  <a:cubicBezTo>
                    <a:pt x="316" y="146"/>
                    <a:pt x="316" y="145"/>
                    <a:pt x="317" y="145"/>
                  </a:cubicBezTo>
                  <a:cubicBezTo>
                    <a:pt x="317" y="146"/>
                    <a:pt x="317" y="148"/>
                    <a:pt x="317" y="149"/>
                  </a:cubicBezTo>
                  <a:cubicBezTo>
                    <a:pt x="316" y="150"/>
                    <a:pt x="316" y="150"/>
                    <a:pt x="316" y="151"/>
                  </a:cubicBezTo>
                  <a:close/>
                  <a:moveTo>
                    <a:pt x="316" y="136"/>
                  </a:moveTo>
                  <a:cubicBezTo>
                    <a:pt x="316" y="136"/>
                    <a:pt x="317" y="135"/>
                    <a:pt x="317" y="134"/>
                  </a:cubicBezTo>
                  <a:cubicBezTo>
                    <a:pt x="317" y="135"/>
                    <a:pt x="317" y="135"/>
                    <a:pt x="317" y="135"/>
                  </a:cubicBezTo>
                  <a:cubicBezTo>
                    <a:pt x="317" y="136"/>
                    <a:pt x="316" y="137"/>
                    <a:pt x="316" y="137"/>
                  </a:cubicBezTo>
                  <a:cubicBezTo>
                    <a:pt x="316" y="137"/>
                    <a:pt x="316" y="137"/>
                    <a:pt x="316" y="136"/>
                  </a:cubicBezTo>
                  <a:close/>
                  <a:moveTo>
                    <a:pt x="317" y="139"/>
                  </a:moveTo>
                  <a:cubicBezTo>
                    <a:pt x="317" y="140"/>
                    <a:pt x="317" y="141"/>
                    <a:pt x="317" y="142"/>
                  </a:cubicBezTo>
                  <a:cubicBezTo>
                    <a:pt x="316" y="143"/>
                    <a:pt x="316" y="143"/>
                    <a:pt x="316" y="144"/>
                  </a:cubicBezTo>
                  <a:cubicBezTo>
                    <a:pt x="316" y="143"/>
                    <a:pt x="316" y="142"/>
                    <a:pt x="316" y="141"/>
                  </a:cubicBezTo>
                  <a:cubicBezTo>
                    <a:pt x="316" y="140"/>
                    <a:pt x="317" y="139"/>
                    <a:pt x="317" y="139"/>
                  </a:cubicBezTo>
                  <a:close/>
                  <a:moveTo>
                    <a:pt x="318" y="132"/>
                  </a:moveTo>
                  <a:cubicBezTo>
                    <a:pt x="317" y="132"/>
                    <a:pt x="317" y="133"/>
                    <a:pt x="316" y="133"/>
                  </a:cubicBezTo>
                  <a:cubicBezTo>
                    <a:pt x="316" y="132"/>
                    <a:pt x="316" y="132"/>
                    <a:pt x="316" y="131"/>
                  </a:cubicBezTo>
                  <a:cubicBezTo>
                    <a:pt x="317" y="131"/>
                    <a:pt x="317" y="131"/>
                    <a:pt x="317" y="131"/>
                  </a:cubicBezTo>
                  <a:cubicBezTo>
                    <a:pt x="316" y="131"/>
                    <a:pt x="316" y="131"/>
                    <a:pt x="316" y="131"/>
                  </a:cubicBezTo>
                  <a:cubicBezTo>
                    <a:pt x="317" y="129"/>
                    <a:pt x="317" y="128"/>
                    <a:pt x="317" y="127"/>
                  </a:cubicBezTo>
                  <a:cubicBezTo>
                    <a:pt x="317" y="127"/>
                    <a:pt x="317" y="127"/>
                    <a:pt x="317" y="127"/>
                  </a:cubicBezTo>
                  <a:cubicBezTo>
                    <a:pt x="318" y="126"/>
                    <a:pt x="318" y="126"/>
                    <a:pt x="318" y="125"/>
                  </a:cubicBezTo>
                  <a:cubicBezTo>
                    <a:pt x="318" y="127"/>
                    <a:pt x="318" y="128"/>
                    <a:pt x="318" y="129"/>
                  </a:cubicBezTo>
                  <a:cubicBezTo>
                    <a:pt x="318" y="130"/>
                    <a:pt x="318" y="131"/>
                    <a:pt x="318" y="132"/>
                  </a:cubicBezTo>
                  <a:close/>
                  <a:moveTo>
                    <a:pt x="320" y="174"/>
                  </a:moveTo>
                  <a:cubicBezTo>
                    <a:pt x="320" y="173"/>
                    <a:pt x="320" y="172"/>
                    <a:pt x="320" y="172"/>
                  </a:cubicBezTo>
                  <a:cubicBezTo>
                    <a:pt x="320" y="171"/>
                    <a:pt x="320" y="170"/>
                    <a:pt x="321" y="169"/>
                  </a:cubicBezTo>
                  <a:cubicBezTo>
                    <a:pt x="321" y="169"/>
                    <a:pt x="321" y="169"/>
                    <a:pt x="321" y="169"/>
                  </a:cubicBezTo>
                  <a:cubicBezTo>
                    <a:pt x="321" y="171"/>
                    <a:pt x="320" y="173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lose/>
                  <a:moveTo>
                    <a:pt x="315" y="152"/>
                  </a:moveTo>
                  <a:cubicBezTo>
                    <a:pt x="315" y="152"/>
                    <a:pt x="315" y="152"/>
                    <a:pt x="315" y="152"/>
                  </a:cubicBezTo>
                  <a:cubicBezTo>
                    <a:pt x="315" y="152"/>
                    <a:pt x="315" y="152"/>
                    <a:pt x="315" y="152"/>
                  </a:cubicBezTo>
                  <a:close/>
                  <a:moveTo>
                    <a:pt x="310" y="148"/>
                  </a:moveTo>
                  <a:cubicBezTo>
                    <a:pt x="311" y="147"/>
                    <a:pt x="311" y="147"/>
                    <a:pt x="311" y="147"/>
                  </a:cubicBezTo>
                  <a:cubicBezTo>
                    <a:pt x="310" y="147"/>
                    <a:pt x="310" y="147"/>
                    <a:pt x="310" y="147"/>
                  </a:cubicBezTo>
                  <a:cubicBezTo>
                    <a:pt x="311" y="146"/>
                    <a:pt x="312" y="145"/>
                    <a:pt x="313" y="144"/>
                  </a:cubicBezTo>
                  <a:cubicBezTo>
                    <a:pt x="313" y="144"/>
                    <a:pt x="313" y="145"/>
                    <a:pt x="313" y="146"/>
                  </a:cubicBezTo>
                  <a:cubicBezTo>
                    <a:pt x="312" y="147"/>
                    <a:pt x="310" y="149"/>
                    <a:pt x="309" y="150"/>
                  </a:cubicBezTo>
                  <a:cubicBezTo>
                    <a:pt x="309" y="149"/>
                    <a:pt x="310" y="148"/>
                    <a:pt x="310" y="148"/>
                  </a:cubicBezTo>
                  <a:close/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2" y="159"/>
                    <a:pt x="311" y="159"/>
                    <a:pt x="310" y="160"/>
                  </a:cubicBezTo>
                  <a:cubicBezTo>
                    <a:pt x="311" y="159"/>
                    <a:pt x="312" y="158"/>
                    <a:pt x="313" y="158"/>
                  </a:cubicBezTo>
                  <a:close/>
                  <a:moveTo>
                    <a:pt x="322" y="199"/>
                  </a:moveTo>
                  <a:cubicBezTo>
                    <a:pt x="323" y="199"/>
                    <a:pt x="323" y="199"/>
                    <a:pt x="324" y="199"/>
                  </a:cubicBezTo>
                  <a:cubicBezTo>
                    <a:pt x="324" y="199"/>
                    <a:pt x="323" y="200"/>
                    <a:pt x="323" y="200"/>
                  </a:cubicBezTo>
                  <a:cubicBezTo>
                    <a:pt x="323" y="200"/>
                    <a:pt x="323" y="200"/>
                    <a:pt x="322" y="200"/>
                  </a:cubicBezTo>
                  <a:cubicBezTo>
                    <a:pt x="322" y="200"/>
                    <a:pt x="322" y="200"/>
                    <a:pt x="322" y="199"/>
                  </a:cubicBezTo>
                  <a:close/>
                  <a:moveTo>
                    <a:pt x="322" y="163"/>
                  </a:moveTo>
                  <a:cubicBezTo>
                    <a:pt x="322" y="163"/>
                    <a:pt x="322" y="163"/>
                    <a:pt x="321" y="163"/>
                  </a:cubicBezTo>
                  <a:cubicBezTo>
                    <a:pt x="321" y="163"/>
                    <a:pt x="321" y="162"/>
                    <a:pt x="322" y="162"/>
                  </a:cubicBezTo>
                  <a:cubicBezTo>
                    <a:pt x="322" y="162"/>
                    <a:pt x="322" y="162"/>
                    <a:pt x="322" y="161"/>
                  </a:cubicBezTo>
                  <a:cubicBezTo>
                    <a:pt x="322" y="162"/>
                    <a:pt x="322" y="162"/>
                    <a:pt x="322" y="163"/>
                  </a:cubicBezTo>
                  <a:close/>
                  <a:moveTo>
                    <a:pt x="323" y="155"/>
                  </a:moveTo>
                  <a:cubicBezTo>
                    <a:pt x="323" y="156"/>
                    <a:pt x="323" y="156"/>
                    <a:pt x="323" y="156"/>
                  </a:cubicBezTo>
                  <a:cubicBezTo>
                    <a:pt x="323" y="153"/>
                    <a:pt x="324" y="150"/>
                    <a:pt x="324" y="147"/>
                  </a:cubicBezTo>
                  <a:cubicBezTo>
                    <a:pt x="325" y="147"/>
                    <a:pt x="325" y="146"/>
                    <a:pt x="325" y="146"/>
                  </a:cubicBezTo>
                  <a:cubicBezTo>
                    <a:pt x="325" y="149"/>
                    <a:pt x="324" y="152"/>
                    <a:pt x="323" y="155"/>
                  </a:cubicBezTo>
                  <a:close/>
                  <a:moveTo>
                    <a:pt x="322" y="148"/>
                  </a:moveTo>
                  <a:cubicBezTo>
                    <a:pt x="322" y="147"/>
                    <a:pt x="322" y="147"/>
                    <a:pt x="322" y="147"/>
                  </a:cubicBezTo>
                  <a:cubicBezTo>
                    <a:pt x="322" y="147"/>
                    <a:pt x="322" y="147"/>
                    <a:pt x="322" y="148"/>
                  </a:cubicBezTo>
                  <a:close/>
                  <a:moveTo>
                    <a:pt x="323" y="122"/>
                  </a:moveTo>
                  <a:cubicBezTo>
                    <a:pt x="323" y="121"/>
                    <a:pt x="323" y="121"/>
                    <a:pt x="323" y="120"/>
                  </a:cubicBezTo>
                  <a:cubicBezTo>
                    <a:pt x="324" y="121"/>
                    <a:pt x="324" y="121"/>
                    <a:pt x="324" y="121"/>
                  </a:cubicBezTo>
                  <a:cubicBezTo>
                    <a:pt x="323" y="121"/>
                    <a:pt x="323" y="121"/>
                    <a:pt x="323" y="122"/>
                  </a:cubicBezTo>
                  <a:close/>
                  <a:moveTo>
                    <a:pt x="327" y="114"/>
                  </a:moveTo>
                  <a:cubicBezTo>
                    <a:pt x="327" y="114"/>
                    <a:pt x="327" y="114"/>
                    <a:pt x="327" y="114"/>
                  </a:cubicBezTo>
                  <a:cubicBezTo>
                    <a:pt x="327" y="114"/>
                    <a:pt x="327" y="114"/>
                    <a:pt x="327" y="114"/>
                  </a:cubicBezTo>
                  <a:cubicBezTo>
                    <a:pt x="327" y="114"/>
                    <a:pt x="327" y="114"/>
                    <a:pt x="327" y="114"/>
                  </a:cubicBezTo>
                  <a:close/>
                  <a:moveTo>
                    <a:pt x="326" y="116"/>
                  </a:moveTo>
                  <a:cubicBezTo>
                    <a:pt x="326" y="117"/>
                    <a:pt x="326" y="117"/>
                    <a:pt x="326" y="117"/>
                  </a:cubicBezTo>
                  <a:cubicBezTo>
                    <a:pt x="326" y="117"/>
                    <a:pt x="326" y="117"/>
                    <a:pt x="325" y="117"/>
                  </a:cubicBezTo>
                  <a:cubicBezTo>
                    <a:pt x="326" y="117"/>
                    <a:pt x="326" y="116"/>
                    <a:pt x="326" y="116"/>
                  </a:cubicBezTo>
                  <a:close/>
                  <a:moveTo>
                    <a:pt x="329" y="122"/>
                  </a:moveTo>
                  <a:cubicBezTo>
                    <a:pt x="329" y="122"/>
                    <a:pt x="329" y="122"/>
                    <a:pt x="329" y="121"/>
                  </a:cubicBezTo>
                  <a:cubicBezTo>
                    <a:pt x="329" y="122"/>
                    <a:pt x="329" y="121"/>
                    <a:pt x="329" y="121"/>
                  </a:cubicBezTo>
                  <a:cubicBezTo>
                    <a:pt x="329" y="122"/>
                    <a:pt x="329" y="122"/>
                    <a:pt x="329" y="122"/>
                  </a:cubicBezTo>
                  <a:cubicBezTo>
                    <a:pt x="329" y="122"/>
                    <a:pt x="329" y="122"/>
                    <a:pt x="329" y="122"/>
                  </a:cubicBezTo>
                  <a:close/>
                  <a:moveTo>
                    <a:pt x="336" y="112"/>
                  </a:moveTo>
                  <a:cubicBezTo>
                    <a:pt x="336" y="112"/>
                    <a:pt x="336" y="112"/>
                    <a:pt x="336" y="112"/>
                  </a:cubicBezTo>
                  <a:cubicBezTo>
                    <a:pt x="336" y="112"/>
                    <a:pt x="336" y="113"/>
                    <a:pt x="336" y="113"/>
                  </a:cubicBezTo>
                  <a:cubicBezTo>
                    <a:pt x="336" y="113"/>
                    <a:pt x="336" y="113"/>
                    <a:pt x="336" y="112"/>
                  </a:cubicBezTo>
                  <a:close/>
                  <a:moveTo>
                    <a:pt x="328" y="111"/>
                  </a:moveTo>
                  <a:cubicBezTo>
                    <a:pt x="327" y="112"/>
                    <a:pt x="325" y="113"/>
                    <a:pt x="324" y="114"/>
                  </a:cubicBezTo>
                  <a:cubicBezTo>
                    <a:pt x="324" y="114"/>
                    <a:pt x="324" y="114"/>
                    <a:pt x="324" y="114"/>
                  </a:cubicBezTo>
                  <a:cubicBezTo>
                    <a:pt x="324" y="114"/>
                    <a:pt x="325" y="113"/>
                    <a:pt x="325" y="113"/>
                  </a:cubicBezTo>
                  <a:cubicBezTo>
                    <a:pt x="326" y="112"/>
                    <a:pt x="327" y="112"/>
                    <a:pt x="328" y="111"/>
                  </a:cubicBezTo>
                  <a:cubicBezTo>
                    <a:pt x="328" y="111"/>
                    <a:pt x="328" y="111"/>
                    <a:pt x="328" y="111"/>
                  </a:cubicBezTo>
                  <a:close/>
                  <a:moveTo>
                    <a:pt x="322" y="151"/>
                  </a:moveTo>
                  <a:cubicBezTo>
                    <a:pt x="322" y="153"/>
                    <a:pt x="321" y="154"/>
                    <a:pt x="321" y="156"/>
                  </a:cubicBezTo>
                  <a:cubicBezTo>
                    <a:pt x="321" y="155"/>
                    <a:pt x="321" y="153"/>
                    <a:pt x="321" y="152"/>
                  </a:cubicBezTo>
                  <a:cubicBezTo>
                    <a:pt x="322" y="151"/>
                    <a:pt x="322" y="151"/>
                    <a:pt x="322" y="151"/>
                  </a:cubicBezTo>
                  <a:close/>
                  <a:moveTo>
                    <a:pt x="285" y="141"/>
                  </a:moveTo>
                  <a:cubicBezTo>
                    <a:pt x="285" y="141"/>
                    <a:pt x="285" y="141"/>
                    <a:pt x="284" y="141"/>
                  </a:cubicBezTo>
                  <a:cubicBezTo>
                    <a:pt x="284" y="141"/>
                    <a:pt x="284" y="141"/>
                    <a:pt x="284" y="141"/>
                  </a:cubicBezTo>
                  <a:cubicBezTo>
                    <a:pt x="284" y="141"/>
                    <a:pt x="284" y="141"/>
                    <a:pt x="284" y="141"/>
                  </a:cubicBezTo>
                  <a:cubicBezTo>
                    <a:pt x="284" y="141"/>
                    <a:pt x="285" y="141"/>
                    <a:pt x="285" y="141"/>
                  </a:cubicBezTo>
                  <a:close/>
                  <a:moveTo>
                    <a:pt x="283" y="116"/>
                  </a:moveTo>
                  <a:cubicBezTo>
                    <a:pt x="283" y="117"/>
                    <a:pt x="283" y="118"/>
                    <a:pt x="283" y="119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2" y="118"/>
                    <a:pt x="282" y="118"/>
                    <a:pt x="282" y="117"/>
                  </a:cubicBezTo>
                  <a:cubicBezTo>
                    <a:pt x="282" y="117"/>
                    <a:pt x="283" y="117"/>
                    <a:pt x="283" y="116"/>
                  </a:cubicBezTo>
                  <a:close/>
                  <a:moveTo>
                    <a:pt x="282" y="115"/>
                  </a:moveTo>
                  <a:cubicBezTo>
                    <a:pt x="282" y="115"/>
                    <a:pt x="282" y="114"/>
                    <a:pt x="282" y="114"/>
                  </a:cubicBezTo>
                  <a:cubicBezTo>
                    <a:pt x="282" y="114"/>
                    <a:pt x="283" y="114"/>
                    <a:pt x="283" y="114"/>
                  </a:cubicBezTo>
                  <a:cubicBezTo>
                    <a:pt x="283" y="115"/>
                    <a:pt x="282" y="115"/>
                    <a:pt x="282" y="115"/>
                  </a:cubicBezTo>
                  <a:close/>
                  <a:moveTo>
                    <a:pt x="284" y="121"/>
                  </a:moveTo>
                  <a:cubicBezTo>
                    <a:pt x="284" y="121"/>
                    <a:pt x="285" y="120"/>
                    <a:pt x="285" y="119"/>
                  </a:cubicBezTo>
                  <a:cubicBezTo>
                    <a:pt x="286" y="118"/>
                    <a:pt x="287" y="117"/>
                    <a:pt x="288" y="116"/>
                  </a:cubicBezTo>
                  <a:cubicBezTo>
                    <a:pt x="289" y="116"/>
                    <a:pt x="289" y="116"/>
                    <a:pt x="290" y="116"/>
                  </a:cubicBezTo>
                  <a:cubicBezTo>
                    <a:pt x="288" y="118"/>
                    <a:pt x="286" y="120"/>
                    <a:pt x="284" y="121"/>
                  </a:cubicBezTo>
                  <a:close/>
                  <a:moveTo>
                    <a:pt x="285" y="116"/>
                  </a:moveTo>
                  <a:cubicBezTo>
                    <a:pt x="285" y="116"/>
                    <a:pt x="285" y="116"/>
                    <a:pt x="285" y="115"/>
                  </a:cubicBezTo>
                  <a:cubicBezTo>
                    <a:pt x="286" y="116"/>
                    <a:pt x="286" y="116"/>
                    <a:pt x="286" y="116"/>
                  </a:cubicBezTo>
                  <a:cubicBezTo>
                    <a:pt x="286" y="116"/>
                    <a:pt x="285" y="116"/>
                    <a:pt x="285" y="116"/>
                  </a:cubicBezTo>
                  <a:close/>
                  <a:moveTo>
                    <a:pt x="284" y="110"/>
                  </a:moveTo>
                  <a:cubicBezTo>
                    <a:pt x="283" y="109"/>
                    <a:pt x="283" y="109"/>
                    <a:pt x="282" y="108"/>
                  </a:cubicBezTo>
                  <a:cubicBezTo>
                    <a:pt x="283" y="106"/>
                    <a:pt x="284" y="105"/>
                    <a:pt x="286" y="103"/>
                  </a:cubicBezTo>
                  <a:cubicBezTo>
                    <a:pt x="285" y="105"/>
                    <a:pt x="285" y="108"/>
                    <a:pt x="284" y="110"/>
                  </a:cubicBezTo>
                  <a:close/>
                  <a:moveTo>
                    <a:pt x="282" y="123"/>
                  </a:moveTo>
                  <a:cubicBezTo>
                    <a:pt x="282" y="123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3"/>
                    <a:pt x="282" y="123"/>
                    <a:pt x="282" y="123"/>
                  </a:cubicBezTo>
                  <a:close/>
                  <a:moveTo>
                    <a:pt x="282" y="142"/>
                  </a:moveTo>
                  <a:cubicBezTo>
                    <a:pt x="282" y="142"/>
                    <a:pt x="282" y="142"/>
                    <a:pt x="282" y="142"/>
                  </a:cubicBezTo>
                  <a:cubicBezTo>
                    <a:pt x="281" y="143"/>
                    <a:pt x="281" y="143"/>
                    <a:pt x="281" y="143"/>
                  </a:cubicBezTo>
                  <a:cubicBezTo>
                    <a:pt x="283" y="143"/>
                    <a:pt x="283" y="143"/>
                    <a:pt x="283" y="143"/>
                  </a:cubicBezTo>
                  <a:cubicBezTo>
                    <a:pt x="283" y="143"/>
                    <a:pt x="283" y="143"/>
                    <a:pt x="284" y="143"/>
                  </a:cubicBezTo>
                  <a:cubicBezTo>
                    <a:pt x="292" y="143"/>
                    <a:pt x="299" y="139"/>
                    <a:pt x="307" y="137"/>
                  </a:cubicBezTo>
                  <a:cubicBezTo>
                    <a:pt x="306" y="136"/>
                    <a:pt x="306" y="136"/>
                    <a:pt x="306" y="136"/>
                  </a:cubicBezTo>
                  <a:cubicBezTo>
                    <a:pt x="309" y="135"/>
                    <a:pt x="312" y="134"/>
                    <a:pt x="314" y="132"/>
                  </a:cubicBezTo>
                  <a:cubicBezTo>
                    <a:pt x="314" y="132"/>
                    <a:pt x="314" y="132"/>
                    <a:pt x="314" y="132"/>
                  </a:cubicBezTo>
                  <a:cubicBezTo>
                    <a:pt x="314" y="133"/>
                    <a:pt x="314" y="135"/>
                    <a:pt x="314" y="136"/>
                  </a:cubicBezTo>
                  <a:cubicBezTo>
                    <a:pt x="312" y="137"/>
                    <a:pt x="310" y="139"/>
                    <a:pt x="309" y="141"/>
                  </a:cubicBezTo>
                  <a:cubicBezTo>
                    <a:pt x="308" y="140"/>
                    <a:pt x="308" y="140"/>
                    <a:pt x="308" y="140"/>
                  </a:cubicBezTo>
                  <a:cubicBezTo>
                    <a:pt x="303" y="142"/>
                    <a:pt x="296" y="144"/>
                    <a:pt x="290" y="145"/>
                  </a:cubicBezTo>
                  <a:cubicBezTo>
                    <a:pt x="290" y="145"/>
                    <a:pt x="290" y="145"/>
                    <a:pt x="290" y="145"/>
                  </a:cubicBezTo>
                  <a:cubicBezTo>
                    <a:pt x="289" y="144"/>
                    <a:pt x="289" y="144"/>
                    <a:pt x="289" y="144"/>
                  </a:cubicBezTo>
                  <a:cubicBezTo>
                    <a:pt x="288" y="145"/>
                    <a:pt x="288" y="145"/>
                    <a:pt x="287" y="146"/>
                  </a:cubicBezTo>
                  <a:cubicBezTo>
                    <a:pt x="285" y="146"/>
                    <a:pt x="283" y="147"/>
                    <a:pt x="281" y="147"/>
                  </a:cubicBezTo>
                  <a:cubicBezTo>
                    <a:pt x="281" y="145"/>
                    <a:pt x="281" y="144"/>
                    <a:pt x="282" y="142"/>
                  </a:cubicBezTo>
                  <a:close/>
                  <a:moveTo>
                    <a:pt x="282" y="149"/>
                  </a:moveTo>
                  <a:cubicBezTo>
                    <a:pt x="283" y="148"/>
                    <a:pt x="285" y="148"/>
                    <a:pt x="286" y="148"/>
                  </a:cubicBezTo>
                  <a:cubicBezTo>
                    <a:pt x="286" y="148"/>
                    <a:pt x="286" y="149"/>
                    <a:pt x="285" y="14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85" y="150"/>
                    <a:pt x="285" y="150"/>
                    <a:pt x="285" y="150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4" y="152"/>
                    <a:pt x="284" y="152"/>
                    <a:pt x="284" y="152"/>
                  </a:cubicBezTo>
                  <a:cubicBezTo>
                    <a:pt x="286" y="152"/>
                    <a:pt x="286" y="152"/>
                    <a:pt x="286" y="152"/>
                  </a:cubicBezTo>
                  <a:cubicBezTo>
                    <a:pt x="287" y="152"/>
                    <a:pt x="288" y="152"/>
                    <a:pt x="289" y="152"/>
                  </a:cubicBezTo>
                  <a:cubicBezTo>
                    <a:pt x="295" y="152"/>
                    <a:pt x="302" y="149"/>
                    <a:pt x="308" y="147"/>
                  </a:cubicBezTo>
                  <a:cubicBezTo>
                    <a:pt x="304" y="150"/>
                    <a:pt x="300" y="153"/>
                    <a:pt x="296" y="156"/>
                  </a:cubicBezTo>
                  <a:cubicBezTo>
                    <a:pt x="294" y="156"/>
                    <a:pt x="292" y="156"/>
                    <a:pt x="291" y="156"/>
                  </a:cubicBezTo>
                  <a:cubicBezTo>
                    <a:pt x="291" y="156"/>
                    <a:pt x="291" y="156"/>
                    <a:pt x="291" y="156"/>
                  </a:cubicBezTo>
                  <a:cubicBezTo>
                    <a:pt x="290" y="156"/>
                    <a:pt x="290" y="156"/>
                    <a:pt x="290" y="156"/>
                  </a:cubicBezTo>
                  <a:cubicBezTo>
                    <a:pt x="290" y="156"/>
                    <a:pt x="289" y="155"/>
                    <a:pt x="289" y="155"/>
                  </a:cubicBezTo>
                  <a:cubicBezTo>
                    <a:pt x="288" y="155"/>
                    <a:pt x="288" y="155"/>
                    <a:pt x="288" y="155"/>
                  </a:cubicBezTo>
                  <a:cubicBezTo>
                    <a:pt x="289" y="154"/>
                    <a:pt x="289" y="154"/>
                    <a:pt x="289" y="153"/>
                  </a:cubicBezTo>
                  <a:cubicBezTo>
                    <a:pt x="288" y="152"/>
                    <a:pt x="288" y="152"/>
                    <a:pt x="288" y="152"/>
                  </a:cubicBezTo>
                  <a:cubicBezTo>
                    <a:pt x="287" y="154"/>
                    <a:pt x="286" y="155"/>
                    <a:pt x="286" y="156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9"/>
                    <a:pt x="283" y="160"/>
                    <a:pt x="281" y="161"/>
                  </a:cubicBezTo>
                  <a:cubicBezTo>
                    <a:pt x="281" y="159"/>
                    <a:pt x="282" y="157"/>
                    <a:pt x="282" y="155"/>
                  </a:cubicBezTo>
                  <a:cubicBezTo>
                    <a:pt x="280" y="155"/>
                    <a:pt x="280" y="155"/>
                    <a:pt x="280" y="155"/>
                  </a:cubicBezTo>
                  <a:cubicBezTo>
                    <a:pt x="280" y="158"/>
                    <a:pt x="279" y="160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0"/>
                    <a:pt x="279" y="156"/>
                    <a:pt x="279" y="153"/>
                  </a:cubicBezTo>
                  <a:cubicBezTo>
                    <a:pt x="280" y="151"/>
                    <a:pt x="281" y="150"/>
                    <a:pt x="282" y="149"/>
                  </a:cubicBezTo>
                  <a:close/>
                  <a:moveTo>
                    <a:pt x="292" y="158"/>
                  </a:moveTo>
                  <a:cubicBezTo>
                    <a:pt x="288" y="161"/>
                    <a:pt x="284" y="164"/>
                    <a:pt x="280" y="167"/>
                  </a:cubicBezTo>
                  <a:cubicBezTo>
                    <a:pt x="280" y="166"/>
                    <a:pt x="280" y="165"/>
                    <a:pt x="280" y="164"/>
                  </a:cubicBezTo>
                  <a:cubicBezTo>
                    <a:pt x="283" y="162"/>
                    <a:pt x="286" y="160"/>
                    <a:pt x="289" y="158"/>
                  </a:cubicBezTo>
                  <a:cubicBezTo>
                    <a:pt x="289" y="158"/>
                    <a:pt x="290" y="158"/>
                    <a:pt x="290" y="158"/>
                  </a:cubicBezTo>
                  <a:cubicBezTo>
                    <a:pt x="291" y="158"/>
                    <a:pt x="292" y="158"/>
                    <a:pt x="292" y="158"/>
                  </a:cubicBezTo>
                  <a:close/>
                  <a:moveTo>
                    <a:pt x="316" y="166"/>
                  </a:moveTo>
                  <a:cubicBezTo>
                    <a:pt x="316" y="166"/>
                    <a:pt x="316" y="166"/>
                    <a:pt x="316" y="166"/>
                  </a:cubicBezTo>
                  <a:cubicBezTo>
                    <a:pt x="315" y="167"/>
                    <a:pt x="315" y="167"/>
                    <a:pt x="315" y="167"/>
                  </a:cubicBezTo>
                  <a:cubicBezTo>
                    <a:pt x="315" y="167"/>
                    <a:pt x="315" y="167"/>
                    <a:pt x="315" y="166"/>
                  </a:cubicBezTo>
                  <a:cubicBezTo>
                    <a:pt x="315" y="166"/>
                    <a:pt x="315" y="166"/>
                    <a:pt x="316" y="166"/>
                  </a:cubicBezTo>
                  <a:close/>
                  <a:moveTo>
                    <a:pt x="315" y="171"/>
                  </a:moveTo>
                  <a:cubicBezTo>
                    <a:pt x="315" y="172"/>
                    <a:pt x="315" y="173"/>
                    <a:pt x="315" y="174"/>
                  </a:cubicBezTo>
                  <a:cubicBezTo>
                    <a:pt x="315" y="175"/>
                    <a:pt x="315" y="175"/>
                    <a:pt x="314" y="176"/>
                  </a:cubicBezTo>
                  <a:cubicBezTo>
                    <a:pt x="314" y="177"/>
                    <a:pt x="314" y="177"/>
                    <a:pt x="314" y="177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2" y="187"/>
                    <a:pt x="311" y="197"/>
                    <a:pt x="309" y="206"/>
                  </a:cubicBezTo>
                  <a:cubicBezTo>
                    <a:pt x="310" y="206"/>
                    <a:pt x="310" y="206"/>
                    <a:pt x="310" y="206"/>
                  </a:cubicBezTo>
                  <a:cubicBezTo>
                    <a:pt x="310" y="209"/>
                    <a:pt x="310" y="212"/>
                    <a:pt x="309" y="214"/>
                  </a:cubicBezTo>
                  <a:cubicBezTo>
                    <a:pt x="309" y="214"/>
                    <a:pt x="309" y="215"/>
                    <a:pt x="309" y="215"/>
                  </a:cubicBezTo>
                  <a:cubicBezTo>
                    <a:pt x="309" y="215"/>
                    <a:pt x="309" y="215"/>
                    <a:pt x="309" y="216"/>
                  </a:cubicBezTo>
                  <a:cubicBezTo>
                    <a:pt x="309" y="217"/>
                    <a:pt x="308" y="219"/>
                    <a:pt x="308" y="220"/>
                  </a:cubicBezTo>
                  <a:cubicBezTo>
                    <a:pt x="308" y="221"/>
                    <a:pt x="308" y="221"/>
                    <a:pt x="308" y="221"/>
                  </a:cubicBezTo>
                  <a:cubicBezTo>
                    <a:pt x="307" y="223"/>
                    <a:pt x="307" y="223"/>
                    <a:pt x="307" y="223"/>
                  </a:cubicBezTo>
                  <a:cubicBezTo>
                    <a:pt x="308" y="222"/>
                    <a:pt x="308" y="222"/>
                    <a:pt x="308" y="222"/>
                  </a:cubicBezTo>
                  <a:cubicBezTo>
                    <a:pt x="307" y="223"/>
                    <a:pt x="307" y="225"/>
                    <a:pt x="307" y="226"/>
                  </a:cubicBezTo>
                  <a:cubicBezTo>
                    <a:pt x="306" y="227"/>
                    <a:pt x="305" y="228"/>
                    <a:pt x="304" y="228"/>
                  </a:cubicBezTo>
                  <a:cubicBezTo>
                    <a:pt x="306" y="218"/>
                    <a:pt x="307" y="204"/>
                    <a:pt x="309" y="190"/>
                  </a:cubicBezTo>
                  <a:cubicBezTo>
                    <a:pt x="310" y="184"/>
                    <a:pt x="311" y="178"/>
                    <a:pt x="313" y="173"/>
                  </a:cubicBezTo>
                  <a:cubicBezTo>
                    <a:pt x="313" y="172"/>
                    <a:pt x="314" y="171"/>
                    <a:pt x="315" y="171"/>
                  </a:cubicBezTo>
                  <a:close/>
                  <a:moveTo>
                    <a:pt x="305" y="346"/>
                  </a:moveTo>
                  <a:cubicBezTo>
                    <a:pt x="305" y="346"/>
                    <a:pt x="305" y="347"/>
                    <a:pt x="305" y="347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5" y="346"/>
                    <a:pt x="305" y="346"/>
                    <a:pt x="305" y="346"/>
                  </a:cubicBezTo>
                  <a:close/>
                  <a:moveTo>
                    <a:pt x="302" y="364"/>
                  </a:moveTo>
                  <a:cubicBezTo>
                    <a:pt x="303" y="363"/>
                    <a:pt x="304" y="363"/>
                    <a:pt x="305" y="362"/>
                  </a:cubicBezTo>
                  <a:cubicBezTo>
                    <a:pt x="306" y="362"/>
                    <a:pt x="306" y="362"/>
                    <a:pt x="306" y="362"/>
                  </a:cubicBezTo>
                  <a:cubicBezTo>
                    <a:pt x="306" y="362"/>
                    <a:pt x="307" y="361"/>
                    <a:pt x="307" y="361"/>
                  </a:cubicBezTo>
                  <a:cubicBezTo>
                    <a:pt x="308" y="361"/>
                    <a:pt x="308" y="361"/>
                    <a:pt x="308" y="361"/>
                  </a:cubicBezTo>
                  <a:cubicBezTo>
                    <a:pt x="306" y="362"/>
                    <a:pt x="304" y="364"/>
                    <a:pt x="302" y="365"/>
                  </a:cubicBezTo>
                  <a:cubicBezTo>
                    <a:pt x="302" y="365"/>
                    <a:pt x="302" y="364"/>
                    <a:pt x="302" y="364"/>
                  </a:cubicBezTo>
                  <a:close/>
                  <a:moveTo>
                    <a:pt x="310" y="327"/>
                  </a:moveTo>
                  <a:cubicBezTo>
                    <a:pt x="311" y="326"/>
                    <a:pt x="312" y="326"/>
                    <a:pt x="313" y="326"/>
                  </a:cubicBezTo>
                  <a:cubicBezTo>
                    <a:pt x="313" y="326"/>
                    <a:pt x="313" y="327"/>
                    <a:pt x="313" y="328"/>
                  </a:cubicBezTo>
                  <a:cubicBezTo>
                    <a:pt x="313" y="328"/>
                    <a:pt x="313" y="328"/>
                    <a:pt x="313" y="328"/>
                  </a:cubicBezTo>
                  <a:cubicBezTo>
                    <a:pt x="312" y="330"/>
                    <a:pt x="311" y="332"/>
                    <a:pt x="310" y="334"/>
                  </a:cubicBezTo>
                  <a:cubicBezTo>
                    <a:pt x="310" y="334"/>
                    <a:pt x="310" y="334"/>
                    <a:pt x="310" y="334"/>
                  </a:cubicBezTo>
                  <a:cubicBezTo>
                    <a:pt x="310" y="332"/>
                    <a:pt x="310" y="330"/>
                    <a:pt x="310" y="328"/>
                  </a:cubicBezTo>
                  <a:cubicBezTo>
                    <a:pt x="310" y="328"/>
                    <a:pt x="310" y="327"/>
                    <a:pt x="310" y="327"/>
                  </a:cubicBezTo>
                  <a:close/>
                  <a:moveTo>
                    <a:pt x="314" y="340"/>
                  </a:moveTo>
                  <a:cubicBezTo>
                    <a:pt x="315" y="339"/>
                    <a:pt x="317" y="338"/>
                    <a:pt x="318" y="338"/>
                  </a:cubicBezTo>
                  <a:cubicBezTo>
                    <a:pt x="316" y="339"/>
                    <a:pt x="314" y="341"/>
                    <a:pt x="312" y="342"/>
                  </a:cubicBezTo>
                  <a:cubicBezTo>
                    <a:pt x="313" y="341"/>
                    <a:pt x="313" y="340"/>
                    <a:pt x="314" y="340"/>
                  </a:cubicBezTo>
                  <a:close/>
                  <a:moveTo>
                    <a:pt x="318" y="232"/>
                  </a:moveTo>
                  <a:cubicBezTo>
                    <a:pt x="316" y="233"/>
                    <a:pt x="316" y="234"/>
                    <a:pt x="317" y="236"/>
                  </a:cubicBezTo>
                  <a:cubicBezTo>
                    <a:pt x="316" y="243"/>
                    <a:pt x="314" y="250"/>
                    <a:pt x="313" y="258"/>
                  </a:cubicBezTo>
                  <a:cubicBezTo>
                    <a:pt x="313" y="258"/>
                    <a:pt x="313" y="258"/>
                    <a:pt x="313" y="259"/>
                  </a:cubicBezTo>
                  <a:cubicBezTo>
                    <a:pt x="313" y="255"/>
                    <a:pt x="313" y="250"/>
                    <a:pt x="314" y="246"/>
                  </a:cubicBezTo>
                  <a:cubicBezTo>
                    <a:pt x="315" y="240"/>
                    <a:pt x="316" y="233"/>
                    <a:pt x="317" y="227"/>
                  </a:cubicBezTo>
                  <a:cubicBezTo>
                    <a:pt x="317" y="227"/>
                    <a:pt x="318" y="227"/>
                    <a:pt x="319" y="227"/>
                  </a:cubicBezTo>
                  <a:cubicBezTo>
                    <a:pt x="318" y="227"/>
                    <a:pt x="318" y="227"/>
                    <a:pt x="318" y="228"/>
                  </a:cubicBezTo>
                  <a:cubicBezTo>
                    <a:pt x="318" y="228"/>
                    <a:pt x="318" y="228"/>
                    <a:pt x="318" y="228"/>
                  </a:cubicBezTo>
                  <a:cubicBezTo>
                    <a:pt x="318" y="229"/>
                    <a:pt x="318" y="229"/>
                    <a:pt x="318" y="229"/>
                  </a:cubicBezTo>
                  <a:cubicBezTo>
                    <a:pt x="318" y="229"/>
                    <a:pt x="318" y="229"/>
                    <a:pt x="318" y="229"/>
                  </a:cubicBezTo>
                  <a:cubicBezTo>
                    <a:pt x="318" y="230"/>
                    <a:pt x="318" y="230"/>
                    <a:pt x="318" y="231"/>
                  </a:cubicBezTo>
                  <a:cubicBezTo>
                    <a:pt x="318" y="231"/>
                    <a:pt x="318" y="231"/>
                    <a:pt x="318" y="231"/>
                  </a:cubicBezTo>
                  <a:lnTo>
                    <a:pt x="318" y="232"/>
                  </a:lnTo>
                  <a:close/>
                  <a:moveTo>
                    <a:pt x="321" y="299"/>
                  </a:moveTo>
                  <a:cubicBezTo>
                    <a:pt x="321" y="299"/>
                    <a:pt x="321" y="299"/>
                    <a:pt x="322" y="298"/>
                  </a:cubicBezTo>
                  <a:cubicBezTo>
                    <a:pt x="322" y="299"/>
                    <a:pt x="322" y="300"/>
                    <a:pt x="322" y="301"/>
                  </a:cubicBezTo>
                  <a:cubicBezTo>
                    <a:pt x="321" y="305"/>
                    <a:pt x="320" y="309"/>
                    <a:pt x="318" y="313"/>
                  </a:cubicBezTo>
                  <a:cubicBezTo>
                    <a:pt x="318" y="313"/>
                    <a:pt x="318" y="313"/>
                    <a:pt x="318" y="313"/>
                  </a:cubicBezTo>
                  <a:cubicBezTo>
                    <a:pt x="319" y="308"/>
                    <a:pt x="320" y="304"/>
                    <a:pt x="321" y="299"/>
                  </a:cubicBezTo>
                  <a:close/>
                  <a:moveTo>
                    <a:pt x="321" y="322"/>
                  </a:moveTo>
                  <a:cubicBezTo>
                    <a:pt x="321" y="324"/>
                    <a:pt x="321" y="325"/>
                    <a:pt x="321" y="326"/>
                  </a:cubicBezTo>
                  <a:cubicBezTo>
                    <a:pt x="320" y="327"/>
                    <a:pt x="319" y="327"/>
                    <a:pt x="319" y="328"/>
                  </a:cubicBezTo>
                  <a:cubicBezTo>
                    <a:pt x="319" y="326"/>
                    <a:pt x="320" y="324"/>
                    <a:pt x="321" y="322"/>
                  </a:cubicBezTo>
                  <a:close/>
                  <a:moveTo>
                    <a:pt x="322" y="343"/>
                  </a:moveTo>
                  <a:cubicBezTo>
                    <a:pt x="322" y="343"/>
                    <a:pt x="322" y="344"/>
                    <a:pt x="322" y="345"/>
                  </a:cubicBezTo>
                  <a:cubicBezTo>
                    <a:pt x="321" y="345"/>
                    <a:pt x="321" y="345"/>
                    <a:pt x="320" y="345"/>
                  </a:cubicBezTo>
                  <a:cubicBezTo>
                    <a:pt x="321" y="344"/>
                    <a:pt x="321" y="343"/>
                    <a:pt x="322" y="343"/>
                  </a:cubicBezTo>
                  <a:close/>
                  <a:moveTo>
                    <a:pt x="322" y="291"/>
                  </a:moveTo>
                  <a:cubicBezTo>
                    <a:pt x="322" y="291"/>
                    <a:pt x="322" y="292"/>
                    <a:pt x="321" y="292"/>
                  </a:cubicBezTo>
                  <a:cubicBezTo>
                    <a:pt x="322" y="288"/>
                    <a:pt x="322" y="285"/>
                    <a:pt x="323" y="281"/>
                  </a:cubicBezTo>
                  <a:cubicBezTo>
                    <a:pt x="323" y="281"/>
                    <a:pt x="323" y="281"/>
                    <a:pt x="323" y="281"/>
                  </a:cubicBezTo>
                  <a:cubicBezTo>
                    <a:pt x="323" y="284"/>
                    <a:pt x="322" y="288"/>
                    <a:pt x="322" y="291"/>
                  </a:cubicBezTo>
                  <a:close/>
                  <a:moveTo>
                    <a:pt x="320" y="229"/>
                  </a:moveTo>
                  <a:cubicBezTo>
                    <a:pt x="320" y="229"/>
                    <a:pt x="320" y="228"/>
                    <a:pt x="320" y="228"/>
                  </a:cubicBezTo>
                  <a:cubicBezTo>
                    <a:pt x="320" y="228"/>
                    <a:pt x="320" y="228"/>
                    <a:pt x="320" y="228"/>
                  </a:cubicBezTo>
                  <a:cubicBezTo>
                    <a:pt x="319" y="227"/>
                    <a:pt x="319" y="227"/>
                    <a:pt x="319" y="227"/>
                  </a:cubicBezTo>
                  <a:cubicBezTo>
                    <a:pt x="321" y="228"/>
                    <a:pt x="322" y="228"/>
                    <a:pt x="324" y="228"/>
                  </a:cubicBezTo>
                  <a:cubicBezTo>
                    <a:pt x="324" y="228"/>
                    <a:pt x="324" y="229"/>
                    <a:pt x="324" y="229"/>
                  </a:cubicBezTo>
                  <a:cubicBezTo>
                    <a:pt x="323" y="229"/>
                    <a:pt x="323" y="229"/>
                    <a:pt x="323" y="229"/>
                  </a:cubicBezTo>
                  <a:cubicBezTo>
                    <a:pt x="322" y="229"/>
                    <a:pt x="321" y="228"/>
                    <a:pt x="320" y="229"/>
                  </a:cubicBezTo>
                  <a:close/>
                  <a:moveTo>
                    <a:pt x="324" y="262"/>
                  </a:moveTo>
                  <a:cubicBezTo>
                    <a:pt x="324" y="262"/>
                    <a:pt x="325" y="262"/>
                    <a:pt x="325" y="261"/>
                  </a:cubicBezTo>
                  <a:cubicBezTo>
                    <a:pt x="325" y="263"/>
                    <a:pt x="324" y="266"/>
                    <a:pt x="324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4" y="266"/>
                    <a:pt x="324" y="264"/>
                    <a:pt x="324" y="262"/>
                  </a:cubicBezTo>
                  <a:close/>
                  <a:moveTo>
                    <a:pt x="322" y="207"/>
                  </a:moveTo>
                  <a:cubicBezTo>
                    <a:pt x="322" y="207"/>
                    <a:pt x="322" y="207"/>
                    <a:pt x="322" y="207"/>
                  </a:cubicBezTo>
                  <a:cubicBezTo>
                    <a:pt x="321" y="208"/>
                    <a:pt x="321" y="208"/>
                    <a:pt x="321" y="208"/>
                  </a:cubicBezTo>
                  <a:cubicBezTo>
                    <a:pt x="321" y="208"/>
                    <a:pt x="321" y="208"/>
                    <a:pt x="321" y="208"/>
                  </a:cubicBezTo>
                  <a:cubicBezTo>
                    <a:pt x="321" y="207"/>
                    <a:pt x="321" y="206"/>
                    <a:pt x="321" y="205"/>
                  </a:cubicBezTo>
                  <a:cubicBezTo>
                    <a:pt x="321" y="204"/>
                    <a:pt x="322" y="204"/>
                    <a:pt x="322" y="203"/>
                  </a:cubicBezTo>
                  <a:cubicBezTo>
                    <a:pt x="322" y="204"/>
                    <a:pt x="324" y="205"/>
                    <a:pt x="325" y="205"/>
                  </a:cubicBezTo>
                  <a:cubicBezTo>
                    <a:pt x="324" y="206"/>
                    <a:pt x="323" y="207"/>
                    <a:pt x="322" y="207"/>
                  </a:cubicBezTo>
                  <a:close/>
                  <a:moveTo>
                    <a:pt x="325" y="227"/>
                  </a:moveTo>
                  <a:cubicBezTo>
                    <a:pt x="326" y="227"/>
                    <a:pt x="327" y="227"/>
                    <a:pt x="327" y="227"/>
                  </a:cubicBezTo>
                  <a:cubicBezTo>
                    <a:pt x="327" y="227"/>
                    <a:pt x="327" y="227"/>
                    <a:pt x="327" y="227"/>
                  </a:cubicBezTo>
                  <a:cubicBezTo>
                    <a:pt x="327" y="228"/>
                    <a:pt x="326" y="228"/>
                    <a:pt x="325" y="228"/>
                  </a:cubicBezTo>
                  <a:cubicBezTo>
                    <a:pt x="325" y="228"/>
                    <a:pt x="325" y="228"/>
                    <a:pt x="325" y="227"/>
                  </a:cubicBezTo>
                  <a:close/>
                  <a:moveTo>
                    <a:pt x="327" y="244"/>
                  </a:moveTo>
                  <a:cubicBezTo>
                    <a:pt x="328" y="244"/>
                    <a:pt x="328" y="244"/>
                    <a:pt x="328" y="244"/>
                  </a:cubicBezTo>
                  <a:cubicBezTo>
                    <a:pt x="328" y="244"/>
                    <a:pt x="328" y="244"/>
                    <a:pt x="328" y="244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8" y="243"/>
                    <a:pt x="328" y="242"/>
                    <a:pt x="329" y="242"/>
                  </a:cubicBezTo>
                  <a:cubicBezTo>
                    <a:pt x="328" y="245"/>
                    <a:pt x="327" y="249"/>
                    <a:pt x="327" y="252"/>
                  </a:cubicBezTo>
                  <a:cubicBezTo>
                    <a:pt x="327" y="253"/>
                    <a:pt x="327" y="253"/>
                    <a:pt x="326" y="254"/>
                  </a:cubicBezTo>
                  <a:cubicBezTo>
                    <a:pt x="326" y="254"/>
                    <a:pt x="326" y="254"/>
                    <a:pt x="325" y="255"/>
                  </a:cubicBezTo>
                  <a:cubicBezTo>
                    <a:pt x="326" y="251"/>
                    <a:pt x="327" y="248"/>
                    <a:pt x="327" y="244"/>
                  </a:cubicBezTo>
                  <a:close/>
                  <a:moveTo>
                    <a:pt x="328" y="239"/>
                  </a:moveTo>
                  <a:cubicBezTo>
                    <a:pt x="328" y="238"/>
                    <a:pt x="328" y="238"/>
                    <a:pt x="329" y="237"/>
                  </a:cubicBezTo>
                  <a:cubicBezTo>
                    <a:pt x="329" y="237"/>
                    <a:pt x="329" y="237"/>
                    <a:pt x="329" y="237"/>
                  </a:cubicBezTo>
                  <a:cubicBezTo>
                    <a:pt x="329" y="236"/>
                    <a:pt x="329" y="235"/>
                    <a:pt x="329" y="234"/>
                  </a:cubicBezTo>
                  <a:cubicBezTo>
                    <a:pt x="329" y="234"/>
                    <a:pt x="330" y="234"/>
                    <a:pt x="330" y="234"/>
                  </a:cubicBezTo>
                  <a:cubicBezTo>
                    <a:pt x="330" y="235"/>
                    <a:pt x="329" y="236"/>
                    <a:pt x="329" y="238"/>
                  </a:cubicBezTo>
                  <a:cubicBezTo>
                    <a:pt x="329" y="238"/>
                    <a:pt x="329" y="238"/>
                    <a:pt x="328" y="239"/>
                  </a:cubicBezTo>
                  <a:close/>
                  <a:moveTo>
                    <a:pt x="328" y="223"/>
                  </a:moveTo>
                  <a:cubicBezTo>
                    <a:pt x="329" y="223"/>
                    <a:pt x="329" y="223"/>
                    <a:pt x="329" y="223"/>
                  </a:cubicBezTo>
                  <a:cubicBezTo>
                    <a:pt x="329" y="223"/>
                    <a:pt x="329" y="223"/>
                    <a:pt x="329" y="223"/>
                  </a:cubicBezTo>
                  <a:lnTo>
                    <a:pt x="328" y="223"/>
                  </a:lnTo>
                  <a:close/>
                  <a:moveTo>
                    <a:pt x="327" y="186"/>
                  </a:moveTo>
                  <a:cubicBezTo>
                    <a:pt x="326" y="187"/>
                    <a:pt x="325" y="187"/>
                    <a:pt x="324" y="188"/>
                  </a:cubicBezTo>
                  <a:cubicBezTo>
                    <a:pt x="324" y="187"/>
                    <a:pt x="324" y="186"/>
                    <a:pt x="324" y="185"/>
                  </a:cubicBezTo>
                  <a:cubicBezTo>
                    <a:pt x="324" y="185"/>
                    <a:pt x="325" y="184"/>
                    <a:pt x="325" y="184"/>
                  </a:cubicBezTo>
                  <a:cubicBezTo>
                    <a:pt x="326" y="184"/>
                    <a:pt x="326" y="184"/>
                    <a:pt x="327" y="184"/>
                  </a:cubicBezTo>
                  <a:cubicBezTo>
                    <a:pt x="327" y="184"/>
                    <a:pt x="328" y="184"/>
                    <a:pt x="329" y="184"/>
                  </a:cubicBezTo>
                  <a:cubicBezTo>
                    <a:pt x="328" y="184"/>
                    <a:pt x="327" y="185"/>
                    <a:pt x="327" y="186"/>
                  </a:cubicBezTo>
                  <a:close/>
                  <a:moveTo>
                    <a:pt x="325" y="178"/>
                  </a:moveTo>
                  <a:cubicBezTo>
                    <a:pt x="325" y="177"/>
                    <a:pt x="325" y="177"/>
                    <a:pt x="325" y="176"/>
                  </a:cubicBezTo>
                  <a:cubicBezTo>
                    <a:pt x="326" y="175"/>
                    <a:pt x="327" y="174"/>
                    <a:pt x="328" y="173"/>
                  </a:cubicBezTo>
                  <a:cubicBezTo>
                    <a:pt x="329" y="173"/>
                    <a:pt x="329" y="173"/>
                    <a:pt x="330" y="173"/>
                  </a:cubicBezTo>
                  <a:cubicBezTo>
                    <a:pt x="328" y="175"/>
                    <a:pt x="327" y="176"/>
                    <a:pt x="325" y="178"/>
                  </a:cubicBezTo>
                  <a:close/>
                  <a:moveTo>
                    <a:pt x="326" y="173"/>
                  </a:moveTo>
                  <a:cubicBezTo>
                    <a:pt x="326" y="173"/>
                    <a:pt x="326" y="173"/>
                    <a:pt x="326" y="172"/>
                  </a:cubicBezTo>
                  <a:cubicBezTo>
                    <a:pt x="326" y="173"/>
                    <a:pt x="326" y="173"/>
                    <a:pt x="326" y="173"/>
                  </a:cubicBezTo>
                  <a:close/>
                  <a:moveTo>
                    <a:pt x="326" y="140"/>
                  </a:moveTo>
                  <a:cubicBezTo>
                    <a:pt x="326" y="141"/>
                    <a:pt x="326" y="142"/>
                    <a:pt x="326" y="143"/>
                  </a:cubicBezTo>
                  <a:cubicBezTo>
                    <a:pt x="325" y="143"/>
                    <a:pt x="325" y="144"/>
                    <a:pt x="325" y="144"/>
                  </a:cubicBezTo>
                  <a:cubicBezTo>
                    <a:pt x="325" y="142"/>
                    <a:pt x="325" y="140"/>
                    <a:pt x="326" y="139"/>
                  </a:cubicBezTo>
                  <a:cubicBezTo>
                    <a:pt x="326" y="139"/>
                    <a:pt x="326" y="138"/>
                    <a:pt x="326" y="138"/>
                  </a:cubicBezTo>
                  <a:cubicBezTo>
                    <a:pt x="326" y="139"/>
                    <a:pt x="326" y="139"/>
                    <a:pt x="326" y="140"/>
                  </a:cubicBezTo>
                  <a:close/>
                  <a:moveTo>
                    <a:pt x="335" y="116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5" y="117"/>
                    <a:pt x="335" y="117"/>
                    <a:pt x="335" y="117"/>
                  </a:cubicBezTo>
                  <a:cubicBezTo>
                    <a:pt x="335" y="117"/>
                    <a:pt x="335" y="117"/>
                    <a:pt x="335" y="116"/>
                  </a:cubicBezTo>
                  <a:close/>
                  <a:moveTo>
                    <a:pt x="335" y="116"/>
                  </a:moveTo>
                  <a:cubicBezTo>
                    <a:pt x="335" y="116"/>
                    <a:pt x="335" y="115"/>
                    <a:pt x="335" y="115"/>
                  </a:cubicBezTo>
                  <a:cubicBezTo>
                    <a:pt x="336" y="115"/>
                    <a:pt x="336" y="114"/>
                    <a:pt x="337" y="114"/>
                  </a:cubicBezTo>
                  <a:cubicBezTo>
                    <a:pt x="336" y="115"/>
                    <a:pt x="336" y="115"/>
                    <a:pt x="335" y="116"/>
                  </a:cubicBezTo>
                  <a:close/>
                  <a:moveTo>
                    <a:pt x="334" y="81"/>
                  </a:moveTo>
                  <a:cubicBezTo>
                    <a:pt x="333" y="81"/>
                    <a:pt x="333" y="81"/>
                    <a:pt x="333" y="81"/>
                  </a:cubicBezTo>
                  <a:cubicBezTo>
                    <a:pt x="333" y="80"/>
                    <a:pt x="334" y="80"/>
                    <a:pt x="334" y="80"/>
                  </a:cubicBezTo>
                  <a:cubicBezTo>
                    <a:pt x="334" y="80"/>
                    <a:pt x="334" y="81"/>
                    <a:pt x="334" y="81"/>
                  </a:cubicBezTo>
                  <a:close/>
                  <a:moveTo>
                    <a:pt x="315" y="43"/>
                  </a:moveTo>
                  <a:cubicBezTo>
                    <a:pt x="317" y="43"/>
                    <a:pt x="318" y="43"/>
                    <a:pt x="320" y="42"/>
                  </a:cubicBezTo>
                  <a:cubicBezTo>
                    <a:pt x="319" y="43"/>
                    <a:pt x="317" y="44"/>
                    <a:pt x="315" y="45"/>
                  </a:cubicBezTo>
                  <a:cubicBezTo>
                    <a:pt x="312" y="47"/>
                    <a:pt x="308" y="48"/>
                    <a:pt x="304" y="50"/>
                  </a:cubicBezTo>
                  <a:cubicBezTo>
                    <a:pt x="305" y="49"/>
                    <a:pt x="307" y="47"/>
                    <a:pt x="308" y="46"/>
                  </a:cubicBezTo>
                  <a:cubicBezTo>
                    <a:pt x="310" y="45"/>
                    <a:pt x="313" y="44"/>
                    <a:pt x="315" y="43"/>
                  </a:cubicBezTo>
                  <a:close/>
                  <a:moveTo>
                    <a:pt x="302" y="46"/>
                  </a:moveTo>
                  <a:cubicBezTo>
                    <a:pt x="303" y="46"/>
                    <a:pt x="304" y="46"/>
                    <a:pt x="305" y="45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4" y="46"/>
                    <a:pt x="303" y="46"/>
                    <a:pt x="303" y="46"/>
                  </a:cubicBezTo>
                  <a:cubicBezTo>
                    <a:pt x="303" y="47"/>
                    <a:pt x="303" y="47"/>
                    <a:pt x="303" y="47"/>
                  </a:cubicBezTo>
                  <a:cubicBezTo>
                    <a:pt x="302" y="48"/>
                    <a:pt x="301" y="48"/>
                    <a:pt x="300" y="49"/>
                  </a:cubicBezTo>
                  <a:cubicBezTo>
                    <a:pt x="301" y="48"/>
                    <a:pt x="301" y="47"/>
                    <a:pt x="302" y="46"/>
                  </a:cubicBezTo>
                  <a:close/>
                  <a:moveTo>
                    <a:pt x="301" y="51"/>
                  </a:moveTo>
                  <a:cubicBezTo>
                    <a:pt x="300" y="51"/>
                    <a:pt x="300" y="51"/>
                    <a:pt x="300" y="51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300" y="51"/>
                    <a:pt x="300" y="51"/>
                    <a:pt x="301" y="51"/>
                  </a:cubicBezTo>
                  <a:close/>
                  <a:moveTo>
                    <a:pt x="298" y="49"/>
                  </a:moveTo>
                  <a:cubicBezTo>
                    <a:pt x="297" y="50"/>
                    <a:pt x="296" y="51"/>
                    <a:pt x="296" y="52"/>
                  </a:cubicBezTo>
                  <a:cubicBezTo>
                    <a:pt x="296" y="52"/>
                    <a:pt x="296" y="52"/>
                    <a:pt x="296" y="52"/>
                  </a:cubicBezTo>
                  <a:cubicBezTo>
                    <a:pt x="295" y="52"/>
                    <a:pt x="294" y="53"/>
                    <a:pt x="293" y="53"/>
                  </a:cubicBezTo>
                  <a:cubicBezTo>
                    <a:pt x="294" y="51"/>
                    <a:pt x="296" y="50"/>
                    <a:pt x="298" y="49"/>
                  </a:cubicBezTo>
                  <a:close/>
                  <a:moveTo>
                    <a:pt x="294" y="48"/>
                  </a:moveTo>
                  <a:cubicBezTo>
                    <a:pt x="294" y="48"/>
                    <a:pt x="294" y="48"/>
                    <a:pt x="294" y="48"/>
                  </a:cubicBezTo>
                  <a:cubicBezTo>
                    <a:pt x="295" y="47"/>
                    <a:pt x="296" y="47"/>
                    <a:pt x="297" y="47"/>
                  </a:cubicBezTo>
                  <a:cubicBezTo>
                    <a:pt x="295" y="48"/>
                    <a:pt x="293" y="50"/>
                    <a:pt x="292" y="51"/>
                  </a:cubicBezTo>
                  <a:cubicBezTo>
                    <a:pt x="292" y="50"/>
                    <a:pt x="293" y="49"/>
                    <a:pt x="294" y="48"/>
                  </a:cubicBezTo>
                  <a:close/>
                  <a:moveTo>
                    <a:pt x="296" y="57"/>
                  </a:moveTo>
                  <a:cubicBezTo>
                    <a:pt x="292" y="62"/>
                    <a:pt x="288" y="67"/>
                    <a:pt x="284" y="72"/>
                  </a:cubicBezTo>
                  <a:cubicBezTo>
                    <a:pt x="284" y="71"/>
                    <a:pt x="284" y="71"/>
                    <a:pt x="284" y="71"/>
                  </a:cubicBezTo>
                  <a:cubicBezTo>
                    <a:pt x="284" y="67"/>
                    <a:pt x="285" y="63"/>
                    <a:pt x="286" y="60"/>
                  </a:cubicBezTo>
                  <a:cubicBezTo>
                    <a:pt x="286" y="59"/>
                    <a:pt x="287" y="58"/>
                    <a:pt x="287" y="5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90" y="58"/>
                    <a:pt x="293" y="57"/>
                    <a:pt x="296" y="57"/>
                  </a:cubicBezTo>
                  <a:close/>
                  <a:moveTo>
                    <a:pt x="284" y="74"/>
                  </a:moveTo>
                  <a:cubicBezTo>
                    <a:pt x="284" y="74"/>
                    <a:pt x="284" y="75"/>
                    <a:pt x="284" y="75"/>
                  </a:cubicBezTo>
                  <a:cubicBezTo>
                    <a:pt x="284" y="75"/>
                    <a:pt x="284" y="75"/>
                    <a:pt x="284" y="75"/>
                  </a:cubicBezTo>
                  <a:lnTo>
                    <a:pt x="284" y="74"/>
                  </a:lnTo>
                  <a:close/>
                  <a:moveTo>
                    <a:pt x="290" y="51"/>
                  </a:moveTo>
                  <a:cubicBezTo>
                    <a:pt x="289" y="51"/>
                    <a:pt x="289" y="52"/>
                    <a:pt x="289" y="53"/>
                  </a:cubicBezTo>
                  <a:cubicBezTo>
                    <a:pt x="288" y="53"/>
                    <a:pt x="287" y="53"/>
                    <a:pt x="287" y="52"/>
                  </a:cubicBezTo>
                  <a:cubicBezTo>
                    <a:pt x="288" y="52"/>
                    <a:pt x="289" y="51"/>
                    <a:pt x="290" y="51"/>
                  </a:cubicBezTo>
                  <a:close/>
                  <a:moveTo>
                    <a:pt x="289" y="49"/>
                  </a:moveTo>
                  <a:cubicBezTo>
                    <a:pt x="289" y="49"/>
                    <a:pt x="289" y="49"/>
                    <a:pt x="289" y="49"/>
                  </a:cubicBezTo>
                  <a:cubicBezTo>
                    <a:pt x="289" y="49"/>
                    <a:pt x="289" y="49"/>
                    <a:pt x="289" y="49"/>
                  </a:cubicBezTo>
                  <a:close/>
                  <a:moveTo>
                    <a:pt x="285" y="51"/>
                  </a:moveTo>
                  <a:cubicBezTo>
                    <a:pt x="285" y="52"/>
                    <a:pt x="285" y="52"/>
                    <a:pt x="285" y="52"/>
                  </a:cubicBezTo>
                  <a:cubicBezTo>
                    <a:pt x="284" y="52"/>
                    <a:pt x="284" y="52"/>
                    <a:pt x="283" y="51"/>
                  </a:cubicBezTo>
                  <a:cubicBezTo>
                    <a:pt x="285" y="51"/>
                    <a:pt x="286" y="50"/>
                    <a:pt x="287" y="49"/>
                  </a:cubicBezTo>
                  <a:cubicBezTo>
                    <a:pt x="286" y="50"/>
                    <a:pt x="286" y="50"/>
                    <a:pt x="285" y="51"/>
                  </a:cubicBezTo>
                  <a:close/>
                  <a:moveTo>
                    <a:pt x="284" y="48"/>
                  </a:moveTo>
                  <a:cubicBezTo>
                    <a:pt x="286" y="46"/>
                    <a:pt x="289" y="45"/>
                    <a:pt x="291" y="44"/>
                  </a:cubicBezTo>
                  <a:cubicBezTo>
                    <a:pt x="288" y="46"/>
                    <a:pt x="285" y="48"/>
                    <a:pt x="282" y="50"/>
                  </a:cubicBezTo>
                  <a:cubicBezTo>
                    <a:pt x="283" y="49"/>
                    <a:pt x="284" y="49"/>
                    <a:pt x="284" y="48"/>
                  </a:cubicBezTo>
                  <a:close/>
                  <a:moveTo>
                    <a:pt x="281" y="64"/>
                  </a:moveTo>
                  <a:cubicBezTo>
                    <a:pt x="281" y="63"/>
                    <a:pt x="282" y="59"/>
                    <a:pt x="282" y="56"/>
                  </a:cubicBezTo>
                  <a:cubicBezTo>
                    <a:pt x="283" y="57"/>
                    <a:pt x="284" y="57"/>
                    <a:pt x="285" y="57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8"/>
                    <a:pt x="284" y="59"/>
                    <a:pt x="284" y="60"/>
                  </a:cubicBezTo>
                  <a:cubicBezTo>
                    <a:pt x="284" y="60"/>
                    <a:pt x="284" y="60"/>
                    <a:pt x="284" y="60"/>
                  </a:cubicBezTo>
                  <a:cubicBezTo>
                    <a:pt x="284" y="61"/>
                    <a:pt x="283" y="63"/>
                    <a:pt x="283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1" y="64"/>
                    <a:pt x="281" y="65"/>
                    <a:pt x="281" y="65"/>
                  </a:cubicBezTo>
                  <a:cubicBezTo>
                    <a:pt x="281" y="65"/>
                    <a:pt x="281" y="64"/>
                    <a:pt x="281" y="64"/>
                  </a:cubicBezTo>
                  <a:close/>
                  <a:moveTo>
                    <a:pt x="281" y="86"/>
                  </a:moveTo>
                  <a:cubicBezTo>
                    <a:pt x="281" y="86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6"/>
                    <a:pt x="281" y="86"/>
                  </a:cubicBezTo>
                  <a:close/>
                  <a:moveTo>
                    <a:pt x="279" y="104"/>
                  </a:moveTo>
                  <a:cubicBezTo>
                    <a:pt x="282" y="101"/>
                    <a:pt x="284" y="97"/>
                    <a:pt x="287" y="94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3" y="96"/>
                    <a:pt x="281" y="98"/>
                    <a:pt x="279" y="101"/>
                  </a:cubicBezTo>
                  <a:cubicBezTo>
                    <a:pt x="280" y="98"/>
                    <a:pt x="280" y="94"/>
                    <a:pt x="280" y="91"/>
                  </a:cubicBezTo>
                  <a:cubicBezTo>
                    <a:pt x="280" y="90"/>
                    <a:pt x="280" y="90"/>
                    <a:pt x="280" y="90"/>
                  </a:cubicBezTo>
                  <a:cubicBezTo>
                    <a:pt x="282" y="90"/>
                    <a:pt x="282" y="90"/>
                    <a:pt x="282" y="90"/>
                  </a:cubicBezTo>
                  <a:cubicBezTo>
                    <a:pt x="282" y="90"/>
                    <a:pt x="282" y="89"/>
                    <a:pt x="282" y="88"/>
                  </a:cubicBezTo>
                  <a:cubicBezTo>
                    <a:pt x="285" y="84"/>
                    <a:pt x="288" y="81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7" y="80"/>
                    <a:pt x="285" y="82"/>
                    <a:pt x="283" y="85"/>
                  </a:cubicBezTo>
                  <a:cubicBezTo>
                    <a:pt x="283" y="83"/>
                    <a:pt x="283" y="81"/>
                    <a:pt x="283" y="79"/>
                  </a:cubicBezTo>
                  <a:cubicBezTo>
                    <a:pt x="287" y="72"/>
                    <a:pt x="292" y="67"/>
                    <a:pt x="297" y="63"/>
                  </a:cubicBezTo>
                  <a:cubicBezTo>
                    <a:pt x="296" y="62"/>
                    <a:pt x="296" y="62"/>
                    <a:pt x="296" y="62"/>
                  </a:cubicBezTo>
                  <a:cubicBezTo>
                    <a:pt x="294" y="63"/>
                    <a:pt x="292" y="65"/>
                    <a:pt x="290" y="67"/>
                  </a:cubicBezTo>
                  <a:cubicBezTo>
                    <a:pt x="293" y="64"/>
                    <a:pt x="296" y="60"/>
                    <a:pt x="299" y="56"/>
                  </a:cubicBezTo>
                  <a:cubicBezTo>
                    <a:pt x="306" y="54"/>
                    <a:pt x="314" y="51"/>
                    <a:pt x="322" y="46"/>
                  </a:cubicBezTo>
                  <a:cubicBezTo>
                    <a:pt x="320" y="49"/>
                    <a:pt x="318" y="51"/>
                    <a:pt x="315" y="52"/>
                  </a:cubicBezTo>
                  <a:cubicBezTo>
                    <a:pt x="317" y="54"/>
                    <a:pt x="317" y="54"/>
                    <a:pt x="317" y="54"/>
                  </a:cubicBezTo>
                  <a:cubicBezTo>
                    <a:pt x="320" y="51"/>
                    <a:pt x="324" y="47"/>
                    <a:pt x="328" y="44"/>
                  </a:cubicBezTo>
                  <a:cubicBezTo>
                    <a:pt x="331" y="41"/>
                    <a:pt x="335" y="38"/>
                    <a:pt x="339" y="37"/>
                  </a:cubicBezTo>
                  <a:cubicBezTo>
                    <a:pt x="339" y="36"/>
                    <a:pt x="339" y="36"/>
                    <a:pt x="339" y="36"/>
                  </a:cubicBezTo>
                  <a:cubicBezTo>
                    <a:pt x="339" y="36"/>
                    <a:pt x="340" y="36"/>
                    <a:pt x="340" y="35"/>
                  </a:cubicBezTo>
                  <a:cubicBezTo>
                    <a:pt x="337" y="44"/>
                    <a:pt x="336" y="54"/>
                    <a:pt x="335" y="64"/>
                  </a:cubicBezTo>
                  <a:cubicBezTo>
                    <a:pt x="333" y="62"/>
                    <a:pt x="331" y="60"/>
                    <a:pt x="329" y="58"/>
                  </a:cubicBezTo>
                  <a:cubicBezTo>
                    <a:pt x="329" y="58"/>
                    <a:pt x="329" y="58"/>
                    <a:pt x="330" y="57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8" y="56"/>
                    <a:pt x="328" y="57"/>
                    <a:pt x="327" y="57"/>
                  </a:cubicBezTo>
                  <a:cubicBezTo>
                    <a:pt x="327" y="57"/>
                    <a:pt x="326" y="56"/>
                    <a:pt x="326" y="56"/>
                  </a:cubicBezTo>
                  <a:cubicBezTo>
                    <a:pt x="325" y="55"/>
                    <a:pt x="325" y="55"/>
                    <a:pt x="324" y="54"/>
                  </a:cubicBezTo>
                  <a:cubicBezTo>
                    <a:pt x="327" y="51"/>
                    <a:pt x="330" y="48"/>
                    <a:pt x="333" y="45"/>
                  </a:cubicBezTo>
                  <a:cubicBezTo>
                    <a:pt x="332" y="44"/>
                    <a:pt x="332" y="44"/>
                    <a:pt x="332" y="44"/>
                  </a:cubicBezTo>
                  <a:cubicBezTo>
                    <a:pt x="325" y="49"/>
                    <a:pt x="320" y="56"/>
                    <a:pt x="315" y="63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9" y="61"/>
                    <a:pt x="321" y="58"/>
                    <a:pt x="323" y="55"/>
                  </a:cubicBezTo>
                  <a:cubicBezTo>
                    <a:pt x="323" y="56"/>
                    <a:pt x="323" y="57"/>
                    <a:pt x="322" y="58"/>
                  </a:cubicBezTo>
                  <a:cubicBezTo>
                    <a:pt x="323" y="59"/>
                    <a:pt x="324" y="59"/>
                    <a:pt x="324" y="60"/>
                  </a:cubicBezTo>
                  <a:cubicBezTo>
                    <a:pt x="322" y="62"/>
                    <a:pt x="320" y="65"/>
                    <a:pt x="318" y="67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321" y="66"/>
                    <a:pt x="323" y="63"/>
                    <a:pt x="326" y="61"/>
                  </a:cubicBezTo>
                  <a:cubicBezTo>
                    <a:pt x="329" y="64"/>
                    <a:pt x="332" y="67"/>
                    <a:pt x="335" y="70"/>
                  </a:cubicBezTo>
                  <a:cubicBezTo>
                    <a:pt x="334" y="73"/>
                    <a:pt x="334" y="75"/>
                    <a:pt x="334" y="78"/>
                  </a:cubicBezTo>
                  <a:cubicBezTo>
                    <a:pt x="333" y="78"/>
                    <a:pt x="333" y="78"/>
                    <a:pt x="333" y="78"/>
                  </a:cubicBezTo>
                  <a:cubicBezTo>
                    <a:pt x="333" y="78"/>
                    <a:pt x="332" y="79"/>
                    <a:pt x="331" y="80"/>
                  </a:cubicBezTo>
                  <a:cubicBezTo>
                    <a:pt x="330" y="79"/>
                    <a:pt x="329" y="78"/>
                    <a:pt x="328" y="77"/>
                  </a:cubicBezTo>
                  <a:cubicBezTo>
                    <a:pt x="329" y="76"/>
                    <a:pt x="330" y="75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9" y="74"/>
                    <a:pt x="327" y="75"/>
                    <a:pt x="326" y="76"/>
                  </a:cubicBezTo>
                  <a:cubicBezTo>
                    <a:pt x="326" y="76"/>
                    <a:pt x="325" y="75"/>
                    <a:pt x="325" y="75"/>
                  </a:cubicBezTo>
                  <a:cubicBezTo>
                    <a:pt x="326" y="73"/>
                    <a:pt x="328" y="71"/>
                    <a:pt x="330" y="69"/>
                  </a:cubicBezTo>
                  <a:cubicBezTo>
                    <a:pt x="329" y="68"/>
                    <a:pt x="329" y="68"/>
                    <a:pt x="329" y="68"/>
                  </a:cubicBezTo>
                  <a:cubicBezTo>
                    <a:pt x="327" y="70"/>
                    <a:pt x="325" y="72"/>
                    <a:pt x="323" y="74"/>
                  </a:cubicBezTo>
                  <a:cubicBezTo>
                    <a:pt x="322" y="73"/>
                    <a:pt x="321" y="72"/>
                    <a:pt x="320" y="72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9" y="72"/>
                    <a:pt x="318" y="73"/>
                    <a:pt x="318" y="74"/>
                  </a:cubicBezTo>
                  <a:cubicBezTo>
                    <a:pt x="318" y="74"/>
                    <a:pt x="319" y="75"/>
                    <a:pt x="319" y="75"/>
                  </a:cubicBezTo>
                  <a:cubicBezTo>
                    <a:pt x="319" y="75"/>
                    <a:pt x="319" y="76"/>
                    <a:pt x="318" y="76"/>
                  </a:cubicBezTo>
                  <a:cubicBezTo>
                    <a:pt x="318" y="76"/>
                    <a:pt x="318" y="75"/>
                    <a:pt x="318" y="75"/>
                  </a:cubicBezTo>
                  <a:cubicBezTo>
                    <a:pt x="317" y="76"/>
                    <a:pt x="317" y="76"/>
                    <a:pt x="317" y="77"/>
                  </a:cubicBezTo>
                  <a:cubicBezTo>
                    <a:pt x="317" y="77"/>
                    <a:pt x="317" y="78"/>
                    <a:pt x="317" y="78"/>
                  </a:cubicBezTo>
                  <a:cubicBezTo>
                    <a:pt x="317" y="78"/>
                    <a:pt x="317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7" y="79"/>
                    <a:pt x="318" y="80"/>
                    <a:pt x="318" y="80"/>
                  </a:cubicBezTo>
                  <a:cubicBezTo>
                    <a:pt x="317" y="81"/>
                    <a:pt x="316" y="82"/>
                    <a:pt x="315" y="84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318" y="84"/>
                    <a:pt x="318" y="82"/>
                    <a:pt x="319" y="81"/>
                  </a:cubicBezTo>
                  <a:cubicBezTo>
                    <a:pt x="320" y="81"/>
                    <a:pt x="320" y="82"/>
                    <a:pt x="320" y="82"/>
                  </a:cubicBezTo>
                  <a:cubicBezTo>
                    <a:pt x="322" y="83"/>
                    <a:pt x="324" y="81"/>
                    <a:pt x="322" y="79"/>
                  </a:cubicBezTo>
                  <a:cubicBezTo>
                    <a:pt x="322" y="79"/>
                    <a:pt x="322" y="79"/>
                    <a:pt x="321" y="78"/>
                  </a:cubicBezTo>
                  <a:cubicBezTo>
                    <a:pt x="322" y="78"/>
                    <a:pt x="322" y="78"/>
                    <a:pt x="322" y="78"/>
                  </a:cubicBezTo>
                  <a:cubicBezTo>
                    <a:pt x="322" y="78"/>
                    <a:pt x="323" y="78"/>
                    <a:pt x="323" y="79"/>
                  </a:cubicBezTo>
                  <a:cubicBezTo>
                    <a:pt x="323" y="79"/>
                    <a:pt x="323" y="79"/>
                    <a:pt x="323" y="79"/>
                  </a:cubicBezTo>
                  <a:cubicBezTo>
                    <a:pt x="324" y="80"/>
                    <a:pt x="324" y="80"/>
                    <a:pt x="324" y="80"/>
                  </a:cubicBezTo>
                  <a:cubicBezTo>
                    <a:pt x="324" y="80"/>
                    <a:pt x="324" y="80"/>
                    <a:pt x="324" y="80"/>
                  </a:cubicBezTo>
                  <a:cubicBezTo>
                    <a:pt x="326" y="81"/>
                    <a:pt x="327" y="82"/>
                    <a:pt x="328" y="83"/>
                  </a:cubicBezTo>
                  <a:cubicBezTo>
                    <a:pt x="328" y="83"/>
                    <a:pt x="328" y="83"/>
                    <a:pt x="328" y="83"/>
                  </a:cubicBezTo>
                  <a:cubicBezTo>
                    <a:pt x="325" y="86"/>
                    <a:pt x="322" y="89"/>
                    <a:pt x="319" y="91"/>
                  </a:cubicBezTo>
                  <a:cubicBezTo>
                    <a:pt x="320" y="92"/>
                    <a:pt x="320" y="92"/>
                    <a:pt x="320" y="92"/>
                  </a:cubicBezTo>
                  <a:cubicBezTo>
                    <a:pt x="325" y="89"/>
                    <a:pt x="328" y="85"/>
                    <a:pt x="332" y="82"/>
                  </a:cubicBezTo>
                  <a:cubicBezTo>
                    <a:pt x="332" y="82"/>
                    <a:pt x="333" y="83"/>
                    <a:pt x="334" y="83"/>
                  </a:cubicBezTo>
                  <a:cubicBezTo>
                    <a:pt x="334" y="83"/>
                    <a:pt x="334" y="84"/>
                    <a:pt x="334" y="84"/>
                  </a:cubicBezTo>
                  <a:cubicBezTo>
                    <a:pt x="333" y="84"/>
                    <a:pt x="333" y="84"/>
                    <a:pt x="333" y="84"/>
                  </a:cubicBezTo>
                  <a:cubicBezTo>
                    <a:pt x="328" y="88"/>
                    <a:pt x="323" y="94"/>
                    <a:pt x="320" y="100"/>
                  </a:cubicBezTo>
                  <a:cubicBezTo>
                    <a:pt x="317" y="98"/>
                    <a:pt x="315" y="96"/>
                    <a:pt x="313" y="94"/>
                  </a:cubicBezTo>
                  <a:cubicBezTo>
                    <a:pt x="312" y="96"/>
                    <a:pt x="312" y="97"/>
                    <a:pt x="312" y="98"/>
                  </a:cubicBezTo>
                  <a:cubicBezTo>
                    <a:pt x="314" y="99"/>
                    <a:pt x="316" y="101"/>
                    <a:pt x="318" y="102"/>
                  </a:cubicBezTo>
                  <a:cubicBezTo>
                    <a:pt x="316" y="104"/>
                    <a:pt x="313" y="105"/>
                    <a:pt x="311" y="106"/>
                  </a:cubicBezTo>
                  <a:cubicBezTo>
                    <a:pt x="311" y="106"/>
                    <a:pt x="310" y="106"/>
                    <a:pt x="310" y="106"/>
                  </a:cubicBezTo>
                  <a:cubicBezTo>
                    <a:pt x="310" y="106"/>
                    <a:pt x="310" y="106"/>
                    <a:pt x="310" y="106"/>
                  </a:cubicBezTo>
                  <a:cubicBezTo>
                    <a:pt x="303" y="110"/>
                    <a:pt x="296" y="112"/>
                    <a:pt x="289" y="111"/>
                  </a:cubicBezTo>
                  <a:cubicBezTo>
                    <a:pt x="293" y="108"/>
                    <a:pt x="296" y="105"/>
                    <a:pt x="299" y="103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294" y="104"/>
                    <a:pt x="291" y="107"/>
                    <a:pt x="287" y="111"/>
                  </a:cubicBezTo>
                  <a:cubicBezTo>
                    <a:pt x="287" y="111"/>
                    <a:pt x="286" y="111"/>
                    <a:pt x="286" y="110"/>
                  </a:cubicBezTo>
                  <a:cubicBezTo>
                    <a:pt x="287" y="107"/>
                    <a:pt x="287" y="104"/>
                    <a:pt x="288" y="101"/>
                  </a:cubicBezTo>
                  <a:cubicBezTo>
                    <a:pt x="289" y="99"/>
                    <a:pt x="290" y="98"/>
                    <a:pt x="291" y="97"/>
                  </a:cubicBezTo>
                  <a:cubicBezTo>
                    <a:pt x="291" y="97"/>
                    <a:pt x="291" y="97"/>
                    <a:pt x="291" y="97"/>
                  </a:cubicBezTo>
                  <a:cubicBezTo>
                    <a:pt x="292" y="97"/>
                    <a:pt x="292" y="97"/>
                    <a:pt x="292" y="97"/>
                  </a:cubicBezTo>
                  <a:cubicBezTo>
                    <a:pt x="290" y="96"/>
                    <a:pt x="290" y="96"/>
                    <a:pt x="290" y="96"/>
                  </a:cubicBezTo>
                  <a:cubicBezTo>
                    <a:pt x="290" y="96"/>
                    <a:pt x="290" y="96"/>
                    <a:pt x="290" y="96"/>
                  </a:cubicBezTo>
                  <a:cubicBezTo>
                    <a:pt x="290" y="96"/>
                    <a:pt x="289" y="97"/>
                    <a:pt x="289" y="97"/>
                  </a:cubicBezTo>
                  <a:cubicBezTo>
                    <a:pt x="290" y="91"/>
                    <a:pt x="291" y="85"/>
                    <a:pt x="293" y="79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89" y="85"/>
                    <a:pt x="288" y="92"/>
                    <a:pt x="286" y="99"/>
                  </a:cubicBezTo>
                  <a:cubicBezTo>
                    <a:pt x="284" y="101"/>
                    <a:pt x="282" y="104"/>
                    <a:pt x="279" y="106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5"/>
                    <a:pt x="279" y="105"/>
                    <a:pt x="279" y="104"/>
                  </a:cubicBezTo>
                  <a:close/>
                  <a:moveTo>
                    <a:pt x="330" y="81"/>
                  </a:moveTo>
                  <a:cubicBezTo>
                    <a:pt x="330" y="81"/>
                    <a:pt x="330" y="81"/>
                    <a:pt x="329" y="81"/>
                  </a:cubicBezTo>
                  <a:cubicBezTo>
                    <a:pt x="329" y="80"/>
                    <a:pt x="328" y="80"/>
                    <a:pt x="328" y="79"/>
                  </a:cubicBezTo>
                  <a:cubicBezTo>
                    <a:pt x="329" y="80"/>
                    <a:pt x="329" y="80"/>
                    <a:pt x="330" y="81"/>
                  </a:cubicBezTo>
                  <a:cubicBezTo>
                    <a:pt x="330" y="81"/>
                    <a:pt x="330" y="81"/>
                    <a:pt x="330" y="81"/>
                  </a:cubicBezTo>
                  <a:close/>
                  <a:moveTo>
                    <a:pt x="321" y="77"/>
                  </a:moveTo>
                  <a:cubicBezTo>
                    <a:pt x="321" y="77"/>
                    <a:pt x="320" y="77"/>
                    <a:pt x="320" y="77"/>
                  </a:cubicBezTo>
                  <a:cubicBezTo>
                    <a:pt x="320" y="77"/>
                    <a:pt x="320" y="77"/>
                    <a:pt x="320" y="77"/>
                  </a:cubicBezTo>
                  <a:cubicBezTo>
                    <a:pt x="320" y="77"/>
                    <a:pt x="320" y="77"/>
                    <a:pt x="320" y="76"/>
                  </a:cubicBezTo>
                  <a:cubicBezTo>
                    <a:pt x="321" y="76"/>
                    <a:pt x="321" y="76"/>
                    <a:pt x="321" y="77"/>
                  </a:cubicBezTo>
                  <a:close/>
                  <a:moveTo>
                    <a:pt x="279" y="112"/>
                  </a:moveTo>
                  <a:cubicBezTo>
                    <a:pt x="279" y="112"/>
                    <a:pt x="279" y="112"/>
                    <a:pt x="279" y="111"/>
                  </a:cubicBezTo>
                  <a:cubicBezTo>
                    <a:pt x="280" y="112"/>
                    <a:pt x="280" y="113"/>
                    <a:pt x="281" y="113"/>
                  </a:cubicBezTo>
                  <a:cubicBezTo>
                    <a:pt x="280" y="113"/>
                    <a:pt x="280" y="113"/>
                    <a:pt x="280" y="113"/>
                  </a:cubicBezTo>
                  <a:cubicBezTo>
                    <a:pt x="280" y="114"/>
                    <a:pt x="280" y="115"/>
                    <a:pt x="280" y="116"/>
                  </a:cubicBezTo>
                  <a:cubicBezTo>
                    <a:pt x="280" y="117"/>
                    <a:pt x="279" y="117"/>
                    <a:pt x="278" y="118"/>
                  </a:cubicBezTo>
                  <a:cubicBezTo>
                    <a:pt x="278" y="116"/>
                    <a:pt x="278" y="114"/>
                    <a:pt x="279" y="112"/>
                  </a:cubicBezTo>
                  <a:close/>
                  <a:moveTo>
                    <a:pt x="280" y="119"/>
                  </a:moveTo>
                  <a:cubicBezTo>
                    <a:pt x="280" y="120"/>
                    <a:pt x="280" y="122"/>
                    <a:pt x="280" y="123"/>
                  </a:cubicBezTo>
                  <a:cubicBezTo>
                    <a:pt x="279" y="125"/>
                    <a:pt x="279" y="126"/>
                    <a:pt x="278" y="128"/>
                  </a:cubicBezTo>
                  <a:cubicBezTo>
                    <a:pt x="278" y="128"/>
                    <a:pt x="278" y="128"/>
                    <a:pt x="278" y="129"/>
                  </a:cubicBezTo>
                  <a:cubicBezTo>
                    <a:pt x="278" y="128"/>
                    <a:pt x="278" y="128"/>
                    <a:pt x="278" y="128"/>
                  </a:cubicBezTo>
                  <a:cubicBezTo>
                    <a:pt x="278" y="127"/>
                    <a:pt x="278" y="126"/>
                    <a:pt x="278" y="125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8" y="123"/>
                    <a:pt x="278" y="122"/>
                    <a:pt x="278" y="120"/>
                  </a:cubicBezTo>
                  <a:cubicBezTo>
                    <a:pt x="279" y="119"/>
                    <a:pt x="279" y="119"/>
                    <a:pt x="280" y="119"/>
                  </a:cubicBezTo>
                  <a:close/>
                  <a:moveTo>
                    <a:pt x="277" y="148"/>
                  </a:moveTo>
                  <a:cubicBezTo>
                    <a:pt x="277" y="150"/>
                    <a:pt x="277" y="152"/>
                    <a:pt x="276" y="154"/>
                  </a:cubicBezTo>
                  <a:cubicBezTo>
                    <a:pt x="276" y="154"/>
                    <a:pt x="276" y="155"/>
                    <a:pt x="275" y="156"/>
                  </a:cubicBezTo>
                  <a:cubicBezTo>
                    <a:pt x="276" y="152"/>
                    <a:pt x="276" y="149"/>
                    <a:pt x="277" y="146"/>
                  </a:cubicBezTo>
                  <a:cubicBezTo>
                    <a:pt x="277" y="146"/>
                    <a:pt x="278" y="146"/>
                    <a:pt x="278" y="145"/>
                  </a:cubicBezTo>
                  <a:cubicBezTo>
                    <a:pt x="278" y="146"/>
                    <a:pt x="278" y="146"/>
                    <a:pt x="278" y="146"/>
                  </a:cubicBezTo>
                  <a:cubicBezTo>
                    <a:pt x="277" y="147"/>
                    <a:pt x="277" y="147"/>
                    <a:pt x="277" y="147"/>
                  </a:cubicBezTo>
                  <a:cubicBezTo>
                    <a:pt x="277" y="147"/>
                    <a:pt x="277" y="147"/>
                    <a:pt x="277" y="147"/>
                  </a:cubicBezTo>
                  <a:cubicBezTo>
                    <a:pt x="277" y="148"/>
                    <a:pt x="277" y="148"/>
                    <a:pt x="277" y="148"/>
                  </a:cubicBezTo>
                  <a:close/>
                  <a:moveTo>
                    <a:pt x="277" y="179"/>
                  </a:moveTo>
                  <a:cubicBezTo>
                    <a:pt x="277" y="180"/>
                    <a:pt x="277" y="180"/>
                    <a:pt x="277" y="180"/>
                  </a:cubicBezTo>
                  <a:cubicBezTo>
                    <a:pt x="277" y="182"/>
                    <a:pt x="276" y="185"/>
                    <a:pt x="276" y="188"/>
                  </a:cubicBezTo>
                  <a:cubicBezTo>
                    <a:pt x="275" y="190"/>
                    <a:pt x="275" y="191"/>
                    <a:pt x="275" y="192"/>
                  </a:cubicBezTo>
                  <a:cubicBezTo>
                    <a:pt x="274" y="194"/>
                    <a:pt x="274" y="194"/>
                    <a:pt x="274" y="195"/>
                  </a:cubicBezTo>
                  <a:cubicBezTo>
                    <a:pt x="272" y="210"/>
                    <a:pt x="270" y="224"/>
                    <a:pt x="268" y="239"/>
                  </a:cubicBezTo>
                  <a:cubicBezTo>
                    <a:pt x="270" y="221"/>
                    <a:pt x="271" y="203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4"/>
                    <a:pt x="272" y="184"/>
                    <a:pt x="272" y="183"/>
                  </a:cubicBezTo>
                  <a:cubicBezTo>
                    <a:pt x="271" y="183"/>
                    <a:pt x="271" y="183"/>
                    <a:pt x="271" y="183"/>
                  </a:cubicBezTo>
                  <a:cubicBezTo>
                    <a:pt x="269" y="191"/>
                    <a:pt x="267" y="200"/>
                    <a:pt x="266" y="209"/>
                  </a:cubicBezTo>
                  <a:cubicBezTo>
                    <a:pt x="265" y="216"/>
                    <a:pt x="264" y="222"/>
                    <a:pt x="263" y="229"/>
                  </a:cubicBezTo>
                  <a:cubicBezTo>
                    <a:pt x="263" y="223"/>
                    <a:pt x="263" y="218"/>
                    <a:pt x="264" y="212"/>
                  </a:cubicBezTo>
                  <a:cubicBezTo>
                    <a:pt x="264" y="208"/>
                    <a:pt x="265" y="204"/>
                    <a:pt x="265" y="200"/>
                  </a:cubicBezTo>
                  <a:cubicBezTo>
                    <a:pt x="266" y="198"/>
                    <a:pt x="266" y="196"/>
                    <a:pt x="266" y="193"/>
                  </a:cubicBezTo>
                  <a:cubicBezTo>
                    <a:pt x="268" y="194"/>
                    <a:pt x="268" y="194"/>
                    <a:pt x="268" y="194"/>
                  </a:cubicBezTo>
                  <a:cubicBezTo>
                    <a:pt x="268" y="189"/>
                    <a:pt x="269" y="185"/>
                    <a:pt x="270" y="181"/>
                  </a:cubicBezTo>
                  <a:cubicBezTo>
                    <a:pt x="271" y="180"/>
                    <a:pt x="271" y="179"/>
                    <a:pt x="272" y="178"/>
                  </a:cubicBezTo>
                  <a:cubicBezTo>
                    <a:pt x="272" y="178"/>
                    <a:pt x="272" y="178"/>
                    <a:pt x="272" y="178"/>
                  </a:cubicBezTo>
                  <a:cubicBezTo>
                    <a:pt x="272" y="178"/>
                    <a:pt x="272" y="178"/>
                    <a:pt x="273" y="178"/>
                  </a:cubicBezTo>
                  <a:cubicBezTo>
                    <a:pt x="272" y="179"/>
                    <a:pt x="272" y="181"/>
                    <a:pt x="272" y="183"/>
                  </a:cubicBezTo>
                  <a:cubicBezTo>
                    <a:pt x="274" y="183"/>
                    <a:pt x="274" y="183"/>
                    <a:pt x="274" y="183"/>
                  </a:cubicBezTo>
                  <a:cubicBezTo>
                    <a:pt x="274" y="181"/>
                    <a:pt x="274" y="179"/>
                    <a:pt x="275" y="177"/>
                  </a:cubicBezTo>
                  <a:cubicBezTo>
                    <a:pt x="275" y="177"/>
                    <a:pt x="276" y="178"/>
                    <a:pt x="277" y="178"/>
                  </a:cubicBezTo>
                  <a:cubicBezTo>
                    <a:pt x="277" y="178"/>
                    <a:pt x="277" y="178"/>
                    <a:pt x="276" y="178"/>
                  </a:cubicBezTo>
                  <a:cubicBezTo>
                    <a:pt x="276" y="178"/>
                    <a:pt x="276" y="178"/>
                    <a:pt x="276" y="179"/>
                  </a:cubicBezTo>
                  <a:lnTo>
                    <a:pt x="277" y="179"/>
                  </a:lnTo>
                  <a:close/>
                  <a:moveTo>
                    <a:pt x="268" y="225"/>
                  </a:moveTo>
                  <a:cubicBezTo>
                    <a:pt x="267" y="225"/>
                    <a:pt x="267" y="225"/>
                    <a:pt x="267" y="225"/>
                  </a:cubicBezTo>
                  <a:cubicBezTo>
                    <a:pt x="266" y="230"/>
                    <a:pt x="265" y="235"/>
                    <a:pt x="263" y="240"/>
                  </a:cubicBezTo>
                  <a:cubicBezTo>
                    <a:pt x="265" y="230"/>
                    <a:pt x="266" y="219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8" y="205"/>
                    <a:pt x="269" y="202"/>
                    <a:pt x="270" y="198"/>
                  </a:cubicBezTo>
                  <a:cubicBezTo>
                    <a:pt x="269" y="207"/>
                    <a:pt x="268" y="216"/>
                    <a:pt x="268" y="225"/>
                  </a:cubicBezTo>
                  <a:close/>
                  <a:moveTo>
                    <a:pt x="262" y="221"/>
                  </a:moveTo>
                  <a:cubicBezTo>
                    <a:pt x="262" y="222"/>
                    <a:pt x="261" y="224"/>
                    <a:pt x="261" y="226"/>
                  </a:cubicBezTo>
                  <a:cubicBezTo>
                    <a:pt x="261" y="232"/>
                    <a:pt x="261" y="237"/>
                    <a:pt x="261" y="242"/>
                  </a:cubicBezTo>
                  <a:cubicBezTo>
                    <a:pt x="258" y="262"/>
                    <a:pt x="255" y="282"/>
                    <a:pt x="253" y="302"/>
                  </a:cubicBezTo>
                  <a:cubicBezTo>
                    <a:pt x="255" y="275"/>
                    <a:pt x="257" y="248"/>
                    <a:pt x="262" y="221"/>
                  </a:cubicBezTo>
                  <a:close/>
                  <a:moveTo>
                    <a:pt x="259" y="199"/>
                  </a:moveTo>
                  <a:cubicBezTo>
                    <a:pt x="259" y="203"/>
                    <a:pt x="258" y="207"/>
                    <a:pt x="257" y="211"/>
                  </a:cubicBezTo>
                  <a:cubicBezTo>
                    <a:pt x="257" y="211"/>
                    <a:pt x="257" y="211"/>
                    <a:pt x="257" y="210"/>
                  </a:cubicBezTo>
                  <a:cubicBezTo>
                    <a:pt x="257" y="208"/>
                    <a:pt x="258" y="205"/>
                    <a:pt x="258" y="203"/>
                  </a:cubicBezTo>
                  <a:cubicBezTo>
                    <a:pt x="259" y="201"/>
                    <a:pt x="259" y="199"/>
                    <a:pt x="260" y="198"/>
                  </a:cubicBezTo>
                  <a:cubicBezTo>
                    <a:pt x="260" y="198"/>
                    <a:pt x="260" y="198"/>
                    <a:pt x="259" y="199"/>
                  </a:cubicBezTo>
                  <a:close/>
                  <a:moveTo>
                    <a:pt x="246" y="209"/>
                  </a:moveTo>
                  <a:cubicBezTo>
                    <a:pt x="246" y="209"/>
                    <a:pt x="246" y="209"/>
                    <a:pt x="246" y="209"/>
                  </a:cubicBezTo>
                  <a:cubicBezTo>
                    <a:pt x="246" y="207"/>
                    <a:pt x="246" y="204"/>
                    <a:pt x="246" y="201"/>
                  </a:cubicBezTo>
                  <a:cubicBezTo>
                    <a:pt x="247" y="201"/>
                    <a:pt x="247" y="201"/>
                    <a:pt x="247" y="201"/>
                  </a:cubicBezTo>
                  <a:cubicBezTo>
                    <a:pt x="246" y="203"/>
                    <a:pt x="246" y="205"/>
                    <a:pt x="246" y="207"/>
                  </a:cubicBezTo>
                  <a:cubicBezTo>
                    <a:pt x="246" y="208"/>
                    <a:pt x="246" y="209"/>
                    <a:pt x="246" y="209"/>
                  </a:cubicBezTo>
                  <a:close/>
                  <a:moveTo>
                    <a:pt x="247" y="211"/>
                  </a:moveTo>
                  <a:cubicBezTo>
                    <a:pt x="247" y="211"/>
                    <a:pt x="247" y="211"/>
                    <a:pt x="247" y="211"/>
                  </a:cubicBezTo>
                  <a:cubicBezTo>
                    <a:pt x="246" y="211"/>
                    <a:pt x="246" y="211"/>
                    <a:pt x="246" y="211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6" y="212"/>
                    <a:pt x="246" y="211"/>
                    <a:pt x="247" y="211"/>
                  </a:cubicBezTo>
                  <a:close/>
                  <a:moveTo>
                    <a:pt x="246" y="198"/>
                  </a:moveTo>
                  <a:cubicBezTo>
                    <a:pt x="246" y="197"/>
                    <a:pt x="247" y="195"/>
                    <a:pt x="247" y="194"/>
                  </a:cubicBezTo>
                  <a:cubicBezTo>
                    <a:pt x="247" y="193"/>
                    <a:pt x="247" y="193"/>
                    <a:pt x="247" y="193"/>
                  </a:cubicBezTo>
                  <a:cubicBezTo>
                    <a:pt x="247" y="195"/>
                    <a:pt x="247" y="196"/>
                    <a:pt x="247" y="198"/>
                  </a:cubicBezTo>
                  <a:lnTo>
                    <a:pt x="246" y="198"/>
                  </a:lnTo>
                  <a:close/>
                  <a:moveTo>
                    <a:pt x="247" y="191"/>
                  </a:moveTo>
                  <a:cubicBezTo>
                    <a:pt x="247" y="190"/>
                    <a:pt x="247" y="190"/>
                    <a:pt x="247" y="190"/>
                  </a:cubicBezTo>
                  <a:cubicBezTo>
                    <a:pt x="248" y="190"/>
                    <a:pt x="248" y="190"/>
                    <a:pt x="248" y="190"/>
                  </a:cubicBezTo>
                  <a:cubicBezTo>
                    <a:pt x="248" y="190"/>
                    <a:pt x="248" y="190"/>
                    <a:pt x="248" y="190"/>
                  </a:cubicBezTo>
                  <a:lnTo>
                    <a:pt x="247" y="191"/>
                  </a:lnTo>
                  <a:close/>
                  <a:moveTo>
                    <a:pt x="247" y="188"/>
                  </a:moveTo>
                  <a:cubicBezTo>
                    <a:pt x="248" y="186"/>
                    <a:pt x="248" y="185"/>
                    <a:pt x="248" y="184"/>
                  </a:cubicBezTo>
                  <a:cubicBezTo>
                    <a:pt x="248" y="185"/>
                    <a:pt x="248" y="186"/>
                    <a:pt x="248" y="187"/>
                  </a:cubicBezTo>
                  <a:lnTo>
                    <a:pt x="247" y="188"/>
                  </a:lnTo>
                  <a:close/>
                  <a:moveTo>
                    <a:pt x="249" y="210"/>
                  </a:moveTo>
                  <a:cubicBezTo>
                    <a:pt x="249" y="210"/>
                    <a:pt x="249" y="209"/>
                    <a:pt x="250" y="209"/>
                  </a:cubicBezTo>
                  <a:cubicBezTo>
                    <a:pt x="249" y="211"/>
                    <a:pt x="249" y="213"/>
                    <a:pt x="248" y="215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14"/>
                    <a:pt x="248" y="212"/>
                    <a:pt x="249" y="210"/>
                  </a:cubicBezTo>
                  <a:close/>
                  <a:moveTo>
                    <a:pt x="248" y="199"/>
                  </a:moveTo>
                  <a:cubicBezTo>
                    <a:pt x="248" y="199"/>
                    <a:pt x="249" y="199"/>
                    <a:pt x="249" y="198"/>
                  </a:cubicBezTo>
                  <a:cubicBezTo>
                    <a:pt x="249" y="198"/>
                    <a:pt x="249" y="198"/>
                    <a:pt x="249" y="198"/>
                  </a:cubicBezTo>
                  <a:cubicBezTo>
                    <a:pt x="249" y="198"/>
                    <a:pt x="249" y="199"/>
                    <a:pt x="248" y="199"/>
                  </a:cubicBezTo>
                  <a:close/>
                  <a:moveTo>
                    <a:pt x="249" y="220"/>
                  </a:moveTo>
                  <a:cubicBezTo>
                    <a:pt x="249" y="220"/>
                    <a:pt x="250" y="219"/>
                    <a:pt x="250" y="219"/>
                  </a:cubicBezTo>
                  <a:cubicBezTo>
                    <a:pt x="250" y="220"/>
                    <a:pt x="250" y="221"/>
                    <a:pt x="250" y="221"/>
                  </a:cubicBezTo>
                  <a:cubicBezTo>
                    <a:pt x="249" y="222"/>
                    <a:pt x="249" y="222"/>
                    <a:pt x="248" y="223"/>
                  </a:cubicBezTo>
                  <a:cubicBezTo>
                    <a:pt x="249" y="222"/>
                    <a:pt x="249" y="221"/>
                    <a:pt x="249" y="220"/>
                  </a:cubicBezTo>
                  <a:close/>
                  <a:moveTo>
                    <a:pt x="250" y="207"/>
                  </a:moveTo>
                  <a:cubicBezTo>
                    <a:pt x="250" y="207"/>
                    <a:pt x="249" y="207"/>
                    <a:pt x="249" y="207"/>
                  </a:cubicBezTo>
                  <a:cubicBezTo>
                    <a:pt x="249" y="203"/>
                    <a:pt x="250" y="199"/>
                    <a:pt x="251" y="195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2" y="193"/>
                    <a:pt x="252" y="193"/>
                    <a:pt x="252" y="192"/>
                  </a:cubicBezTo>
                  <a:cubicBezTo>
                    <a:pt x="251" y="197"/>
                    <a:pt x="251" y="202"/>
                    <a:pt x="250" y="207"/>
                  </a:cubicBezTo>
                  <a:close/>
                  <a:moveTo>
                    <a:pt x="249" y="191"/>
                  </a:moveTo>
                  <a:cubicBezTo>
                    <a:pt x="250" y="190"/>
                    <a:pt x="250" y="190"/>
                    <a:pt x="250" y="190"/>
                  </a:cubicBezTo>
                  <a:cubicBezTo>
                    <a:pt x="249" y="189"/>
                    <a:pt x="249" y="189"/>
                    <a:pt x="249" y="189"/>
                  </a:cubicBezTo>
                  <a:cubicBezTo>
                    <a:pt x="250" y="189"/>
                    <a:pt x="250" y="188"/>
                    <a:pt x="250" y="188"/>
                  </a:cubicBezTo>
                  <a:cubicBezTo>
                    <a:pt x="250" y="187"/>
                    <a:pt x="251" y="187"/>
                    <a:pt x="252" y="186"/>
                  </a:cubicBezTo>
                  <a:cubicBezTo>
                    <a:pt x="251" y="189"/>
                    <a:pt x="250" y="191"/>
                    <a:pt x="250" y="194"/>
                  </a:cubicBezTo>
                  <a:cubicBezTo>
                    <a:pt x="249" y="194"/>
                    <a:pt x="249" y="195"/>
                    <a:pt x="249" y="195"/>
                  </a:cubicBezTo>
                  <a:cubicBezTo>
                    <a:pt x="249" y="194"/>
                    <a:pt x="249" y="192"/>
                    <a:pt x="249" y="191"/>
                  </a:cubicBezTo>
                  <a:close/>
                  <a:moveTo>
                    <a:pt x="249" y="171"/>
                  </a:moveTo>
                  <a:cubicBezTo>
                    <a:pt x="249" y="171"/>
                    <a:pt x="249" y="171"/>
                    <a:pt x="249" y="171"/>
                  </a:cubicBezTo>
                  <a:cubicBezTo>
                    <a:pt x="249" y="171"/>
                    <a:pt x="249" y="171"/>
                    <a:pt x="249" y="171"/>
                  </a:cubicBezTo>
                  <a:close/>
                  <a:moveTo>
                    <a:pt x="254" y="195"/>
                  </a:moveTo>
                  <a:cubicBezTo>
                    <a:pt x="254" y="196"/>
                    <a:pt x="254" y="197"/>
                    <a:pt x="254" y="198"/>
                  </a:cubicBezTo>
                  <a:cubicBezTo>
                    <a:pt x="253" y="203"/>
                    <a:pt x="252" y="208"/>
                    <a:pt x="251" y="213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52" y="207"/>
                    <a:pt x="253" y="201"/>
                    <a:pt x="254" y="195"/>
                  </a:cubicBezTo>
                  <a:close/>
                  <a:moveTo>
                    <a:pt x="253" y="183"/>
                  </a:moveTo>
                  <a:cubicBezTo>
                    <a:pt x="252" y="184"/>
                    <a:pt x="251" y="185"/>
                    <a:pt x="250" y="186"/>
                  </a:cubicBezTo>
                  <a:cubicBezTo>
                    <a:pt x="250" y="183"/>
                    <a:pt x="250" y="181"/>
                    <a:pt x="250" y="179"/>
                  </a:cubicBezTo>
                  <a:cubicBezTo>
                    <a:pt x="250" y="179"/>
                    <a:pt x="250" y="178"/>
                    <a:pt x="250" y="178"/>
                  </a:cubicBezTo>
                  <a:cubicBezTo>
                    <a:pt x="251" y="176"/>
                    <a:pt x="253" y="174"/>
                    <a:pt x="255" y="173"/>
                  </a:cubicBezTo>
                  <a:cubicBezTo>
                    <a:pt x="255" y="175"/>
                    <a:pt x="254" y="177"/>
                    <a:pt x="254" y="179"/>
                  </a:cubicBezTo>
                  <a:cubicBezTo>
                    <a:pt x="253" y="180"/>
                    <a:pt x="253" y="182"/>
                    <a:pt x="253" y="183"/>
                  </a:cubicBezTo>
                  <a:close/>
                  <a:moveTo>
                    <a:pt x="250" y="174"/>
                  </a:moveTo>
                  <a:cubicBezTo>
                    <a:pt x="250" y="173"/>
                    <a:pt x="250" y="173"/>
                    <a:pt x="250" y="173"/>
                  </a:cubicBezTo>
                  <a:cubicBezTo>
                    <a:pt x="252" y="173"/>
                    <a:pt x="252" y="173"/>
                    <a:pt x="252" y="173"/>
                  </a:cubicBezTo>
                  <a:cubicBezTo>
                    <a:pt x="251" y="174"/>
                    <a:pt x="251" y="174"/>
                    <a:pt x="251" y="174"/>
                  </a:cubicBezTo>
                  <a:cubicBezTo>
                    <a:pt x="251" y="174"/>
                    <a:pt x="251" y="174"/>
                    <a:pt x="251" y="174"/>
                  </a:cubicBezTo>
                  <a:lnTo>
                    <a:pt x="250" y="174"/>
                  </a:lnTo>
                  <a:close/>
                  <a:moveTo>
                    <a:pt x="254" y="171"/>
                  </a:moveTo>
                  <a:cubicBezTo>
                    <a:pt x="253" y="172"/>
                    <a:pt x="252" y="173"/>
                    <a:pt x="252" y="173"/>
                  </a:cubicBezTo>
                  <a:cubicBezTo>
                    <a:pt x="252" y="172"/>
                    <a:pt x="252" y="171"/>
                    <a:pt x="252" y="169"/>
                  </a:cubicBezTo>
                  <a:cubicBezTo>
                    <a:pt x="251" y="169"/>
                    <a:pt x="251" y="169"/>
                    <a:pt x="251" y="169"/>
                  </a:cubicBezTo>
                  <a:cubicBezTo>
                    <a:pt x="253" y="168"/>
                    <a:pt x="255" y="166"/>
                    <a:pt x="257" y="165"/>
                  </a:cubicBezTo>
                  <a:cubicBezTo>
                    <a:pt x="256" y="167"/>
                    <a:pt x="255" y="170"/>
                    <a:pt x="255" y="173"/>
                  </a:cubicBezTo>
                  <a:lnTo>
                    <a:pt x="254" y="171"/>
                  </a:lnTo>
                  <a:close/>
                  <a:moveTo>
                    <a:pt x="258" y="173"/>
                  </a:moveTo>
                  <a:cubicBezTo>
                    <a:pt x="258" y="173"/>
                    <a:pt x="258" y="173"/>
                    <a:pt x="258" y="172"/>
                  </a:cubicBezTo>
                  <a:cubicBezTo>
                    <a:pt x="257" y="177"/>
                    <a:pt x="256" y="183"/>
                    <a:pt x="256" y="188"/>
                  </a:cubicBezTo>
                  <a:cubicBezTo>
                    <a:pt x="256" y="183"/>
                    <a:pt x="257" y="178"/>
                    <a:pt x="258" y="173"/>
                  </a:cubicBezTo>
                  <a:close/>
                  <a:moveTo>
                    <a:pt x="259" y="165"/>
                  </a:moveTo>
                  <a:cubicBezTo>
                    <a:pt x="259" y="164"/>
                    <a:pt x="259" y="163"/>
                    <a:pt x="259" y="163"/>
                  </a:cubicBezTo>
                  <a:cubicBezTo>
                    <a:pt x="259" y="163"/>
                    <a:pt x="259" y="163"/>
                    <a:pt x="259" y="163"/>
                  </a:cubicBezTo>
                  <a:cubicBezTo>
                    <a:pt x="259" y="163"/>
                    <a:pt x="259" y="164"/>
                    <a:pt x="259" y="165"/>
                  </a:cubicBezTo>
                  <a:close/>
                  <a:moveTo>
                    <a:pt x="260" y="151"/>
                  </a:moveTo>
                  <a:cubicBezTo>
                    <a:pt x="257" y="153"/>
                    <a:pt x="253" y="156"/>
                    <a:pt x="249" y="158"/>
                  </a:cubicBezTo>
                  <a:cubicBezTo>
                    <a:pt x="252" y="153"/>
                    <a:pt x="256" y="148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46"/>
                    <a:pt x="261" y="148"/>
                    <a:pt x="260" y="151"/>
                  </a:cubicBezTo>
                  <a:close/>
                  <a:moveTo>
                    <a:pt x="262" y="182"/>
                  </a:moveTo>
                  <a:cubicBezTo>
                    <a:pt x="262" y="182"/>
                    <a:pt x="262" y="181"/>
                    <a:pt x="262" y="181"/>
                  </a:cubicBezTo>
                  <a:cubicBezTo>
                    <a:pt x="262" y="181"/>
                    <a:pt x="263" y="181"/>
                    <a:pt x="263" y="181"/>
                  </a:cubicBezTo>
                  <a:cubicBezTo>
                    <a:pt x="263" y="181"/>
                    <a:pt x="263" y="182"/>
                    <a:pt x="263" y="183"/>
                  </a:cubicBezTo>
                  <a:cubicBezTo>
                    <a:pt x="263" y="183"/>
                    <a:pt x="263" y="182"/>
                    <a:pt x="263" y="182"/>
                  </a:cubicBezTo>
                  <a:lnTo>
                    <a:pt x="262" y="182"/>
                  </a:lnTo>
                  <a:close/>
                  <a:moveTo>
                    <a:pt x="262" y="178"/>
                  </a:moveTo>
                  <a:cubicBezTo>
                    <a:pt x="263" y="170"/>
                    <a:pt x="264" y="162"/>
                    <a:pt x="265" y="154"/>
                  </a:cubicBezTo>
                  <a:cubicBezTo>
                    <a:pt x="265" y="153"/>
                    <a:pt x="265" y="153"/>
                    <a:pt x="265" y="153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7" y="151"/>
                    <a:pt x="266" y="150"/>
                    <a:pt x="265" y="149"/>
                  </a:cubicBezTo>
                  <a:cubicBezTo>
                    <a:pt x="265" y="145"/>
                    <a:pt x="266" y="142"/>
                    <a:pt x="266" y="138"/>
                  </a:cubicBezTo>
                  <a:cubicBezTo>
                    <a:pt x="266" y="137"/>
                    <a:pt x="266" y="136"/>
                    <a:pt x="266" y="136"/>
                  </a:cubicBezTo>
                  <a:cubicBezTo>
                    <a:pt x="267" y="129"/>
                    <a:pt x="269" y="122"/>
                    <a:pt x="270" y="116"/>
                  </a:cubicBezTo>
                  <a:cubicBezTo>
                    <a:pt x="271" y="115"/>
                    <a:pt x="272" y="114"/>
                    <a:pt x="273" y="113"/>
                  </a:cubicBezTo>
                  <a:cubicBezTo>
                    <a:pt x="273" y="115"/>
                    <a:pt x="273" y="116"/>
                    <a:pt x="273" y="117"/>
                  </a:cubicBezTo>
                  <a:cubicBezTo>
                    <a:pt x="272" y="118"/>
                    <a:pt x="272" y="119"/>
                    <a:pt x="272" y="120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0" y="132"/>
                    <a:pt x="268" y="143"/>
                    <a:pt x="266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7" y="157"/>
                    <a:pt x="267" y="160"/>
                    <a:pt x="266" y="163"/>
                  </a:cubicBezTo>
                  <a:cubicBezTo>
                    <a:pt x="266" y="163"/>
                    <a:pt x="266" y="163"/>
                    <a:pt x="266" y="164"/>
                  </a:cubicBezTo>
                  <a:cubicBezTo>
                    <a:pt x="266" y="164"/>
                    <a:pt x="266" y="164"/>
                    <a:pt x="266" y="165"/>
                  </a:cubicBezTo>
                  <a:cubicBezTo>
                    <a:pt x="266" y="166"/>
                    <a:pt x="265" y="168"/>
                    <a:pt x="265" y="170"/>
                  </a:cubicBezTo>
                  <a:cubicBezTo>
                    <a:pt x="265" y="170"/>
                    <a:pt x="265" y="170"/>
                    <a:pt x="265" y="170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5" y="172"/>
                    <a:pt x="265" y="172"/>
                    <a:pt x="265" y="172"/>
                  </a:cubicBezTo>
                  <a:cubicBezTo>
                    <a:pt x="264" y="173"/>
                    <a:pt x="264" y="175"/>
                    <a:pt x="264" y="176"/>
                  </a:cubicBezTo>
                  <a:cubicBezTo>
                    <a:pt x="263" y="177"/>
                    <a:pt x="263" y="177"/>
                    <a:pt x="262" y="178"/>
                  </a:cubicBezTo>
                  <a:close/>
                  <a:moveTo>
                    <a:pt x="273" y="89"/>
                  </a:moveTo>
                  <a:cubicBezTo>
                    <a:pt x="274" y="88"/>
                    <a:pt x="274" y="88"/>
                    <a:pt x="275" y="87"/>
                  </a:cubicBezTo>
                  <a:cubicBezTo>
                    <a:pt x="275" y="87"/>
                    <a:pt x="275" y="88"/>
                    <a:pt x="275" y="88"/>
                  </a:cubicBezTo>
                  <a:cubicBezTo>
                    <a:pt x="274" y="89"/>
                    <a:pt x="273" y="91"/>
                    <a:pt x="273" y="92"/>
                  </a:cubicBezTo>
                  <a:cubicBezTo>
                    <a:pt x="273" y="92"/>
                    <a:pt x="273" y="91"/>
                    <a:pt x="273" y="91"/>
                  </a:cubicBezTo>
                  <a:cubicBezTo>
                    <a:pt x="273" y="90"/>
                    <a:pt x="273" y="90"/>
                    <a:pt x="273" y="89"/>
                  </a:cubicBezTo>
                  <a:cubicBezTo>
                    <a:pt x="273" y="89"/>
                    <a:pt x="273" y="89"/>
                    <a:pt x="273" y="89"/>
                  </a:cubicBezTo>
                  <a:close/>
                  <a:moveTo>
                    <a:pt x="277" y="134"/>
                  </a:moveTo>
                  <a:cubicBezTo>
                    <a:pt x="276" y="134"/>
                    <a:pt x="276" y="135"/>
                    <a:pt x="276" y="136"/>
                  </a:cubicBezTo>
                  <a:cubicBezTo>
                    <a:pt x="276" y="136"/>
                    <a:pt x="276" y="136"/>
                    <a:pt x="276" y="136"/>
                  </a:cubicBezTo>
                  <a:cubicBezTo>
                    <a:pt x="276" y="135"/>
                    <a:pt x="276" y="134"/>
                    <a:pt x="276" y="134"/>
                  </a:cubicBezTo>
                  <a:lnTo>
                    <a:pt x="277" y="134"/>
                  </a:lnTo>
                  <a:close/>
                  <a:moveTo>
                    <a:pt x="277" y="167"/>
                  </a:moveTo>
                  <a:cubicBezTo>
                    <a:pt x="277" y="168"/>
                    <a:pt x="277" y="169"/>
                    <a:pt x="277" y="170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76" y="169"/>
                    <a:pt x="276" y="169"/>
                    <a:pt x="276" y="168"/>
                  </a:cubicBezTo>
                  <a:cubicBezTo>
                    <a:pt x="276" y="167"/>
                    <a:pt x="276" y="167"/>
                    <a:pt x="277" y="167"/>
                  </a:cubicBezTo>
                  <a:close/>
                  <a:moveTo>
                    <a:pt x="276" y="165"/>
                  </a:moveTo>
                  <a:cubicBezTo>
                    <a:pt x="277" y="164"/>
                    <a:pt x="277" y="163"/>
                    <a:pt x="277" y="161"/>
                  </a:cubicBezTo>
                  <a:cubicBezTo>
                    <a:pt x="277" y="162"/>
                    <a:pt x="277" y="164"/>
                    <a:pt x="277" y="165"/>
                  </a:cubicBezTo>
                  <a:lnTo>
                    <a:pt x="276" y="165"/>
                  </a:lnTo>
                  <a:close/>
                  <a:moveTo>
                    <a:pt x="274" y="166"/>
                  </a:moveTo>
                  <a:cubicBezTo>
                    <a:pt x="274" y="167"/>
                    <a:pt x="273" y="167"/>
                    <a:pt x="273" y="167"/>
                  </a:cubicBezTo>
                  <a:cubicBezTo>
                    <a:pt x="273" y="167"/>
                    <a:pt x="273" y="167"/>
                    <a:pt x="273" y="167"/>
                  </a:cubicBezTo>
                  <a:cubicBezTo>
                    <a:pt x="273" y="164"/>
                    <a:pt x="274" y="162"/>
                    <a:pt x="274" y="160"/>
                  </a:cubicBezTo>
                  <a:cubicBezTo>
                    <a:pt x="275" y="159"/>
                    <a:pt x="275" y="158"/>
                    <a:pt x="276" y="158"/>
                  </a:cubicBezTo>
                  <a:cubicBezTo>
                    <a:pt x="275" y="161"/>
                    <a:pt x="275" y="163"/>
                    <a:pt x="274" y="166"/>
                  </a:cubicBezTo>
                  <a:close/>
                  <a:moveTo>
                    <a:pt x="274" y="170"/>
                  </a:moveTo>
                  <a:cubicBezTo>
                    <a:pt x="274" y="170"/>
                    <a:pt x="274" y="170"/>
                    <a:pt x="274" y="170"/>
                  </a:cubicBezTo>
                  <a:cubicBezTo>
                    <a:pt x="274" y="170"/>
                    <a:pt x="274" y="170"/>
                    <a:pt x="274" y="170"/>
                  </a:cubicBezTo>
                  <a:close/>
                  <a:moveTo>
                    <a:pt x="273" y="177"/>
                  </a:moveTo>
                  <a:cubicBezTo>
                    <a:pt x="273" y="177"/>
                    <a:pt x="273" y="177"/>
                    <a:pt x="273" y="177"/>
                  </a:cubicBezTo>
                  <a:cubicBezTo>
                    <a:pt x="273" y="177"/>
                    <a:pt x="273" y="177"/>
                    <a:pt x="273" y="177"/>
                  </a:cubicBezTo>
                  <a:close/>
                  <a:moveTo>
                    <a:pt x="274" y="104"/>
                  </a:moveTo>
                  <a:cubicBezTo>
                    <a:pt x="274" y="106"/>
                    <a:pt x="274" y="107"/>
                    <a:pt x="273" y="109"/>
                  </a:cubicBezTo>
                  <a:cubicBezTo>
                    <a:pt x="273" y="109"/>
                    <a:pt x="273" y="109"/>
                    <a:pt x="273" y="110"/>
                  </a:cubicBezTo>
                  <a:cubicBezTo>
                    <a:pt x="273" y="109"/>
                    <a:pt x="273" y="108"/>
                    <a:pt x="273" y="107"/>
                  </a:cubicBezTo>
                  <a:cubicBezTo>
                    <a:pt x="273" y="106"/>
                    <a:pt x="273" y="105"/>
                    <a:pt x="274" y="104"/>
                  </a:cubicBezTo>
                  <a:close/>
                  <a:moveTo>
                    <a:pt x="273" y="102"/>
                  </a:moveTo>
                  <a:cubicBezTo>
                    <a:pt x="273" y="101"/>
                    <a:pt x="273" y="100"/>
                    <a:pt x="274" y="100"/>
                  </a:cubicBezTo>
                  <a:cubicBezTo>
                    <a:pt x="273" y="101"/>
                    <a:pt x="273" y="102"/>
                    <a:pt x="273" y="102"/>
                  </a:cubicBezTo>
                  <a:close/>
                  <a:moveTo>
                    <a:pt x="275" y="95"/>
                  </a:moveTo>
                  <a:cubicBezTo>
                    <a:pt x="274" y="96"/>
                    <a:pt x="273" y="97"/>
                    <a:pt x="273" y="98"/>
                  </a:cubicBezTo>
                  <a:cubicBezTo>
                    <a:pt x="273" y="98"/>
                    <a:pt x="273" y="97"/>
                    <a:pt x="273" y="96"/>
                  </a:cubicBezTo>
                  <a:cubicBezTo>
                    <a:pt x="273" y="95"/>
                    <a:pt x="274" y="94"/>
                    <a:pt x="275" y="92"/>
                  </a:cubicBezTo>
                  <a:cubicBezTo>
                    <a:pt x="275" y="93"/>
                    <a:pt x="275" y="94"/>
                    <a:pt x="275" y="95"/>
                  </a:cubicBezTo>
                  <a:close/>
                  <a:moveTo>
                    <a:pt x="271" y="107"/>
                  </a:moveTo>
                  <a:cubicBezTo>
                    <a:pt x="270" y="110"/>
                    <a:pt x="269" y="112"/>
                    <a:pt x="269" y="115"/>
                  </a:cubicBezTo>
                  <a:cubicBezTo>
                    <a:pt x="268" y="115"/>
                    <a:pt x="268" y="115"/>
                    <a:pt x="268" y="115"/>
                  </a:cubicBezTo>
                  <a:cubicBezTo>
                    <a:pt x="268" y="115"/>
                    <a:pt x="268" y="114"/>
                    <a:pt x="268" y="113"/>
                  </a:cubicBezTo>
                  <a:cubicBezTo>
                    <a:pt x="269" y="113"/>
                    <a:pt x="269" y="113"/>
                    <a:pt x="269" y="113"/>
                  </a:cubicBezTo>
                  <a:cubicBezTo>
                    <a:pt x="269" y="113"/>
                    <a:pt x="269" y="113"/>
                    <a:pt x="269" y="113"/>
                  </a:cubicBezTo>
                  <a:cubicBezTo>
                    <a:pt x="269" y="112"/>
                    <a:pt x="269" y="110"/>
                    <a:pt x="270" y="109"/>
                  </a:cubicBezTo>
                  <a:cubicBezTo>
                    <a:pt x="270" y="108"/>
                    <a:pt x="271" y="108"/>
                    <a:pt x="271" y="107"/>
                  </a:cubicBezTo>
                  <a:close/>
                  <a:moveTo>
                    <a:pt x="268" y="116"/>
                  </a:moveTo>
                  <a:cubicBezTo>
                    <a:pt x="268" y="117"/>
                    <a:pt x="268" y="117"/>
                    <a:pt x="268" y="117"/>
                  </a:cubicBezTo>
                  <a:cubicBezTo>
                    <a:pt x="268" y="118"/>
                    <a:pt x="268" y="119"/>
                    <a:pt x="268" y="119"/>
                  </a:cubicBezTo>
                  <a:cubicBezTo>
                    <a:pt x="268" y="118"/>
                    <a:pt x="268" y="117"/>
                    <a:pt x="268" y="116"/>
                  </a:cubicBezTo>
                  <a:close/>
                  <a:moveTo>
                    <a:pt x="277" y="172"/>
                  </a:moveTo>
                  <a:cubicBezTo>
                    <a:pt x="277" y="171"/>
                    <a:pt x="277" y="171"/>
                    <a:pt x="277" y="171"/>
                  </a:cubicBezTo>
                  <a:cubicBezTo>
                    <a:pt x="277" y="172"/>
                    <a:pt x="277" y="172"/>
                    <a:pt x="277" y="172"/>
                  </a:cubicBezTo>
                  <a:close/>
                  <a:moveTo>
                    <a:pt x="278" y="143"/>
                  </a:moveTo>
                  <a:cubicBezTo>
                    <a:pt x="278" y="142"/>
                    <a:pt x="278" y="140"/>
                    <a:pt x="279" y="139"/>
                  </a:cubicBezTo>
                  <a:cubicBezTo>
                    <a:pt x="279" y="140"/>
                    <a:pt x="278" y="141"/>
                    <a:pt x="278" y="142"/>
                  </a:cubicBezTo>
                  <a:lnTo>
                    <a:pt x="278" y="143"/>
                  </a:lnTo>
                  <a:close/>
                  <a:moveTo>
                    <a:pt x="277" y="56"/>
                  </a:moveTo>
                  <a:cubicBezTo>
                    <a:pt x="276" y="61"/>
                    <a:pt x="277" y="70"/>
                    <a:pt x="276" y="73"/>
                  </a:cubicBezTo>
                  <a:cubicBezTo>
                    <a:pt x="276" y="76"/>
                    <a:pt x="276" y="79"/>
                    <a:pt x="276" y="81"/>
                  </a:cubicBezTo>
                  <a:cubicBezTo>
                    <a:pt x="275" y="82"/>
                    <a:pt x="275" y="82"/>
                    <a:pt x="275" y="82"/>
                  </a:cubicBezTo>
                  <a:cubicBezTo>
                    <a:pt x="274" y="82"/>
                    <a:pt x="274" y="82"/>
                    <a:pt x="274" y="82"/>
                  </a:cubicBezTo>
                  <a:cubicBezTo>
                    <a:pt x="274" y="82"/>
                    <a:pt x="273" y="82"/>
                    <a:pt x="273" y="82"/>
                  </a:cubicBezTo>
                  <a:cubicBezTo>
                    <a:pt x="273" y="78"/>
                    <a:pt x="273" y="74"/>
                    <a:pt x="274" y="70"/>
                  </a:cubicBezTo>
                  <a:cubicBezTo>
                    <a:pt x="274" y="65"/>
                    <a:pt x="275" y="59"/>
                    <a:pt x="277" y="56"/>
                  </a:cubicBezTo>
                  <a:close/>
                  <a:moveTo>
                    <a:pt x="271" y="95"/>
                  </a:moveTo>
                  <a:cubicBezTo>
                    <a:pt x="271" y="95"/>
                    <a:pt x="271" y="96"/>
                    <a:pt x="271" y="96"/>
                  </a:cubicBezTo>
                  <a:cubicBezTo>
                    <a:pt x="271" y="96"/>
                    <a:pt x="271" y="96"/>
                    <a:pt x="271" y="96"/>
                  </a:cubicBezTo>
                  <a:cubicBezTo>
                    <a:pt x="271" y="96"/>
                    <a:pt x="271" y="96"/>
                    <a:pt x="271" y="95"/>
                  </a:cubicBezTo>
                  <a:close/>
                  <a:moveTo>
                    <a:pt x="270" y="99"/>
                  </a:moveTo>
                  <a:cubicBezTo>
                    <a:pt x="271" y="99"/>
                    <a:pt x="271" y="99"/>
                    <a:pt x="271" y="99"/>
                  </a:cubicBezTo>
                  <a:cubicBezTo>
                    <a:pt x="271" y="100"/>
                    <a:pt x="271" y="101"/>
                    <a:pt x="271" y="101"/>
                  </a:cubicBezTo>
                  <a:cubicBezTo>
                    <a:pt x="270" y="102"/>
                    <a:pt x="270" y="103"/>
                    <a:pt x="270" y="103"/>
                  </a:cubicBezTo>
                  <a:cubicBezTo>
                    <a:pt x="270" y="103"/>
                    <a:pt x="270" y="103"/>
                    <a:pt x="269" y="103"/>
                  </a:cubicBezTo>
                  <a:cubicBezTo>
                    <a:pt x="270" y="101"/>
                    <a:pt x="270" y="100"/>
                    <a:pt x="270" y="99"/>
                  </a:cubicBezTo>
                  <a:close/>
                  <a:moveTo>
                    <a:pt x="266" y="94"/>
                  </a:moveTo>
                  <a:cubicBezTo>
                    <a:pt x="267" y="94"/>
                    <a:pt x="267" y="93"/>
                    <a:pt x="268" y="93"/>
                  </a:cubicBezTo>
                  <a:cubicBezTo>
                    <a:pt x="267" y="94"/>
                    <a:pt x="267" y="96"/>
                    <a:pt x="266" y="97"/>
                  </a:cubicBezTo>
                  <a:cubicBezTo>
                    <a:pt x="266" y="97"/>
                    <a:pt x="266" y="97"/>
                    <a:pt x="266" y="96"/>
                  </a:cubicBezTo>
                  <a:cubicBezTo>
                    <a:pt x="266" y="96"/>
                    <a:pt x="265" y="96"/>
                    <a:pt x="265" y="96"/>
                  </a:cubicBezTo>
                  <a:cubicBezTo>
                    <a:pt x="266" y="95"/>
                    <a:pt x="266" y="95"/>
                    <a:pt x="267" y="95"/>
                  </a:cubicBezTo>
                  <a:lnTo>
                    <a:pt x="266" y="94"/>
                  </a:lnTo>
                  <a:close/>
                  <a:moveTo>
                    <a:pt x="227" y="96"/>
                  </a:moveTo>
                  <a:cubicBezTo>
                    <a:pt x="238" y="91"/>
                    <a:pt x="247" y="90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9" y="93"/>
                    <a:pt x="258" y="94"/>
                    <a:pt x="257" y="95"/>
                  </a:cubicBezTo>
                  <a:cubicBezTo>
                    <a:pt x="256" y="96"/>
                    <a:pt x="254" y="97"/>
                    <a:pt x="252" y="98"/>
                  </a:cubicBezTo>
                  <a:cubicBezTo>
                    <a:pt x="253" y="97"/>
                    <a:pt x="253" y="97"/>
                    <a:pt x="253" y="97"/>
                  </a:cubicBezTo>
                  <a:cubicBezTo>
                    <a:pt x="255" y="94"/>
                    <a:pt x="251" y="91"/>
                    <a:pt x="249" y="94"/>
                  </a:cubicBezTo>
                  <a:cubicBezTo>
                    <a:pt x="247" y="95"/>
                    <a:pt x="246" y="97"/>
                    <a:pt x="245" y="98"/>
                  </a:cubicBezTo>
                  <a:cubicBezTo>
                    <a:pt x="244" y="99"/>
                    <a:pt x="243" y="99"/>
                    <a:pt x="242" y="100"/>
                  </a:cubicBezTo>
                  <a:cubicBezTo>
                    <a:pt x="241" y="100"/>
                    <a:pt x="240" y="100"/>
                    <a:pt x="239" y="100"/>
                  </a:cubicBezTo>
                  <a:cubicBezTo>
                    <a:pt x="238" y="99"/>
                    <a:pt x="238" y="99"/>
                    <a:pt x="238" y="99"/>
                  </a:cubicBezTo>
                  <a:cubicBezTo>
                    <a:pt x="237" y="100"/>
                    <a:pt x="237" y="100"/>
                    <a:pt x="236" y="101"/>
                  </a:cubicBezTo>
                  <a:cubicBezTo>
                    <a:pt x="235" y="101"/>
                    <a:pt x="233" y="101"/>
                    <a:pt x="232" y="102"/>
                  </a:cubicBezTo>
                  <a:cubicBezTo>
                    <a:pt x="234" y="99"/>
                    <a:pt x="236" y="97"/>
                    <a:pt x="239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4" y="97"/>
                    <a:pt x="231" y="100"/>
                    <a:pt x="228" y="102"/>
                  </a:cubicBezTo>
                  <a:cubicBezTo>
                    <a:pt x="227" y="103"/>
                    <a:pt x="226" y="103"/>
                    <a:pt x="225" y="103"/>
                  </a:cubicBezTo>
                  <a:cubicBezTo>
                    <a:pt x="228" y="101"/>
                    <a:pt x="230" y="98"/>
                    <a:pt x="232" y="96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28" y="97"/>
                    <a:pt x="225" y="100"/>
                    <a:pt x="223" y="102"/>
                  </a:cubicBezTo>
                  <a:cubicBezTo>
                    <a:pt x="222" y="103"/>
                    <a:pt x="221" y="103"/>
                    <a:pt x="221" y="104"/>
                  </a:cubicBezTo>
                  <a:cubicBezTo>
                    <a:pt x="220" y="104"/>
                    <a:pt x="219" y="104"/>
                    <a:pt x="218" y="105"/>
                  </a:cubicBezTo>
                  <a:cubicBezTo>
                    <a:pt x="220" y="103"/>
                    <a:pt x="222" y="101"/>
                    <a:pt x="224" y="100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5" y="98"/>
                    <a:pt x="226" y="97"/>
                    <a:pt x="227" y="96"/>
                  </a:cubicBezTo>
                  <a:close/>
                  <a:moveTo>
                    <a:pt x="231" y="108"/>
                  </a:moveTo>
                  <a:cubicBezTo>
                    <a:pt x="233" y="107"/>
                    <a:pt x="234" y="105"/>
                    <a:pt x="236" y="104"/>
                  </a:cubicBezTo>
                  <a:cubicBezTo>
                    <a:pt x="238" y="103"/>
                    <a:pt x="240" y="102"/>
                    <a:pt x="242" y="101"/>
                  </a:cubicBezTo>
                  <a:cubicBezTo>
                    <a:pt x="243" y="101"/>
                    <a:pt x="243" y="101"/>
                    <a:pt x="243" y="101"/>
                  </a:cubicBezTo>
                  <a:cubicBezTo>
                    <a:pt x="243" y="102"/>
                    <a:pt x="243" y="102"/>
                    <a:pt x="242" y="103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39" y="105"/>
                    <a:pt x="235" y="107"/>
                    <a:pt x="231" y="108"/>
                  </a:cubicBezTo>
                  <a:close/>
                  <a:moveTo>
                    <a:pt x="237" y="118"/>
                  </a:moveTo>
                  <a:cubicBezTo>
                    <a:pt x="236" y="119"/>
                    <a:pt x="235" y="119"/>
                    <a:pt x="234" y="120"/>
                  </a:cubicBezTo>
                  <a:cubicBezTo>
                    <a:pt x="234" y="120"/>
                    <a:pt x="233" y="120"/>
                    <a:pt x="233" y="120"/>
                  </a:cubicBezTo>
                  <a:cubicBezTo>
                    <a:pt x="233" y="120"/>
                    <a:pt x="233" y="119"/>
                    <a:pt x="233" y="119"/>
                  </a:cubicBezTo>
                  <a:cubicBezTo>
                    <a:pt x="233" y="119"/>
                    <a:pt x="233" y="118"/>
                    <a:pt x="234" y="118"/>
                  </a:cubicBezTo>
                  <a:cubicBezTo>
                    <a:pt x="235" y="118"/>
                    <a:pt x="236" y="117"/>
                    <a:pt x="237" y="117"/>
                  </a:cubicBezTo>
                  <a:cubicBezTo>
                    <a:pt x="237" y="117"/>
                    <a:pt x="237" y="118"/>
                    <a:pt x="237" y="118"/>
                  </a:cubicBezTo>
                  <a:close/>
                  <a:moveTo>
                    <a:pt x="230" y="105"/>
                  </a:moveTo>
                  <a:cubicBezTo>
                    <a:pt x="229" y="105"/>
                    <a:pt x="228" y="106"/>
                    <a:pt x="227" y="107"/>
                  </a:cubicBezTo>
                  <a:cubicBezTo>
                    <a:pt x="228" y="106"/>
                    <a:pt x="229" y="105"/>
                    <a:pt x="230" y="104"/>
                  </a:cubicBezTo>
                  <a:cubicBezTo>
                    <a:pt x="231" y="104"/>
                    <a:pt x="231" y="103"/>
                    <a:pt x="232" y="103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1" y="104"/>
                    <a:pt x="231" y="104"/>
                    <a:pt x="230" y="104"/>
                  </a:cubicBezTo>
                  <a:lnTo>
                    <a:pt x="230" y="105"/>
                  </a:lnTo>
                  <a:close/>
                  <a:moveTo>
                    <a:pt x="228" y="108"/>
                  </a:moveTo>
                  <a:cubicBezTo>
                    <a:pt x="228" y="109"/>
                    <a:pt x="228" y="109"/>
                    <a:pt x="228" y="109"/>
                  </a:cubicBezTo>
                  <a:cubicBezTo>
                    <a:pt x="228" y="109"/>
                    <a:pt x="228" y="109"/>
                    <a:pt x="228" y="109"/>
                  </a:cubicBezTo>
                  <a:cubicBezTo>
                    <a:pt x="228" y="109"/>
                    <a:pt x="228" y="109"/>
                    <a:pt x="228" y="109"/>
                  </a:cubicBezTo>
                  <a:lnTo>
                    <a:pt x="228" y="108"/>
                  </a:lnTo>
                  <a:close/>
                  <a:moveTo>
                    <a:pt x="224" y="110"/>
                  </a:moveTo>
                  <a:cubicBezTo>
                    <a:pt x="222" y="110"/>
                    <a:pt x="221" y="110"/>
                    <a:pt x="220" y="111"/>
                  </a:cubicBezTo>
                  <a:cubicBezTo>
                    <a:pt x="222" y="109"/>
                    <a:pt x="224" y="108"/>
                    <a:pt x="225" y="107"/>
                  </a:cubicBezTo>
                  <a:cubicBezTo>
                    <a:pt x="225" y="108"/>
                    <a:pt x="224" y="109"/>
                    <a:pt x="223" y="110"/>
                  </a:cubicBezTo>
                  <a:lnTo>
                    <a:pt x="224" y="110"/>
                  </a:lnTo>
                  <a:close/>
                  <a:moveTo>
                    <a:pt x="217" y="109"/>
                  </a:moveTo>
                  <a:cubicBezTo>
                    <a:pt x="217" y="109"/>
                    <a:pt x="217" y="110"/>
                    <a:pt x="216" y="111"/>
                  </a:cubicBezTo>
                  <a:cubicBezTo>
                    <a:pt x="216" y="111"/>
                    <a:pt x="215" y="110"/>
                    <a:pt x="214" y="110"/>
                  </a:cubicBezTo>
                  <a:cubicBezTo>
                    <a:pt x="215" y="110"/>
                    <a:pt x="216" y="109"/>
                    <a:pt x="217" y="109"/>
                  </a:cubicBezTo>
                  <a:close/>
                  <a:moveTo>
                    <a:pt x="213" y="109"/>
                  </a:moveTo>
                  <a:cubicBezTo>
                    <a:pt x="212" y="110"/>
                    <a:pt x="212" y="110"/>
                    <a:pt x="212" y="110"/>
                  </a:cubicBezTo>
                  <a:cubicBezTo>
                    <a:pt x="212" y="110"/>
                    <a:pt x="211" y="110"/>
                    <a:pt x="211" y="109"/>
                  </a:cubicBezTo>
                  <a:cubicBezTo>
                    <a:pt x="212" y="108"/>
                    <a:pt x="213" y="108"/>
                    <a:pt x="214" y="107"/>
                  </a:cubicBezTo>
                  <a:cubicBezTo>
                    <a:pt x="214" y="108"/>
                    <a:pt x="213" y="108"/>
                    <a:pt x="213" y="109"/>
                  </a:cubicBezTo>
                  <a:close/>
                  <a:moveTo>
                    <a:pt x="216" y="107"/>
                  </a:moveTo>
                  <a:cubicBezTo>
                    <a:pt x="216" y="107"/>
                    <a:pt x="216" y="107"/>
                    <a:pt x="216" y="107"/>
                  </a:cubicBezTo>
                  <a:cubicBezTo>
                    <a:pt x="217" y="107"/>
                    <a:pt x="217" y="107"/>
                    <a:pt x="217" y="107"/>
                  </a:cubicBezTo>
                  <a:lnTo>
                    <a:pt x="216" y="107"/>
                  </a:lnTo>
                  <a:close/>
                  <a:moveTo>
                    <a:pt x="220" y="115"/>
                  </a:moveTo>
                  <a:cubicBezTo>
                    <a:pt x="220" y="116"/>
                    <a:pt x="220" y="116"/>
                    <a:pt x="220" y="116"/>
                  </a:cubicBezTo>
                  <a:cubicBezTo>
                    <a:pt x="217" y="117"/>
                    <a:pt x="216" y="117"/>
                    <a:pt x="216" y="115"/>
                  </a:cubicBezTo>
                  <a:cubicBezTo>
                    <a:pt x="217" y="115"/>
                    <a:pt x="218" y="115"/>
                    <a:pt x="220" y="115"/>
                  </a:cubicBezTo>
                  <a:close/>
                  <a:moveTo>
                    <a:pt x="219" y="109"/>
                  </a:moveTo>
                  <a:cubicBezTo>
                    <a:pt x="220" y="108"/>
                    <a:pt x="221" y="107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4" y="105"/>
                    <a:pt x="225" y="105"/>
                  </a:cubicBezTo>
                  <a:cubicBezTo>
                    <a:pt x="223" y="106"/>
                    <a:pt x="221" y="108"/>
                    <a:pt x="219" y="109"/>
                  </a:cubicBezTo>
                  <a:close/>
                  <a:moveTo>
                    <a:pt x="212" y="106"/>
                  </a:moveTo>
                  <a:cubicBezTo>
                    <a:pt x="214" y="104"/>
                    <a:pt x="216" y="103"/>
                    <a:pt x="219" y="101"/>
                  </a:cubicBezTo>
                  <a:cubicBezTo>
                    <a:pt x="216" y="104"/>
                    <a:pt x="213" y="106"/>
                    <a:pt x="210" y="108"/>
                  </a:cubicBezTo>
                  <a:cubicBezTo>
                    <a:pt x="211" y="107"/>
                    <a:pt x="211" y="106"/>
                    <a:pt x="212" y="106"/>
                  </a:cubicBezTo>
                  <a:close/>
                  <a:moveTo>
                    <a:pt x="210" y="114"/>
                  </a:move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09" y="116"/>
                  </a:cubicBezTo>
                  <a:cubicBezTo>
                    <a:pt x="209" y="115"/>
                    <a:pt x="210" y="115"/>
                    <a:pt x="210" y="114"/>
                  </a:cubicBezTo>
                  <a:close/>
                  <a:moveTo>
                    <a:pt x="208" y="144"/>
                  </a:moveTo>
                  <a:cubicBezTo>
                    <a:pt x="208" y="144"/>
                    <a:pt x="208" y="145"/>
                    <a:pt x="208" y="145"/>
                  </a:cubicBezTo>
                  <a:cubicBezTo>
                    <a:pt x="208" y="145"/>
                    <a:pt x="208" y="145"/>
                    <a:pt x="208" y="145"/>
                  </a:cubicBezTo>
                  <a:cubicBezTo>
                    <a:pt x="208" y="145"/>
                    <a:pt x="208" y="144"/>
                    <a:pt x="208" y="144"/>
                  </a:cubicBezTo>
                  <a:close/>
                  <a:moveTo>
                    <a:pt x="207" y="162"/>
                  </a:moveTo>
                  <a:cubicBezTo>
                    <a:pt x="209" y="159"/>
                    <a:pt x="212" y="155"/>
                    <a:pt x="214" y="152"/>
                  </a:cubicBezTo>
                  <a:cubicBezTo>
                    <a:pt x="213" y="151"/>
                    <a:pt x="213" y="151"/>
                    <a:pt x="213" y="151"/>
                  </a:cubicBezTo>
                  <a:cubicBezTo>
                    <a:pt x="211" y="154"/>
                    <a:pt x="209" y="156"/>
                    <a:pt x="207" y="159"/>
                  </a:cubicBezTo>
                  <a:cubicBezTo>
                    <a:pt x="207" y="156"/>
                    <a:pt x="207" y="152"/>
                    <a:pt x="208" y="149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7"/>
                    <a:pt x="210" y="146"/>
                  </a:cubicBezTo>
                  <a:cubicBezTo>
                    <a:pt x="213" y="142"/>
                    <a:pt x="216" y="139"/>
                    <a:pt x="218" y="137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5" y="137"/>
                    <a:pt x="213" y="140"/>
                    <a:pt x="210" y="143"/>
                  </a:cubicBezTo>
                  <a:cubicBezTo>
                    <a:pt x="210" y="141"/>
                    <a:pt x="211" y="139"/>
                    <a:pt x="211" y="136"/>
                  </a:cubicBezTo>
                  <a:cubicBezTo>
                    <a:pt x="211" y="136"/>
                    <a:pt x="211" y="136"/>
                    <a:pt x="212" y="135"/>
                  </a:cubicBezTo>
                  <a:cubicBezTo>
                    <a:pt x="222" y="131"/>
                    <a:pt x="233" y="127"/>
                    <a:pt x="242" y="120"/>
                  </a:cubicBezTo>
                  <a:cubicBezTo>
                    <a:pt x="243" y="120"/>
                    <a:pt x="243" y="120"/>
                    <a:pt x="244" y="120"/>
                  </a:cubicBezTo>
                  <a:cubicBezTo>
                    <a:pt x="244" y="120"/>
                    <a:pt x="244" y="120"/>
                    <a:pt x="244" y="120"/>
                  </a:cubicBezTo>
                  <a:cubicBezTo>
                    <a:pt x="244" y="120"/>
                    <a:pt x="243" y="121"/>
                    <a:pt x="243" y="121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45" y="121"/>
                    <a:pt x="246" y="120"/>
                    <a:pt x="247" y="119"/>
                  </a:cubicBezTo>
                  <a:cubicBezTo>
                    <a:pt x="248" y="118"/>
                    <a:pt x="250" y="117"/>
                    <a:pt x="251" y="117"/>
                  </a:cubicBezTo>
                  <a:cubicBezTo>
                    <a:pt x="251" y="117"/>
                    <a:pt x="252" y="117"/>
                    <a:pt x="252" y="118"/>
                  </a:cubicBezTo>
                  <a:cubicBezTo>
                    <a:pt x="250" y="120"/>
                    <a:pt x="248" y="122"/>
                    <a:pt x="245" y="125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9" y="123"/>
                    <a:pt x="251" y="121"/>
                    <a:pt x="254" y="118"/>
                  </a:cubicBezTo>
                  <a:cubicBezTo>
                    <a:pt x="255" y="118"/>
                    <a:pt x="256" y="118"/>
                    <a:pt x="257" y="117"/>
                  </a:cubicBezTo>
                  <a:cubicBezTo>
                    <a:pt x="257" y="115"/>
                    <a:pt x="258" y="114"/>
                    <a:pt x="258" y="112"/>
                  </a:cubicBezTo>
                  <a:cubicBezTo>
                    <a:pt x="260" y="112"/>
                    <a:pt x="262" y="111"/>
                    <a:pt x="264" y="111"/>
                  </a:cubicBezTo>
                  <a:cubicBezTo>
                    <a:pt x="263" y="119"/>
                    <a:pt x="262" y="128"/>
                    <a:pt x="262" y="136"/>
                  </a:cubicBezTo>
                  <a:cubicBezTo>
                    <a:pt x="261" y="135"/>
                    <a:pt x="261" y="135"/>
                    <a:pt x="261" y="135"/>
                  </a:cubicBezTo>
                  <a:cubicBezTo>
                    <a:pt x="256" y="140"/>
                    <a:pt x="252" y="145"/>
                    <a:pt x="247" y="149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253" y="147"/>
                    <a:pt x="257" y="141"/>
                    <a:pt x="262" y="137"/>
                  </a:cubicBezTo>
                  <a:cubicBezTo>
                    <a:pt x="261" y="139"/>
                    <a:pt x="261" y="140"/>
                    <a:pt x="261" y="142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56" y="147"/>
                    <a:pt x="250" y="152"/>
                    <a:pt x="246" y="159"/>
                  </a:cubicBezTo>
                  <a:cubicBezTo>
                    <a:pt x="247" y="159"/>
                    <a:pt x="247" y="159"/>
                    <a:pt x="247" y="159"/>
                  </a:cubicBezTo>
                  <a:cubicBezTo>
                    <a:pt x="238" y="165"/>
                    <a:pt x="226" y="170"/>
                    <a:pt x="217" y="169"/>
                  </a:cubicBezTo>
                  <a:cubicBezTo>
                    <a:pt x="220" y="166"/>
                    <a:pt x="224" y="163"/>
                    <a:pt x="226" y="161"/>
                  </a:cubicBezTo>
                  <a:cubicBezTo>
                    <a:pt x="225" y="159"/>
                    <a:pt x="225" y="159"/>
                    <a:pt x="225" y="159"/>
                  </a:cubicBezTo>
                  <a:cubicBezTo>
                    <a:pt x="222" y="162"/>
                    <a:pt x="219" y="165"/>
                    <a:pt x="215" y="169"/>
                  </a:cubicBezTo>
                  <a:cubicBezTo>
                    <a:pt x="214" y="169"/>
                    <a:pt x="214" y="168"/>
                    <a:pt x="214" y="168"/>
                  </a:cubicBezTo>
                  <a:cubicBezTo>
                    <a:pt x="214" y="165"/>
                    <a:pt x="215" y="162"/>
                    <a:pt x="216" y="158"/>
                  </a:cubicBezTo>
                  <a:cubicBezTo>
                    <a:pt x="217" y="157"/>
                    <a:pt x="218" y="156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8" y="153"/>
                    <a:pt x="218" y="153"/>
                    <a:pt x="218" y="153"/>
                  </a:cubicBezTo>
                  <a:cubicBezTo>
                    <a:pt x="218" y="153"/>
                    <a:pt x="218" y="153"/>
                    <a:pt x="218" y="153"/>
                  </a:cubicBezTo>
                  <a:cubicBezTo>
                    <a:pt x="217" y="154"/>
                    <a:pt x="217" y="154"/>
                    <a:pt x="216" y="155"/>
                  </a:cubicBezTo>
                  <a:cubicBezTo>
                    <a:pt x="218" y="149"/>
                    <a:pt x="219" y="143"/>
                    <a:pt x="220" y="136"/>
                  </a:cubicBezTo>
                  <a:cubicBezTo>
                    <a:pt x="219" y="136"/>
                    <a:pt x="219" y="136"/>
                    <a:pt x="219" y="136"/>
                  </a:cubicBezTo>
                  <a:cubicBezTo>
                    <a:pt x="217" y="143"/>
                    <a:pt x="215" y="150"/>
                    <a:pt x="214" y="157"/>
                  </a:cubicBezTo>
                  <a:cubicBezTo>
                    <a:pt x="212" y="159"/>
                    <a:pt x="209" y="161"/>
                    <a:pt x="207" y="163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7" y="163"/>
                    <a:pt x="207" y="162"/>
                    <a:pt x="207" y="162"/>
                  </a:cubicBezTo>
                  <a:close/>
                  <a:moveTo>
                    <a:pt x="219" y="174"/>
                  </a:moveTo>
                  <a:cubicBezTo>
                    <a:pt x="218" y="175"/>
                    <a:pt x="218" y="175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218" y="174"/>
                    <a:pt x="219" y="174"/>
                    <a:pt x="219" y="174"/>
                  </a:cubicBezTo>
                  <a:close/>
                  <a:moveTo>
                    <a:pt x="194" y="279"/>
                  </a:moveTo>
                  <a:cubicBezTo>
                    <a:pt x="194" y="275"/>
                    <a:pt x="195" y="271"/>
                    <a:pt x="196" y="267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6" y="263"/>
                    <a:pt x="197" y="259"/>
                    <a:pt x="197" y="256"/>
                  </a:cubicBezTo>
                  <a:cubicBezTo>
                    <a:pt x="197" y="262"/>
                    <a:pt x="196" y="269"/>
                    <a:pt x="196" y="276"/>
                  </a:cubicBezTo>
                  <a:cubicBezTo>
                    <a:pt x="195" y="277"/>
                    <a:pt x="194" y="278"/>
                    <a:pt x="194" y="279"/>
                  </a:cubicBezTo>
                  <a:close/>
                  <a:moveTo>
                    <a:pt x="194" y="283"/>
                  </a:moveTo>
                  <a:cubicBezTo>
                    <a:pt x="193" y="288"/>
                    <a:pt x="192" y="293"/>
                    <a:pt x="191" y="298"/>
                  </a:cubicBezTo>
                  <a:cubicBezTo>
                    <a:pt x="192" y="292"/>
                    <a:pt x="193" y="287"/>
                    <a:pt x="193" y="282"/>
                  </a:cubicBezTo>
                  <a:cubicBezTo>
                    <a:pt x="194" y="282"/>
                    <a:pt x="194" y="283"/>
                    <a:pt x="194" y="283"/>
                  </a:cubicBezTo>
                  <a:close/>
                  <a:moveTo>
                    <a:pt x="195" y="349"/>
                  </a:moveTo>
                  <a:cubicBezTo>
                    <a:pt x="196" y="348"/>
                    <a:pt x="197" y="348"/>
                    <a:pt x="198" y="347"/>
                  </a:cubicBezTo>
                  <a:cubicBezTo>
                    <a:pt x="198" y="348"/>
                    <a:pt x="198" y="349"/>
                    <a:pt x="198" y="350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197" y="352"/>
                    <a:pt x="196" y="355"/>
                    <a:pt x="195" y="357"/>
                  </a:cubicBezTo>
                  <a:cubicBezTo>
                    <a:pt x="195" y="357"/>
                    <a:pt x="195" y="357"/>
                    <a:pt x="195" y="357"/>
                  </a:cubicBezTo>
                  <a:cubicBezTo>
                    <a:pt x="195" y="355"/>
                    <a:pt x="195" y="352"/>
                    <a:pt x="195" y="350"/>
                  </a:cubicBezTo>
                  <a:cubicBezTo>
                    <a:pt x="195" y="350"/>
                    <a:pt x="195" y="349"/>
                    <a:pt x="195" y="349"/>
                  </a:cubicBezTo>
                  <a:close/>
                  <a:moveTo>
                    <a:pt x="199" y="363"/>
                  </a:moveTo>
                  <a:cubicBezTo>
                    <a:pt x="200" y="362"/>
                    <a:pt x="202" y="362"/>
                    <a:pt x="204" y="361"/>
                  </a:cubicBezTo>
                  <a:cubicBezTo>
                    <a:pt x="202" y="363"/>
                    <a:pt x="200" y="364"/>
                    <a:pt x="197" y="366"/>
                  </a:cubicBezTo>
                  <a:cubicBezTo>
                    <a:pt x="198" y="365"/>
                    <a:pt x="198" y="364"/>
                    <a:pt x="199" y="363"/>
                  </a:cubicBezTo>
                  <a:close/>
                  <a:moveTo>
                    <a:pt x="204" y="241"/>
                  </a:moveTo>
                  <a:cubicBezTo>
                    <a:pt x="202" y="242"/>
                    <a:pt x="202" y="244"/>
                    <a:pt x="203" y="245"/>
                  </a:cubicBezTo>
                  <a:cubicBezTo>
                    <a:pt x="201" y="253"/>
                    <a:pt x="200" y="262"/>
                    <a:pt x="198" y="270"/>
                  </a:cubicBezTo>
                  <a:cubicBezTo>
                    <a:pt x="198" y="270"/>
                    <a:pt x="198" y="271"/>
                    <a:pt x="198" y="271"/>
                  </a:cubicBezTo>
                  <a:cubicBezTo>
                    <a:pt x="198" y="262"/>
                    <a:pt x="199" y="252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2"/>
                    <a:pt x="200" y="242"/>
                    <a:pt x="200" y="241"/>
                  </a:cubicBezTo>
                  <a:cubicBezTo>
                    <a:pt x="198" y="241"/>
                    <a:pt x="198" y="241"/>
                    <a:pt x="198" y="241"/>
                  </a:cubicBezTo>
                  <a:cubicBezTo>
                    <a:pt x="196" y="249"/>
                    <a:pt x="195" y="258"/>
                    <a:pt x="194" y="267"/>
                  </a:cubicBezTo>
                  <a:cubicBezTo>
                    <a:pt x="193" y="274"/>
                    <a:pt x="192" y="280"/>
                    <a:pt x="191" y="287"/>
                  </a:cubicBezTo>
                  <a:cubicBezTo>
                    <a:pt x="191" y="281"/>
                    <a:pt x="191" y="276"/>
                    <a:pt x="191" y="270"/>
                  </a:cubicBezTo>
                  <a:cubicBezTo>
                    <a:pt x="192" y="266"/>
                    <a:pt x="192" y="261"/>
                    <a:pt x="193" y="257"/>
                  </a:cubicBezTo>
                  <a:cubicBezTo>
                    <a:pt x="193" y="255"/>
                    <a:pt x="194" y="253"/>
                    <a:pt x="194" y="251"/>
                  </a:cubicBezTo>
                  <a:cubicBezTo>
                    <a:pt x="195" y="252"/>
                    <a:pt x="195" y="252"/>
                    <a:pt x="195" y="252"/>
                  </a:cubicBezTo>
                  <a:cubicBezTo>
                    <a:pt x="196" y="247"/>
                    <a:pt x="197" y="243"/>
                    <a:pt x="198" y="238"/>
                  </a:cubicBezTo>
                  <a:cubicBezTo>
                    <a:pt x="198" y="237"/>
                    <a:pt x="199" y="236"/>
                    <a:pt x="199" y="236"/>
                  </a:cubicBezTo>
                  <a:cubicBezTo>
                    <a:pt x="199" y="236"/>
                    <a:pt x="199" y="236"/>
                    <a:pt x="199" y="236"/>
                  </a:cubicBezTo>
                  <a:cubicBezTo>
                    <a:pt x="200" y="236"/>
                    <a:pt x="200" y="236"/>
                    <a:pt x="200" y="236"/>
                  </a:cubicBezTo>
                  <a:cubicBezTo>
                    <a:pt x="200" y="237"/>
                    <a:pt x="200" y="239"/>
                    <a:pt x="199" y="241"/>
                  </a:cubicBezTo>
                  <a:cubicBezTo>
                    <a:pt x="201" y="241"/>
                    <a:pt x="201" y="241"/>
                    <a:pt x="201" y="241"/>
                  </a:cubicBezTo>
                  <a:cubicBezTo>
                    <a:pt x="202" y="239"/>
                    <a:pt x="202" y="237"/>
                    <a:pt x="202" y="235"/>
                  </a:cubicBezTo>
                  <a:cubicBezTo>
                    <a:pt x="203" y="235"/>
                    <a:pt x="204" y="235"/>
                    <a:pt x="205" y="2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236"/>
                    <a:pt x="203" y="236"/>
                    <a:pt x="203" y="236"/>
                  </a:cubicBezTo>
                  <a:cubicBezTo>
                    <a:pt x="204" y="237"/>
                    <a:pt x="204" y="237"/>
                    <a:pt x="204" y="237"/>
                  </a:cubicBezTo>
                  <a:cubicBezTo>
                    <a:pt x="204" y="237"/>
                    <a:pt x="204" y="238"/>
                    <a:pt x="204" y="238"/>
                  </a:cubicBezTo>
                  <a:cubicBezTo>
                    <a:pt x="204" y="238"/>
                    <a:pt x="204" y="239"/>
                    <a:pt x="204" y="239"/>
                  </a:cubicBezTo>
                  <a:cubicBezTo>
                    <a:pt x="204" y="240"/>
                    <a:pt x="204" y="240"/>
                    <a:pt x="204" y="240"/>
                  </a:cubicBezTo>
                  <a:lnTo>
                    <a:pt x="204" y="241"/>
                  </a:lnTo>
                  <a:close/>
                  <a:moveTo>
                    <a:pt x="200" y="235"/>
                  </a:moveTo>
                  <a:cubicBezTo>
                    <a:pt x="200" y="235"/>
                    <a:pt x="200" y="235"/>
                    <a:pt x="200" y="235"/>
                  </a:cubicBezTo>
                  <a:cubicBezTo>
                    <a:pt x="200" y="235"/>
                    <a:pt x="200" y="235"/>
                    <a:pt x="200" y="235"/>
                  </a:cubicBezTo>
                  <a:close/>
                  <a:moveTo>
                    <a:pt x="200" y="156"/>
                  </a:moveTo>
                  <a:cubicBezTo>
                    <a:pt x="200" y="155"/>
                    <a:pt x="200" y="155"/>
                    <a:pt x="200" y="154"/>
                  </a:cubicBezTo>
                  <a:cubicBezTo>
                    <a:pt x="201" y="153"/>
                    <a:pt x="202" y="151"/>
                    <a:pt x="202" y="150"/>
                  </a:cubicBezTo>
                  <a:cubicBezTo>
                    <a:pt x="202" y="151"/>
                    <a:pt x="202" y="152"/>
                    <a:pt x="202" y="153"/>
                  </a:cubicBezTo>
                  <a:cubicBezTo>
                    <a:pt x="202" y="154"/>
                    <a:pt x="201" y="155"/>
                    <a:pt x="200" y="156"/>
                  </a:cubicBezTo>
                  <a:close/>
                  <a:moveTo>
                    <a:pt x="201" y="158"/>
                  </a:moveTo>
                  <a:cubicBezTo>
                    <a:pt x="201" y="159"/>
                    <a:pt x="201" y="159"/>
                    <a:pt x="200" y="160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1" y="159"/>
                    <a:pt x="201" y="158"/>
                    <a:pt x="201" y="158"/>
                  </a:cubicBezTo>
                  <a:close/>
                  <a:moveTo>
                    <a:pt x="200" y="165"/>
                  </a:moveTo>
                  <a:cubicBezTo>
                    <a:pt x="201" y="164"/>
                    <a:pt x="201" y="163"/>
                    <a:pt x="201" y="162"/>
                  </a:cubicBezTo>
                  <a:cubicBezTo>
                    <a:pt x="201" y="164"/>
                    <a:pt x="201" y="165"/>
                    <a:pt x="201" y="166"/>
                  </a:cubicBezTo>
                  <a:cubicBezTo>
                    <a:pt x="201" y="167"/>
                    <a:pt x="200" y="167"/>
                    <a:pt x="200" y="167"/>
                  </a:cubicBezTo>
                  <a:cubicBezTo>
                    <a:pt x="200" y="167"/>
                    <a:pt x="200" y="166"/>
                    <a:pt x="200" y="165"/>
                  </a:cubicBezTo>
                  <a:close/>
                  <a:moveTo>
                    <a:pt x="202" y="218"/>
                  </a:moveTo>
                  <a:cubicBezTo>
                    <a:pt x="202" y="217"/>
                    <a:pt x="203" y="216"/>
                    <a:pt x="203" y="216"/>
                  </a:cubicBezTo>
                  <a:cubicBezTo>
                    <a:pt x="203" y="216"/>
                    <a:pt x="203" y="216"/>
                    <a:pt x="203" y="216"/>
                  </a:cubicBezTo>
                  <a:cubicBezTo>
                    <a:pt x="202" y="217"/>
                    <a:pt x="202" y="218"/>
                    <a:pt x="203" y="219"/>
                  </a:cubicBezTo>
                  <a:cubicBezTo>
                    <a:pt x="203" y="221"/>
                    <a:pt x="202" y="222"/>
                    <a:pt x="202" y="223"/>
                  </a:cubicBezTo>
                  <a:cubicBezTo>
                    <a:pt x="202" y="223"/>
                    <a:pt x="201" y="223"/>
                    <a:pt x="201" y="224"/>
                  </a:cubicBezTo>
                  <a:cubicBezTo>
                    <a:pt x="201" y="222"/>
                    <a:pt x="201" y="220"/>
                    <a:pt x="202" y="218"/>
                  </a:cubicBezTo>
                  <a:close/>
                  <a:moveTo>
                    <a:pt x="204" y="206"/>
                  </a:moveTo>
                  <a:cubicBezTo>
                    <a:pt x="205" y="205"/>
                    <a:pt x="205" y="205"/>
                    <a:pt x="205" y="205"/>
                  </a:cubicBezTo>
                  <a:cubicBezTo>
                    <a:pt x="205" y="206"/>
                    <a:pt x="205" y="206"/>
                    <a:pt x="205" y="206"/>
                  </a:cubicBezTo>
                  <a:cubicBezTo>
                    <a:pt x="205" y="208"/>
                    <a:pt x="204" y="210"/>
                    <a:pt x="204" y="212"/>
                  </a:cubicBezTo>
                  <a:cubicBezTo>
                    <a:pt x="204" y="212"/>
                    <a:pt x="203" y="213"/>
                    <a:pt x="203" y="213"/>
                  </a:cubicBezTo>
                  <a:cubicBezTo>
                    <a:pt x="203" y="211"/>
                    <a:pt x="204" y="208"/>
                    <a:pt x="204" y="206"/>
                  </a:cubicBezTo>
                  <a:close/>
                  <a:moveTo>
                    <a:pt x="203" y="194"/>
                  </a:moveTo>
                  <a:cubicBezTo>
                    <a:pt x="204" y="193"/>
                    <a:pt x="204" y="192"/>
                    <a:pt x="204" y="191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4" y="192"/>
                    <a:pt x="204" y="193"/>
                    <a:pt x="204" y="194"/>
                  </a:cubicBezTo>
                  <a:lnTo>
                    <a:pt x="203" y="194"/>
                  </a:lnTo>
                  <a:close/>
                  <a:moveTo>
                    <a:pt x="204" y="221"/>
                  </a:moveTo>
                  <a:cubicBezTo>
                    <a:pt x="204" y="222"/>
                    <a:pt x="204" y="222"/>
                    <a:pt x="204" y="222"/>
                  </a:cubicBezTo>
                  <a:cubicBezTo>
                    <a:pt x="204" y="222"/>
                    <a:pt x="204" y="222"/>
                    <a:pt x="204" y="222"/>
                  </a:cubicBezTo>
                  <a:cubicBezTo>
                    <a:pt x="204" y="222"/>
                    <a:pt x="204" y="221"/>
                    <a:pt x="204" y="221"/>
                  </a:cubicBezTo>
                  <a:close/>
                  <a:moveTo>
                    <a:pt x="207" y="317"/>
                  </a:moveTo>
                  <a:cubicBezTo>
                    <a:pt x="207" y="317"/>
                    <a:pt x="208" y="317"/>
                    <a:pt x="208" y="316"/>
                  </a:cubicBezTo>
                  <a:cubicBezTo>
                    <a:pt x="208" y="317"/>
                    <a:pt x="208" y="318"/>
                    <a:pt x="208" y="319"/>
                  </a:cubicBezTo>
                  <a:cubicBezTo>
                    <a:pt x="207" y="324"/>
                    <a:pt x="206" y="328"/>
                    <a:pt x="204" y="333"/>
                  </a:cubicBezTo>
                  <a:cubicBezTo>
                    <a:pt x="204" y="333"/>
                    <a:pt x="204" y="333"/>
                    <a:pt x="204" y="332"/>
                  </a:cubicBezTo>
                  <a:cubicBezTo>
                    <a:pt x="205" y="327"/>
                    <a:pt x="206" y="322"/>
                    <a:pt x="207" y="317"/>
                  </a:cubicBezTo>
                  <a:close/>
                  <a:moveTo>
                    <a:pt x="207" y="343"/>
                  </a:moveTo>
                  <a:cubicBezTo>
                    <a:pt x="207" y="345"/>
                    <a:pt x="207" y="346"/>
                    <a:pt x="207" y="348"/>
                  </a:cubicBezTo>
                  <a:cubicBezTo>
                    <a:pt x="206" y="348"/>
                    <a:pt x="205" y="349"/>
                    <a:pt x="204" y="350"/>
                  </a:cubicBezTo>
                  <a:cubicBezTo>
                    <a:pt x="205" y="348"/>
                    <a:pt x="206" y="346"/>
                    <a:pt x="207" y="343"/>
                  </a:cubicBezTo>
                  <a:close/>
                  <a:moveTo>
                    <a:pt x="208" y="367"/>
                  </a:moveTo>
                  <a:cubicBezTo>
                    <a:pt x="208" y="367"/>
                    <a:pt x="208" y="368"/>
                    <a:pt x="209" y="369"/>
                  </a:cubicBezTo>
                  <a:cubicBezTo>
                    <a:pt x="208" y="369"/>
                    <a:pt x="207" y="369"/>
                    <a:pt x="206" y="370"/>
                  </a:cubicBezTo>
                  <a:cubicBezTo>
                    <a:pt x="207" y="369"/>
                    <a:pt x="208" y="368"/>
                    <a:pt x="208" y="367"/>
                  </a:cubicBezTo>
                  <a:close/>
                  <a:moveTo>
                    <a:pt x="209" y="308"/>
                  </a:moveTo>
                  <a:cubicBezTo>
                    <a:pt x="208" y="309"/>
                    <a:pt x="208" y="309"/>
                    <a:pt x="208" y="309"/>
                  </a:cubicBezTo>
                  <a:cubicBezTo>
                    <a:pt x="208" y="305"/>
                    <a:pt x="209" y="301"/>
                    <a:pt x="209" y="297"/>
                  </a:cubicBezTo>
                  <a:cubicBezTo>
                    <a:pt x="209" y="296"/>
                    <a:pt x="209" y="296"/>
                    <a:pt x="209" y="296"/>
                  </a:cubicBezTo>
                  <a:cubicBezTo>
                    <a:pt x="209" y="300"/>
                    <a:pt x="209" y="304"/>
                    <a:pt x="209" y="308"/>
                  </a:cubicBezTo>
                  <a:close/>
                  <a:moveTo>
                    <a:pt x="206" y="237"/>
                  </a:moveTo>
                  <a:cubicBezTo>
                    <a:pt x="206" y="237"/>
                    <a:pt x="206" y="237"/>
                    <a:pt x="206" y="237"/>
                  </a:cubicBezTo>
                  <a:cubicBezTo>
                    <a:pt x="206" y="236"/>
                    <a:pt x="206" y="236"/>
                    <a:pt x="206" y="236"/>
                  </a:cubicBezTo>
                  <a:cubicBezTo>
                    <a:pt x="205" y="236"/>
                    <a:pt x="205" y="236"/>
                    <a:pt x="205" y="236"/>
                  </a:cubicBezTo>
                  <a:cubicBezTo>
                    <a:pt x="207" y="236"/>
                    <a:pt x="209" y="236"/>
                    <a:pt x="210" y="236"/>
                  </a:cubicBezTo>
                  <a:cubicBezTo>
                    <a:pt x="210" y="236"/>
                    <a:pt x="210" y="237"/>
                    <a:pt x="210" y="238"/>
                  </a:cubicBezTo>
                  <a:cubicBezTo>
                    <a:pt x="210" y="238"/>
                    <a:pt x="210" y="238"/>
                    <a:pt x="209" y="238"/>
                  </a:cubicBezTo>
                  <a:cubicBezTo>
                    <a:pt x="209" y="237"/>
                    <a:pt x="207" y="237"/>
                    <a:pt x="206" y="237"/>
                  </a:cubicBezTo>
                  <a:close/>
                  <a:moveTo>
                    <a:pt x="211" y="275"/>
                  </a:moveTo>
                  <a:cubicBezTo>
                    <a:pt x="211" y="275"/>
                    <a:pt x="211" y="274"/>
                    <a:pt x="212" y="274"/>
                  </a:cubicBezTo>
                  <a:cubicBezTo>
                    <a:pt x="212" y="277"/>
                    <a:pt x="211" y="279"/>
                    <a:pt x="211" y="282"/>
                  </a:cubicBezTo>
                  <a:cubicBezTo>
                    <a:pt x="211" y="282"/>
                    <a:pt x="210" y="282"/>
                    <a:pt x="210" y="282"/>
                  </a:cubicBezTo>
                  <a:cubicBezTo>
                    <a:pt x="210" y="280"/>
                    <a:pt x="210" y="277"/>
                    <a:pt x="211" y="275"/>
                  </a:cubicBezTo>
                  <a:close/>
                  <a:moveTo>
                    <a:pt x="208" y="213"/>
                  </a:moveTo>
                  <a:cubicBezTo>
                    <a:pt x="208" y="213"/>
                    <a:pt x="208" y="213"/>
                    <a:pt x="208" y="213"/>
                  </a:cubicBezTo>
                  <a:cubicBezTo>
                    <a:pt x="208" y="213"/>
                    <a:pt x="208" y="213"/>
                    <a:pt x="208" y="213"/>
                  </a:cubicBezTo>
                  <a:cubicBezTo>
                    <a:pt x="207" y="214"/>
                    <a:pt x="207" y="214"/>
                    <a:pt x="207" y="214"/>
                  </a:cubicBezTo>
                  <a:cubicBezTo>
                    <a:pt x="207" y="213"/>
                    <a:pt x="207" y="212"/>
                    <a:pt x="207" y="211"/>
                  </a:cubicBezTo>
                  <a:cubicBezTo>
                    <a:pt x="207" y="210"/>
                    <a:pt x="208" y="209"/>
                    <a:pt x="209" y="208"/>
                  </a:cubicBezTo>
                  <a:cubicBezTo>
                    <a:pt x="209" y="210"/>
                    <a:pt x="211" y="211"/>
                    <a:pt x="212" y="211"/>
                  </a:cubicBezTo>
                  <a:cubicBezTo>
                    <a:pt x="211" y="211"/>
                    <a:pt x="210" y="212"/>
                    <a:pt x="208" y="213"/>
                  </a:cubicBezTo>
                  <a:close/>
                  <a:moveTo>
                    <a:pt x="212" y="168"/>
                  </a:moveTo>
                  <a:cubicBezTo>
                    <a:pt x="211" y="167"/>
                    <a:pt x="210" y="166"/>
                    <a:pt x="209" y="166"/>
                  </a:cubicBezTo>
                  <a:cubicBezTo>
                    <a:pt x="211" y="164"/>
                    <a:pt x="212" y="163"/>
                    <a:pt x="213" y="161"/>
                  </a:cubicBezTo>
                  <a:cubicBezTo>
                    <a:pt x="213" y="163"/>
                    <a:pt x="212" y="165"/>
                    <a:pt x="212" y="168"/>
                  </a:cubicBezTo>
                  <a:close/>
                  <a:moveTo>
                    <a:pt x="213" y="173"/>
                  </a:moveTo>
                  <a:cubicBezTo>
                    <a:pt x="213" y="174"/>
                    <a:pt x="213" y="174"/>
                    <a:pt x="213" y="174"/>
                  </a:cubicBezTo>
                  <a:cubicBezTo>
                    <a:pt x="213" y="174"/>
                    <a:pt x="213" y="174"/>
                    <a:pt x="213" y="173"/>
                  </a:cubicBezTo>
                  <a:close/>
                  <a:moveTo>
                    <a:pt x="211" y="174"/>
                  </a:moveTo>
                  <a:cubicBezTo>
                    <a:pt x="211" y="175"/>
                    <a:pt x="211" y="176"/>
                    <a:pt x="210" y="177"/>
                  </a:cubicBezTo>
                  <a:cubicBezTo>
                    <a:pt x="210" y="177"/>
                    <a:pt x="210" y="177"/>
                    <a:pt x="210" y="177"/>
                  </a:cubicBezTo>
                  <a:cubicBezTo>
                    <a:pt x="209" y="177"/>
                    <a:pt x="209" y="177"/>
                    <a:pt x="209" y="177"/>
                  </a:cubicBezTo>
                  <a:cubicBezTo>
                    <a:pt x="209" y="176"/>
                    <a:pt x="209" y="176"/>
                    <a:pt x="210" y="175"/>
                  </a:cubicBezTo>
                  <a:cubicBezTo>
                    <a:pt x="210" y="175"/>
                    <a:pt x="210" y="175"/>
                    <a:pt x="211" y="174"/>
                  </a:cubicBezTo>
                  <a:close/>
                  <a:moveTo>
                    <a:pt x="210" y="173"/>
                  </a:moveTo>
                  <a:cubicBezTo>
                    <a:pt x="210" y="173"/>
                    <a:pt x="210" y="172"/>
                    <a:pt x="210" y="172"/>
                  </a:cubicBezTo>
                  <a:cubicBezTo>
                    <a:pt x="210" y="172"/>
                    <a:pt x="210" y="172"/>
                    <a:pt x="210" y="172"/>
                  </a:cubicBezTo>
                  <a:cubicBezTo>
                    <a:pt x="210" y="173"/>
                    <a:pt x="210" y="173"/>
                    <a:pt x="210" y="173"/>
                  </a:cubicBezTo>
                  <a:close/>
                  <a:moveTo>
                    <a:pt x="210" y="180"/>
                  </a:moveTo>
                  <a:cubicBezTo>
                    <a:pt x="210" y="181"/>
                    <a:pt x="209" y="181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9" y="181"/>
                    <a:pt x="209" y="181"/>
                    <a:pt x="210" y="180"/>
                  </a:cubicBezTo>
                  <a:close/>
                  <a:moveTo>
                    <a:pt x="210" y="203"/>
                  </a:moveTo>
                  <a:cubicBezTo>
                    <a:pt x="210" y="204"/>
                    <a:pt x="210" y="204"/>
                    <a:pt x="210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4"/>
                    <a:pt x="210" y="204"/>
                    <a:pt x="210" y="203"/>
                  </a:cubicBezTo>
                  <a:close/>
                  <a:moveTo>
                    <a:pt x="212" y="236"/>
                  </a:moveTo>
                  <a:cubicBezTo>
                    <a:pt x="213" y="236"/>
                    <a:pt x="214" y="236"/>
                    <a:pt x="214" y="235"/>
                  </a:cubicBezTo>
                  <a:cubicBezTo>
                    <a:pt x="214" y="236"/>
                    <a:pt x="214" y="236"/>
                    <a:pt x="214" y="236"/>
                  </a:cubicBezTo>
                  <a:cubicBezTo>
                    <a:pt x="214" y="236"/>
                    <a:pt x="213" y="236"/>
                    <a:pt x="212" y="237"/>
                  </a:cubicBezTo>
                  <a:cubicBezTo>
                    <a:pt x="212" y="236"/>
                    <a:pt x="212" y="236"/>
                    <a:pt x="212" y="236"/>
                  </a:cubicBezTo>
                  <a:close/>
                  <a:moveTo>
                    <a:pt x="215" y="255"/>
                  </a:moveTo>
                  <a:cubicBezTo>
                    <a:pt x="215" y="254"/>
                    <a:pt x="215" y="254"/>
                    <a:pt x="215" y="254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5" y="253"/>
                    <a:pt x="215" y="252"/>
                    <a:pt x="216" y="252"/>
                  </a:cubicBezTo>
                  <a:cubicBezTo>
                    <a:pt x="215" y="256"/>
                    <a:pt x="215" y="260"/>
                    <a:pt x="214" y="264"/>
                  </a:cubicBezTo>
                  <a:cubicBezTo>
                    <a:pt x="214" y="265"/>
                    <a:pt x="214" y="265"/>
                    <a:pt x="213" y="266"/>
                  </a:cubicBezTo>
                  <a:cubicBezTo>
                    <a:pt x="213" y="266"/>
                    <a:pt x="213" y="266"/>
                    <a:pt x="212" y="267"/>
                  </a:cubicBezTo>
                  <a:cubicBezTo>
                    <a:pt x="213" y="263"/>
                    <a:pt x="214" y="259"/>
                    <a:pt x="215" y="255"/>
                  </a:cubicBezTo>
                  <a:close/>
                  <a:moveTo>
                    <a:pt x="216" y="249"/>
                  </a:moveTo>
                  <a:cubicBezTo>
                    <a:pt x="216" y="248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6" y="245"/>
                    <a:pt x="216" y="244"/>
                    <a:pt x="216" y="244"/>
                  </a:cubicBezTo>
                  <a:cubicBezTo>
                    <a:pt x="217" y="243"/>
                    <a:pt x="217" y="243"/>
                    <a:pt x="217" y="243"/>
                  </a:cubicBezTo>
                  <a:cubicBezTo>
                    <a:pt x="217" y="245"/>
                    <a:pt x="217" y="246"/>
                    <a:pt x="217" y="247"/>
                  </a:cubicBezTo>
                  <a:cubicBezTo>
                    <a:pt x="216" y="248"/>
                    <a:pt x="216" y="248"/>
                    <a:pt x="216" y="249"/>
                  </a:cubicBezTo>
                  <a:close/>
                  <a:moveTo>
                    <a:pt x="216" y="230"/>
                  </a:moveTo>
                  <a:cubicBezTo>
                    <a:pt x="216" y="230"/>
                    <a:pt x="216" y="230"/>
                    <a:pt x="216" y="230"/>
                  </a:cubicBezTo>
                  <a:cubicBezTo>
                    <a:pt x="216" y="230"/>
                    <a:pt x="216" y="230"/>
                    <a:pt x="216" y="230"/>
                  </a:cubicBezTo>
                  <a:close/>
                  <a:moveTo>
                    <a:pt x="214" y="189"/>
                  </a:moveTo>
                  <a:cubicBezTo>
                    <a:pt x="212" y="189"/>
                    <a:pt x="211" y="190"/>
                    <a:pt x="210" y="191"/>
                  </a:cubicBezTo>
                  <a:cubicBezTo>
                    <a:pt x="210" y="190"/>
                    <a:pt x="211" y="189"/>
                    <a:pt x="211" y="188"/>
                  </a:cubicBezTo>
                  <a:cubicBezTo>
                    <a:pt x="211" y="187"/>
                    <a:pt x="212" y="187"/>
                    <a:pt x="212" y="186"/>
                  </a:cubicBezTo>
                  <a:cubicBezTo>
                    <a:pt x="213" y="186"/>
                    <a:pt x="213" y="186"/>
                    <a:pt x="214" y="186"/>
                  </a:cubicBezTo>
                  <a:cubicBezTo>
                    <a:pt x="215" y="186"/>
                    <a:pt x="215" y="186"/>
                    <a:pt x="216" y="186"/>
                  </a:cubicBezTo>
                  <a:cubicBezTo>
                    <a:pt x="215" y="187"/>
                    <a:pt x="214" y="188"/>
                    <a:pt x="214" y="189"/>
                  </a:cubicBezTo>
                  <a:close/>
                  <a:moveTo>
                    <a:pt x="212" y="179"/>
                  </a:moveTo>
                  <a:cubicBezTo>
                    <a:pt x="212" y="179"/>
                    <a:pt x="212" y="178"/>
                    <a:pt x="212" y="177"/>
                  </a:cubicBezTo>
                  <a:cubicBezTo>
                    <a:pt x="213" y="176"/>
                    <a:pt x="214" y="175"/>
                    <a:pt x="216" y="174"/>
                  </a:cubicBezTo>
                  <a:cubicBezTo>
                    <a:pt x="216" y="174"/>
                    <a:pt x="217" y="174"/>
                    <a:pt x="218" y="174"/>
                  </a:cubicBezTo>
                  <a:cubicBezTo>
                    <a:pt x="216" y="176"/>
                    <a:pt x="214" y="178"/>
                    <a:pt x="212" y="179"/>
                  </a:cubicBezTo>
                  <a:close/>
                  <a:moveTo>
                    <a:pt x="206" y="170"/>
                  </a:moveTo>
                  <a:cubicBezTo>
                    <a:pt x="206" y="170"/>
                    <a:pt x="206" y="170"/>
                    <a:pt x="207" y="169"/>
                  </a:cubicBezTo>
                  <a:cubicBezTo>
                    <a:pt x="207" y="170"/>
                    <a:pt x="208" y="171"/>
                    <a:pt x="208" y="171"/>
                  </a:cubicBezTo>
                  <a:cubicBezTo>
                    <a:pt x="208" y="171"/>
                    <a:pt x="208" y="171"/>
                    <a:pt x="208" y="171"/>
                  </a:cubicBezTo>
                  <a:cubicBezTo>
                    <a:pt x="208" y="172"/>
                    <a:pt x="208" y="173"/>
                    <a:pt x="208" y="174"/>
                  </a:cubicBezTo>
                  <a:cubicBezTo>
                    <a:pt x="207" y="175"/>
                    <a:pt x="206" y="175"/>
                    <a:pt x="206" y="175"/>
                  </a:cubicBezTo>
                  <a:cubicBezTo>
                    <a:pt x="206" y="174"/>
                    <a:pt x="206" y="172"/>
                    <a:pt x="206" y="170"/>
                  </a:cubicBezTo>
                  <a:close/>
                  <a:moveTo>
                    <a:pt x="205" y="186"/>
                  </a:moveTo>
                  <a:cubicBezTo>
                    <a:pt x="205" y="185"/>
                    <a:pt x="206" y="184"/>
                    <a:pt x="206" y="183"/>
                  </a:cubicBezTo>
                  <a:cubicBezTo>
                    <a:pt x="205" y="183"/>
                    <a:pt x="205" y="183"/>
                    <a:pt x="205" y="183"/>
                  </a:cubicBezTo>
                  <a:cubicBezTo>
                    <a:pt x="206" y="181"/>
                    <a:pt x="206" y="179"/>
                    <a:pt x="206" y="178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8"/>
                    <a:pt x="208" y="180"/>
                    <a:pt x="207" y="181"/>
                  </a:cubicBezTo>
                  <a:cubicBezTo>
                    <a:pt x="207" y="183"/>
                    <a:pt x="206" y="184"/>
                    <a:pt x="206" y="186"/>
                  </a:cubicBezTo>
                  <a:cubicBezTo>
                    <a:pt x="206" y="186"/>
                    <a:pt x="205" y="186"/>
                    <a:pt x="205" y="186"/>
                  </a:cubicBezTo>
                  <a:close/>
                  <a:moveTo>
                    <a:pt x="204" y="131"/>
                  </a:moveTo>
                  <a:cubicBezTo>
                    <a:pt x="203" y="136"/>
                    <a:pt x="203" y="141"/>
                    <a:pt x="203" y="146"/>
                  </a:cubicBezTo>
                  <a:cubicBezTo>
                    <a:pt x="202" y="147"/>
                    <a:pt x="201" y="149"/>
                    <a:pt x="200" y="150"/>
                  </a:cubicBezTo>
                  <a:cubicBezTo>
                    <a:pt x="200" y="150"/>
                    <a:pt x="200" y="149"/>
                    <a:pt x="200" y="149"/>
                  </a:cubicBezTo>
                  <a:cubicBezTo>
                    <a:pt x="200" y="142"/>
                    <a:pt x="200" y="135"/>
                    <a:pt x="201" y="128"/>
                  </a:cubicBezTo>
                  <a:cubicBezTo>
                    <a:pt x="202" y="122"/>
                    <a:pt x="203" y="117"/>
                    <a:pt x="205" y="113"/>
                  </a:cubicBezTo>
                  <a:cubicBezTo>
                    <a:pt x="204" y="119"/>
                    <a:pt x="204" y="128"/>
                    <a:pt x="204" y="131"/>
                  </a:cubicBezTo>
                  <a:close/>
                  <a:moveTo>
                    <a:pt x="205" y="111"/>
                  </a:moveTo>
                  <a:cubicBezTo>
                    <a:pt x="204" y="111"/>
                    <a:pt x="204" y="111"/>
                    <a:pt x="204" y="111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2" y="115"/>
                    <a:pt x="200" y="121"/>
                    <a:pt x="199" y="128"/>
                  </a:cubicBezTo>
                  <a:cubicBezTo>
                    <a:pt x="199" y="135"/>
                    <a:pt x="198" y="142"/>
                    <a:pt x="198" y="149"/>
                  </a:cubicBezTo>
                  <a:cubicBezTo>
                    <a:pt x="198" y="150"/>
                    <a:pt x="198" y="152"/>
                    <a:pt x="198" y="154"/>
                  </a:cubicBezTo>
                  <a:cubicBezTo>
                    <a:pt x="198" y="155"/>
                    <a:pt x="198" y="155"/>
                    <a:pt x="197" y="156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8" y="158"/>
                    <a:pt x="198" y="158"/>
                    <a:pt x="198" y="159"/>
                  </a:cubicBezTo>
                  <a:cubicBezTo>
                    <a:pt x="198" y="160"/>
                    <a:pt x="197" y="161"/>
                    <a:pt x="197" y="162"/>
                  </a:cubicBezTo>
                  <a:cubicBezTo>
                    <a:pt x="197" y="163"/>
                    <a:pt x="196" y="164"/>
                    <a:pt x="196" y="165"/>
                  </a:cubicBezTo>
                  <a:cubicBezTo>
                    <a:pt x="196" y="164"/>
                    <a:pt x="196" y="162"/>
                    <a:pt x="196" y="161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7" y="157"/>
                    <a:pt x="197" y="156"/>
                  </a:cubicBezTo>
                  <a:cubicBezTo>
                    <a:pt x="197" y="145"/>
                    <a:pt x="198" y="134"/>
                    <a:pt x="199" y="123"/>
                  </a:cubicBezTo>
                  <a:cubicBezTo>
                    <a:pt x="200" y="117"/>
                    <a:pt x="200" y="110"/>
                    <a:pt x="202" y="104"/>
                  </a:cubicBezTo>
                  <a:cubicBezTo>
                    <a:pt x="202" y="107"/>
                    <a:pt x="203" y="109"/>
                    <a:pt x="205" y="111"/>
                  </a:cubicBezTo>
                  <a:close/>
                  <a:moveTo>
                    <a:pt x="196" y="175"/>
                  </a:moveTo>
                  <a:cubicBezTo>
                    <a:pt x="195" y="177"/>
                    <a:pt x="194" y="180"/>
                    <a:pt x="194" y="183"/>
                  </a:cubicBezTo>
                  <a:cubicBezTo>
                    <a:pt x="194" y="179"/>
                    <a:pt x="195" y="175"/>
                    <a:pt x="195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69"/>
                    <a:pt x="197" y="166"/>
                    <a:pt x="198" y="163"/>
                  </a:cubicBezTo>
                  <a:cubicBezTo>
                    <a:pt x="198" y="164"/>
                    <a:pt x="198" y="164"/>
                    <a:pt x="198" y="165"/>
                  </a:cubicBezTo>
                  <a:cubicBezTo>
                    <a:pt x="198" y="167"/>
                    <a:pt x="197" y="170"/>
                    <a:pt x="196" y="172"/>
                  </a:cubicBezTo>
                  <a:cubicBezTo>
                    <a:pt x="196" y="173"/>
                    <a:pt x="195" y="173"/>
                    <a:pt x="195" y="174"/>
                  </a:cubicBezTo>
                  <a:lnTo>
                    <a:pt x="196" y="175"/>
                  </a:lnTo>
                  <a:close/>
                  <a:moveTo>
                    <a:pt x="169" y="186"/>
                  </a:moveTo>
                  <a:cubicBezTo>
                    <a:pt x="171" y="187"/>
                    <a:pt x="171" y="187"/>
                    <a:pt x="171" y="187"/>
                  </a:cubicBezTo>
                  <a:cubicBezTo>
                    <a:pt x="173" y="184"/>
                    <a:pt x="176" y="182"/>
                    <a:pt x="179" y="179"/>
                  </a:cubicBezTo>
                  <a:cubicBezTo>
                    <a:pt x="179" y="180"/>
                    <a:pt x="179" y="181"/>
                    <a:pt x="179" y="182"/>
                  </a:cubicBezTo>
                  <a:cubicBezTo>
                    <a:pt x="178" y="183"/>
                    <a:pt x="178" y="184"/>
                    <a:pt x="177" y="185"/>
                  </a:cubicBezTo>
                  <a:cubicBezTo>
                    <a:pt x="176" y="187"/>
                    <a:pt x="175" y="189"/>
                    <a:pt x="174" y="191"/>
                  </a:cubicBezTo>
                  <a:cubicBezTo>
                    <a:pt x="174" y="192"/>
                    <a:pt x="173" y="193"/>
                    <a:pt x="173" y="193"/>
                  </a:cubicBezTo>
                  <a:cubicBezTo>
                    <a:pt x="174" y="194"/>
                    <a:pt x="174" y="194"/>
                    <a:pt x="174" y="194"/>
                  </a:cubicBezTo>
                  <a:cubicBezTo>
                    <a:pt x="174" y="194"/>
                    <a:pt x="174" y="194"/>
                    <a:pt x="174" y="195"/>
                  </a:cubicBezTo>
                  <a:cubicBezTo>
                    <a:pt x="166" y="200"/>
                    <a:pt x="155" y="204"/>
                    <a:pt x="146" y="205"/>
                  </a:cubicBezTo>
                  <a:cubicBezTo>
                    <a:pt x="147" y="204"/>
                    <a:pt x="147" y="204"/>
                    <a:pt x="147" y="204"/>
                  </a:cubicBezTo>
                  <a:cubicBezTo>
                    <a:pt x="146" y="203"/>
                    <a:pt x="146" y="203"/>
                    <a:pt x="146" y="203"/>
                  </a:cubicBezTo>
                  <a:cubicBezTo>
                    <a:pt x="145" y="203"/>
                    <a:pt x="145" y="203"/>
                    <a:pt x="144" y="204"/>
                  </a:cubicBezTo>
                  <a:cubicBezTo>
                    <a:pt x="144" y="203"/>
                    <a:pt x="144" y="203"/>
                    <a:pt x="145" y="203"/>
                  </a:cubicBezTo>
                  <a:cubicBezTo>
                    <a:pt x="143" y="202"/>
                    <a:pt x="143" y="202"/>
                    <a:pt x="143" y="202"/>
                  </a:cubicBezTo>
                  <a:cubicBezTo>
                    <a:pt x="143" y="203"/>
                    <a:pt x="142" y="203"/>
                    <a:pt x="142" y="204"/>
                  </a:cubicBezTo>
                  <a:cubicBezTo>
                    <a:pt x="142" y="204"/>
                    <a:pt x="142" y="204"/>
                    <a:pt x="142" y="204"/>
                  </a:cubicBezTo>
                  <a:cubicBezTo>
                    <a:pt x="142" y="204"/>
                    <a:pt x="141" y="204"/>
                    <a:pt x="141" y="205"/>
                  </a:cubicBezTo>
                  <a:cubicBezTo>
                    <a:pt x="141" y="201"/>
                    <a:pt x="142" y="198"/>
                    <a:pt x="142" y="195"/>
                  </a:cubicBezTo>
                  <a:cubicBezTo>
                    <a:pt x="142" y="195"/>
                    <a:pt x="143" y="194"/>
                    <a:pt x="143" y="193"/>
                  </a:cubicBezTo>
                  <a:cubicBezTo>
                    <a:pt x="144" y="193"/>
                    <a:pt x="145" y="193"/>
                    <a:pt x="145" y="193"/>
                  </a:cubicBezTo>
                  <a:cubicBezTo>
                    <a:pt x="146" y="193"/>
                    <a:pt x="147" y="193"/>
                    <a:pt x="147" y="193"/>
                  </a:cubicBezTo>
                  <a:cubicBezTo>
                    <a:pt x="146" y="195"/>
                    <a:pt x="144" y="196"/>
                    <a:pt x="143" y="198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4" y="200"/>
                    <a:pt x="144" y="200"/>
                    <a:pt x="144" y="200"/>
                  </a:cubicBezTo>
                  <a:cubicBezTo>
                    <a:pt x="153" y="199"/>
                    <a:pt x="161" y="196"/>
                    <a:pt x="169" y="192"/>
                  </a:cubicBezTo>
                  <a:cubicBezTo>
                    <a:pt x="169" y="191"/>
                    <a:pt x="169" y="191"/>
                    <a:pt x="169" y="191"/>
                  </a:cubicBezTo>
                  <a:cubicBezTo>
                    <a:pt x="161" y="194"/>
                    <a:pt x="154" y="197"/>
                    <a:pt x="146" y="198"/>
                  </a:cubicBezTo>
                  <a:cubicBezTo>
                    <a:pt x="147" y="196"/>
                    <a:pt x="149" y="195"/>
                    <a:pt x="150" y="193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6" y="192"/>
                    <a:pt x="162" y="189"/>
                    <a:pt x="167" y="186"/>
                  </a:cubicBezTo>
                  <a:cubicBezTo>
                    <a:pt x="166" y="185"/>
                    <a:pt x="166" y="185"/>
                    <a:pt x="166" y="185"/>
                  </a:cubicBezTo>
                  <a:cubicBezTo>
                    <a:pt x="160" y="188"/>
                    <a:pt x="152" y="192"/>
                    <a:pt x="145" y="192"/>
                  </a:cubicBezTo>
                  <a:cubicBezTo>
                    <a:pt x="145" y="192"/>
                    <a:pt x="145" y="192"/>
                    <a:pt x="145" y="192"/>
                  </a:cubicBezTo>
                  <a:cubicBezTo>
                    <a:pt x="145" y="191"/>
                    <a:pt x="145" y="191"/>
                    <a:pt x="146" y="191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89"/>
                    <a:pt x="144" y="189"/>
                    <a:pt x="144" y="189"/>
                  </a:cubicBezTo>
                  <a:cubicBezTo>
                    <a:pt x="144" y="188"/>
                    <a:pt x="144" y="188"/>
                    <a:pt x="145" y="187"/>
                  </a:cubicBezTo>
                  <a:cubicBezTo>
                    <a:pt x="145" y="187"/>
                    <a:pt x="145" y="187"/>
                    <a:pt x="145" y="187"/>
                  </a:cubicBezTo>
                  <a:cubicBezTo>
                    <a:pt x="146" y="187"/>
                    <a:pt x="146" y="187"/>
                    <a:pt x="147" y="187"/>
                  </a:cubicBezTo>
                  <a:cubicBezTo>
                    <a:pt x="151" y="187"/>
                    <a:pt x="155" y="186"/>
                    <a:pt x="159" y="184"/>
                  </a:cubicBezTo>
                  <a:cubicBezTo>
                    <a:pt x="164" y="183"/>
                    <a:pt x="168" y="181"/>
                    <a:pt x="172" y="179"/>
                  </a:cubicBezTo>
                  <a:cubicBezTo>
                    <a:pt x="171" y="177"/>
                    <a:pt x="171" y="177"/>
                    <a:pt x="171" y="177"/>
                  </a:cubicBezTo>
                  <a:cubicBezTo>
                    <a:pt x="167" y="179"/>
                    <a:pt x="163" y="181"/>
                    <a:pt x="159" y="183"/>
                  </a:cubicBezTo>
                  <a:cubicBezTo>
                    <a:pt x="155" y="184"/>
                    <a:pt x="151" y="185"/>
                    <a:pt x="148" y="186"/>
                  </a:cubicBezTo>
                  <a:cubicBezTo>
                    <a:pt x="149" y="185"/>
                    <a:pt x="150" y="184"/>
                    <a:pt x="150" y="184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51" y="184"/>
                    <a:pt x="151" y="184"/>
                    <a:pt x="151" y="184"/>
                  </a:cubicBezTo>
                  <a:cubicBezTo>
                    <a:pt x="157" y="182"/>
                    <a:pt x="163" y="179"/>
                    <a:pt x="169" y="177"/>
                  </a:cubicBezTo>
                  <a:cubicBezTo>
                    <a:pt x="169" y="176"/>
                    <a:pt x="169" y="176"/>
                    <a:pt x="169" y="176"/>
                  </a:cubicBezTo>
                  <a:cubicBezTo>
                    <a:pt x="172" y="175"/>
                    <a:pt x="175" y="174"/>
                    <a:pt x="178" y="172"/>
                  </a:cubicBezTo>
                  <a:cubicBezTo>
                    <a:pt x="178" y="173"/>
                    <a:pt x="177" y="173"/>
                    <a:pt x="177" y="174"/>
                  </a:cubicBezTo>
                  <a:cubicBezTo>
                    <a:pt x="178" y="175"/>
                    <a:pt x="178" y="175"/>
                    <a:pt x="178" y="175"/>
                  </a:cubicBezTo>
                  <a:cubicBezTo>
                    <a:pt x="179" y="173"/>
                    <a:pt x="181" y="171"/>
                    <a:pt x="182" y="170"/>
                  </a:cubicBezTo>
                  <a:cubicBezTo>
                    <a:pt x="186" y="168"/>
                    <a:pt x="189" y="166"/>
                    <a:pt x="191" y="164"/>
                  </a:cubicBezTo>
                  <a:cubicBezTo>
                    <a:pt x="191" y="165"/>
                    <a:pt x="191" y="167"/>
                    <a:pt x="191" y="169"/>
                  </a:cubicBezTo>
                  <a:cubicBezTo>
                    <a:pt x="190" y="168"/>
                    <a:pt x="190" y="168"/>
                    <a:pt x="190" y="168"/>
                  </a:cubicBezTo>
                  <a:cubicBezTo>
                    <a:pt x="190" y="168"/>
                    <a:pt x="189" y="169"/>
                    <a:pt x="189" y="169"/>
                  </a:cubicBezTo>
                  <a:cubicBezTo>
                    <a:pt x="189" y="169"/>
                    <a:pt x="189" y="169"/>
                    <a:pt x="189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82" y="174"/>
                    <a:pt x="175" y="180"/>
                    <a:pt x="169" y="186"/>
                  </a:cubicBezTo>
                  <a:close/>
                  <a:moveTo>
                    <a:pt x="182" y="181"/>
                  </a:moveTo>
                  <a:cubicBezTo>
                    <a:pt x="183" y="181"/>
                    <a:pt x="183" y="181"/>
                    <a:pt x="183" y="181"/>
                  </a:cubicBezTo>
                  <a:cubicBezTo>
                    <a:pt x="183" y="181"/>
                    <a:pt x="182" y="181"/>
                    <a:pt x="182" y="181"/>
                  </a:cubicBezTo>
                  <a:cubicBezTo>
                    <a:pt x="182" y="181"/>
                    <a:pt x="182" y="181"/>
                    <a:pt x="182" y="181"/>
                  </a:cubicBezTo>
                  <a:cubicBezTo>
                    <a:pt x="182" y="181"/>
                    <a:pt x="182" y="181"/>
                    <a:pt x="182" y="181"/>
                  </a:cubicBezTo>
                  <a:close/>
                  <a:moveTo>
                    <a:pt x="162" y="230"/>
                  </a:moveTo>
                  <a:cubicBezTo>
                    <a:pt x="158" y="233"/>
                    <a:pt x="154" y="235"/>
                    <a:pt x="149" y="237"/>
                  </a:cubicBezTo>
                  <a:cubicBezTo>
                    <a:pt x="149" y="237"/>
                    <a:pt x="149" y="236"/>
                    <a:pt x="149" y="236"/>
                  </a:cubicBezTo>
                  <a:cubicBezTo>
                    <a:pt x="151" y="234"/>
                    <a:pt x="153" y="232"/>
                    <a:pt x="155" y="231"/>
                  </a:cubicBezTo>
                  <a:cubicBezTo>
                    <a:pt x="156" y="231"/>
                    <a:pt x="158" y="230"/>
                    <a:pt x="160" y="230"/>
                  </a:cubicBezTo>
                  <a:cubicBezTo>
                    <a:pt x="161" y="231"/>
                    <a:pt x="161" y="231"/>
                    <a:pt x="161" y="231"/>
                  </a:cubicBezTo>
                  <a:cubicBezTo>
                    <a:pt x="162" y="230"/>
                    <a:pt x="163" y="229"/>
                    <a:pt x="164" y="229"/>
                  </a:cubicBezTo>
                  <a:cubicBezTo>
                    <a:pt x="165" y="228"/>
                    <a:pt x="165" y="228"/>
                    <a:pt x="166" y="228"/>
                  </a:cubicBezTo>
                  <a:cubicBezTo>
                    <a:pt x="170" y="227"/>
                    <a:pt x="173" y="225"/>
                    <a:pt x="175" y="223"/>
                  </a:cubicBezTo>
                  <a:cubicBezTo>
                    <a:pt x="175" y="224"/>
                    <a:pt x="175" y="225"/>
                    <a:pt x="175" y="226"/>
                  </a:cubicBezTo>
                  <a:cubicBezTo>
                    <a:pt x="170" y="229"/>
                    <a:pt x="165" y="232"/>
                    <a:pt x="159" y="234"/>
                  </a:cubicBezTo>
                  <a:cubicBezTo>
                    <a:pt x="160" y="233"/>
                    <a:pt x="162" y="233"/>
                    <a:pt x="163" y="232"/>
                  </a:cubicBezTo>
                  <a:lnTo>
                    <a:pt x="162" y="230"/>
                  </a:lnTo>
                  <a:close/>
                  <a:moveTo>
                    <a:pt x="144" y="238"/>
                  </a:moveTo>
                  <a:cubicBezTo>
                    <a:pt x="144" y="238"/>
                    <a:pt x="144" y="238"/>
                    <a:pt x="144" y="238"/>
                  </a:cubicBezTo>
                  <a:cubicBezTo>
                    <a:pt x="144" y="237"/>
                    <a:pt x="144" y="236"/>
                    <a:pt x="145" y="235"/>
                  </a:cubicBezTo>
                  <a:cubicBezTo>
                    <a:pt x="147" y="234"/>
                    <a:pt x="149" y="232"/>
                    <a:pt x="151" y="231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0" y="233"/>
                    <a:pt x="149" y="234"/>
                    <a:pt x="148" y="235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6" y="236"/>
                    <a:pt x="145" y="237"/>
                    <a:pt x="144" y="238"/>
                  </a:cubicBezTo>
                  <a:close/>
                  <a:moveTo>
                    <a:pt x="147" y="237"/>
                  </a:moveTo>
                  <a:cubicBezTo>
                    <a:pt x="147" y="237"/>
                    <a:pt x="147" y="237"/>
                    <a:pt x="147" y="237"/>
                  </a:cubicBezTo>
                  <a:cubicBezTo>
                    <a:pt x="147" y="237"/>
                    <a:pt x="147" y="237"/>
                    <a:pt x="147" y="237"/>
                  </a:cubicBezTo>
                  <a:close/>
                  <a:moveTo>
                    <a:pt x="142" y="236"/>
                  </a:moveTo>
                  <a:cubicBezTo>
                    <a:pt x="143" y="236"/>
                    <a:pt x="143" y="236"/>
                    <a:pt x="143" y="236"/>
                  </a:cubicBezTo>
                  <a:cubicBezTo>
                    <a:pt x="142" y="237"/>
                    <a:pt x="142" y="237"/>
                    <a:pt x="142" y="238"/>
                  </a:cubicBezTo>
                  <a:cubicBezTo>
                    <a:pt x="141" y="238"/>
                    <a:pt x="140" y="238"/>
                    <a:pt x="140" y="237"/>
                  </a:cubicBezTo>
                  <a:cubicBezTo>
                    <a:pt x="140" y="237"/>
                    <a:pt x="141" y="237"/>
                    <a:pt x="141" y="237"/>
                  </a:cubicBezTo>
                  <a:cubicBezTo>
                    <a:pt x="142" y="237"/>
                    <a:pt x="142" y="236"/>
                    <a:pt x="142" y="236"/>
                  </a:cubicBezTo>
                  <a:close/>
                  <a:moveTo>
                    <a:pt x="142" y="234"/>
                  </a:moveTo>
                  <a:cubicBezTo>
                    <a:pt x="142" y="234"/>
                    <a:pt x="142" y="234"/>
                    <a:pt x="142" y="234"/>
                  </a:cubicBezTo>
                  <a:cubicBezTo>
                    <a:pt x="142" y="234"/>
                    <a:pt x="142" y="235"/>
                    <a:pt x="141" y="235"/>
                  </a:cubicBezTo>
                  <a:cubicBezTo>
                    <a:pt x="140" y="235"/>
                    <a:pt x="139" y="236"/>
                    <a:pt x="138" y="236"/>
                  </a:cubicBezTo>
                  <a:cubicBezTo>
                    <a:pt x="138" y="236"/>
                    <a:pt x="138" y="235"/>
                    <a:pt x="138" y="235"/>
                  </a:cubicBezTo>
                  <a:cubicBezTo>
                    <a:pt x="143" y="231"/>
                    <a:pt x="148" y="228"/>
                    <a:pt x="153" y="224"/>
                  </a:cubicBezTo>
                  <a:cubicBezTo>
                    <a:pt x="154" y="225"/>
                    <a:pt x="155" y="225"/>
                    <a:pt x="157" y="225"/>
                  </a:cubicBezTo>
                  <a:cubicBezTo>
                    <a:pt x="157" y="225"/>
                    <a:pt x="157" y="225"/>
                    <a:pt x="157" y="225"/>
                  </a:cubicBezTo>
                  <a:cubicBezTo>
                    <a:pt x="152" y="228"/>
                    <a:pt x="147" y="231"/>
                    <a:pt x="142" y="234"/>
                  </a:cubicBezTo>
                  <a:close/>
                  <a:moveTo>
                    <a:pt x="136" y="213"/>
                  </a:moveTo>
                  <a:cubicBezTo>
                    <a:pt x="136" y="215"/>
                    <a:pt x="136" y="217"/>
                    <a:pt x="135" y="219"/>
                  </a:cubicBezTo>
                  <a:cubicBezTo>
                    <a:pt x="135" y="219"/>
                    <a:pt x="134" y="220"/>
                    <a:pt x="134" y="221"/>
                  </a:cubicBezTo>
                  <a:cubicBezTo>
                    <a:pt x="135" y="217"/>
                    <a:pt x="135" y="214"/>
                    <a:pt x="136" y="211"/>
                  </a:cubicBezTo>
                  <a:cubicBezTo>
                    <a:pt x="136" y="211"/>
                    <a:pt x="136" y="211"/>
                    <a:pt x="137" y="211"/>
                  </a:cubicBezTo>
                  <a:cubicBezTo>
                    <a:pt x="137" y="211"/>
                    <a:pt x="137" y="211"/>
                    <a:pt x="137" y="211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6" y="213"/>
                    <a:pt x="136" y="213"/>
                    <a:pt x="136" y="213"/>
                  </a:cubicBezTo>
                  <a:close/>
                  <a:moveTo>
                    <a:pt x="136" y="245"/>
                  </a:moveTo>
                  <a:cubicBezTo>
                    <a:pt x="136" y="245"/>
                    <a:pt x="136" y="245"/>
                    <a:pt x="136" y="245"/>
                  </a:cubicBezTo>
                  <a:cubicBezTo>
                    <a:pt x="136" y="247"/>
                    <a:pt x="135" y="250"/>
                    <a:pt x="134" y="253"/>
                  </a:cubicBezTo>
                  <a:cubicBezTo>
                    <a:pt x="134" y="255"/>
                    <a:pt x="134" y="256"/>
                    <a:pt x="134" y="257"/>
                  </a:cubicBezTo>
                  <a:cubicBezTo>
                    <a:pt x="133" y="259"/>
                    <a:pt x="133" y="259"/>
                    <a:pt x="133" y="260"/>
                  </a:cubicBezTo>
                  <a:cubicBezTo>
                    <a:pt x="131" y="275"/>
                    <a:pt x="129" y="289"/>
                    <a:pt x="127" y="304"/>
                  </a:cubicBezTo>
                  <a:cubicBezTo>
                    <a:pt x="129" y="286"/>
                    <a:pt x="130" y="268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49"/>
                    <a:pt x="131" y="249"/>
                    <a:pt x="131" y="248"/>
                  </a:cubicBezTo>
                  <a:cubicBezTo>
                    <a:pt x="130" y="248"/>
                    <a:pt x="130" y="248"/>
                    <a:pt x="130" y="248"/>
                  </a:cubicBezTo>
                  <a:cubicBezTo>
                    <a:pt x="128" y="257"/>
                    <a:pt x="126" y="265"/>
                    <a:pt x="125" y="274"/>
                  </a:cubicBezTo>
                  <a:cubicBezTo>
                    <a:pt x="124" y="281"/>
                    <a:pt x="123" y="287"/>
                    <a:pt x="122" y="294"/>
                  </a:cubicBezTo>
                  <a:cubicBezTo>
                    <a:pt x="122" y="288"/>
                    <a:pt x="122" y="283"/>
                    <a:pt x="123" y="277"/>
                  </a:cubicBezTo>
                  <a:cubicBezTo>
                    <a:pt x="123" y="273"/>
                    <a:pt x="124" y="269"/>
                    <a:pt x="124" y="265"/>
                  </a:cubicBezTo>
                  <a:cubicBezTo>
                    <a:pt x="124" y="263"/>
                    <a:pt x="125" y="261"/>
                    <a:pt x="125" y="259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4"/>
                    <a:pt x="128" y="250"/>
                    <a:pt x="129" y="246"/>
                  </a:cubicBezTo>
                  <a:cubicBezTo>
                    <a:pt x="130" y="245"/>
                    <a:pt x="130" y="244"/>
                    <a:pt x="131" y="243"/>
                  </a:cubicBezTo>
                  <a:cubicBezTo>
                    <a:pt x="131" y="243"/>
                    <a:pt x="131" y="243"/>
                    <a:pt x="131" y="243"/>
                  </a:cubicBezTo>
                  <a:cubicBezTo>
                    <a:pt x="131" y="243"/>
                    <a:pt x="131" y="243"/>
                    <a:pt x="132" y="243"/>
                  </a:cubicBezTo>
                  <a:cubicBezTo>
                    <a:pt x="131" y="244"/>
                    <a:pt x="131" y="246"/>
                    <a:pt x="131" y="248"/>
                  </a:cubicBezTo>
                  <a:cubicBezTo>
                    <a:pt x="133" y="248"/>
                    <a:pt x="133" y="248"/>
                    <a:pt x="133" y="248"/>
                  </a:cubicBezTo>
                  <a:cubicBezTo>
                    <a:pt x="133" y="246"/>
                    <a:pt x="133" y="244"/>
                    <a:pt x="133" y="242"/>
                  </a:cubicBezTo>
                  <a:cubicBezTo>
                    <a:pt x="134" y="242"/>
                    <a:pt x="135" y="243"/>
                    <a:pt x="136" y="243"/>
                  </a:cubicBezTo>
                  <a:cubicBezTo>
                    <a:pt x="136" y="243"/>
                    <a:pt x="135" y="243"/>
                    <a:pt x="135" y="243"/>
                  </a:cubicBezTo>
                  <a:cubicBezTo>
                    <a:pt x="135" y="243"/>
                    <a:pt x="135" y="243"/>
                    <a:pt x="135" y="244"/>
                  </a:cubicBezTo>
                  <a:lnTo>
                    <a:pt x="136" y="245"/>
                  </a:lnTo>
                  <a:close/>
                  <a:moveTo>
                    <a:pt x="126" y="290"/>
                  </a:moveTo>
                  <a:cubicBezTo>
                    <a:pt x="126" y="290"/>
                    <a:pt x="126" y="290"/>
                    <a:pt x="126" y="290"/>
                  </a:cubicBezTo>
                  <a:cubicBezTo>
                    <a:pt x="125" y="295"/>
                    <a:pt x="123" y="300"/>
                    <a:pt x="122" y="305"/>
                  </a:cubicBezTo>
                  <a:cubicBezTo>
                    <a:pt x="124" y="295"/>
                    <a:pt x="125" y="285"/>
                    <a:pt x="127" y="274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1"/>
                    <a:pt x="128" y="267"/>
                    <a:pt x="129" y="263"/>
                  </a:cubicBezTo>
                  <a:cubicBezTo>
                    <a:pt x="128" y="272"/>
                    <a:pt x="127" y="281"/>
                    <a:pt x="126" y="290"/>
                  </a:cubicBezTo>
                  <a:close/>
                  <a:moveTo>
                    <a:pt x="135" y="138"/>
                  </a:moveTo>
                  <a:cubicBezTo>
                    <a:pt x="135" y="143"/>
                    <a:pt x="134" y="148"/>
                    <a:pt x="134" y="153"/>
                  </a:cubicBezTo>
                  <a:cubicBezTo>
                    <a:pt x="133" y="154"/>
                    <a:pt x="132" y="156"/>
                    <a:pt x="132" y="158"/>
                  </a:cubicBezTo>
                  <a:cubicBezTo>
                    <a:pt x="132" y="157"/>
                    <a:pt x="132" y="157"/>
                    <a:pt x="132" y="156"/>
                  </a:cubicBezTo>
                  <a:cubicBezTo>
                    <a:pt x="132" y="149"/>
                    <a:pt x="132" y="142"/>
                    <a:pt x="133" y="135"/>
                  </a:cubicBezTo>
                  <a:cubicBezTo>
                    <a:pt x="133" y="130"/>
                    <a:pt x="134" y="125"/>
                    <a:pt x="136" y="121"/>
                  </a:cubicBezTo>
                  <a:cubicBezTo>
                    <a:pt x="135" y="126"/>
                    <a:pt x="135" y="135"/>
                    <a:pt x="135" y="138"/>
                  </a:cubicBezTo>
                  <a:close/>
                  <a:moveTo>
                    <a:pt x="136" y="199"/>
                  </a:moveTo>
                  <a:cubicBezTo>
                    <a:pt x="135" y="199"/>
                    <a:pt x="135" y="200"/>
                    <a:pt x="135" y="201"/>
                  </a:cubicBezTo>
                  <a:cubicBezTo>
                    <a:pt x="135" y="201"/>
                    <a:pt x="135" y="201"/>
                    <a:pt x="135" y="201"/>
                  </a:cubicBezTo>
                  <a:cubicBezTo>
                    <a:pt x="135" y="200"/>
                    <a:pt x="135" y="199"/>
                    <a:pt x="135" y="199"/>
                  </a:cubicBezTo>
                  <a:lnTo>
                    <a:pt x="136" y="199"/>
                  </a:lnTo>
                  <a:close/>
                  <a:moveTo>
                    <a:pt x="136" y="232"/>
                  </a:moveTo>
                  <a:cubicBezTo>
                    <a:pt x="136" y="233"/>
                    <a:pt x="136" y="234"/>
                    <a:pt x="136" y="235"/>
                  </a:cubicBezTo>
                  <a:cubicBezTo>
                    <a:pt x="135" y="235"/>
                    <a:pt x="135" y="235"/>
                    <a:pt x="134" y="235"/>
                  </a:cubicBezTo>
                  <a:cubicBezTo>
                    <a:pt x="135" y="235"/>
                    <a:pt x="135" y="234"/>
                    <a:pt x="135" y="233"/>
                  </a:cubicBezTo>
                  <a:cubicBezTo>
                    <a:pt x="135" y="233"/>
                    <a:pt x="135" y="232"/>
                    <a:pt x="136" y="232"/>
                  </a:cubicBezTo>
                  <a:close/>
                  <a:moveTo>
                    <a:pt x="135" y="230"/>
                  </a:moveTo>
                  <a:cubicBezTo>
                    <a:pt x="135" y="229"/>
                    <a:pt x="136" y="228"/>
                    <a:pt x="136" y="226"/>
                  </a:cubicBezTo>
                  <a:cubicBezTo>
                    <a:pt x="136" y="228"/>
                    <a:pt x="136" y="229"/>
                    <a:pt x="136" y="230"/>
                  </a:cubicBezTo>
                  <a:lnTo>
                    <a:pt x="135" y="230"/>
                  </a:lnTo>
                  <a:close/>
                  <a:moveTo>
                    <a:pt x="133" y="231"/>
                  </a:moveTo>
                  <a:cubicBezTo>
                    <a:pt x="133" y="232"/>
                    <a:pt x="132" y="232"/>
                    <a:pt x="132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229"/>
                    <a:pt x="133" y="227"/>
                    <a:pt x="133" y="225"/>
                  </a:cubicBezTo>
                  <a:cubicBezTo>
                    <a:pt x="134" y="224"/>
                    <a:pt x="134" y="223"/>
                    <a:pt x="135" y="223"/>
                  </a:cubicBezTo>
                  <a:cubicBezTo>
                    <a:pt x="134" y="226"/>
                    <a:pt x="134" y="228"/>
                    <a:pt x="133" y="231"/>
                  </a:cubicBezTo>
                  <a:close/>
                  <a:moveTo>
                    <a:pt x="133" y="235"/>
                  </a:moveTo>
                  <a:cubicBezTo>
                    <a:pt x="133" y="235"/>
                    <a:pt x="133" y="235"/>
                    <a:pt x="133" y="235"/>
                  </a:cubicBezTo>
                  <a:cubicBezTo>
                    <a:pt x="132" y="235"/>
                    <a:pt x="132" y="235"/>
                    <a:pt x="132" y="235"/>
                  </a:cubicBezTo>
                  <a:lnTo>
                    <a:pt x="133" y="235"/>
                  </a:lnTo>
                  <a:close/>
                  <a:moveTo>
                    <a:pt x="132" y="242"/>
                  </a:moveTo>
                  <a:cubicBezTo>
                    <a:pt x="132" y="242"/>
                    <a:pt x="132" y="242"/>
                    <a:pt x="132" y="242"/>
                  </a:cubicBezTo>
                  <a:cubicBezTo>
                    <a:pt x="132" y="242"/>
                    <a:pt x="132" y="242"/>
                    <a:pt x="132" y="242"/>
                  </a:cubicBezTo>
                  <a:close/>
                  <a:moveTo>
                    <a:pt x="133" y="169"/>
                  </a:moveTo>
                  <a:cubicBezTo>
                    <a:pt x="133" y="171"/>
                    <a:pt x="133" y="172"/>
                    <a:pt x="132" y="174"/>
                  </a:cubicBezTo>
                  <a:cubicBezTo>
                    <a:pt x="132" y="174"/>
                    <a:pt x="132" y="174"/>
                    <a:pt x="132" y="175"/>
                  </a:cubicBezTo>
                  <a:cubicBezTo>
                    <a:pt x="132" y="174"/>
                    <a:pt x="132" y="173"/>
                    <a:pt x="132" y="173"/>
                  </a:cubicBezTo>
                  <a:cubicBezTo>
                    <a:pt x="132" y="171"/>
                    <a:pt x="132" y="170"/>
                    <a:pt x="133" y="169"/>
                  </a:cubicBezTo>
                  <a:close/>
                  <a:moveTo>
                    <a:pt x="132" y="167"/>
                  </a:moveTo>
                  <a:cubicBezTo>
                    <a:pt x="132" y="166"/>
                    <a:pt x="132" y="166"/>
                    <a:pt x="133" y="165"/>
                  </a:cubicBezTo>
                  <a:cubicBezTo>
                    <a:pt x="132" y="166"/>
                    <a:pt x="132" y="167"/>
                    <a:pt x="132" y="167"/>
                  </a:cubicBezTo>
                  <a:close/>
                  <a:moveTo>
                    <a:pt x="134" y="160"/>
                  </a:moveTo>
                  <a:cubicBezTo>
                    <a:pt x="133" y="161"/>
                    <a:pt x="132" y="162"/>
                    <a:pt x="132" y="163"/>
                  </a:cubicBezTo>
                  <a:cubicBezTo>
                    <a:pt x="132" y="163"/>
                    <a:pt x="132" y="162"/>
                    <a:pt x="132" y="161"/>
                  </a:cubicBezTo>
                  <a:cubicBezTo>
                    <a:pt x="132" y="160"/>
                    <a:pt x="133" y="159"/>
                    <a:pt x="134" y="157"/>
                  </a:cubicBezTo>
                  <a:cubicBezTo>
                    <a:pt x="134" y="158"/>
                    <a:pt x="134" y="159"/>
                    <a:pt x="134" y="160"/>
                  </a:cubicBezTo>
                  <a:close/>
                  <a:moveTo>
                    <a:pt x="132" y="179"/>
                  </a:moveTo>
                  <a:cubicBezTo>
                    <a:pt x="132" y="180"/>
                    <a:pt x="132" y="181"/>
                    <a:pt x="132" y="182"/>
                  </a:cubicBezTo>
                  <a:cubicBezTo>
                    <a:pt x="131" y="183"/>
                    <a:pt x="131" y="184"/>
                    <a:pt x="131" y="185"/>
                  </a:cubicBezTo>
                  <a:cubicBezTo>
                    <a:pt x="131" y="185"/>
                    <a:pt x="131" y="185"/>
                    <a:pt x="131" y="185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1" y="186"/>
                    <a:pt x="131" y="186"/>
                    <a:pt x="131" y="186"/>
                  </a:cubicBezTo>
                  <a:cubicBezTo>
                    <a:pt x="129" y="197"/>
                    <a:pt x="127" y="208"/>
                    <a:pt x="125" y="219"/>
                  </a:cubicBezTo>
                  <a:cubicBezTo>
                    <a:pt x="126" y="219"/>
                    <a:pt x="126" y="219"/>
                    <a:pt x="126" y="219"/>
                  </a:cubicBezTo>
                  <a:cubicBezTo>
                    <a:pt x="126" y="222"/>
                    <a:pt x="126" y="225"/>
                    <a:pt x="125" y="228"/>
                  </a:cubicBezTo>
                  <a:cubicBezTo>
                    <a:pt x="125" y="228"/>
                    <a:pt x="125" y="228"/>
                    <a:pt x="125" y="229"/>
                  </a:cubicBezTo>
                  <a:cubicBezTo>
                    <a:pt x="125" y="229"/>
                    <a:pt x="125" y="229"/>
                    <a:pt x="125" y="230"/>
                  </a:cubicBezTo>
                  <a:cubicBezTo>
                    <a:pt x="124" y="231"/>
                    <a:pt x="124" y="233"/>
                    <a:pt x="124" y="235"/>
                  </a:cubicBezTo>
                  <a:cubicBezTo>
                    <a:pt x="124" y="235"/>
                    <a:pt x="124" y="235"/>
                    <a:pt x="124" y="235"/>
                  </a:cubicBezTo>
                  <a:cubicBezTo>
                    <a:pt x="122" y="238"/>
                    <a:pt x="122" y="238"/>
                    <a:pt x="122" y="2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238"/>
                    <a:pt x="123" y="240"/>
                    <a:pt x="123" y="241"/>
                  </a:cubicBezTo>
                  <a:cubicBezTo>
                    <a:pt x="122" y="242"/>
                    <a:pt x="121" y="243"/>
                    <a:pt x="120" y="244"/>
                  </a:cubicBezTo>
                  <a:cubicBezTo>
                    <a:pt x="122" y="232"/>
                    <a:pt x="123" y="216"/>
                    <a:pt x="125" y="201"/>
                  </a:cubicBezTo>
                  <a:cubicBezTo>
                    <a:pt x="126" y="194"/>
                    <a:pt x="127" y="187"/>
                    <a:pt x="129" y="181"/>
                  </a:cubicBezTo>
                  <a:cubicBezTo>
                    <a:pt x="130" y="180"/>
                    <a:pt x="131" y="179"/>
                    <a:pt x="132" y="179"/>
                  </a:cubicBezTo>
                  <a:close/>
                  <a:moveTo>
                    <a:pt x="136" y="237"/>
                  </a:moveTo>
                  <a:cubicBezTo>
                    <a:pt x="136" y="236"/>
                    <a:pt x="136" y="236"/>
                    <a:pt x="136" y="236"/>
                  </a:cubicBezTo>
                  <a:cubicBezTo>
                    <a:pt x="136" y="237"/>
                    <a:pt x="136" y="237"/>
                    <a:pt x="136" y="237"/>
                  </a:cubicBezTo>
                  <a:close/>
                  <a:moveTo>
                    <a:pt x="137" y="208"/>
                  </a:moveTo>
                  <a:cubicBezTo>
                    <a:pt x="137" y="207"/>
                    <a:pt x="137" y="205"/>
                    <a:pt x="138" y="204"/>
                  </a:cubicBezTo>
                  <a:cubicBezTo>
                    <a:pt x="137" y="205"/>
                    <a:pt x="137" y="206"/>
                    <a:pt x="137" y="207"/>
                  </a:cubicBezTo>
                  <a:lnTo>
                    <a:pt x="137" y="208"/>
                  </a:lnTo>
                  <a:close/>
                  <a:moveTo>
                    <a:pt x="137" y="193"/>
                  </a:moveTo>
                  <a:cubicBezTo>
                    <a:pt x="137" y="193"/>
                    <a:pt x="137" y="193"/>
                    <a:pt x="137" y="194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37" y="192"/>
                    <a:pt x="137" y="191"/>
                    <a:pt x="137" y="190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7" y="188"/>
                    <a:pt x="137" y="187"/>
                    <a:pt x="137" y="185"/>
                  </a:cubicBezTo>
                  <a:cubicBezTo>
                    <a:pt x="138" y="184"/>
                    <a:pt x="138" y="184"/>
                    <a:pt x="139" y="184"/>
                  </a:cubicBezTo>
                  <a:cubicBezTo>
                    <a:pt x="139" y="185"/>
                    <a:pt x="139" y="187"/>
                    <a:pt x="139" y="188"/>
                  </a:cubicBezTo>
                  <a:cubicBezTo>
                    <a:pt x="138" y="190"/>
                    <a:pt x="138" y="191"/>
                    <a:pt x="137" y="193"/>
                  </a:cubicBezTo>
                  <a:close/>
                  <a:moveTo>
                    <a:pt x="144" y="158"/>
                  </a:moveTo>
                  <a:cubicBezTo>
                    <a:pt x="142" y="161"/>
                    <a:pt x="140" y="163"/>
                    <a:pt x="138" y="166"/>
                  </a:cubicBezTo>
                  <a:cubicBezTo>
                    <a:pt x="138" y="163"/>
                    <a:pt x="139" y="159"/>
                    <a:pt x="139" y="156"/>
                  </a:cubicBezTo>
                  <a:cubicBezTo>
                    <a:pt x="139" y="155"/>
                    <a:pt x="139" y="155"/>
                    <a:pt x="139" y="155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5"/>
                    <a:pt x="141" y="154"/>
                    <a:pt x="141" y="153"/>
                  </a:cubicBezTo>
                  <a:cubicBezTo>
                    <a:pt x="144" y="149"/>
                    <a:pt x="147" y="146"/>
                    <a:pt x="149" y="144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46" y="145"/>
                    <a:pt x="144" y="147"/>
                    <a:pt x="142" y="150"/>
                  </a:cubicBezTo>
                  <a:cubicBezTo>
                    <a:pt x="142" y="148"/>
                    <a:pt x="142" y="146"/>
                    <a:pt x="142" y="144"/>
                  </a:cubicBezTo>
                  <a:cubicBezTo>
                    <a:pt x="146" y="138"/>
                    <a:pt x="151" y="132"/>
                    <a:pt x="156" y="129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53" y="128"/>
                    <a:pt x="151" y="130"/>
                    <a:pt x="149" y="132"/>
                  </a:cubicBezTo>
                  <a:cubicBezTo>
                    <a:pt x="152" y="129"/>
                    <a:pt x="155" y="125"/>
                    <a:pt x="157" y="121"/>
                  </a:cubicBezTo>
                  <a:cubicBezTo>
                    <a:pt x="165" y="119"/>
                    <a:pt x="173" y="116"/>
                    <a:pt x="181" y="111"/>
                  </a:cubicBezTo>
                  <a:cubicBezTo>
                    <a:pt x="179" y="114"/>
                    <a:pt x="177" y="116"/>
                    <a:pt x="174" y="117"/>
                  </a:cubicBezTo>
                  <a:cubicBezTo>
                    <a:pt x="176" y="119"/>
                    <a:pt x="176" y="119"/>
                    <a:pt x="176" y="119"/>
                  </a:cubicBezTo>
                  <a:cubicBezTo>
                    <a:pt x="179" y="116"/>
                    <a:pt x="183" y="112"/>
                    <a:pt x="186" y="109"/>
                  </a:cubicBezTo>
                  <a:cubicBezTo>
                    <a:pt x="189" y="107"/>
                    <a:pt x="193" y="105"/>
                    <a:pt x="196" y="103"/>
                  </a:cubicBezTo>
                  <a:cubicBezTo>
                    <a:pt x="196" y="104"/>
                    <a:pt x="197" y="105"/>
                    <a:pt x="197" y="105"/>
                  </a:cubicBezTo>
                  <a:cubicBezTo>
                    <a:pt x="194" y="118"/>
                    <a:pt x="194" y="131"/>
                    <a:pt x="193" y="143"/>
                  </a:cubicBezTo>
                  <a:cubicBezTo>
                    <a:pt x="192" y="143"/>
                    <a:pt x="192" y="143"/>
                    <a:pt x="192" y="143"/>
                  </a:cubicBezTo>
                  <a:cubicBezTo>
                    <a:pt x="187" y="147"/>
                    <a:pt x="183" y="152"/>
                    <a:pt x="178" y="156"/>
                  </a:cubicBezTo>
                  <a:cubicBezTo>
                    <a:pt x="179" y="157"/>
                    <a:pt x="179" y="157"/>
                    <a:pt x="179" y="157"/>
                  </a:cubicBezTo>
                  <a:cubicBezTo>
                    <a:pt x="184" y="154"/>
                    <a:pt x="188" y="149"/>
                    <a:pt x="193" y="145"/>
                  </a:cubicBezTo>
                  <a:cubicBezTo>
                    <a:pt x="193" y="146"/>
                    <a:pt x="193" y="148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87" y="154"/>
                    <a:pt x="182" y="159"/>
                    <a:pt x="178" y="166"/>
                  </a:cubicBezTo>
                  <a:cubicBezTo>
                    <a:pt x="179" y="166"/>
                    <a:pt x="179" y="166"/>
                    <a:pt x="179" y="166"/>
                  </a:cubicBezTo>
                  <a:cubicBezTo>
                    <a:pt x="169" y="172"/>
                    <a:pt x="157" y="177"/>
                    <a:pt x="148" y="176"/>
                  </a:cubicBezTo>
                  <a:cubicBezTo>
                    <a:pt x="152" y="173"/>
                    <a:pt x="155" y="170"/>
                    <a:pt x="157" y="168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53" y="169"/>
                    <a:pt x="150" y="172"/>
                    <a:pt x="146" y="176"/>
                  </a:cubicBezTo>
                  <a:cubicBezTo>
                    <a:pt x="146" y="176"/>
                    <a:pt x="145" y="176"/>
                    <a:pt x="145" y="175"/>
                  </a:cubicBezTo>
                  <a:cubicBezTo>
                    <a:pt x="146" y="172"/>
                    <a:pt x="146" y="169"/>
                    <a:pt x="147" y="166"/>
                  </a:cubicBezTo>
                  <a:cubicBezTo>
                    <a:pt x="148" y="164"/>
                    <a:pt x="149" y="163"/>
                    <a:pt x="150" y="162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2"/>
                    <a:pt x="148" y="162"/>
                  </a:cubicBezTo>
                  <a:cubicBezTo>
                    <a:pt x="149" y="156"/>
                    <a:pt x="150" y="150"/>
                    <a:pt x="152" y="144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148" y="150"/>
                    <a:pt x="147" y="157"/>
                    <a:pt x="145" y="164"/>
                  </a:cubicBezTo>
                  <a:cubicBezTo>
                    <a:pt x="143" y="167"/>
                    <a:pt x="141" y="169"/>
                    <a:pt x="138" y="171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138" y="170"/>
                    <a:pt x="138" y="170"/>
                    <a:pt x="138" y="169"/>
                  </a:cubicBezTo>
                  <a:cubicBezTo>
                    <a:pt x="141" y="166"/>
                    <a:pt x="143" y="162"/>
                    <a:pt x="146" y="160"/>
                  </a:cubicBezTo>
                  <a:lnTo>
                    <a:pt x="144" y="158"/>
                  </a:lnTo>
                  <a:close/>
                  <a:moveTo>
                    <a:pt x="139" y="152"/>
                  </a:moveTo>
                  <a:cubicBezTo>
                    <a:pt x="139" y="152"/>
                    <a:pt x="140" y="152"/>
                    <a:pt x="140" y="151"/>
                  </a:cubicBezTo>
                  <a:cubicBezTo>
                    <a:pt x="140" y="152"/>
                    <a:pt x="140" y="152"/>
                    <a:pt x="140" y="152"/>
                  </a:cubicBezTo>
                  <a:lnTo>
                    <a:pt x="139" y="152"/>
                  </a:lnTo>
                  <a:close/>
                  <a:moveTo>
                    <a:pt x="155" y="106"/>
                  </a:moveTo>
                  <a:cubicBezTo>
                    <a:pt x="156" y="105"/>
                    <a:pt x="157" y="104"/>
                    <a:pt x="159" y="104"/>
                  </a:cubicBezTo>
                  <a:cubicBezTo>
                    <a:pt x="169" y="98"/>
                    <a:pt x="179" y="98"/>
                    <a:pt x="190" y="99"/>
                  </a:cubicBezTo>
                  <a:cubicBezTo>
                    <a:pt x="191" y="100"/>
                    <a:pt x="191" y="99"/>
                    <a:pt x="192" y="99"/>
                  </a:cubicBezTo>
                  <a:cubicBezTo>
                    <a:pt x="192" y="99"/>
                    <a:pt x="192" y="100"/>
                    <a:pt x="192" y="100"/>
                  </a:cubicBezTo>
                  <a:cubicBezTo>
                    <a:pt x="189" y="102"/>
                    <a:pt x="185" y="104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78" y="105"/>
                    <a:pt x="176" y="106"/>
                    <a:pt x="173" y="107"/>
                  </a:cubicBezTo>
                  <a:cubicBezTo>
                    <a:pt x="172" y="107"/>
                    <a:pt x="171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8" y="107"/>
                    <a:pt x="167" y="108"/>
                  </a:cubicBezTo>
                  <a:cubicBezTo>
                    <a:pt x="166" y="108"/>
                    <a:pt x="165" y="108"/>
                    <a:pt x="163" y="109"/>
                  </a:cubicBezTo>
                  <a:cubicBezTo>
                    <a:pt x="165" y="107"/>
                    <a:pt x="168" y="104"/>
                    <a:pt x="170" y="102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5" y="104"/>
                    <a:pt x="162" y="107"/>
                    <a:pt x="159" y="110"/>
                  </a:cubicBezTo>
                  <a:cubicBezTo>
                    <a:pt x="158" y="110"/>
                    <a:pt x="157" y="110"/>
                    <a:pt x="156" y="110"/>
                  </a:cubicBezTo>
                  <a:cubicBezTo>
                    <a:pt x="159" y="108"/>
                    <a:pt x="161" y="106"/>
                    <a:pt x="164" y="103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0" y="104"/>
                    <a:pt x="157" y="107"/>
                    <a:pt x="154" y="109"/>
                  </a:cubicBezTo>
                  <a:cubicBezTo>
                    <a:pt x="153" y="110"/>
                    <a:pt x="153" y="111"/>
                    <a:pt x="152" y="111"/>
                  </a:cubicBezTo>
                  <a:cubicBezTo>
                    <a:pt x="151" y="111"/>
                    <a:pt x="151" y="112"/>
                    <a:pt x="150" y="112"/>
                  </a:cubicBezTo>
                  <a:cubicBezTo>
                    <a:pt x="151" y="110"/>
                    <a:pt x="153" y="108"/>
                    <a:pt x="155" y="107"/>
                  </a:cubicBezTo>
                  <a:cubicBezTo>
                    <a:pt x="156" y="107"/>
                    <a:pt x="156" y="107"/>
                    <a:pt x="156" y="107"/>
                  </a:cubicBezTo>
                  <a:lnTo>
                    <a:pt x="155" y="106"/>
                  </a:lnTo>
                  <a:close/>
                  <a:moveTo>
                    <a:pt x="162" y="112"/>
                  </a:moveTo>
                  <a:cubicBezTo>
                    <a:pt x="161" y="113"/>
                    <a:pt x="160" y="113"/>
                    <a:pt x="159" y="114"/>
                  </a:cubicBezTo>
                  <a:cubicBezTo>
                    <a:pt x="160" y="113"/>
                    <a:pt x="160" y="112"/>
                    <a:pt x="161" y="111"/>
                  </a:cubicBezTo>
                  <a:cubicBezTo>
                    <a:pt x="162" y="111"/>
                    <a:pt x="163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1"/>
                    <a:pt x="162" y="111"/>
                    <a:pt x="161" y="111"/>
                  </a:cubicBezTo>
                  <a:lnTo>
                    <a:pt x="162" y="112"/>
                  </a:lnTo>
                  <a:close/>
                  <a:moveTo>
                    <a:pt x="160" y="116"/>
                  </a:moveTo>
                  <a:cubicBezTo>
                    <a:pt x="159" y="116"/>
                    <a:pt x="159" y="116"/>
                    <a:pt x="159" y="116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9" y="116"/>
                    <a:pt x="159" y="116"/>
                    <a:pt x="160" y="116"/>
                  </a:cubicBezTo>
                  <a:close/>
                  <a:moveTo>
                    <a:pt x="167" y="111"/>
                  </a:moveTo>
                  <a:cubicBezTo>
                    <a:pt x="169" y="110"/>
                    <a:pt x="171" y="109"/>
                    <a:pt x="174" y="109"/>
                  </a:cubicBezTo>
                  <a:cubicBezTo>
                    <a:pt x="176" y="108"/>
                    <a:pt x="177" y="108"/>
                    <a:pt x="179" y="107"/>
                  </a:cubicBezTo>
                  <a:cubicBezTo>
                    <a:pt x="177" y="108"/>
                    <a:pt x="176" y="109"/>
                    <a:pt x="174" y="110"/>
                  </a:cubicBezTo>
                  <a:cubicBezTo>
                    <a:pt x="171" y="112"/>
                    <a:pt x="167" y="114"/>
                    <a:pt x="163" y="115"/>
                  </a:cubicBezTo>
                  <a:cubicBezTo>
                    <a:pt x="164" y="114"/>
                    <a:pt x="166" y="112"/>
                    <a:pt x="167" y="111"/>
                  </a:cubicBezTo>
                  <a:close/>
                  <a:moveTo>
                    <a:pt x="155" y="117"/>
                  </a:moveTo>
                  <a:cubicBezTo>
                    <a:pt x="154" y="117"/>
                    <a:pt x="153" y="118"/>
                    <a:pt x="151" y="118"/>
                  </a:cubicBezTo>
                  <a:cubicBezTo>
                    <a:pt x="153" y="117"/>
                    <a:pt x="155" y="115"/>
                    <a:pt x="157" y="114"/>
                  </a:cubicBezTo>
                  <a:cubicBezTo>
                    <a:pt x="156" y="115"/>
                    <a:pt x="155" y="116"/>
                    <a:pt x="155" y="117"/>
                  </a:cubicBezTo>
                  <a:close/>
                  <a:moveTo>
                    <a:pt x="143" y="137"/>
                  </a:moveTo>
                  <a:cubicBezTo>
                    <a:pt x="143" y="137"/>
                    <a:pt x="143" y="136"/>
                    <a:pt x="143" y="136"/>
                  </a:cubicBezTo>
                  <a:cubicBezTo>
                    <a:pt x="143" y="132"/>
                    <a:pt x="144" y="128"/>
                    <a:pt x="145" y="125"/>
                  </a:cubicBezTo>
                  <a:cubicBezTo>
                    <a:pt x="145" y="124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9" y="123"/>
                    <a:pt x="152" y="123"/>
                    <a:pt x="155" y="122"/>
                  </a:cubicBezTo>
                  <a:cubicBezTo>
                    <a:pt x="151" y="127"/>
                    <a:pt x="147" y="132"/>
                    <a:pt x="143" y="137"/>
                  </a:cubicBezTo>
                  <a:close/>
                  <a:moveTo>
                    <a:pt x="143" y="139"/>
                  </a:moveTo>
                  <a:cubicBezTo>
                    <a:pt x="143" y="140"/>
                    <a:pt x="143" y="140"/>
                    <a:pt x="142" y="140"/>
                  </a:cubicBezTo>
                  <a:cubicBezTo>
                    <a:pt x="142" y="140"/>
                    <a:pt x="142" y="140"/>
                    <a:pt x="142" y="140"/>
                  </a:cubicBezTo>
                  <a:lnTo>
                    <a:pt x="143" y="139"/>
                  </a:lnTo>
                  <a:close/>
                  <a:moveTo>
                    <a:pt x="149" y="116"/>
                  </a:moveTo>
                  <a:cubicBezTo>
                    <a:pt x="148" y="116"/>
                    <a:pt x="148" y="117"/>
                    <a:pt x="148" y="118"/>
                  </a:cubicBezTo>
                  <a:cubicBezTo>
                    <a:pt x="147" y="118"/>
                    <a:pt x="146" y="118"/>
                    <a:pt x="146" y="118"/>
                  </a:cubicBezTo>
                  <a:cubicBezTo>
                    <a:pt x="147" y="117"/>
                    <a:pt x="148" y="116"/>
                    <a:pt x="149" y="116"/>
                  </a:cubicBezTo>
                  <a:close/>
                  <a:moveTo>
                    <a:pt x="148" y="114"/>
                  </a:moveTo>
                  <a:cubicBezTo>
                    <a:pt x="148" y="114"/>
                    <a:pt x="148" y="114"/>
                    <a:pt x="148" y="114"/>
                  </a:cubicBezTo>
                  <a:cubicBezTo>
                    <a:pt x="148" y="114"/>
                    <a:pt x="148" y="114"/>
                    <a:pt x="148" y="114"/>
                  </a:cubicBezTo>
                  <a:close/>
                  <a:moveTo>
                    <a:pt x="144" y="116"/>
                  </a:moveTo>
                  <a:cubicBezTo>
                    <a:pt x="144" y="117"/>
                    <a:pt x="144" y="117"/>
                    <a:pt x="144" y="117"/>
                  </a:cubicBezTo>
                  <a:cubicBezTo>
                    <a:pt x="143" y="117"/>
                    <a:pt x="143" y="117"/>
                    <a:pt x="142" y="117"/>
                  </a:cubicBezTo>
                  <a:cubicBezTo>
                    <a:pt x="143" y="116"/>
                    <a:pt x="145" y="115"/>
                    <a:pt x="146" y="114"/>
                  </a:cubicBezTo>
                  <a:cubicBezTo>
                    <a:pt x="145" y="115"/>
                    <a:pt x="145" y="116"/>
                    <a:pt x="144" y="116"/>
                  </a:cubicBezTo>
                  <a:close/>
                  <a:moveTo>
                    <a:pt x="151" y="116"/>
                  </a:moveTo>
                  <a:cubicBezTo>
                    <a:pt x="151" y="115"/>
                    <a:pt x="152" y="114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3"/>
                    <a:pt x="155" y="112"/>
                    <a:pt x="156" y="112"/>
                  </a:cubicBezTo>
                  <a:cubicBezTo>
                    <a:pt x="154" y="114"/>
                    <a:pt x="152" y="115"/>
                    <a:pt x="151" y="116"/>
                  </a:cubicBezTo>
                  <a:close/>
                  <a:moveTo>
                    <a:pt x="141" y="115"/>
                  </a:moveTo>
                  <a:cubicBezTo>
                    <a:pt x="142" y="114"/>
                    <a:pt x="142" y="114"/>
                    <a:pt x="143" y="113"/>
                  </a:cubicBezTo>
                  <a:cubicBezTo>
                    <a:pt x="145" y="112"/>
                    <a:pt x="148" y="110"/>
                    <a:pt x="150" y="109"/>
                  </a:cubicBezTo>
                  <a:cubicBezTo>
                    <a:pt x="147" y="111"/>
                    <a:pt x="144" y="113"/>
                    <a:pt x="141" y="115"/>
                  </a:cubicBezTo>
                  <a:close/>
                  <a:moveTo>
                    <a:pt x="144" y="122"/>
                  </a:moveTo>
                  <a:cubicBezTo>
                    <a:pt x="144" y="123"/>
                    <a:pt x="144" y="123"/>
                    <a:pt x="144" y="123"/>
                  </a:cubicBezTo>
                  <a:cubicBezTo>
                    <a:pt x="144" y="123"/>
                    <a:pt x="143" y="124"/>
                    <a:pt x="143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2" y="126"/>
                    <a:pt x="142" y="128"/>
                    <a:pt x="142" y="129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0" y="129"/>
                    <a:pt x="140" y="130"/>
                    <a:pt x="140" y="130"/>
                  </a:cubicBezTo>
                  <a:cubicBezTo>
                    <a:pt x="140" y="130"/>
                    <a:pt x="140" y="129"/>
                    <a:pt x="140" y="129"/>
                  </a:cubicBezTo>
                  <a:cubicBezTo>
                    <a:pt x="140" y="128"/>
                    <a:pt x="141" y="125"/>
                    <a:pt x="141" y="121"/>
                  </a:cubicBezTo>
                  <a:cubicBezTo>
                    <a:pt x="142" y="122"/>
                    <a:pt x="143" y="122"/>
                    <a:pt x="144" y="122"/>
                  </a:cubicBezTo>
                  <a:close/>
                  <a:moveTo>
                    <a:pt x="198" y="102"/>
                  </a:moveTo>
                  <a:cubicBezTo>
                    <a:pt x="198" y="101"/>
                    <a:pt x="198" y="101"/>
                    <a:pt x="198" y="101"/>
                  </a:cubicBezTo>
                  <a:cubicBezTo>
                    <a:pt x="198" y="101"/>
                    <a:pt x="199" y="101"/>
                    <a:pt x="199" y="100"/>
                  </a:cubicBezTo>
                  <a:cubicBezTo>
                    <a:pt x="199" y="101"/>
                    <a:pt x="199" y="101"/>
                    <a:pt x="198" y="102"/>
                  </a:cubicBezTo>
                  <a:close/>
                  <a:moveTo>
                    <a:pt x="192" y="151"/>
                  </a:moveTo>
                  <a:cubicBezTo>
                    <a:pt x="192" y="153"/>
                    <a:pt x="192" y="156"/>
                    <a:pt x="192" y="158"/>
                  </a:cubicBezTo>
                  <a:cubicBezTo>
                    <a:pt x="189" y="160"/>
                    <a:pt x="185" y="163"/>
                    <a:pt x="180" y="166"/>
                  </a:cubicBezTo>
                  <a:cubicBezTo>
                    <a:pt x="184" y="160"/>
                    <a:pt x="188" y="156"/>
                    <a:pt x="192" y="151"/>
                  </a:cubicBezTo>
                  <a:close/>
                  <a:moveTo>
                    <a:pt x="150" y="181"/>
                  </a:moveTo>
                  <a:cubicBezTo>
                    <a:pt x="150" y="182"/>
                    <a:pt x="150" y="182"/>
                    <a:pt x="150" y="182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lose/>
                  <a:moveTo>
                    <a:pt x="142" y="208"/>
                  </a:moveTo>
                  <a:cubicBezTo>
                    <a:pt x="142" y="208"/>
                    <a:pt x="142" y="208"/>
                    <a:pt x="143" y="208"/>
                  </a:cubicBezTo>
                  <a:cubicBezTo>
                    <a:pt x="151" y="208"/>
                    <a:pt x="158" y="204"/>
                    <a:pt x="166" y="202"/>
                  </a:cubicBezTo>
                  <a:cubicBezTo>
                    <a:pt x="165" y="201"/>
                    <a:pt x="165" y="201"/>
                    <a:pt x="165" y="201"/>
                  </a:cubicBezTo>
                  <a:cubicBezTo>
                    <a:pt x="168" y="200"/>
                    <a:pt x="171" y="199"/>
                    <a:pt x="173" y="197"/>
                  </a:cubicBezTo>
                  <a:cubicBezTo>
                    <a:pt x="173" y="198"/>
                    <a:pt x="173" y="199"/>
                    <a:pt x="173" y="200"/>
                  </a:cubicBezTo>
                  <a:cubicBezTo>
                    <a:pt x="171" y="202"/>
                    <a:pt x="169" y="204"/>
                    <a:pt x="168" y="206"/>
                  </a:cubicBezTo>
                  <a:cubicBezTo>
                    <a:pt x="167" y="205"/>
                    <a:pt x="167" y="205"/>
                    <a:pt x="167" y="205"/>
                  </a:cubicBezTo>
                  <a:cubicBezTo>
                    <a:pt x="161" y="207"/>
                    <a:pt x="155" y="209"/>
                    <a:pt x="149" y="210"/>
                  </a:cubicBezTo>
                  <a:cubicBezTo>
                    <a:pt x="149" y="210"/>
                    <a:pt x="149" y="210"/>
                    <a:pt x="149" y="210"/>
                  </a:cubicBezTo>
                  <a:cubicBezTo>
                    <a:pt x="148" y="209"/>
                    <a:pt x="148" y="209"/>
                    <a:pt x="148" y="209"/>
                  </a:cubicBezTo>
                  <a:cubicBezTo>
                    <a:pt x="147" y="210"/>
                    <a:pt x="147" y="210"/>
                    <a:pt x="146" y="211"/>
                  </a:cubicBezTo>
                  <a:cubicBezTo>
                    <a:pt x="144" y="211"/>
                    <a:pt x="142" y="212"/>
                    <a:pt x="140" y="212"/>
                  </a:cubicBezTo>
                  <a:cubicBezTo>
                    <a:pt x="140" y="210"/>
                    <a:pt x="140" y="209"/>
                    <a:pt x="140" y="207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0" y="208"/>
                    <a:pt x="140" y="208"/>
                    <a:pt x="140" y="208"/>
                  </a:cubicBezTo>
                  <a:lnTo>
                    <a:pt x="142" y="208"/>
                  </a:lnTo>
                  <a:close/>
                  <a:moveTo>
                    <a:pt x="143" y="207"/>
                  </a:moveTo>
                  <a:cubicBezTo>
                    <a:pt x="143" y="206"/>
                    <a:pt x="143" y="206"/>
                    <a:pt x="143" y="206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3" y="206"/>
                    <a:pt x="144" y="206"/>
                    <a:pt x="144" y="206"/>
                  </a:cubicBezTo>
                  <a:cubicBezTo>
                    <a:pt x="144" y="206"/>
                    <a:pt x="144" y="206"/>
                    <a:pt x="144" y="206"/>
                  </a:cubicBezTo>
                  <a:cubicBezTo>
                    <a:pt x="144" y="206"/>
                    <a:pt x="143" y="207"/>
                    <a:pt x="143" y="207"/>
                  </a:cubicBezTo>
                  <a:close/>
                  <a:moveTo>
                    <a:pt x="173" y="211"/>
                  </a:moveTo>
                  <a:cubicBezTo>
                    <a:pt x="171" y="212"/>
                    <a:pt x="169" y="214"/>
                    <a:pt x="168" y="215"/>
                  </a:cubicBezTo>
                  <a:cubicBezTo>
                    <a:pt x="168" y="214"/>
                    <a:pt x="169" y="213"/>
                    <a:pt x="169" y="213"/>
                  </a:cubicBezTo>
                  <a:cubicBezTo>
                    <a:pt x="169" y="213"/>
                    <a:pt x="169" y="213"/>
                    <a:pt x="169" y="213"/>
                  </a:cubicBezTo>
                  <a:cubicBezTo>
                    <a:pt x="169" y="212"/>
                    <a:pt x="169" y="212"/>
                    <a:pt x="169" y="212"/>
                  </a:cubicBezTo>
                  <a:cubicBezTo>
                    <a:pt x="170" y="211"/>
                    <a:pt x="172" y="210"/>
                    <a:pt x="173" y="208"/>
                  </a:cubicBezTo>
                  <a:cubicBezTo>
                    <a:pt x="173" y="209"/>
                    <a:pt x="173" y="209"/>
                    <a:pt x="173" y="210"/>
                  </a:cubicBezTo>
                  <a:cubicBezTo>
                    <a:pt x="173" y="210"/>
                    <a:pt x="173" y="210"/>
                    <a:pt x="173" y="211"/>
                  </a:cubicBezTo>
                  <a:close/>
                  <a:moveTo>
                    <a:pt x="169" y="210"/>
                  </a:moveTo>
                  <a:cubicBezTo>
                    <a:pt x="169" y="210"/>
                    <a:pt x="169" y="210"/>
                    <a:pt x="169" y="210"/>
                  </a:cubicBezTo>
                  <a:cubicBezTo>
                    <a:pt x="162" y="212"/>
                    <a:pt x="154" y="216"/>
                    <a:pt x="148" y="216"/>
                  </a:cubicBezTo>
                  <a:cubicBezTo>
                    <a:pt x="147" y="216"/>
                    <a:pt x="147" y="216"/>
                    <a:pt x="146" y="215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50" y="215"/>
                    <a:pt x="155" y="214"/>
                    <a:pt x="159" y="212"/>
                  </a:cubicBezTo>
                  <a:cubicBezTo>
                    <a:pt x="162" y="210"/>
                    <a:pt x="165" y="209"/>
                    <a:pt x="168" y="207"/>
                  </a:cubicBezTo>
                  <a:cubicBezTo>
                    <a:pt x="168" y="208"/>
                    <a:pt x="168" y="208"/>
                    <a:pt x="168" y="208"/>
                  </a:cubicBezTo>
                  <a:cubicBezTo>
                    <a:pt x="169" y="207"/>
                    <a:pt x="169" y="207"/>
                    <a:pt x="169" y="207"/>
                  </a:cubicBezTo>
                  <a:cubicBezTo>
                    <a:pt x="169" y="207"/>
                    <a:pt x="170" y="207"/>
                    <a:pt x="170" y="207"/>
                  </a:cubicBezTo>
                  <a:cubicBezTo>
                    <a:pt x="170" y="206"/>
                    <a:pt x="170" y="206"/>
                    <a:pt x="170" y="206"/>
                  </a:cubicBezTo>
                  <a:cubicBezTo>
                    <a:pt x="171" y="205"/>
                    <a:pt x="172" y="204"/>
                    <a:pt x="173" y="203"/>
                  </a:cubicBezTo>
                  <a:cubicBezTo>
                    <a:pt x="173" y="204"/>
                    <a:pt x="173" y="204"/>
                    <a:pt x="173" y="205"/>
                  </a:cubicBezTo>
                  <a:cubicBezTo>
                    <a:pt x="171" y="207"/>
                    <a:pt x="170" y="208"/>
                    <a:pt x="169" y="210"/>
                  </a:cubicBezTo>
                  <a:close/>
                  <a:moveTo>
                    <a:pt x="147" y="213"/>
                  </a:moveTo>
                  <a:cubicBezTo>
                    <a:pt x="147" y="213"/>
                    <a:pt x="147" y="213"/>
                    <a:pt x="147" y="213"/>
                  </a:cubicBezTo>
                  <a:cubicBezTo>
                    <a:pt x="151" y="212"/>
                    <a:pt x="155" y="211"/>
                    <a:pt x="158" y="210"/>
                  </a:cubicBezTo>
                  <a:cubicBezTo>
                    <a:pt x="158" y="210"/>
                    <a:pt x="158" y="210"/>
                    <a:pt x="158" y="210"/>
                  </a:cubicBezTo>
                  <a:cubicBezTo>
                    <a:pt x="154" y="212"/>
                    <a:pt x="150" y="213"/>
                    <a:pt x="147" y="213"/>
                  </a:cubicBezTo>
                  <a:cubicBezTo>
                    <a:pt x="147" y="213"/>
                    <a:pt x="147" y="213"/>
                    <a:pt x="147" y="213"/>
                  </a:cubicBezTo>
                  <a:close/>
                  <a:moveTo>
                    <a:pt x="141" y="189"/>
                  </a:moveTo>
                  <a:cubicBezTo>
                    <a:pt x="141" y="189"/>
                    <a:pt x="141" y="189"/>
                    <a:pt x="141" y="189"/>
                  </a:cubicBezTo>
                  <a:cubicBezTo>
                    <a:pt x="141" y="188"/>
                    <a:pt x="141" y="188"/>
                    <a:pt x="141" y="188"/>
                  </a:cubicBezTo>
                  <a:cubicBezTo>
                    <a:pt x="141" y="188"/>
                    <a:pt x="141" y="189"/>
                    <a:pt x="141" y="189"/>
                  </a:cubicBezTo>
                  <a:close/>
                  <a:moveTo>
                    <a:pt x="141" y="184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2" y="182"/>
                    <a:pt x="142" y="181"/>
                  </a:cubicBezTo>
                  <a:cubicBezTo>
                    <a:pt x="142" y="182"/>
                    <a:pt x="142" y="183"/>
                    <a:pt x="142" y="184"/>
                  </a:cubicBezTo>
                  <a:cubicBezTo>
                    <a:pt x="141" y="184"/>
                    <a:pt x="141" y="184"/>
                    <a:pt x="141" y="184"/>
                  </a:cubicBezTo>
                  <a:close/>
                  <a:moveTo>
                    <a:pt x="141" y="180"/>
                  </a:moveTo>
                  <a:cubicBezTo>
                    <a:pt x="141" y="180"/>
                    <a:pt x="141" y="179"/>
                    <a:pt x="141" y="179"/>
                  </a:cubicBezTo>
                  <a:cubicBezTo>
                    <a:pt x="141" y="179"/>
                    <a:pt x="141" y="179"/>
                    <a:pt x="142" y="180"/>
                  </a:cubicBezTo>
                  <a:cubicBezTo>
                    <a:pt x="141" y="180"/>
                    <a:pt x="141" y="180"/>
                    <a:pt x="141" y="180"/>
                  </a:cubicBezTo>
                  <a:close/>
                  <a:moveTo>
                    <a:pt x="141" y="173"/>
                  </a:moveTo>
                  <a:cubicBezTo>
                    <a:pt x="142" y="171"/>
                    <a:pt x="143" y="170"/>
                    <a:pt x="145" y="168"/>
                  </a:cubicBezTo>
                  <a:cubicBezTo>
                    <a:pt x="144" y="170"/>
                    <a:pt x="144" y="173"/>
                    <a:pt x="143" y="175"/>
                  </a:cubicBezTo>
                  <a:cubicBezTo>
                    <a:pt x="142" y="174"/>
                    <a:pt x="141" y="174"/>
                    <a:pt x="141" y="173"/>
                  </a:cubicBezTo>
                  <a:close/>
                  <a:moveTo>
                    <a:pt x="145" y="181"/>
                  </a:moveTo>
                  <a:cubicBezTo>
                    <a:pt x="145" y="181"/>
                    <a:pt x="144" y="181"/>
                    <a:pt x="144" y="181"/>
                  </a:cubicBezTo>
                  <a:cubicBezTo>
                    <a:pt x="144" y="181"/>
                    <a:pt x="144" y="181"/>
                    <a:pt x="144" y="181"/>
                  </a:cubicBezTo>
                  <a:lnTo>
                    <a:pt x="145" y="181"/>
                  </a:lnTo>
                  <a:close/>
                  <a:moveTo>
                    <a:pt x="144" y="184"/>
                  </a:moveTo>
                  <a:cubicBezTo>
                    <a:pt x="145" y="183"/>
                    <a:pt x="146" y="182"/>
                    <a:pt x="147" y="181"/>
                  </a:cubicBezTo>
                  <a:cubicBezTo>
                    <a:pt x="148" y="181"/>
                    <a:pt x="148" y="181"/>
                    <a:pt x="149" y="181"/>
                  </a:cubicBezTo>
                  <a:cubicBezTo>
                    <a:pt x="147" y="183"/>
                    <a:pt x="145" y="185"/>
                    <a:pt x="143" y="187"/>
                  </a:cubicBezTo>
                  <a:cubicBezTo>
                    <a:pt x="143" y="186"/>
                    <a:pt x="143" y="185"/>
                    <a:pt x="144" y="184"/>
                  </a:cubicBezTo>
                  <a:close/>
                  <a:moveTo>
                    <a:pt x="138" y="177"/>
                  </a:moveTo>
                  <a:cubicBezTo>
                    <a:pt x="138" y="177"/>
                    <a:pt x="139" y="178"/>
                    <a:pt x="140" y="178"/>
                  </a:cubicBezTo>
                  <a:cubicBezTo>
                    <a:pt x="139" y="178"/>
                    <a:pt x="139" y="178"/>
                    <a:pt x="139" y="178"/>
                  </a:cubicBezTo>
                  <a:cubicBezTo>
                    <a:pt x="139" y="179"/>
                    <a:pt x="139" y="180"/>
                    <a:pt x="139" y="181"/>
                  </a:cubicBezTo>
                  <a:cubicBezTo>
                    <a:pt x="138" y="182"/>
                    <a:pt x="138" y="182"/>
                    <a:pt x="137" y="183"/>
                  </a:cubicBezTo>
                  <a:cubicBezTo>
                    <a:pt x="137" y="181"/>
                    <a:pt x="137" y="179"/>
                    <a:pt x="138" y="177"/>
                  </a:cubicBezTo>
                  <a:cubicBezTo>
                    <a:pt x="138" y="177"/>
                    <a:pt x="138" y="177"/>
                    <a:pt x="138" y="177"/>
                  </a:cubicBezTo>
                  <a:close/>
                  <a:moveTo>
                    <a:pt x="138" y="218"/>
                  </a:moveTo>
                  <a:cubicBezTo>
                    <a:pt x="139" y="216"/>
                    <a:pt x="140" y="215"/>
                    <a:pt x="141" y="214"/>
                  </a:cubicBezTo>
                  <a:cubicBezTo>
                    <a:pt x="142" y="213"/>
                    <a:pt x="143" y="213"/>
                    <a:pt x="145" y="213"/>
                  </a:cubicBezTo>
                  <a:cubicBezTo>
                    <a:pt x="145" y="213"/>
                    <a:pt x="144" y="214"/>
                    <a:pt x="144" y="214"/>
                  </a:cubicBezTo>
                  <a:cubicBezTo>
                    <a:pt x="143" y="215"/>
                    <a:pt x="143" y="215"/>
                    <a:pt x="143" y="215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3" y="217"/>
                    <a:pt x="143" y="217"/>
                    <a:pt x="143" y="217"/>
                  </a:cubicBezTo>
                  <a:cubicBezTo>
                    <a:pt x="145" y="217"/>
                    <a:pt x="145" y="217"/>
                    <a:pt x="145" y="217"/>
                  </a:cubicBezTo>
                  <a:cubicBezTo>
                    <a:pt x="146" y="217"/>
                    <a:pt x="147" y="217"/>
                    <a:pt x="148" y="217"/>
                  </a:cubicBezTo>
                  <a:cubicBezTo>
                    <a:pt x="154" y="217"/>
                    <a:pt x="161" y="214"/>
                    <a:pt x="167" y="212"/>
                  </a:cubicBezTo>
                  <a:cubicBezTo>
                    <a:pt x="163" y="215"/>
                    <a:pt x="159" y="218"/>
                    <a:pt x="155" y="221"/>
                  </a:cubicBezTo>
                  <a:cubicBezTo>
                    <a:pt x="153" y="221"/>
                    <a:pt x="151" y="221"/>
                    <a:pt x="150" y="221"/>
                  </a:cubicBezTo>
                  <a:cubicBezTo>
                    <a:pt x="150" y="221"/>
                    <a:pt x="150" y="221"/>
                    <a:pt x="150" y="221"/>
                  </a:cubicBezTo>
                  <a:cubicBezTo>
                    <a:pt x="149" y="221"/>
                    <a:pt x="149" y="221"/>
                    <a:pt x="149" y="221"/>
                  </a:cubicBezTo>
                  <a:cubicBezTo>
                    <a:pt x="149" y="221"/>
                    <a:pt x="148" y="221"/>
                    <a:pt x="148" y="220"/>
                  </a:cubicBezTo>
                  <a:cubicBezTo>
                    <a:pt x="147" y="220"/>
                    <a:pt x="147" y="220"/>
                    <a:pt x="147" y="220"/>
                  </a:cubicBezTo>
                  <a:cubicBezTo>
                    <a:pt x="148" y="220"/>
                    <a:pt x="148" y="219"/>
                    <a:pt x="148" y="218"/>
                  </a:cubicBezTo>
                  <a:cubicBezTo>
                    <a:pt x="146" y="217"/>
                    <a:pt x="146" y="217"/>
                    <a:pt x="146" y="217"/>
                  </a:cubicBezTo>
                  <a:cubicBezTo>
                    <a:pt x="146" y="219"/>
                    <a:pt x="145" y="220"/>
                    <a:pt x="145" y="222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3" y="224"/>
                    <a:pt x="141" y="225"/>
                    <a:pt x="140" y="226"/>
                  </a:cubicBezTo>
                  <a:cubicBezTo>
                    <a:pt x="140" y="224"/>
                    <a:pt x="141" y="222"/>
                    <a:pt x="141" y="220"/>
                  </a:cubicBezTo>
                  <a:cubicBezTo>
                    <a:pt x="139" y="220"/>
                    <a:pt x="139" y="220"/>
                    <a:pt x="139" y="220"/>
                  </a:cubicBezTo>
                  <a:cubicBezTo>
                    <a:pt x="139" y="223"/>
                    <a:pt x="138" y="225"/>
                    <a:pt x="138" y="228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8" y="225"/>
                    <a:pt x="138" y="221"/>
                    <a:pt x="138" y="218"/>
                  </a:cubicBezTo>
                  <a:close/>
                  <a:moveTo>
                    <a:pt x="160" y="219"/>
                  </a:moveTo>
                  <a:cubicBezTo>
                    <a:pt x="162" y="218"/>
                    <a:pt x="163" y="217"/>
                    <a:pt x="165" y="216"/>
                  </a:cubicBezTo>
                  <a:cubicBezTo>
                    <a:pt x="164" y="217"/>
                    <a:pt x="164" y="217"/>
                    <a:pt x="163" y="218"/>
                  </a:cubicBezTo>
                  <a:cubicBezTo>
                    <a:pt x="163" y="218"/>
                    <a:pt x="162" y="219"/>
                    <a:pt x="161" y="219"/>
                  </a:cubicBezTo>
                  <a:cubicBezTo>
                    <a:pt x="161" y="219"/>
                    <a:pt x="160" y="219"/>
                    <a:pt x="160" y="219"/>
                  </a:cubicBezTo>
                  <a:close/>
                  <a:moveTo>
                    <a:pt x="161" y="222"/>
                  </a:moveTo>
                  <a:cubicBezTo>
                    <a:pt x="160" y="222"/>
                    <a:pt x="160" y="222"/>
                    <a:pt x="160" y="222"/>
                  </a:cubicBezTo>
                  <a:cubicBezTo>
                    <a:pt x="159" y="223"/>
                    <a:pt x="158" y="223"/>
                    <a:pt x="157" y="223"/>
                  </a:cubicBezTo>
                  <a:cubicBezTo>
                    <a:pt x="156" y="223"/>
                    <a:pt x="156" y="223"/>
                    <a:pt x="155" y="223"/>
                  </a:cubicBezTo>
                  <a:cubicBezTo>
                    <a:pt x="155" y="223"/>
                    <a:pt x="155" y="223"/>
                    <a:pt x="155" y="223"/>
                  </a:cubicBezTo>
                  <a:cubicBezTo>
                    <a:pt x="156" y="223"/>
                    <a:pt x="156" y="223"/>
                    <a:pt x="156" y="222"/>
                  </a:cubicBezTo>
                  <a:cubicBezTo>
                    <a:pt x="158" y="222"/>
                    <a:pt x="159" y="222"/>
                    <a:pt x="161" y="222"/>
                  </a:cubicBezTo>
                  <a:close/>
                  <a:moveTo>
                    <a:pt x="165" y="220"/>
                  </a:moveTo>
                  <a:cubicBezTo>
                    <a:pt x="165" y="221"/>
                    <a:pt x="164" y="221"/>
                    <a:pt x="164" y="221"/>
                  </a:cubicBezTo>
                  <a:cubicBezTo>
                    <a:pt x="164" y="221"/>
                    <a:pt x="164" y="221"/>
                    <a:pt x="164" y="221"/>
                  </a:cubicBezTo>
                  <a:cubicBezTo>
                    <a:pt x="164" y="221"/>
                    <a:pt x="165" y="220"/>
                    <a:pt x="165" y="220"/>
                  </a:cubicBezTo>
                  <a:close/>
                  <a:moveTo>
                    <a:pt x="151" y="223"/>
                  </a:moveTo>
                  <a:cubicBezTo>
                    <a:pt x="147" y="226"/>
                    <a:pt x="143" y="229"/>
                    <a:pt x="139" y="232"/>
                  </a:cubicBezTo>
                  <a:cubicBezTo>
                    <a:pt x="139" y="232"/>
                    <a:pt x="139" y="231"/>
                    <a:pt x="139" y="230"/>
                  </a:cubicBezTo>
                  <a:cubicBezTo>
                    <a:pt x="142" y="227"/>
                    <a:pt x="145" y="225"/>
                    <a:pt x="148" y="223"/>
                  </a:cubicBezTo>
                  <a:cubicBezTo>
                    <a:pt x="148" y="223"/>
                    <a:pt x="149" y="223"/>
                    <a:pt x="149" y="223"/>
                  </a:cubicBezTo>
                  <a:cubicBezTo>
                    <a:pt x="150" y="223"/>
                    <a:pt x="151" y="223"/>
                    <a:pt x="151" y="223"/>
                  </a:cubicBezTo>
                  <a:close/>
                  <a:moveTo>
                    <a:pt x="169" y="225"/>
                  </a:moveTo>
                  <a:cubicBezTo>
                    <a:pt x="171" y="223"/>
                    <a:pt x="173" y="222"/>
                    <a:pt x="175" y="220"/>
                  </a:cubicBezTo>
                  <a:cubicBezTo>
                    <a:pt x="175" y="221"/>
                    <a:pt x="175" y="221"/>
                    <a:pt x="175" y="221"/>
                  </a:cubicBezTo>
                  <a:cubicBezTo>
                    <a:pt x="174" y="223"/>
                    <a:pt x="171" y="224"/>
                    <a:pt x="169" y="225"/>
                  </a:cubicBezTo>
                  <a:close/>
                  <a:moveTo>
                    <a:pt x="163" y="227"/>
                  </a:moveTo>
                  <a:cubicBezTo>
                    <a:pt x="161" y="227"/>
                    <a:pt x="160" y="228"/>
                    <a:pt x="158" y="228"/>
                  </a:cubicBezTo>
                  <a:cubicBezTo>
                    <a:pt x="159" y="228"/>
                    <a:pt x="159" y="228"/>
                    <a:pt x="159" y="228"/>
                  </a:cubicBezTo>
                  <a:cubicBezTo>
                    <a:pt x="158" y="227"/>
                    <a:pt x="158" y="227"/>
                    <a:pt x="158" y="227"/>
                  </a:cubicBezTo>
                  <a:cubicBezTo>
                    <a:pt x="156" y="228"/>
                    <a:pt x="155" y="228"/>
                    <a:pt x="154" y="229"/>
                  </a:cubicBezTo>
                  <a:cubicBezTo>
                    <a:pt x="154" y="229"/>
                    <a:pt x="153" y="230"/>
                    <a:pt x="153" y="230"/>
                  </a:cubicBezTo>
                  <a:cubicBezTo>
                    <a:pt x="155" y="228"/>
                    <a:pt x="157" y="227"/>
                    <a:pt x="160" y="225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60" y="225"/>
                    <a:pt x="160" y="225"/>
                    <a:pt x="161" y="225"/>
                  </a:cubicBezTo>
                  <a:cubicBezTo>
                    <a:pt x="161" y="224"/>
                    <a:pt x="162" y="224"/>
                    <a:pt x="162" y="224"/>
                  </a:cubicBezTo>
                  <a:cubicBezTo>
                    <a:pt x="163" y="223"/>
                    <a:pt x="164" y="223"/>
                    <a:pt x="164" y="223"/>
                  </a:cubicBezTo>
                  <a:cubicBezTo>
                    <a:pt x="167" y="222"/>
                    <a:pt x="170" y="220"/>
                    <a:pt x="172" y="219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71" y="217"/>
                    <a:pt x="170" y="217"/>
                    <a:pt x="170" y="218"/>
                  </a:cubicBezTo>
                  <a:cubicBezTo>
                    <a:pt x="170" y="217"/>
                    <a:pt x="170" y="217"/>
                    <a:pt x="170" y="217"/>
                  </a:cubicBezTo>
                  <a:cubicBezTo>
                    <a:pt x="171" y="217"/>
                    <a:pt x="171" y="216"/>
                    <a:pt x="172" y="216"/>
                  </a:cubicBezTo>
                  <a:cubicBezTo>
                    <a:pt x="171" y="215"/>
                    <a:pt x="171" y="215"/>
                    <a:pt x="171" y="215"/>
                  </a:cubicBezTo>
                  <a:cubicBezTo>
                    <a:pt x="171" y="215"/>
                    <a:pt x="171" y="215"/>
                    <a:pt x="171" y="215"/>
                  </a:cubicBezTo>
                  <a:cubicBezTo>
                    <a:pt x="171" y="214"/>
                    <a:pt x="172" y="214"/>
                    <a:pt x="173" y="213"/>
                  </a:cubicBezTo>
                  <a:cubicBezTo>
                    <a:pt x="173" y="214"/>
                    <a:pt x="173" y="216"/>
                    <a:pt x="173" y="217"/>
                  </a:cubicBezTo>
                  <a:cubicBezTo>
                    <a:pt x="175" y="217"/>
                    <a:pt x="175" y="217"/>
                    <a:pt x="175" y="217"/>
                  </a:cubicBezTo>
                  <a:cubicBezTo>
                    <a:pt x="175" y="215"/>
                    <a:pt x="174" y="213"/>
                    <a:pt x="174" y="211"/>
                  </a:cubicBezTo>
                  <a:cubicBezTo>
                    <a:pt x="175" y="211"/>
                    <a:pt x="175" y="211"/>
                    <a:pt x="176" y="210"/>
                  </a:cubicBezTo>
                  <a:cubicBezTo>
                    <a:pt x="175" y="213"/>
                    <a:pt x="175" y="215"/>
                    <a:pt x="175" y="218"/>
                  </a:cubicBezTo>
                  <a:cubicBezTo>
                    <a:pt x="171" y="221"/>
                    <a:pt x="167" y="224"/>
                    <a:pt x="163" y="227"/>
                  </a:cubicBezTo>
                  <a:close/>
                  <a:moveTo>
                    <a:pt x="174" y="209"/>
                  </a:moveTo>
                  <a:cubicBezTo>
                    <a:pt x="174" y="208"/>
                    <a:pt x="174" y="207"/>
                    <a:pt x="174" y="206"/>
                  </a:cubicBezTo>
                  <a:cubicBezTo>
                    <a:pt x="175" y="205"/>
                    <a:pt x="176" y="204"/>
                    <a:pt x="176" y="204"/>
                  </a:cubicBezTo>
                  <a:cubicBezTo>
                    <a:pt x="176" y="205"/>
                    <a:pt x="176" y="206"/>
                    <a:pt x="176" y="207"/>
                  </a:cubicBezTo>
                  <a:cubicBezTo>
                    <a:pt x="175" y="208"/>
                    <a:pt x="175" y="208"/>
                    <a:pt x="174" y="209"/>
                  </a:cubicBezTo>
                  <a:close/>
                  <a:moveTo>
                    <a:pt x="175" y="202"/>
                  </a:moveTo>
                  <a:cubicBezTo>
                    <a:pt x="175" y="202"/>
                    <a:pt x="175" y="202"/>
                    <a:pt x="175" y="201"/>
                  </a:cubicBezTo>
                  <a:cubicBezTo>
                    <a:pt x="175" y="201"/>
                    <a:pt x="176" y="200"/>
                    <a:pt x="176" y="199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76" y="201"/>
                    <a:pt x="175" y="202"/>
                    <a:pt x="175" y="202"/>
                  </a:cubicBezTo>
                  <a:close/>
                  <a:moveTo>
                    <a:pt x="175" y="198"/>
                  </a:moveTo>
                  <a:cubicBezTo>
                    <a:pt x="175" y="197"/>
                    <a:pt x="175" y="197"/>
                    <a:pt x="175" y="196"/>
                  </a:cubicBezTo>
                  <a:cubicBezTo>
                    <a:pt x="175" y="196"/>
                    <a:pt x="175" y="196"/>
                    <a:pt x="175" y="196"/>
                  </a:cubicBezTo>
                  <a:cubicBezTo>
                    <a:pt x="175" y="196"/>
                    <a:pt x="175" y="196"/>
                    <a:pt x="175" y="196"/>
                  </a:cubicBezTo>
                  <a:cubicBezTo>
                    <a:pt x="176" y="195"/>
                    <a:pt x="176" y="193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7" y="191"/>
                    <a:pt x="177" y="190"/>
                    <a:pt x="178" y="189"/>
                  </a:cubicBezTo>
                  <a:cubicBezTo>
                    <a:pt x="177" y="192"/>
                    <a:pt x="177" y="194"/>
                    <a:pt x="177" y="197"/>
                  </a:cubicBezTo>
                  <a:cubicBezTo>
                    <a:pt x="176" y="197"/>
                    <a:pt x="176" y="198"/>
                    <a:pt x="175" y="198"/>
                  </a:cubicBezTo>
                  <a:close/>
                  <a:moveTo>
                    <a:pt x="178" y="216"/>
                  </a:moveTo>
                  <a:cubicBezTo>
                    <a:pt x="177" y="217"/>
                    <a:pt x="177" y="217"/>
                    <a:pt x="177" y="217"/>
                  </a:cubicBezTo>
                  <a:cubicBezTo>
                    <a:pt x="177" y="214"/>
                    <a:pt x="177" y="211"/>
                    <a:pt x="178" y="208"/>
                  </a:cubicBezTo>
                  <a:cubicBezTo>
                    <a:pt x="178" y="208"/>
                    <a:pt x="178" y="208"/>
                    <a:pt x="178" y="208"/>
                  </a:cubicBezTo>
                  <a:cubicBezTo>
                    <a:pt x="178" y="210"/>
                    <a:pt x="178" y="212"/>
                    <a:pt x="178" y="214"/>
                  </a:cubicBezTo>
                  <a:cubicBezTo>
                    <a:pt x="178" y="215"/>
                    <a:pt x="178" y="216"/>
                    <a:pt x="178" y="216"/>
                  </a:cubicBezTo>
                  <a:close/>
                  <a:moveTo>
                    <a:pt x="177" y="222"/>
                  </a:moveTo>
                  <a:cubicBezTo>
                    <a:pt x="177" y="222"/>
                    <a:pt x="177" y="222"/>
                    <a:pt x="178" y="221"/>
                  </a:cubicBezTo>
                  <a:cubicBezTo>
                    <a:pt x="178" y="222"/>
                    <a:pt x="178" y="223"/>
                    <a:pt x="178" y="224"/>
                  </a:cubicBezTo>
                  <a:cubicBezTo>
                    <a:pt x="177" y="224"/>
                    <a:pt x="177" y="224"/>
                    <a:pt x="177" y="224"/>
                  </a:cubicBezTo>
                  <a:cubicBezTo>
                    <a:pt x="177" y="224"/>
                    <a:pt x="177" y="223"/>
                    <a:pt x="177" y="222"/>
                  </a:cubicBezTo>
                  <a:close/>
                  <a:moveTo>
                    <a:pt x="177" y="219"/>
                  </a:moveTo>
                  <a:cubicBezTo>
                    <a:pt x="177" y="219"/>
                    <a:pt x="177" y="219"/>
                    <a:pt x="177" y="219"/>
                  </a:cubicBezTo>
                  <a:cubicBezTo>
                    <a:pt x="177" y="219"/>
                    <a:pt x="178" y="219"/>
                    <a:pt x="178" y="218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8"/>
                    <a:pt x="178" y="218"/>
                    <a:pt x="178" y="218"/>
                  </a:cubicBezTo>
                  <a:cubicBezTo>
                    <a:pt x="178" y="219"/>
                    <a:pt x="177" y="219"/>
                    <a:pt x="177" y="219"/>
                  </a:cubicBezTo>
                  <a:close/>
                  <a:moveTo>
                    <a:pt x="178" y="205"/>
                  </a:moveTo>
                  <a:cubicBezTo>
                    <a:pt x="178" y="204"/>
                    <a:pt x="178" y="202"/>
                    <a:pt x="178" y="201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8" y="202"/>
                    <a:pt x="178" y="203"/>
                    <a:pt x="178" y="205"/>
                  </a:cubicBezTo>
                  <a:close/>
                  <a:moveTo>
                    <a:pt x="178" y="198"/>
                  </a:moveTo>
                  <a:cubicBezTo>
                    <a:pt x="178" y="198"/>
                    <a:pt x="178" y="198"/>
                    <a:pt x="178" y="198"/>
                  </a:cubicBezTo>
                  <a:cubicBezTo>
                    <a:pt x="179" y="197"/>
                    <a:pt x="179" y="197"/>
                    <a:pt x="179" y="197"/>
                  </a:cubicBezTo>
                  <a:cubicBezTo>
                    <a:pt x="179" y="197"/>
                    <a:pt x="179" y="197"/>
                    <a:pt x="179" y="197"/>
                  </a:cubicBezTo>
                  <a:lnTo>
                    <a:pt x="178" y="198"/>
                  </a:lnTo>
                  <a:close/>
                  <a:moveTo>
                    <a:pt x="179" y="195"/>
                  </a:moveTo>
                  <a:cubicBezTo>
                    <a:pt x="179" y="193"/>
                    <a:pt x="179" y="192"/>
                    <a:pt x="179" y="191"/>
                  </a:cubicBezTo>
                  <a:cubicBezTo>
                    <a:pt x="179" y="192"/>
                    <a:pt x="179" y="193"/>
                    <a:pt x="179" y="194"/>
                  </a:cubicBezTo>
                  <a:lnTo>
                    <a:pt x="179" y="195"/>
                  </a:lnTo>
                  <a:close/>
                  <a:moveTo>
                    <a:pt x="180" y="217"/>
                  </a:moveTo>
                  <a:cubicBezTo>
                    <a:pt x="180" y="217"/>
                    <a:pt x="181" y="216"/>
                    <a:pt x="181" y="216"/>
                  </a:cubicBezTo>
                  <a:cubicBezTo>
                    <a:pt x="180" y="218"/>
                    <a:pt x="180" y="220"/>
                    <a:pt x="180" y="223"/>
                  </a:cubicBezTo>
                  <a:cubicBezTo>
                    <a:pt x="179" y="223"/>
                    <a:pt x="179" y="223"/>
                    <a:pt x="179" y="223"/>
                  </a:cubicBezTo>
                  <a:cubicBezTo>
                    <a:pt x="179" y="221"/>
                    <a:pt x="180" y="219"/>
                    <a:pt x="180" y="217"/>
                  </a:cubicBezTo>
                  <a:close/>
                  <a:moveTo>
                    <a:pt x="180" y="206"/>
                  </a:moveTo>
                  <a:cubicBezTo>
                    <a:pt x="180" y="206"/>
                    <a:pt x="180" y="206"/>
                    <a:pt x="180" y="205"/>
                  </a:cubicBezTo>
                  <a:cubicBezTo>
                    <a:pt x="180" y="205"/>
                    <a:pt x="180" y="205"/>
                    <a:pt x="180" y="205"/>
                  </a:cubicBezTo>
                  <a:cubicBezTo>
                    <a:pt x="180" y="206"/>
                    <a:pt x="180" y="206"/>
                    <a:pt x="180" y="206"/>
                  </a:cubicBezTo>
                  <a:close/>
                  <a:moveTo>
                    <a:pt x="180" y="214"/>
                  </a:moveTo>
                  <a:cubicBezTo>
                    <a:pt x="181" y="210"/>
                    <a:pt x="182" y="206"/>
                    <a:pt x="183" y="202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83" y="201"/>
                    <a:pt x="183" y="201"/>
                    <a:pt x="183" y="201"/>
                  </a:cubicBezTo>
                  <a:cubicBezTo>
                    <a:pt x="183" y="201"/>
                    <a:pt x="183" y="200"/>
                    <a:pt x="183" y="199"/>
                  </a:cubicBezTo>
                  <a:cubicBezTo>
                    <a:pt x="183" y="204"/>
                    <a:pt x="182" y="209"/>
                    <a:pt x="181" y="214"/>
                  </a:cubicBezTo>
                  <a:cubicBezTo>
                    <a:pt x="181" y="214"/>
                    <a:pt x="181" y="214"/>
                    <a:pt x="180" y="214"/>
                  </a:cubicBezTo>
                  <a:close/>
                  <a:moveTo>
                    <a:pt x="181" y="201"/>
                  </a:moveTo>
                  <a:cubicBezTo>
                    <a:pt x="181" y="201"/>
                    <a:pt x="180" y="202"/>
                    <a:pt x="180" y="202"/>
                  </a:cubicBezTo>
                  <a:cubicBezTo>
                    <a:pt x="180" y="201"/>
                    <a:pt x="180" y="199"/>
                    <a:pt x="181" y="198"/>
                  </a:cubicBezTo>
                  <a:cubicBezTo>
                    <a:pt x="181" y="198"/>
                    <a:pt x="181" y="197"/>
                    <a:pt x="182" y="197"/>
                  </a:cubicBezTo>
                  <a:cubicBezTo>
                    <a:pt x="181" y="196"/>
                    <a:pt x="181" y="196"/>
                    <a:pt x="181" y="196"/>
                  </a:cubicBezTo>
                  <a:cubicBezTo>
                    <a:pt x="181" y="196"/>
                    <a:pt x="181" y="196"/>
                    <a:pt x="181" y="195"/>
                  </a:cubicBezTo>
                  <a:cubicBezTo>
                    <a:pt x="182" y="195"/>
                    <a:pt x="182" y="194"/>
                    <a:pt x="183" y="193"/>
                  </a:cubicBezTo>
                  <a:cubicBezTo>
                    <a:pt x="182" y="196"/>
                    <a:pt x="182" y="198"/>
                    <a:pt x="181" y="201"/>
                  </a:cubicBezTo>
                  <a:close/>
                  <a:moveTo>
                    <a:pt x="180" y="178"/>
                  </a:moveTo>
                  <a:cubicBezTo>
                    <a:pt x="181" y="178"/>
                    <a:pt x="181" y="178"/>
                    <a:pt x="181" y="178"/>
                  </a:cubicBezTo>
                  <a:cubicBezTo>
                    <a:pt x="181" y="178"/>
                    <a:pt x="181" y="178"/>
                    <a:pt x="181" y="178"/>
                  </a:cubicBezTo>
                  <a:lnTo>
                    <a:pt x="180" y="178"/>
                  </a:lnTo>
                  <a:close/>
                  <a:moveTo>
                    <a:pt x="190" y="170"/>
                  </a:moveTo>
                  <a:cubicBezTo>
                    <a:pt x="190" y="170"/>
                    <a:pt x="190" y="170"/>
                    <a:pt x="190" y="170"/>
                  </a:cubicBezTo>
                  <a:cubicBezTo>
                    <a:pt x="190" y="171"/>
                    <a:pt x="190" y="171"/>
                    <a:pt x="190" y="172"/>
                  </a:cubicBezTo>
                  <a:cubicBezTo>
                    <a:pt x="190" y="172"/>
                    <a:pt x="190" y="172"/>
                    <a:pt x="190" y="172"/>
                  </a:cubicBezTo>
                  <a:cubicBezTo>
                    <a:pt x="190" y="171"/>
                    <a:pt x="190" y="171"/>
                    <a:pt x="190" y="170"/>
                  </a:cubicBezTo>
                  <a:close/>
                  <a:moveTo>
                    <a:pt x="202" y="93"/>
                  </a:moveTo>
                  <a:cubicBezTo>
                    <a:pt x="200" y="94"/>
                    <a:pt x="198" y="96"/>
                    <a:pt x="195" y="98"/>
                  </a:cubicBezTo>
                  <a:cubicBezTo>
                    <a:pt x="193" y="95"/>
                    <a:pt x="190" y="93"/>
                    <a:pt x="188" y="91"/>
                  </a:cubicBezTo>
                  <a:cubicBezTo>
                    <a:pt x="186" y="89"/>
                    <a:pt x="184" y="87"/>
                    <a:pt x="182" y="85"/>
                  </a:cubicBezTo>
                  <a:cubicBezTo>
                    <a:pt x="185" y="87"/>
                    <a:pt x="188" y="88"/>
                    <a:pt x="192" y="89"/>
                  </a:cubicBezTo>
                  <a:cubicBezTo>
                    <a:pt x="193" y="89"/>
                    <a:pt x="194" y="87"/>
                    <a:pt x="194" y="86"/>
                  </a:cubicBezTo>
                  <a:cubicBezTo>
                    <a:pt x="196" y="88"/>
                    <a:pt x="199" y="90"/>
                    <a:pt x="202" y="92"/>
                  </a:cubicBezTo>
                  <a:cubicBezTo>
                    <a:pt x="202" y="92"/>
                    <a:pt x="202" y="93"/>
                    <a:pt x="202" y="93"/>
                  </a:cubicBezTo>
                  <a:close/>
                  <a:moveTo>
                    <a:pt x="127" y="48"/>
                  </a:moveTo>
                  <a:cubicBezTo>
                    <a:pt x="127" y="48"/>
                    <a:pt x="127" y="47"/>
                    <a:pt x="127" y="47"/>
                  </a:cubicBezTo>
                  <a:cubicBezTo>
                    <a:pt x="126" y="46"/>
                    <a:pt x="126" y="45"/>
                    <a:pt x="125" y="44"/>
                  </a:cubicBezTo>
                  <a:cubicBezTo>
                    <a:pt x="125" y="44"/>
                    <a:pt x="126" y="43"/>
                    <a:pt x="126" y="43"/>
                  </a:cubicBezTo>
                  <a:cubicBezTo>
                    <a:pt x="128" y="45"/>
                    <a:pt x="129" y="46"/>
                    <a:pt x="131" y="48"/>
                  </a:cubicBezTo>
                  <a:cubicBezTo>
                    <a:pt x="133" y="51"/>
                    <a:pt x="134" y="53"/>
                    <a:pt x="136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3" y="54"/>
                    <a:pt x="130" y="52"/>
                    <a:pt x="127" y="48"/>
                  </a:cubicBezTo>
                  <a:close/>
                  <a:moveTo>
                    <a:pt x="125" y="42"/>
                  </a:moveTo>
                  <a:cubicBezTo>
                    <a:pt x="124" y="42"/>
                    <a:pt x="124" y="42"/>
                    <a:pt x="124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4" y="42"/>
                    <a:pt x="124" y="41"/>
                    <a:pt x="124" y="41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4" y="41"/>
                    <a:pt x="124" y="41"/>
                    <a:pt x="125" y="42"/>
                  </a:cubicBezTo>
                  <a:close/>
                  <a:moveTo>
                    <a:pt x="123" y="40"/>
                  </a:moveTo>
                  <a:cubicBezTo>
                    <a:pt x="122" y="40"/>
                    <a:pt x="122" y="40"/>
                    <a:pt x="122" y="40"/>
                  </a:cubicBezTo>
                  <a:cubicBezTo>
                    <a:pt x="122" y="39"/>
                    <a:pt x="121" y="39"/>
                    <a:pt x="121" y="38"/>
                  </a:cubicBezTo>
                  <a:cubicBezTo>
                    <a:pt x="122" y="38"/>
                    <a:pt x="122" y="39"/>
                    <a:pt x="123" y="40"/>
                  </a:cubicBezTo>
                  <a:close/>
                  <a:moveTo>
                    <a:pt x="116" y="44"/>
                  </a:moveTo>
                  <a:cubicBezTo>
                    <a:pt x="115" y="43"/>
                    <a:pt x="114" y="42"/>
                    <a:pt x="114" y="41"/>
                  </a:cubicBezTo>
                  <a:cubicBezTo>
                    <a:pt x="114" y="38"/>
                    <a:pt x="114" y="35"/>
                    <a:pt x="115" y="32"/>
                  </a:cubicBezTo>
                  <a:cubicBezTo>
                    <a:pt x="115" y="33"/>
                    <a:pt x="116" y="33"/>
                    <a:pt x="117" y="34"/>
                  </a:cubicBezTo>
                  <a:cubicBezTo>
                    <a:pt x="117" y="35"/>
                    <a:pt x="117" y="35"/>
                    <a:pt x="117" y="36"/>
                  </a:cubicBezTo>
                  <a:cubicBezTo>
                    <a:pt x="117" y="39"/>
                    <a:pt x="116" y="41"/>
                    <a:pt x="116" y="44"/>
                  </a:cubicBezTo>
                  <a:close/>
                  <a:moveTo>
                    <a:pt x="133" y="27"/>
                  </a:moveTo>
                  <a:cubicBezTo>
                    <a:pt x="133" y="26"/>
                    <a:pt x="133" y="26"/>
                    <a:pt x="133" y="26"/>
                  </a:cubicBezTo>
                  <a:cubicBezTo>
                    <a:pt x="134" y="27"/>
                    <a:pt x="134" y="27"/>
                    <a:pt x="134" y="28"/>
                  </a:cubicBezTo>
                  <a:cubicBezTo>
                    <a:pt x="134" y="29"/>
                    <a:pt x="133" y="30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0"/>
                    <a:pt x="130" y="29"/>
                    <a:pt x="130" y="29"/>
                  </a:cubicBezTo>
                  <a:cubicBezTo>
                    <a:pt x="130" y="28"/>
                    <a:pt x="130" y="28"/>
                    <a:pt x="131" y="2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1" y="29"/>
                    <a:pt x="133" y="29"/>
                    <a:pt x="133" y="28"/>
                  </a:cubicBezTo>
                  <a:cubicBezTo>
                    <a:pt x="133" y="28"/>
                    <a:pt x="133" y="27"/>
                    <a:pt x="133" y="27"/>
                  </a:cubicBezTo>
                  <a:close/>
                  <a:moveTo>
                    <a:pt x="135" y="23"/>
                  </a:move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5" y="23"/>
                    <a:pt x="136" y="22"/>
                  </a:cubicBezTo>
                  <a:cubicBezTo>
                    <a:pt x="136" y="23"/>
                    <a:pt x="135" y="23"/>
                    <a:pt x="135" y="23"/>
                  </a:cubicBezTo>
                  <a:close/>
                  <a:moveTo>
                    <a:pt x="138" y="24"/>
                  </a:moveTo>
                  <a:cubicBezTo>
                    <a:pt x="137" y="24"/>
                    <a:pt x="137" y="25"/>
                    <a:pt x="137" y="25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7" y="24"/>
                    <a:pt x="137" y="24"/>
                    <a:pt x="138" y="24"/>
                  </a:cubicBezTo>
                  <a:close/>
                  <a:moveTo>
                    <a:pt x="131" y="35"/>
                  </a:moveTo>
                  <a:cubicBezTo>
                    <a:pt x="133" y="38"/>
                    <a:pt x="135" y="41"/>
                    <a:pt x="138" y="43"/>
                  </a:cubicBezTo>
                  <a:cubicBezTo>
                    <a:pt x="135" y="41"/>
                    <a:pt x="132" y="40"/>
                    <a:pt x="130" y="38"/>
                  </a:cubicBezTo>
                  <a:cubicBezTo>
                    <a:pt x="130" y="37"/>
                    <a:pt x="131" y="36"/>
                    <a:pt x="131" y="35"/>
                  </a:cubicBezTo>
                  <a:close/>
                  <a:moveTo>
                    <a:pt x="150" y="45"/>
                  </a:moveTo>
                  <a:cubicBezTo>
                    <a:pt x="150" y="44"/>
                    <a:pt x="150" y="44"/>
                    <a:pt x="150" y="44"/>
                  </a:cubicBezTo>
                  <a:cubicBezTo>
                    <a:pt x="155" y="50"/>
                    <a:pt x="161" y="56"/>
                    <a:pt x="166" y="62"/>
                  </a:cubicBezTo>
                  <a:cubicBezTo>
                    <a:pt x="174" y="70"/>
                    <a:pt x="182" y="77"/>
                    <a:pt x="190" y="84"/>
                  </a:cubicBezTo>
                  <a:cubicBezTo>
                    <a:pt x="182" y="79"/>
                    <a:pt x="175" y="74"/>
                    <a:pt x="167" y="68"/>
                  </a:cubicBezTo>
                  <a:cubicBezTo>
                    <a:pt x="163" y="64"/>
                    <a:pt x="158" y="60"/>
                    <a:pt x="153" y="56"/>
                  </a:cubicBezTo>
                  <a:cubicBezTo>
                    <a:pt x="154" y="56"/>
                    <a:pt x="155" y="56"/>
                    <a:pt x="156" y="57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4" y="54"/>
                    <a:pt x="152" y="53"/>
                    <a:pt x="149" y="52"/>
                  </a:cubicBezTo>
                  <a:cubicBezTo>
                    <a:pt x="147" y="51"/>
                    <a:pt x="146" y="49"/>
                    <a:pt x="144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0" y="44"/>
                    <a:pt x="137" y="40"/>
                    <a:pt x="134" y="36"/>
                  </a:cubicBezTo>
                  <a:cubicBezTo>
                    <a:pt x="135" y="36"/>
                    <a:pt x="135" y="37"/>
                    <a:pt x="136" y="37"/>
                  </a:cubicBezTo>
                  <a:cubicBezTo>
                    <a:pt x="137" y="38"/>
                    <a:pt x="138" y="39"/>
                    <a:pt x="139" y="40"/>
                  </a:cubicBezTo>
                  <a:cubicBezTo>
                    <a:pt x="144" y="44"/>
                    <a:pt x="149" y="48"/>
                    <a:pt x="152" y="50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1" y="48"/>
                    <a:pt x="148" y="45"/>
                    <a:pt x="144" y="42"/>
                  </a:cubicBezTo>
                  <a:cubicBezTo>
                    <a:pt x="146" y="43"/>
                    <a:pt x="148" y="44"/>
                    <a:pt x="150" y="45"/>
                  </a:cubicBezTo>
                  <a:close/>
                  <a:moveTo>
                    <a:pt x="147" y="41"/>
                  </a:moveTo>
                  <a:cubicBezTo>
                    <a:pt x="143" y="40"/>
                    <a:pt x="140" y="38"/>
                    <a:pt x="137" y="36"/>
                  </a:cubicBezTo>
                  <a:cubicBezTo>
                    <a:pt x="136" y="35"/>
                    <a:pt x="134" y="34"/>
                    <a:pt x="133" y="33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4" y="31"/>
                    <a:pt x="135" y="30"/>
                    <a:pt x="136" y="29"/>
                  </a:cubicBezTo>
                  <a:cubicBezTo>
                    <a:pt x="136" y="30"/>
                    <a:pt x="137" y="30"/>
                    <a:pt x="137" y="31"/>
                  </a:cubicBezTo>
                  <a:cubicBezTo>
                    <a:pt x="140" y="34"/>
                    <a:pt x="143" y="38"/>
                    <a:pt x="147" y="41"/>
                  </a:cubicBezTo>
                  <a:close/>
                  <a:moveTo>
                    <a:pt x="140" y="13"/>
                  </a:moveTo>
                  <a:cubicBezTo>
                    <a:pt x="141" y="15"/>
                    <a:pt x="142" y="16"/>
                    <a:pt x="143" y="18"/>
                  </a:cubicBezTo>
                  <a:cubicBezTo>
                    <a:pt x="139" y="19"/>
                    <a:pt x="134" y="20"/>
                    <a:pt x="130" y="20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31" y="20"/>
                    <a:pt x="133" y="20"/>
                    <a:pt x="135" y="19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2" y="18"/>
                    <a:pt x="130" y="18"/>
                    <a:pt x="128" y="19"/>
                  </a:cubicBezTo>
                  <a:cubicBezTo>
                    <a:pt x="132" y="17"/>
                    <a:pt x="136" y="15"/>
                    <a:pt x="140" y="13"/>
                  </a:cubicBezTo>
                  <a:close/>
                  <a:moveTo>
                    <a:pt x="127" y="20"/>
                  </a:moveTo>
                  <a:cubicBezTo>
                    <a:pt x="127" y="21"/>
                    <a:pt x="127" y="21"/>
                    <a:pt x="127" y="21"/>
                  </a:cubicBezTo>
                  <a:cubicBezTo>
                    <a:pt x="126" y="21"/>
                    <a:pt x="125" y="21"/>
                    <a:pt x="125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0"/>
                  </a:cubicBezTo>
                  <a:close/>
                  <a:moveTo>
                    <a:pt x="123" y="23"/>
                  </a:moveTo>
                  <a:cubicBezTo>
                    <a:pt x="124" y="23"/>
                    <a:pt x="124" y="23"/>
                    <a:pt x="124" y="23"/>
                  </a:cubicBezTo>
                  <a:cubicBezTo>
                    <a:pt x="125" y="23"/>
                    <a:pt x="126" y="23"/>
                    <a:pt x="128" y="23"/>
                  </a:cubicBezTo>
                  <a:cubicBezTo>
                    <a:pt x="128" y="23"/>
                    <a:pt x="128" y="24"/>
                    <a:pt x="128" y="24"/>
                  </a:cubicBezTo>
                  <a:cubicBezTo>
                    <a:pt x="127" y="24"/>
                    <a:pt x="125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3"/>
                  </a:cubicBezTo>
                  <a:close/>
                  <a:moveTo>
                    <a:pt x="127" y="28"/>
                  </a:move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lose/>
                  <a:moveTo>
                    <a:pt x="125" y="27"/>
                  </a:move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6" y="26"/>
                    <a:pt x="127" y="2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6" y="26"/>
                    <a:pt x="126" y="26"/>
                    <a:pt x="125" y="27"/>
                  </a:cubicBezTo>
                  <a:close/>
                  <a:moveTo>
                    <a:pt x="122" y="26"/>
                  </a:moveTo>
                  <a:cubicBezTo>
                    <a:pt x="123" y="27"/>
                    <a:pt x="123" y="27"/>
                    <a:pt x="123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8"/>
                    <a:pt x="122" y="28"/>
                    <a:pt x="122" y="28"/>
                  </a:cubicBezTo>
                  <a:cubicBezTo>
                    <a:pt x="122" y="27"/>
                    <a:pt x="122" y="27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lose/>
                  <a:moveTo>
                    <a:pt x="122" y="21"/>
                  </a:moveTo>
                  <a:cubicBezTo>
                    <a:pt x="122" y="21"/>
                    <a:pt x="122" y="21"/>
                    <a:pt x="122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21" y="21"/>
                    <a:pt x="121" y="21"/>
                    <a:pt x="121" y="21"/>
                  </a:cubicBezTo>
                  <a:lnTo>
                    <a:pt x="122" y="21"/>
                  </a:lnTo>
                  <a:close/>
                  <a:moveTo>
                    <a:pt x="118" y="23"/>
                  </a:moveTo>
                  <a:cubicBezTo>
                    <a:pt x="118" y="23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8" y="23"/>
                  </a:cubicBezTo>
                  <a:close/>
                  <a:moveTo>
                    <a:pt x="125" y="34"/>
                  </a:moveTo>
                  <a:cubicBezTo>
                    <a:pt x="124" y="33"/>
                    <a:pt x="123" y="32"/>
                    <a:pt x="122" y="30"/>
                  </a:cubicBezTo>
                  <a:cubicBezTo>
                    <a:pt x="122" y="30"/>
                    <a:pt x="123" y="29"/>
                    <a:pt x="124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0"/>
                    <a:pt x="124" y="30"/>
                    <a:pt x="123" y="31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5" y="32"/>
                    <a:pt x="126" y="31"/>
                    <a:pt x="127" y="31"/>
                  </a:cubicBezTo>
                  <a:cubicBezTo>
                    <a:pt x="128" y="32"/>
                    <a:pt x="129" y="33"/>
                    <a:pt x="130" y="33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5"/>
                    <a:pt x="129" y="36"/>
                    <a:pt x="128" y="37"/>
                  </a:cubicBezTo>
                  <a:cubicBezTo>
                    <a:pt x="128" y="36"/>
                    <a:pt x="127" y="36"/>
                    <a:pt x="126" y="35"/>
                  </a:cubicBezTo>
                  <a:cubicBezTo>
                    <a:pt x="126" y="35"/>
                    <a:pt x="125" y="34"/>
                    <a:pt x="125" y="34"/>
                  </a:cubicBezTo>
                  <a:close/>
                  <a:moveTo>
                    <a:pt x="101" y="17"/>
                  </a:moveTo>
                  <a:cubicBezTo>
                    <a:pt x="104" y="22"/>
                    <a:pt x="108" y="26"/>
                    <a:pt x="113" y="31"/>
                  </a:cubicBezTo>
                  <a:cubicBezTo>
                    <a:pt x="113" y="33"/>
                    <a:pt x="112" y="36"/>
                    <a:pt x="112" y="39"/>
                  </a:cubicBezTo>
                  <a:cubicBezTo>
                    <a:pt x="111" y="37"/>
                    <a:pt x="109" y="35"/>
                    <a:pt x="108" y="33"/>
                  </a:cubicBezTo>
                  <a:cubicBezTo>
                    <a:pt x="107" y="32"/>
                    <a:pt x="107" y="31"/>
                    <a:pt x="106" y="30"/>
                  </a:cubicBezTo>
                  <a:cubicBezTo>
                    <a:pt x="107" y="30"/>
                    <a:pt x="107" y="29"/>
                    <a:pt x="106" y="29"/>
                  </a:cubicBezTo>
                  <a:cubicBezTo>
                    <a:pt x="105" y="27"/>
                    <a:pt x="105" y="26"/>
                    <a:pt x="104" y="25"/>
                  </a:cubicBezTo>
                  <a:cubicBezTo>
                    <a:pt x="103" y="24"/>
                    <a:pt x="103" y="24"/>
                    <a:pt x="102" y="25"/>
                  </a:cubicBezTo>
                  <a:cubicBezTo>
                    <a:pt x="101" y="22"/>
                    <a:pt x="100" y="20"/>
                    <a:pt x="98" y="18"/>
                  </a:cubicBezTo>
                  <a:cubicBezTo>
                    <a:pt x="99" y="18"/>
                    <a:pt x="100" y="17"/>
                    <a:pt x="101" y="17"/>
                  </a:cubicBezTo>
                  <a:close/>
                  <a:moveTo>
                    <a:pt x="96" y="20"/>
                  </a:moveTo>
                  <a:cubicBezTo>
                    <a:pt x="99" y="25"/>
                    <a:pt x="101" y="30"/>
                    <a:pt x="104" y="34"/>
                  </a:cubicBezTo>
                  <a:cubicBezTo>
                    <a:pt x="105" y="35"/>
                    <a:pt x="105" y="36"/>
                    <a:pt x="105" y="36"/>
                  </a:cubicBezTo>
                  <a:cubicBezTo>
                    <a:pt x="100" y="32"/>
                    <a:pt x="95" y="27"/>
                    <a:pt x="90" y="23"/>
                  </a:cubicBezTo>
                  <a:cubicBezTo>
                    <a:pt x="92" y="22"/>
                    <a:pt x="94" y="21"/>
                    <a:pt x="96" y="20"/>
                  </a:cubicBezTo>
                  <a:close/>
                  <a:moveTo>
                    <a:pt x="71" y="20"/>
                  </a:moveTo>
                  <a:cubicBezTo>
                    <a:pt x="72" y="22"/>
                    <a:pt x="73" y="24"/>
                    <a:pt x="74" y="25"/>
                  </a:cubicBezTo>
                  <a:cubicBezTo>
                    <a:pt x="70" y="26"/>
                    <a:pt x="65" y="27"/>
                    <a:pt x="61" y="28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2" y="27"/>
                    <a:pt x="64" y="27"/>
                    <a:pt x="66" y="27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3" y="25"/>
                    <a:pt x="61" y="26"/>
                    <a:pt x="59" y="26"/>
                  </a:cubicBezTo>
                  <a:cubicBezTo>
                    <a:pt x="63" y="24"/>
                    <a:pt x="67" y="22"/>
                    <a:pt x="71" y="20"/>
                  </a:cubicBezTo>
                  <a:close/>
                  <a:moveTo>
                    <a:pt x="56" y="41"/>
                  </a:moveTo>
                  <a:cubicBezTo>
                    <a:pt x="55" y="40"/>
                    <a:pt x="54" y="39"/>
                    <a:pt x="53" y="37"/>
                  </a:cubicBezTo>
                  <a:cubicBezTo>
                    <a:pt x="54" y="37"/>
                    <a:pt x="55" y="37"/>
                    <a:pt x="56" y="36"/>
                  </a:cubicBezTo>
                  <a:cubicBezTo>
                    <a:pt x="56" y="36"/>
                    <a:pt x="56" y="36"/>
                    <a:pt x="57" y="37"/>
                  </a:cubicBezTo>
                  <a:cubicBezTo>
                    <a:pt x="56" y="37"/>
                    <a:pt x="55" y="38"/>
                    <a:pt x="55" y="38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39"/>
                    <a:pt x="58" y="38"/>
                    <a:pt x="58" y="38"/>
                  </a:cubicBezTo>
                  <a:cubicBezTo>
                    <a:pt x="59" y="39"/>
                    <a:pt x="60" y="40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1" y="42"/>
                    <a:pt x="60" y="43"/>
                    <a:pt x="59" y="45"/>
                  </a:cubicBezTo>
                  <a:cubicBezTo>
                    <a:pt x="58" y="43"/>
                    <a:pt x="57" y="42"/>
                    <a:pt x="56" y="41"/>
                  </a:cubicBezTo>
                  <a:close/>
                  <a:moveTo>
                    <a:pt x="62" y="55"/>
                  </a:moveTo>
                  <a:cubicBezTo>
                    <a:pt x="64" y="58"/>
                    <a:pt x="66" y="60"/>
                    <a:pt x="67" y="63"/>
                  </a:cubicBezTo>
                  <a:cubicBezTo>
                    <a:pt x="64" y="61"/>
                    <a:pt x="61" y="59"/>
                    <a:pt x="59" y="56"/>
                  </a:cubicBezTo>
                  <a:cubicBezTo>
                    <a:pt x="59" y="55"/>
                    <a:pt x="58" y="55"/>
                    <a:pt x="58" y="54"/>
                  </a:cubicBezTo>
                  <a:cubicBezTo>
                    <a:pt x="57" y="53"/>
                    <a:pt x="57" y="52"/>
                    <a:pt x="57" y="51"/>
                  </a:cubicBezTo>
                  <a:cubicBezTo>
                    <a:pt x="57" y="51"/>
                    <a:pt x="57" y="51"/>
                    <a:pt x="57" y="50"/>
                  </a:cubicBezTo>
                  <a:cubicBezTo>
                    <a:pt x="59" y="52"/>
                    <a:pt x="61" y="54"/>
                    <a:pt x="62" y="55"/>
                  </a:cubicBezTo>
                  <a:close/>
                  <a:moveTo>
                    <a:pt x="56" y="49"/>
                  </a:moveTo>
                  <a:cubicBezTo>
                    <a:pt x="56" y="50"/>
                    <a:pt x="56" y="50"/>
                    <a:pt x="56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9"/>
                    <a:pt x="56" y="49"/>
                  </a:cubicBezTo>
                  <a:close/>
                  <a:moveTo>
                    <a:pt x="56" y="34"/>
                  </a:moveTo>
                  <a:cubicBezTo>
                    <a:pt x="56" y="33"/>
                    <a:pt x="56" y="33"/>
                    <a:pt x="56" y="33"/>
                  </a:cubicBezTo>
                  <a:cubicBezTo>
                    <a:pt x="57" y="33"/>
                    <a:pt x="57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7" y="34"/>
                    <a:pt x="56" y="34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59" y="35"/>
                  </a:lnTo>
                  <a:close/>
                  <a:moveTo>
                    <a:pt x="61" y="36"/>
                  </a:moveTo>
                  <a:cubicBezTo>
                    <a:pt x="62" y="36"/>
                    <a:pt x="62" y="35"/>
                    <a:pt x="62" y="35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3" y="37"/>
                    <a:pt x="64" y="36"/>
                    <a:pt x="64" y="35"/>
                  </a:cubicBezTo>
                  <a:cubicBezTo>
                    <a:pt x="64" y="35"/>
                    <a:pt x="64" y="34"/>
                    <a:pt x="64" y="34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4"/>
                    <a:pt x="65" y="34"/>
                    <a:pt x="66" y="35"/>
                  </a:cubicBezTo>
                  <a:cubicBezTo>
                    <a:pt x="65" y="36"/>
                    <a:pt x="64" y="37"/>
                    <a:pt x="63" y="38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7"/>
                    <a:pt x="62" y="37"/>
                    <a:pt x="61" y="36"/>
                  </a:cubicBezTo>
                  <a:close/>
                  <a:moveTo>
                    <a:pt x="65" y="30"/>
                  </a:moveTo>
                  <a:cubicBezTo>
                    <a:pt x="66" y="30"/>
                    <a:pt x="67" y="30"/>
                    <a:pt x="68" y="30"/>
                  </a:cubicBezTo>
                  <a:cubicBezTo>
                    <a:pt x="67" y="30"/>
                    <a:pt x="67" y="30"/>
                    <a:pt x="66" y="31"/>
                  </a:cubicBezTo>
                  <a:cubicBezTo>
                    <a:pt x="66" y="30"/>
                    <a:pt x="65" y="30"/>
                    <a:pt x="65" y="30"/>
                  </a:cubicBezTo>
                  <a:close/>
                  <a:moveTo>
                    <a:pt x="65" y="39"/>
                  </a:moveTo>
                  <a:cubicBezTo>
                    <a:pt x="65" y="38"/>
                    <a:pt x="66" y="37"/>
                    <a:pt x="67" y="36"/>
                  </a:cubicBezTo>
                  <a:cubicBezTo>
                    <a:pt x="68" y="37"/>
                    <a:pt x="68" y="38"/>
                    <a:pt x="68" y="38"/>
                  </a:cubicBezTo>
                  <a:cubicBezTo>
                    <a:pt x="72" y="42"/>
                    <a:pt x="75" y="45"/>
                    <a:pt x="78" y="48"/>
                  </a:cubicBezTo>
                  <a:cubicBezTo>
                    <a:pt x="75" y="47"/>
                    <a:pt x="71" y="45"/>
                    <a:pt x="68" y="43"/>
                  </a:cubicBezTo>
                  <a:cubicBezTo>
                    <a:pt x="67" y="42"/>
                    <a:pt x="66" y="41"/>
                    <a:pt x="64" y="40"/>
                  </a:cubicBezTo>
                  <a:lnTo>
                    <a:pt x="65" y="39"/>
                  </a:lnTo>
                  <a:close/>
                  <a:moveTo>
                    <a:pt x="68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8" y="31"/>
                    <a:pt x="69" y="31"/>
                    <a:pt x="69" y="31"/>
                  </a:cubicBezTo>
                  <a:cubicBezTo>
                    <a:pt x="69" y="31"/>
                    <a:pt x="68" y="32"/>
                    <a:pt x="68" y="32"/>
                  </a:cubicBezTo>
                  <a:close/>
                  <a:moveTo>
                    <a:pt x="58" y="28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7" y="28"/>
                    <a:pt x="57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8" y="28"/>
                  </a:cubicBezTo>
                  <a:close/>
                  <a:moveTo>
                    <a:pt x="55" y="30"/>
                  </a:move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8" y="30"/>
                    <a:pt x="59" y="30"/>
                  </a:cubicBezTo>
                  <a:cubicBezTo>
                    <a:pt x="59" y="31"/>
                    <a:pt x="59" y="31"/>
                    <a:pt x="60" y="31"/>
                  </a:cubicBezTo>
                  <a:cubicBezTo>
                    <a:pt x="58" y="31"/>
                    <a:pt x="56" y="31"/>
                    <a:pt x="54" y="32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1"/>
                    <a:pt x="55" y="31"/>
                    <a:pt x="55" y="30"/>
                  </a:cubicBezTo>
                  <a:close/>
                  <a:moveTo>
                    <a:pt x="54" y="34"/>
                  </a:moveTo>
                  <a:cubicBezTo>
                    <a:pt x="54" y="34"/>
                    <a:pt x="54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4" y="35"/>
                    <a:pt x="54" y="35"/>
                    <a:pt x="53" y="35"/>
                  </a:cubicBezTo>
                  <a:cubicBezTo>
                    <a:pt x="53" y="35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lnTo>
                    <a:pt x="54" y="34"/>
                  </a:lnTo>
                  <a:close/>
                  <a:moveTo>
                    <a:pt x="53" y="28"/>
                  </a:moveTo>
                  <a:cubicBezTo>
                    <a:pt x="53" y="28"/>
                    <a:pt x="53" y="28"/>
                    <a:pt x="53" y="28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53" y="28"/>
                  </a:lnTo>
                  <a:close/>
                  <a:moveTo>
                    <a:pt x="54" y="47"/>
                  </a:moveTo>
                  <a:cubicBezTo>
                    <a:pt x="54" y="47"/>
                    <a:pt x="54" y="47"/>
                    <a:pt x="54" y="47"/>
                  </a:cubicBezTo>
                  <a:cubicBezTo>
                    <a:pt x="53" y="47"/>
                    <a:pt x="53" y="46"/>
                    <a:pt x="52" y="45"/>
                  </a:cubicBezTo>
                  <a:cubicBezTo>
                    <a:pt x="53" y="46"/>
                    <a:pt x="54" y="46"/>
                    <a:pt x="54" y="47"/>
                  </a:cubicBezTo>
                  <a:close/>
                  <a:moveTo>
                    <a:pt x="49" y="30"/>
                  </a:move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8" y="31"/>
                    <a:pt x="48" y="31"/>
                  </a:cubicBezTo>
                  <a:cubicBezTo>
                    <a:pt x="48" y="30"/>
                    <a:pt x="49" y="30"/>
                    <a:pt x="49" y="30"/>
                  </a:cubicBezTo>
                  <a:close/>
                  <a:moveTo>
                    <a:pt x="44" y="67"/>
                  </a:moveTo>
                  <a:cubicBezTo>
                    <a:pt x="44" y="67"/>
                    <a:pt x="44" y="66"/>
                    <a:pt x="44" y="65"/>
                  </a:cubicBezTo>
                  <a:cubicBezTo>
                    <a:pt x="44" y="63"/>
                    <a:pt x="45" y="60"/>
                    <a:pt x="45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5"/>
                    <a:pt x="45" y="52"/>
                    <a:pt x="45" y="50"/>
                  </a:cubicBezTo>
                  <a:cubicBezTo>
                    <a:pt x="45" y="46"/>
                    <a:pt x="46" y="41"/>
                    <a:pt x="46" y="37"/>
                  </a:cubicBezTo>
                  <a:cubicBezTo>
                    <a:pt x="47" y="38"/>
                    <a:pt x="48" y="39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1"/>
                    <a:pt x="48" y="42"/>
                    <a:pt x="48" y="43"/>
                  </a:cubicBezTo>
                  <a:cubicBezTo>
                    <a:pt x="46" y="60"/>
                    <a:pt x="45" y="78"/>
                    <a:pt x="44" y="95"/>
                  </a:cubicBezTo>
                  <a:cubicBezTo>
                    <a:pt x="44" y="90"/>
                    <a:pt x="44" y="85"/>
                    <a:pt x="44" y="80"/>
                  </a:cubicBezTo>
                  <a:cubicBezTo>
                    <a:pt x="44" y="76"/>
                    <a:pt x="44" y="72"/>
                    <a:pt x="44" y="67"/>
                  </a:cubicBezTo>
                  <a:close/>
                  <a:moveTo>
                    <a:pt x="43" y="95"/>
                  </a:moveTo>
                  <a:cubicBezTo>
                    <a:pt x="44" y="95"/>
                    <a:pt x="44" y="95"/>
                    <a:pt x="44" y="95"/>
                  </a:cubicBezTo>
                  <a:cubicBezTo>
                    <a:pt x="43" y="99"/>
                    <a:pt x="43" y="102"/>
                    <a:pt x="43" y="106"/>
                  </a:cubicBezTo>
                  <a:cubicBezTo>
                    <a:pt x="43" y="102"/>
                    <a:pt x="43" y="99"/>
                    <a:pt x="43" y="95"/>
                  </a:cubicBezTo>
                  <a:close/>
                  <a:moveTo>
                    <a:pt x="9" y="386"/>
                  </a:moveTo>
                  <a:cubicBezTo>
                    <a:pt x="10" y="383"/>
                    <a:pt x="10" y="380"/>
                    <a:pt x="11" y="377"/>
                  </a:cubicBezTo>
                  <a:cubicBezTo>
                    <a:pt x="12" y="378"/>
                    <a:pt x="13" y="379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3" y="380"/>
                    <a:pt x="13" y="380"/>
                    <a:pt x="12" y="379"/>
                  </a:cubicBezTo>
                  <a:cubicBezTo>
                    <a:pt x="11" y="379"/>
                    <a:pt x="11" y="379"/>
                    <a:pt x="11" y="379"/>
                  </a:cubicBezTo>
                  <a:cubicBezTo>
                    <a:pt x="11" y="381"/>
                    <a:pt x="11" y="381"/>
                    <a:pt x="11" y="381"/>
                  </a:cubicBezTo>
                  <a:cubicBezTo>
                    <a:pt x="12" y="382"/>
                    <a:pt x="13" y="383"/>
                    <a:pt x="13" y="384"/>
                  </a:cubicBezTo>
                  <a:cubicBezTo>
                    <a:pt x="13" y="386"/>
                    <a:pt x="13" y="387"/>
                    <a:pt x="13" y="388"/>
                  </a:cubicBezTo>
                  <a:cubicBezTo>
                    <a:pt x="15" y="388"/>
                    <a:pt x="15" y="388"/>
                    <a:pt x="15" y="388"/>
                  </a:cubicBezTo>
                  <a:cubicBezTo>
                    <a:pt x="15" y="388"/>
                    <a:pt x="15" y="387"/>
                    <a:pt x="15" y="387"/>
                  </a:cubicBezTo>
                  <a:cubicBezTo>
                    <a:pt x="16" y="388"/>
                    <a:pt x="16" y="388"/>
                    <a:pt x="17" y="389"/>
                  </a:cubicBezTo>
                  <a:cubicBezTo>
                    <a:pt x="17" y="390"/>
                    <a:pt x="17" y="391"/>
                    <a:pt x="17" y="392"/>
                  </a:cubicBezTo>
                  <a:cubicBezTo>
                    <a:pt x="16" y="392"/>
                    <a:pt x="15" y="391"/>
                    <a:pt x="14" y="391"/>
                  </a:cubicBezTo>
                  <a:cubicBezTo>
                    <a:pt x="15" y="390"/>
                    <a:pt x="15" y="390"/>
                    <a:pt x="15" y="390"/>
                  </a:cubicBezTo>
                  <a:cubicBezTo>
                    <a:pt x="14" y="389"/>
                    <a:pt x="14" y="389"/>
                    <a:pt x="14" y="389"/>
                  </a:cubicBezTo>
                  <a:cubicBezTo>
                    <a:pt x="13" y="389"/>
                    <a:pt x="13" y="389"/>
                    <a:pt x="13" y="390"/>
                  </a:cubicBezTo>
                  <a:cubicBezTo>
                    <a:pt x="11" y="389"/>
                    <a:pt x="10" y="388"/>
                    <a:pt x="9" y="387"/>
                  </a:cubicBezTo>
                  <a:cubicBezTo>
                    <a:pt x="9" y="387"/>
                    <a:pt x="9" y="387"/>
                    <a:pt x="9" y="386"/>
                  </a:cubicBezTo>
                  <a:close/>
                  <a:moveTo>
                    <a:pt x="15" y="384"/>
                  </a:moveTo>
                  <a:cubicBezTo>
                    <a:pt x="15" y="383"/>
                    <a:pt x="15" y="382"/>
                    <a:pt x="16" y="381"/>
                  </a:cubicBezTo>
                  <a:cubicBezTo>
                    <a:pt x="16" y="382"/>
                    <a:pt x="17" y="382"/>
                    <a:pt x="17" y="383"/>
                  </a:cubicBezTo>
                  <a:cubicBezTo>
                    <a:pt x="17" y="384"/>
                    <a:pt x="17" y="385"/>
                    <a:pt x="17" y="386"/>
                  </a:cubicBezTo>
                  <a:cubicBezTo>
                    <a:pt x="17" y="386"/>
                    <a:pt x="16" y="385"/>
                    <a:pt x="15" y="384"/>
                  </a:cubicBezTo>
                  <a:close/>
                  <a:moveTo>
                    <a:pt x="8" y="389"/>
                  </a:moveTo>
                  <a:cubicBezTo>
                    <a:pt x="9" y="390"/>
                    <a:pt x="11" y="391"/>
                    <a:pt x="12" y="391"/>
                  </a:cubicBezTo>
                  <a:cubicBezTo>
                    <a:pt x="12" y="391"/>
                    <a:pt x="12" y="391"/>
                    <a:pt x="12" y="391"/>
                  </a:cubicBezTo>
                  <a:cubicBezTo>
                    <a:pt x="12" y="393"/>
                    <a:pt x="13" y="394"/>
                    <a:pt x="14" y="395"/>
                  </a:cubicBezTo>
                  <a:cubicBezTo>
                    <a:pt x="14" y="396"/>
                    <a:pt x="15" y="397"/>
                    <a:pt x="16" y="398"/>
                  </a:cubicBezTo>
                  <a:cubicBezTo>
                    <a:pt x="13" y="395"/>
                    <a:pt x="10" y="392"/>
                    <a:pt x="8" y="389"/>
                  </a:cubicBezTo>
                  <a:close/>
                  <a:moveTo>
                    <a:pt x="43" y="417"/>
                  </a:moveTo>
                  <a:cubicBezTo>
                    <a:pt x="38" y="414"/>
                    <a:pt x="30" y="408"/>
                    <a:pt x="24" y="403"/>
                  </a:cubicBezTo>
                  <a:cubicBezTo>
                    <a:pt x="21" y="401"/>
                    <a:pt x="19" y="399"/>
                    <a:pt x="17" y="396"/>
                  </a:cubicBezTo>
                  <a:cubicBezTo>
                    <a:pt x="16" y="395"/>
                    <a:pt x="15" y="394"/>
                    <a:pt x="15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6" y="394"/>
                    <a:pt x="18" y="395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1" y="397"/>
                    <a:pt x="22" y="397"/>
                    <a:pt x="22" y="398"/>
                  </a:cubicBezTo>
                  <a:cubicBezTo>
                    <a:pt x="22" y="399"/>
                    <a:pt x="22" y="399"/>
                    <a:pt x="22" y="399"/>
                  </a:cubicBezTo>
                  <a:cubicBezTo>
                    <a:pt x="30" y="404"/>
                    <a:pt x="38" y="411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9"/>
                    <a:pt x="47" y="419"/>
                  </a:cubicBezTo>
                  <a:cubicBezTo>
                    <a:pt x="46" y="419"/>
                    <a:pt x="45" y="418"/>
                    <a:pt x="43" y="417"/>
                  </a:cubicBezTo>
                  <a:close/>
                  <a:moveTo>
                    <a:pt x="21" y="393"/>
                  </a:moveTo>
                  <a:cubicBezTo>
                    <a:pt x="21" y="393"/>
                    <a:pt x="21" y="394"/>
                    <a:pt x="21" y="395"/>
                  </a:cubicBezTo>
                  <a:cubicBezTo>
                    <a:pt x="20" y="394"/>
                    <a:pt x="19" y="394"/>
                    <a:pt x="18" y="393"/>
                  </a:cubicBezTo>
                  <a:cubicBezTo>
                    <a:pt x="19" y="393"/>
                    <a:pt x="19" y="393"/>
                    <a:pt x="19" y="393"/>
                  </a:cubicBezTo>
                  <a:cubicBezTo>
                    <a:pt x="19" y="393"/>
                    <a:pt x="19" y="392"/>
                    <a:pt x="19" y="391"/>
                  </a:cubicBezTo>
                  <a:cubicBezTo>
                    <a:pt x="19" y="392"/>
                    <a:pt x="20" y="392"/>
                    <a:pt x="21" y="393"/>
                  </a:cubicBezTo>
                  <a:close/>
                  <a:moveTo>
                    <a:pt x="19" y="388"/>
                  </a:moveTo>
                  <a:cubicBezTo>
                    <a:pt x="19" y="387"/>
                    <a:pt x="19" y="386"/>
                    <a:pt x="19" y="385"/>
                  </a:cubicBezTo>
                  <a:cubicBezTo>
                    <a:pt x="20" y="385"/>
                    <a:pt x="20" y="386"/>
                    <a:pt x="21" y="387"/>
                  </a:cubicBezTo>
                  <a:cubicBezTo>
                    <a:pt x="21" y="388"/>
                    <a:pt x="21" y="389"/>
                    <a:pt x="21" y="391"/>
                  </a:cubicBezTo>
                  <a:cubicBezTo>
                    <a:pt x="20" y="390"/>
                    <a:pt x="20" y="389"/>
                    <a:pt x="19" y="388"/>
                  </a:cubicBezTo>
                  <a:close/>
                  <a:moveTo>
                    <a:pt x="26" y="397"/>
                  </a:moveTo>
                  <a:cubicBezTo>
                    <a:pt x="29" y="399"/>
                    <a:pt x="31" y="401"/>
                    <a:pt x="34" y="403"/>
                  </a:cubicBezTo>
                  <a:cubicBezTo>
                    <a:pt x="34" y="403"/>
                    <a:pt x="34" y="403"/>
                    <a:pt x="34" y="403"/>
                  </a:cubicBezTo>
                  <a:cubicBezTo>
                    <a:pt x="30" y="400"/>
                    <a:pt x="26" y="398"/>
                    <a:pt x="22" y="396"/>
                  </a:cubicBezTo>
                  <a:cubicBezTo>
                    <a:pt x="22" y="395"/>
                    <a:pt x="22" y="395"/>
                    <a:pt x="22" y="394"/>
                  </a:cubicBezTo>
                  <a:cubicBezTo>
                    <a:pt x="24" y="395"/>
                    <a:pt x="25" y="396"/>
                    <a:pt x="26" y="397"/>
                  </a:cubicBezTo>
                  <a:close/>
                  <a:moveTo>
                    <a:pt x="23" y="392"/>
                  </a:moveTo>
                  <a:cubicBezTo>
                    <a:pt x="23" y="391"/>
                    <a:pt x="23" y="390"/>
                    <a:pt x="23" y="389"/>
                  </a:cubicBezTo>
                  <a:cubicBezTo>
                    <a:pt x="24" y="390"/>
                    <a:pt x="25" y="392"/>
                    <a:pt x="27" y="393"/>
                  </a:cubicBezTo>
                  <a:cubicBezTo>
                    <a:pt x="28" y="395"/>
                    <a:pt x="29" y="397"/>
                    <a:pt x="31" y="398"/>
                  </a:cubicBezTo>
                  <a:cubicBezTo>
                    <a:pt x="29" y="397"/>
                    <a:pt x="28" y="397"/>
                    <a:pt x="27" y="396"/>
                  </a:cubicBezTo>
                  <a:cubicBezTo>
                    <a:pt x="25" y="394"/>
                    <a:pt x="24" y="393"/>
                    <a:pt x="23" y="392"/>
                  </a:cubicBezTo>
                  <a:close/>
                  <a:moveTo>
                    <a:pt x="37" y="406"/>
                  </a:moveTo>
                  <a:cubicBezTo>
                    <a:pt x="39" y="408"/>
                    <a:pt x="40" y="410"/>
                    <a:pt x="42" y="411"/>
                  </a:cubicBezTo>
                  <a:cubicBezTo>
                    <a:pt x="38" y="408"/>
                    <a:pt x="35" y="406"/>
                    <a:pt x="31" y="403"/>
                  </a:cubicBezTo>
                  <a:cubicBezTo>
                    <a:pt x="33" y="404"/>
                    <a:pt x="35" y="405"/>
                    <a:pt x="37" y="406"/>
                  </a:cubicBezTo>
                  <a:close/>
                  <a:moveTo>
                    <a:pt x="101" y="451"/>
                  </a:moveTo>
                  <a:cubicBezTo>
                    <a:pt x="100" y="451"/>
                    <a:pt x="100" y="451"/>
                    <a:pt x="99" y="452"/>
                  </a:cubicBezTo>
                  <a:cubicBezTo>
                    <a:pt x="98" y="454"/>
                    <a:pt x="98" y="456"/>
                    <a:pt x="98" y="458"/>
                  </a:cubicBezTo>
                  <a:cubicBezTo>
                    <a:pt x="81" y="450"/>
                    <a:pt x="67" y="438"/>
                    <a:pt x="53" y="426"/>
                  </a:cubicBezTo>
                  <a:cubicBezTo>
                    <a:pt x="52" y="425"/>
                    <a:pt x="52" y="424"/>
                    <a:pt x="51" y="423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51" y="422"/>
                    <a:pt x="51" y="422"/>
                    <a:pt x="50" y="421"/>
                  </a:cubicBezTo>
                  <a:cubicBezTo>
                    <a:pt x="50" y="421"/>
                    <a:pt x="49" y="420"/>
                    <a:pt x="49" y="419"/>
                  </a:cubicBezTo>
                  <a:cubicBezTo>
                    <a:pt x="55" y="424"/>
                    <a:pt x="61" y="429"/>
                    <a:pt x="68" y="433"/>
                  </a:cubicBezTo>
                  <a:cubicBezTo>
                    <a:pt x="69" y="432"/>
                    <a:pt x="69" y="432"/>
                    <a:pt x="69" y="432"/>
                  </a:cubicBezTo>
                  <a:cubicBezTo>
                    <a:pt x="60" y="426"/>
                    <a:pt x="52" y="419"/>
                    <a:pt x="44" y="413"/>
                  </a:cubicBezTo>
                  <a:cubicBezTo>
                    <a:pt x="45" y="412"/>
                    <a:pt x="45" y="412"/>
                    <a:pt x="45" y="412"/>
                  </a:cubicBezTo>
                  <a:cubicBezTo>
                    <a:pt x="44" y="411"/>
                    <a:pt x="43" y="410"/>
                    <a:pt x="42" y="409"/>
                  </a:cubicBezTo>
                  <a:cubicBezTo>
                    <a:pt x="43" y="409"/>
                    <a:pt x="45" y="410"/>
                    <a:pt x="46" y="411"/>
                  </a:cubicBezTo>
                  <a:cubicBezTo>
                    <a:pt x="47" y="409"/>
                    <a:pt x="47" y="409"/>
                    <a:pt x="47" y="409"/>
                  </a:cubicBezTo>
                  <a:cubicBezTo>
                    <a:pt x="46" y="409"/>
                    <a:pt x="46" y="408"/>
                    <a:pt x="45" y="408"/>
                  </a:cubicBezTo>
                  <a:cubicBezTo>
                    <a:pt x="46" y="407"/>
                    <a:pt x="46" y="407"/>
                    <a:pt x="46" y="407"/>
                  </a:cubicBezTo>
                  <a:cubicBezTo>
                    <a:pt x="42" y="405"/>
                    <a:pt x="39" y="403"/>
                    <a:pt x="35" y="401"/>
                  </a:cubicBezTo>
                  <a:cubicBezTo>
                    <a:pt x="33" y="398"/>
                    <a:pt x="30" y="395"/>
                    <a:pt x="28" y="392"/>
                  </a:cubicBezTo>
                  <a:cubicBezTo>
                    <a:pt x="26" y="390"/>
                    <a:pt x="25" y="388"/>
                    <a:pt x="23" y="386"/>
                  </a:cubicBezTo>
                  <a:cubicBezTo>
                    <a:pt x="25" y="364"/>
                    <a:pt x="25" y="341"/>
                    <a:pt x="32" y="320"/>
                  </a:cubicBezTo>
                  <a:cubicBezTo>
                    <a:pt x="30" y="320"/>
                    <a:pt x="30" y="320"/>
                    <a:pt x="30" y="320"/>
                  </a:cubicBezTo>
                  <a:cubicBezTo>
                    <a:pt x="24" y="340"/>
                    <a:pt x="23" y="363"/>
                    <a:pt x="21" y="384"/>
                  </a:cubicBezTo>
                  <a:cubicBezTo>
                    <a:pt x="21" y="384"/>
                    <a:pt x="20" y="383"/>
                    <a:pt x="19" y="382"/>
                  </a:cubicBezTo>
                  <a:cubicBezTo>
                    <a:pt x="20" y="372"/>
                    <a:pt x="20" y="358"/>
                    <a:pt x="21" y="344"/>
                  </a:cubicBezTo>
                  <a:cubicBezTo>
                    <a:pt x="21" y="335"/>
                    <a:pt x="22" y="325"/>
                    <a:pt x="23" y="318"/>
                  </a:cubicBezTo>
                  <a:cubicBezTo>
                    <a:pt x="23" y="314"/>
                    <a:pt x="24" y="312"/>
                    <a:pt x="25" y="309"/>
                  </a:cubicBezTo>
                  <a:cubicBezTo>
                    <a:pt x="25" y="308"/>
                    <a:pt x="25" y="308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5" y="305"/>
                    <a:pt x="25" y="305"/>
                    <a:pt x="24" y="306"/>
                  </a:cubicBezTo>
                  <a:cubicBezTo>
                    <a:pt x="23" y="308"/>
                    <a:pt x="23" y="310"/>
                    <a:pt x="22" y="312"/>
                  </a:cubicBezTo>
                  <a:cubicBezTo>
                    <a:pt x="20" y="322"/>
                    <a:pt x="19" y="339"/>
                    <a:pt x="18" y="355"/>
                  </a:cubicBezTo>
                  <a:cubicBezTo>
                    <a:pt x="18" y="364"/>
                    <a:pt x="18" y="373"/>
                    <a:pt x="17" y="380"/>
                  </a:cubicBezTo>
                  <a:cubicBezTo>
                    <a:pt x="17" y="380"/>
                    <a:pt x="16" y="379"/>
                    <a:pt x="16" y="379"/>
                  </a:cubicBezTo>
                  <a:cubicBezTo>
                    <a:pt x="17" y="359"/>
                    <a:pt x="19" y="335"/>
                    <a:pt x="20" y="321"/>
                  </a:cubicBezTo>
                  <a:cubicBezTo>
                    <a:pt x="18" y="321"/>
                    <a:pt x="18" y="321"/>
                    <a:pt x="18" y="321"/>
                  </a:cubicBezTo>
                  <a:cubicBezTo>
                    <a:pt x="17" y="335"/>
                    <a:pt x="16" y="358"/>
                    <a:pt x="14" y="378"/>
                  </a:cubicBezTo>
                  <a:cubicBezTo>
                    <a:pt x="13" y="377"/>
                    <a:pt x="12" y="376"/>
                    <a:pt x="11" y="375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9" y="317"/>
                    <a:pt x="21" y="257"/>
                    <a:pt x="31" y="199"/>
                  </a:cubicBezTo>
                  <a:cubicBezTo>
                    <a:pt x="36" y="168"/>
                    <a:pt x="42" y="138"/>
                    <a:pt x="47" y="108"/>
                  </a:cubicBezTo>
                  <a:cubicBezTo>
                    <a:pt x="48" y="97"/>
                    <a:pt x="49" y="85"/>
                    <a:pt x="49" y="74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1"/>
                    <a:pt x="50" y="68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0" y="64"/>
                    <a:pt x="50" y="63"/>
                    <a:pt x="50" y="62"/>
                  </a:cubicBezTo>
                  <a:cubicBezTo>
                    <a:pt x="50" y="57"/>
                    <a:pt x="51" y="52"/>
                    <a:pt x="51" y="47"/>
                  </a:cubicBezTo>
                  <a:cubicBezTo>
                    <a:pt x="52" y="49"/>
                    <a:pt x="53" y="50"/>
                    <a:pt x="54" y="52"/>
                  </a:cubicBezTo>
                  <a:cubicBezTo>
                    <a:pt x="54" y="52"/>
                    <a:pt x="53" y="52"/>
                    <a:pt x="53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5" y="54"/>
                    <a:pt x="56" y="54"/>
                    <a:pt x="56" y="55"/>
                  </a:cubicBezTo>
                  <a:cubicBezTo>
                    <a:pt x="56" y="56"/>
                    <a:pt x="57" y="56"/>
                    <a:pt x="57" y="57"/>
                  </a:cubicBezTo>
                  <a:cubicBezTo>
                    <a:pt x="59" y="60"/>
                    <a:pt x="60" y="63"/>
                    <a:pt x="61" y="65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3"/>
                    <a:pt x="62" y="62"/>
                    <a:pt x="62" y="62"/>
                  </a:cubicBezTo>
                  <a:cubicBezTo>
                    <a:pt x="64" y="63"/>
                    <a:pt x="66" y="65"/>
                    <a:pt x="69" y="66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3"/>
                    <a:pt x="68" y="61"/>
                    <a:pt x="67" y="59"/>
                  </a:cubicBezTo>
                  <a:cubicBezTo>
                    <a:pt x="69" y="61"/>
                    <a:pt x="71" y="62"/>
                    <a:pt x="72" y="64"/>
                  </a:cubicBezTo>
                  <a:cubicBezTo>
                    <a:pt x="84" y="74"/>
                    <a:pt x="96" y="84"/>
                    <a:pt x="108" y="95"/>
                  </a:cubicBezTo>
                  <a:cubicBezTo>
                    <a:pt x="115" y="100"/>
                    <a:pt x="126" y="107"/>
                    <a:pt x="129" y="114"/>
                  </a:cubicBezTo>
                  <a:cubicBezTo>
                    <a:pt x="130" y="115"/>
                    <a:pt x="132" y="115"/>
                    <a:pt x="132" y="113"/>
                  </a:cubicBezTo>
                  <a:cubicBezTo>
                    <a:pt x="130" y="107"/>
                    <a:pt x="124" y="102"/>
                    <a:pt x="119" y="98"/>
                  </a:cubicBezTo>
                  <a:cubicBezTo>
                    <a:pt x="109" y="88"/>
                    <a:pt x="98" y="80"/>
                    <a:pt x="87" y="70"/>
                  </a:cubicBezTo>
                  <a:cubicBezTo>
                    <a:pt x="82" y="66"/>
                    <a:pt x="77" y="61"/>
                    <a:pt x="72" y="57"/>
                  </a:cubicBezTo>
                  <a:cubicBezTo>
                    <a:pt x="77" y="60"/>
                    <a:pt x="82" y="62"/>
                    <a:pt x="87" y="64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79" y="60"/>
                    <a:pt x="72" y="55"/>
                    <a:pt x="64" y="50"/>
                  </a:cubicBezTo>
                  <a:cubicBezTo>
                    <a:pt x="63" y="48"/>
                    <a:pt x="62" y="47"/>
                    <a:pt x="61" y="46"/>
                  </a:cubicBezTo>
                  <a:cubicBezTo>
                    <a:pt x="61" y="45"/>
                    <a:pt x="62" y="44"/>
                    <a:pt x="63" y="42"/>
                  </a:cubicBezTo>
                  <a:cubicBezTo>
                    <a:pt x="66" y="48"/>
                    <a:pt x="70" y="52"/>
                    <a:pt x="75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2" y="51"/>
                    <a:pt x="68" y="47"/>
                    <a:pt x="65" y="43"/>
                  </a:cubicBezTo>
                  <a:cubicBezTo>
                    <a:pt x="66" y="44"/>
                    <a:pt x="67" y="44"/>
                    <a:pt x="67" y="44"/>
                  </a:cubicBezTo>
                  <a:cubicBezTo>
                    <a:pt x="68" y="45"/>
                    <a:pt x="69" y="46"/>
                    <a:pt x="70" y="47"/>
                  </a:cubicBezTo>
                  <a:cubicBezTo>
                    <a:pt x="75" y="51"/>
                    <a:pt x="80" y="56"/>
                    <a:pt x="83" y="58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2" y="55"/>
                    <a:pt x="79" y="52"/>
                    <a:pt x="75" y="49"/>
                  </a:cubicBezTo>
                  <a:cubicBezTo>
                    <a:pt x="77" y="50"/>
                    <a:pt x="79" y="51"/>
                    <a:pt x="81" y="52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6" y="57"/>
                    <a:pt x="92" y="63"/>
                    <a:pt x="97" y="69"/>
                  </a:cubicBezTo>
                  <a:cubicBezTo>
                    <a:pt x="110" y="82"/>
                    <a:pt x="124" y="95"/>
                    <a:pt x="140" y="104"/>
                  </a:cubicBezTo>
                  <a:cubicBezTo>
                    <a:pt x="142" y="105"/>
                    <a:pt x="144" y="102"/>
                    <a:pt x="142" y="101"/>
                  </a:cubicBezTo>
                  <a:cubicBezTo>
                    <a:pt x="125" y="89"/>
                    <a:pt x="109" y="75"/>
                    <a:pt x="94" y="60"/>
                  </a:cubicBezTo>
                  <a:cubicBezTo>
                    <a:pt x="89" y="55"/>
                    <a:pt x="84" y="50"/>
                    <a:pt x="79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77" y="42"/>
                    <a:pt x="75" y="40"/>
                    <a:pt x="73" y="38"/>
                  </a:cubicBezTo>
                  <a:cubicBezTo>
                    <a:pt x="72" y="37"/>
                    <a:pt x="71" y="35"/>
                    <a:pt x="69" y="34"/>
                  </a:cubicBezTo>
                  <a:cubicBezTo>
                    <a:pt x="70" y="33"/>
                    <a:pt x="71" y="32"/>
                    <a:pt x="72" y="31"/>
                  </a:cubicBezTo>
                  <a:cubicBezTo>
                    <a:pt x="74" y="33"/>
                    <a:pt x="77" y="38"/>
                    <a:pt x="79" y="40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79" y="37"/>
                    <a:pt x="77" y="34"/>
                    <a:pt x="75" y="32"/>
                  </a:cubicBezTo>
                  <a:cubicBezTo>
                    <a:pt x="74" y="31"/>
                    <a:pt x="73" y="30"/>
                    <a:pt x="73" y="30"/>
                  </a:cubicBezTo>
                  <a:cubicBezTo>
                    <a:pt x="73" y="29"/>
                    <a:pt x="74" y="29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91" y="49"/>
                    <a:pt x="110" y="67"/>
                    <a:pt x="128" y="84"/>
                  </a:cubicBezTo>
                  <a:cubicBezTo>
                    <a:pt x="130" y="86"/>
                    <a:pt x="132" y="84"/>
                    <a:pt x="131" y="82"/>
                  </a:cubicBezTo>
                  <a:cubicBezTo>
                    <a:pt x="113" y="64"/>
                    <a:pt x="96" y="46"/>
                    <a:pt x="80" y="27"/>
                  </a:cubicBezTo>
                  <a:cubicBezTo>
                    <a:pt x="83" y="26"/>
                    <a:pt x="86" y="25"/>
                    <a:pt x="88" y="24"/>
                  </a:cubicBezTo>
                  <a:cubicBezTo>
                    <a:pt x="94" y="29"/>
                    <a:pt x="100" y="35"/>
                    <a:pt x="107" y="40"/>
                  </a:cubicBezTo>
                  <a:cubicBezTo>
                    <a:pt x="114" y="54"/>
                    <a:pt x="126" y="67"/>
                    <a:pt x="138" y="78"/>
                  </a:cubicBezTo>
                  <a:cubicBezTo>
                    <a:pt x="140" y="79"/>
                    <a:pt x="142" y="76"/>
                    <a:pt x="140" y="75"/>
                  </a:cubicBezTo>
                  <a:cubicBezTo>
                    <a:pt x="134" y="70"/>
                    <a:pt x="129" y="64"/>
                    <a:pt x="124" y="59"/>
                  </a:cubicBezTo>
                  <a:cubicBezTo>
                    <a:pt x="131" y="66"/>
                    <a:pt x="139" y="72"/>
                    <a:pt x="146" y="79"/>
                  </a:cubicBezTo>
                  <a:cubicBezTo>
                    <a:pt x="148" y="80"/>
                    <a:pt x="150" y="77"/>
                    <a:pt x="148" y="76"/>
                  </a:cubicBezTo>
                  <a:cubicBezTo>
                    <a:pt x="148" y="76"/>
                    <a:pt x="147" y="75"/>
                    <a:pt x="146" y="74"/>
                  </a:cubicBezTo>
                  <a:cubicBezTo>
                    <a:pt x="150" y="77"/>
                    <a:pt x="154" y="80"/>
                    <a:pt x="157" y="82"/>
                  </a:cubicBezTo>
                  <a:cubicBezTo>
                    <a:pt x="165" y="87"/>
                    <a:pt x="173" y="92"/>
                    <a:pt x="181" y="93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74" y="90"/>
                    <a:pt x="166" y="86"/>
                    <a:pt x="158" y="81"/>
                  </a:cubicBezTo>
                  <a:cubicBezTo>
                    <a:pt x="151" y="76"/>
                    <a:pt x="143" y="70"/>
                    <a:pt x="137" y="66"/>
                  </a:cubicBezTo>
                  <a:cubicBezTo>
                    <a:pt x="131" y="60"/>
                    <a:pt x="125" y="54"/>
                    <a:pt x="119" y="47"/>
                  </a:cubicBezTo>
                  <a:cubicBezTo>
                    <a:pt x="119" y="45"/>
                    <a:pt x="120" y="42"/>
                    <a:pt x="120" y="40"/>
                  </a:cubicBezTo>
                  <a:cubicBezTo>
                    <a:pt x="121" y="42"/>
                    <a:pt x="122" y="43"/>
                    <a:pt x="123" y="45"/>
                  </a:cubicBezTo>
                  <a:cubicBezTo>
                    <a:pt x="122" y="45"/>
                    <a:pt x="122" y="45"/>
                    <a:pt x="122" y="46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7"/>
                    <a:pt x="123" y="46"/>
                    <a:pt x="124" y="46"/>
                  </a:cubicBezTo>
                  <a:cubicBezTo>
                    <a:pt x="124" y="47"/>
                    <a:pt x="124" y="47"/>
                    <a:pt x="125" y="48"/>
                  </a:cubicBezTo>
                  <a:cubicBezTo>
                    <a:pt x="125" y="48"/>
                    <a:pt x="125" y="49"/>
                    <a:pt x="126" y="49"/>
                  </a:cubicBezTo>
                  <a:cubicBezTo>
                    <a:pt x="126" y="50"/>
                    <a:pt x="127" y="51"/>
                    <a:pt x="127" y="51"/>
                  </a:cubicBezTo>
                  <a:cubicBezTo>
                    <a:pt x="128" y="54"/>
                    <a:pt x="129" y="56"/>
                    <a:pt x="130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1" y="56"/>
                    <a:pt x="131" y="55"/>
                    <a:pt x="130" y="54"/>
                  </a:cubicBezTo>
                  <a:cubicBezTo>
                    <a:pt x="133" y="56"/>
                    <a:pt x="135" y="58"/>
                    <a:pt x="138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8" y="56"/>
                    <a:pt x="137" y="54"/>
                    <a:pt x="136" y="52"/>
                  </a:cubicBezTo>
                  <a:cubicBezTo>
                    <a:pt x="138" y="54"/>
                    <a:pt x="139" y="55"/>
                    <a:pt x="141" y="57"/>
                  </a:cubicBezTo>
                  <a:cubicBezTo>
                    <a:pt x="153" y="67"/>
                    <a:pt x="165" y="77"/>
                    <a:pt x="177" y="87"/>
                  </a:cubicBezTo>
                  <a:cubicBezTo>
                    <a:pt x="179" y="89"/>
                    <a:pt x="183" y="92"/>
                    <a:pt x="186" y="94"/>
                  </a:cubicBezTo>
                  <a:cubicBezTo>
                    <a:pt x="169" y="90"/>
                    <a:pt x="150" y="103"/>
                    <a:pt x="138" y="113"/>
                  </a:cubicBezTo>
                  <a:cubicBezTo>
                    <a:pt x="137" y="112"/>
                    <a:pt x="136" y="111"/>
                    <a:pt x="135" y="109"/>
                  </a:cubicBezTo>
                  <a:cubicBezTo>
                    <a:pt x="135" y="108"/>
                    <a:pt x="133" y="109"/>
                    <a:pt x="133" y="110"/>
                  </a:cubicBezTo>
                  <a:cubicBezTo>
                    <a:pt x="134" y="113"/>
                    <a:pt x="135" y="116"/>
                    <a:pt x="136" y="118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33" y="122"/>
                    <a:pt x="132" y="128"/>
                    <a:pt x="131" y="135"/>
                  </a:cubicBezTo>
                  <a:cubicBezTo>
                    <a:pt x="130" y="142"/>
                    <a:pt x="130" y="149"/>
                    <a:pt x="130" y="156"/>
                  </a:cubicBezTo>
                  <a:cubicBezTo>
                    <a:pt x="130" y="158"/>
                    <a:pt x="130" y="159"/>
                    <a:pt x="130" y="161"/>
                  </a:cubicBezTo>
                  <a:cubicBezTo>
                    <a:pt x="129" y="162"/>
                    <a:pt x="129" y="163"/>
                    <a:pt x="128" y="163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30" y="165"/>
                    <a:pt x="130" y="166"/>
                    <a:pt x="130" y="166"/>
                  </a:cubicBezTo>
                  <a:cubicBezTo>
                    <a:pt x="129" y="167"/>
                    <a:pt x="129" y="168"/>
                    <a:pt x="128" y="169"/>
                  </a:cubicBezTo>
                  <a:cubicBezTo>
                    <a:pt x="127" y="172"/>
                    <a:pt x="126" y="175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176"/>
                    <a:pt x="129" y="173"/>
                    <a:pt x="130" y="170"/>
                  </a:cubicBezTo>
                  <a:cubicBezTo>
                    <a:pt x="130" y="171"/>
                    <a:pt x="130" y="172"/>
                    <a:pt x="130" y="172"/>
                  </a:cubicBezTo>
                  <a:cubicBezTo>
                    <a:pt x="129" y="175"/>
                    <a:pt x="128" y="177"/>
                    <a:pt x="128" y="180"/>
                  </a:cubicBezTo>
                  <a:cubicBezTo>
                    <a:pt x="127" y="180"/>
                    <a:pt x="127" y="181"/>
                    <a:pt x="126" y="181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6" y="188"/>
                    <a:pt x="124" y="194"/>
                    <a:pt x="123" y="200"/>
                  </a:cubicBezTo>
                  <a:cubicBezTo>
                    <a:pt x="121" y="217"/>
                    <a:pt x="120" y="233"/>
                    <a:pt x="118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6"/>
                    <a:pt x="117" y="246"/>
                    <a:pt x="117" y="246"/>
                  </a:cubicBezTo>
                  <a:cubicBezTo>
                    <a:pt x="118" y="248"/>
                    <a:pt x="118" y="248"/>
                    <a:pt x="118" y="248"/>
                  </a:cubicBezTo>
                  <a:cubicBezTo>
                    <a:pt x="119" y="247"/>
                    <a:pt x="121" y="246"/>
                    <a:pt x="122" y="246"/>
                  </a:cubicBezTo>
                  <a:cubicBezTo>
                    <a:pt x="121" y="252"/>
                    <a:pt x="120" y="258"/>
                    <a:pt x="118" y="264"/>
                  </a:cubicBezTo>
                  <a:cubicBezTo>
                    <a:pt x="106" y="325"/>
                    <a:pt x="101" y="388"/>
                    <a:pt x="101" y="451"/>
                  </a:cubicBezTo>
                  <a:close/>
                  <a:moveTo>
                    <a:pt x="121" y="286"/>
                  </a:moveTo>
                  <a:cubicBezTo>
                    <a:pt x="120" y="288"/>
                    <a:pt x="120" y="289"/>
                    <a:pt x="120" y="291"/>
                  </a:cubicBezTo>
                  <a:cubicBezTo>
                    <a:pt x="120" y="297"/>
                    <a:pt x="120" y="302"/>
                    <a:pt x="120" y="307"/>
                  </a:cubicBezTo>
                  <a:cubicBezTo>
                    <a:pt x="117" y="327"/>
                    <a:pt x="114" y="347"/>
                    <a:pt x="112" y="367"/>
                  </a:cubicBezTo>
                  <a:cubicBezTo>
                    <a:pt x="114" y="340"/>
                    <a:pt x="116" y="313"/>
                    <a:pt x="121" y="286"/>
                  </a:cubicBezTo>
                  <a:close/>
                  <a:moveTo>
                    <a:pt x="111" y="375"/>
                  </a:moveTo>
                  <a:cubicBezTo>
                    <a:pt x="111" y="376"/>
                    <a:pt x="111" y="376"/>
                    <a:pt x="111" y="377"/>
                  </a:cubicBezTo>
                  <a:cubicBezTo>
                    <a:pt x="111" y="376"/>
                    <a:pt x="111" y="376"/>
                    <a:pt x="111" y="375"/>
                  </a:cubicBezTo>
                  <a:close/>
                  <a:moveTo>
                    <a:pt x="107" y="461"/>
                  </a:moveTo>
                  <a:cubicBezTo>
                    <a:pt x="106" y="461"/>
                    <a:pt x="106" y="461"/>
                    <a:pt x="106" y="461"/>
                  </a:cubicBezTo>
                  <a:cubicBezTo>
                    <a:pt x="106" y="461"/>
                    <a:pt x="106" y="460"/>
                    <a:pt x="107" y="460"/>
                  </a:cubicBezTo>
                  <a:cubicBezTo>
                    <a:pt x="107" y="459"/>
                    <a:pt x="107" y="459"/>
                    <a:pt x="107" y="459"/>
                  </a:cubicBezTo>
                  <a:cubicBezTo>
                    <a:pt x="107" y="459"/>
                    <a:pt x="107" y="459"/>
                    <a:pt x="107" y="459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8" y="459"/>
                    <a:pt x="108" y="459"/>
                    <a:pt x="108" y="459"/>
                  </a:cubicBezTo>
                  <a:cubicBezTo>
                    <a:pt x="107" y="459"/>
                    <a:pt x="107" y="460"/>
                    <a:pt x="107" y="461"/>
                  </a:cubicBezTo>
                  <a:close/>
                  <a:moveTo>
                    <a:pt x="113" y="461"/>
                  </a:moveTo>
                  <a:cubicBezTo>
                    <a:pt x="112" y="461"/>
                    <a:pt x="110" y="461"/>
                    <a:pt x="109" y="461"/>
                  </a:cubicBezTo>
                  <a:cubicBezTo>
                    <a:pt x="109" y="460"/>
                    <a:pt x="110" y="458"/>
                    <a:pt x="110" y="457"/>
                  </a:cubicBezTo>
                  <a:cubicBezTo>
                    <a:pt x="111" y="456"/>
                    <a:pt x="111" y="456"/>
                    <a:pt x="111" y="456"/>
                  </a:cubicBezTo>
                  <a:cubicBezTo>
                    <a:pt x="111" y="456"/>
                    <a:pt x="111" y="456"/>
                    <a:pt x="111" y="456"/>
                  </a:cubicBezTo>
                  <a:cubicBezTo>
                    <a:pt x="111" y="454"/>
                    <a:pt x="112" y="453"/>
                    <a:pt x="113" y="451"/>
                  </a:cubicBezTo>
                  <a:cubicBezTo>
                    <a:pt x="113" y="451"/>
                    <a:pt x="113" y="451"/>
                    <a:pt x="113" y="451"/>
                  </a:cubicBezTo>
                  <a:cubicBezTo>
                    <a:pt x="112" y="453"/>
                    <a:pt x="112" y="455"/>
                    <a:pt x="112" y="456"/>
                  </a:cubicBezTo>
                  <a:cubicBezTo>
                    <a:pt x="112" y="457"/>
                    <a:pt x="112" y="457"/>
                    <a:pt x="112" y="457"/>
                  </a:cubicBezTo>
                  <a:cubicBezTo>
                    <a:pt x="112" y="457"/>
                    <a:pt x="112" y="457"/>
                    <a:pt x="112" y="457"/>
                  </a:cubicBezTo>
                  <a:cubicBezTo>
                    <a:pt x="112" y="457"/>
                    <a:pt x="112" y="458"/>
                    <a:pt x="112" y="458"/>
                  </a:cubicBezTo>
                  <a:cubicBezTo>
                    <a:pt x="112" y="458"/>
                    <a:pt x="112" y="458"/>
                    <a:pt x="112" y="458"/>
                  </a:cubicBezTo>
                  <a:cubicBezTo>
                    <a:pt x="113" y="459"/>
                    <a:pt x="113" y="459"/>
                    <a:pt x="113" y="459"/>
                  </a:cubicBezTo>
                  <a:cubicBezTo>
                    <a:pt x="114" y="459"/>
                    <a:pt x="114" y="459"/>
                    <a:pt x="114" y="458"/>
                  </a:cubicBezTo>
                  <a:cubicBezTo>
                    <a:pt x="114" y="458"/>
                    <a:pt x="114" y="458"/>
                    <a:pt x="115" y="458"/>
                  </a:cubicBezTo>
                  <a:cubicBezTo>
                    <a:pt x="114" y="459"/>
                    <a:pt x="114" y="460"/>
                    <a:pt x="113" y="461"/>
                  </a:cubicBezTo>
                  <a:close/>
                  <a:moveTo>
                    <a:pt x="115" y="460"/>
                  </a:moveTo>
                  <a:cubicBezTo>
                    <a:pt x="116" y="460"/>
                    <a:pt x="116" y="459"/>
                    <a:pt x="116" y="459"/>
                  </a:cubicBezTo>
                  <a:cubicBezTo>
                    <a:pt x="117" y="460"/>
                    <a:pt x="117" y="460"/>
                    <a:pt x="117" y="460"/>
                  </a:cubicBezTo>
                  <a:cubicBezTo>
                    <a:pt x="116" y="460"/>
                    <a:pt x="116" y="460"/>
                    <a:pt x="115" y="460"/>
                  </a:cubicBezTo>
                  <a:close/>
                  <a:moveTo>
                    <a:pt x="119" y="459"/>
                  </a:moveTo>
                  <a:cubicBezTo>
                    <a:pt x="119" y="459"/>
                    <a:pt x="118" y="459"/>
                    <a:pt x="118" y="459"/>
                  </a:cubicBezTo>
                  <a:cubicBezTo>
                    <a:pt x="118" y="459"/>
                    <a:pt x="119" y="458"/>
                    <a:pt x="119" y="457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20" y="454"/>
                    <a:pt x="122" y="452"/>
                    <a:pt x="124" y="450"/>
                  </a:cubicBezTo>
                  <a:cubicBezTo>
                    <a:pt x="123" y="453"/>
                    <a:pt x="121" y="456"/>
                    <a:pt x="119" y="459"/>
                  </a:cubicBezTo>
                  <a:close/>
                  <a:moveTo>
                    <a:pt x="144" y="448"/>
                  </a:moveTo>
                  <a:cubicBezTo>
                    <a:pt x="138" y="451"/>
                    <a:pt x="133" y="453"/>
                    <a:pt x="129" y="455"/>
                  </a:cubicBezTo>
                  <a:cubicBezTo>
                    <a:pt x="128" y="456"/>
                    <a:pt x="126" y="456"/>
                    <a:pt x="125" y="457"/>
                  </a:cubicBezTo>
                  <a:cubicBezTo>
                    <a:pt x="125" y="456"/>
                    <a:pt x="126" y="455"/>
                    <a:pt x="127" y="454"/>
                  </a:cubicBezTo>
                  <a:cubicBezTo>
                    <a:pt x="133" y="452"/>
                    <a:pt x="138" y="449"/>
                    <a:pt x="144" y="448"/>
                  </a:cubicBezTo>
                  <a:close/>
                  <a:moveTo>
                    <a:pt x="177" y="238"/>
                  </a:moveTo>
                  <a:cubicBezTo>
                    <a:pt x="175" y="244"/>
                    <a:pt x="175" y="253"/>
                    <a:pt x="175" y="260"/>
                  </a:cubicBezTo>
                  <a:cubicBezTo>
                    <a:pt x="175" y="261"/>
                    <a:pt x="175" y="261"/>
                    <a:pt x="175" y="261"/>
                  </a:cubicBezTo>
                  <a:cubicBezTo>
                    <a:pt x="170" y="291"/>
                    <a:pt x="166" y="320"/>
                    <a:pt x="160" y="350"/>
                  </a:cubicBezTo>
                  <a:cubicBezTo>
                    <a:pt x="156" y="367"/>
                    <a:pt x="153" y="383"/>
                    <a:pt x="150" y="400"/>
                  </a:cubicBezTo>
                  <a:cubicBezTo>
                    <a:pt x="148" y="415"/>
                    <a:pt x="145" y="431"/>
                    <a:pt x="147" y="446"/>
                  </a:cubicBezTo>
                  <a:cubicBezTo>
                    <a:pt x="146" y="446"/>
                    <a:pt x="146" y="446"/>
                    <a:pt x="146" y="446"/>
                  </a:cubicBezTo>
                  <a:cubicBezTo>
                    <a:pt x="145" y="446"/>
                    <a:pt x="145" y="446"/>
                    <a:pt x="145" y="446"/>
                  </a:cubicBezTo>
                  <a:cubicBezTo>
                    <a:pt x="139" y="446"/>
                    <a:pt x="134" y="449"/>
                    <a:pt x="129" y="451"/>
                  </a:cubicBezTo>
                  <a:cubicBezTo>
                    <a:pt x="130" y="451"/>
                    <a:pt x="130" y="450"/>
                    <a:pt x="130" y="450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8" y="450"/>
                    <a:pt x="127" y="452"/>
                    <a:pt x="126" y="453"/>
                  </a:cubicBezTo>
                  <a:cubicBezTo>
                    <a:pt x="125" y="453"/>
                    <a:pt x="125" y="453"/>
                    <a:pt x="125" y="453"/>
                  </a:cubicBezTo>
                  <a:cubicBezTo>
                    <a:pt x="126" y="453"/>
                    <a:pt x="126" y="453"/>
                    <a:pt x="126" y="453"/>
                  </a:cubicBezTo>
                  <a:cubicBezTo>
                    <a:pt x="125" y="454"/>
                    <a:pt x="124" y="455"/>
                    <a:pt x="123" y="456"/>
                  </a:cubicBezTo>
                  <a:cubicBezTo>
                    <a:pt x="125" y="453"/>
                    <a:pt x="125" y="451"/>
                    <a:pt x="125" y="448"/>
                  </a:cubicBezTo>
                  <a:cubicBezTo>
                    <a:pt x="125" y="448"/>
                    <a:pt x="125" y="447"/>
                    <a:pt x="125" y="447"/>
                  </a:cubicBezTo>
                  <a:cubicBezTo>
                    <a:pt x="125" y="447"/>
                    <a:pt x="125" y="447"/>
                    <a:pt x="125" y="447"/>
                  </a:cubicBezTo>
                  <a:cubicBezTo>
                    <a:pt x="124" y="447"/>
                    <a:pt x="124" y="447"/>
                    <a:pt x="124" y="447"/>
                  </a:cubicBezTo>
                  <a:cubicBezTo>
                    <a:pt x="122" y="448"/>
                    <a:pt x="121" y="450"/>
                    <a:pt x="120" y="452"/>
                  </a:cubicBezTo>
                  <a:cubicBezTo>
                    <a:pt x="122" y="448"/>
                    <a:pt x="123" y="445"/>
                    <a:pt x="125" y="442"/>
                  </a:cubicBezTo>
                  <a:cubicBezTo>
                    <a:pt x="124" y="441"/>
                    <a:pt x="124" y="441"/>
                    <a:pt x="124" y="441"/>
                  </a:cubicBezTo>
                  <a:cubicBezTo>
                    <a:pt x="121" y="446"/>
                    <a:pt x="118" y="451"/>
                    <a:pt x="116" y="456"/>
                  </a:cubicBezTo>
                  <a:cubicBezTo>
                    <a:pt x="114" y="455"/>
                    <a:pt x="114" y="455"/>
                    <a:pt x="114" y="455"/>
                  </a:cubicBezTo>
                  <a:cubicBezTo>
                    <a:pt x="114" y="456"/>
                    <a:pt x="114" y="456"/>
                    <a:pt x="113" y="456"/>
                  </a:cubicBezTo>
                  <a:cubicBezTo>
                    <a:pt x="114" y="453"/>
                    <a:pt x="115" y="449"/>
                    <a:pt x="116" y="445"/>
                  </a:cubicBezTo>
                  <a:cubicBezTo>
                    <a:pt x="117" y="443"/>
                    <a:pt x="118" y="441"/>
                    <a:pt x="118" y="440"/>
                  </a:cubicBezTo>
                  <a:cubicBezTo>
                    <a:pt x="120" y="436"/>
                    <a:pt x="122" y="432"/>
                    <a:pt x="123" y="429"/>
                  </a:cubicBezTo>
                  <a:cubicBezTo>
                    <a:pt x="121" y="429"/>
                    <a:pt x="121" y="429"/>
                    <a:pt x="121" y="429"/>
                  </a:cubicBezTo>
                  <a:cubicBezTo>
                    <a:pt x="121" y="431"/>
                    <a:pt x="119" y="433"/>
                    <a:pt x="118" y="436"/>
                  </a:cubicBezTo>
                  <a:cubicBezTo>
                    <a:pt x="118" y="436"/>
                    <a:pt x="118" y="436"/>
                    <a:pt x="118" y="436"/>
                  </a:cubicBezTo>
                  <a:cubicBezTo>
                    <a:pt x="117" y="437"/>
                    <a:pt x="117" y="438"/>
                    <a:pt x="116" y="439"/>
                  </a:cubicBezTo>
                  <a:cubicBezTo>
                    <a:pt x="116" y="439"/>
                    <a:pt x="116" y="439"/>
                    <a:pt x="116" y="439"/>
                  </a:cubicBezTo>
                  <a:cubicBezTo>
                    <a:pt x="115" y="443"/>
                    <a:pt x="113" y="446"/>
                    <a:pt x="111" y="450"/>
                  </a:cubicBezTo>
                  <a:cubicBezTo>
                    <a:pt x="111" y="451"/>
                    <a:pt x="110" y="452"/>
                    <a:pt x="110" y="454"/>
                  </a:cubicBezTo>
                  <a:cubicBezTo>
                    <a:pt x="108" y="453"/>
                    <a:pt x="108" y="453"/>
                    <a:pt x="108" y="453"/>
                  </a:cubicBezTo>
                  <a:cubicBezTo>
                    <a:pt x="108" y="454"/>
                    <a:pt x="107" y="456"/>
                    <a:pt x="106" y="457"/>
                  </a:cubicBezTo>
                  <a:cubicBezTo>
                    <a:pt x="105" y="458"/>
                    <a:pt x="105" y="458"/>
                    <a:pt x="105" y="458"/>
                  </a:cubicBezTo>
                  <a:cubicBezTo>
                    <a:pt x="107" y="439"/>
                    <a:pt x="108" y="419"/>
                    <a:pt x="109" y="400"/>
                  </a:cubicBezTo>
                  <a:cubicBezTo>
                    <a:pt x="110" y="400"/>
                    <a:pt x="110" y="400"/>
                    <a:pt x="110" y="400"/>
                  </a:cubicBezTo>
                  <a:cubicBezTo>
                    <a:pt x="113" y="375"/>
                    <a:pt x="116" y="349"/>
                    <a:pt x="120" y="323"/>
                  </a:cubicBezTo>
                  <a:cubicBezTo>
                    <a:pt x="122" y="324"/>
                    <a:pt x="122" y="324"/>
                    <a:pt x="122" y="324"/>
                  </a:cubicBezTo>
                  <a:cubicBezTo>
                    <a:pt x="122" y="321"/>
                    <a:pt x="122" y="318"/>
                    <a:pt x="122" y="315"/>
                  </a:cubicBezTo>
                  <a:cubicBezTo>
                    <a:pt x="123" y="309"/>
                    <a:pt x="124" y="304"/>
                    <a:pt x="126" y="298"/>
                  </a:cubicBezTo>
                  <a:cubicBezTo>
                    <a:pt x="125" y="311"/>
                    <a:pt x="123" y="325"/>
                    <a:pt x="121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4" y="329"/>
                    <a:pt x="125" y="320"/>
                    <a:pt x="126" y="311"/>
                  </a:cubicBezTo>
                  <a:cubicBezTo>
                    <a:pt x="128" y="312"/>
                    <a:pt x="128" y="312"/>
                    <a:pt x="128" y="312"/>
                  </a:cubicBezTo>
                  <a:cubicBezTo>
                    <a:pt x="130" y="294"/>
                    <a:pt x="133" y="277"/>
                    <a:pt x="135" y="260"/>
                  </a:cubicBezTo>
                  <a:cubicBezTo>
                    <a:pt x="135" y="260"/>
                    <a:pt x="135" y="259"/>
                    <a:pt x="135" y="258"/>
                  </a:cubicBezTo>
                  <a:cubicBezTo>
                    <a:pt x="136" y="256"/>
                    <a:pt x="136" y="254"/>
                    <a:pt x="137" y="251"/>
                  </a:cubicBezTo>
                  <a:cubicBezTo>
                    <a:pt x="137" y="249"/>
                    <a:pt x="138" y="247"/>
                    <a:pt x="138" y="245"/>
                  </a:cubicBezTo>
                  <a:cubicBezTo>
                    <a:pt x="138" y="245"/>
                    <a:pt x="137" y="244"/>
                    <a:pt x="137" y="244"/>
                  </a:cubicBezTo>
                  <a:cubicBezTo>
                    <a:pt x="137" y="244"/>
                    <a:pt x="137" y="243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8" y="243"/>
                    <a:pt x="140" y="243"/>
                    <a:pt x="142" y="243"/>
                  </a:cubicBezTo>
                  <a:cubicBezTo>
                    <a:pt x="142" y="244"/>
                    <a:pt x="142" y="245"/>
                    <a:pt x="142" y="245"/>
                  </a:cubicBezTo>
                  <a:cubicBezTo>
                    <a:pt x="142" y="246"/>
                    <a:pt x="142" y="246"/>
                    <a:pt x="142" y="247"/>
                  </a:cubicBezTo>
                  <a:cubicBezTo>
                    <a:pt x="143" y="247"/>
                    <a:pt x="143" y="247"/>
                    <a:pt x="143" y="247"/>
                  </a:cubicBezTo>
                  <a:cubicBezTo>
                    <a:pt x="143" y="246"/>
                    <a:pt x="143" y="246"/>
                    <a:pt x="143" y="245"/>
                  </a:cubicBezTo>
                  <a:cubicBezTo>
                    <a:pt x="143" y="245"/>
                    <a:pt x="143" y="244"/>
                    <a:pt x="143" y="243"/>
                  </a:cubicBezTo>
                  <a:cubicBezTo>
                    <a:pt x="144" y="243"/>
                    <a:pt x="145" y="243"/>
                    <a:pt x="146" y="243"/>
                  </a:cubicBezTo>
                  <a:cubicBezTo>
                    <a:pt x="145" y="244"/>
                    <a:pt x="145" y="246"/>
                    <a:pt x="144" y="247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7" y="246"/>
                    <a:pt x="147" y="244"/>
                    <a:pt x="148" y="242"/>
                  </a:cubicBezTo>
                  <a:cubicBezTo>
                    <a:pt x="158" y="240"/>
                    <a:pt x="169" y="235"/>
                    <a:pt x="178" y="229"/>
                  </a:cubicBezTo>
                  <a:cubicBezTo>
                    <a:pt x="178" y="230"/>
                    <a:pt x="178" y="230"/>
                    <a:pt x="178" y="231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78" y="233"/>
                    <a:pt x="177" y="235"/>
                    <a:pt x="177" y="238"/>
                  </a:cubicBezTo>
                  <a:close/>
                  <a:moveTo>
                    <a:pt x="178" y="244"/>
                  </a:moveTo>
                  <a:cubicBezTo>
                    <a:pt x="178" y="245"/>
                    <a:pt x="177" y="247"/>
                    <a:pt x="177" y="249"/>
                  </a:cubicBezTo>
                  <a:cubicBezTo>
                    <a:pt x="177" y="245"/>
                    <a:pt x="178" y="242"/>
                    <a:pt x="178" y="238"/>
                  </a:cubicBezTo>
                  <a:cubicBezTo>
                    <a:pt x="179" y="236"/>
                    <a:pt x="179" y="235"/>
                    <a:pt x="180" y="233"/>
                  </a:cubicBezTo>
                  <a:cubicBezTo>
                    <a:pt x="179" y="237"/>
                    <a:pt x="179" y="240"/>
                    <a:pt x="178" y="244"/>
                  </a:cubicBezTo>
                  <a:close/>
                  <a:moveTo>
                    <a:pt x="181" y="229"/>
                  </a:moveTo>
                  <a:cubicBezTo>
                    <a:pt x="180" y="229"/>
                    <a:pt x="180" y="229"/>
                    <a:pt x="180" y="230"/>
                  </a:cubicBezTo>
                  <a:cubicBezTo>
                    <a:pt x="180" y="229"/>
                    <a:pt x="180" y="228"/>
                    <a:pt x="180" y="227"/>
                  </a:cubicBezTo>
                  <a:cubicBezTo>
                    <a:pt x="181" y="227"/>
                    <a:pt x="181" y="227"/>
                    <a:pt x="181" y="226"/>
                  </a:cubicBezTo>
                  <a:cubicBezTo>
                    <a:pt x="181" y="227"/>
                    <a:pt x="181" y="228"/>
                    <a:pt x="181" y="229"/>
                  </a:cubicBezTo>
                  <a:close/>
                  <a:moveTo>
                    <a:pt x="182" y="220"/>
                  </a:moveTo>
                  <a:cubicBezTo>
                    <a:pt x="182" y="221"/>
                    <a:pt x="182" y="221"/>
                    <a:pt x="182" y="221"/>
                  </a:cubicBezTo>
                  <a:cubicBezTo>
                    <a:pt x="183" y="215"/>
                    <a:pt x="184" y="208"/>
                    <a:pt x="185" y="202"/>
                  </a:cubicBezTo>
                  <a:cubicBezTo>
                    <a:pt x="185" y="203"/>
                    <a:pt x="185" y="204"/>
                    <a:pt x="185" y="205"/>
                  </a:cubicBezTo>
                  <a:cubicBezTo>
                    <a:pt x="184" y="210"/>
                    <a:pt x="183" y="215"/>
                    <a:pt x="182" y="220"/>
                  </a:cubicBezTo>
                  <a:close/>
                  <a:moveTo>
                    <a:pt x="185" y="186"/>
                  </a:moveTo>
                  <a:cubicBezTo>
                    <a:pt x="185" y="187"/>
                    <a:pt x="184" y="189"/>
                    <a:pt x="184" y="190"/>
                  </a:cubicBezTo>
                  <a:cubicBezTo>
                    <a:pt x="183" y="191"/>
                    <a:pt x="182" y="192"/>
                    <a:pt x="181" y="193"/>
                  </a:cubicBezTo>
                  <a:cubicBezTo>
                    <a:pt x="181" y="191"/>
                    <a:pt x="181" y="189"/>
                    <a:pt x="181" y="187"/>
                  </a:cubicBezTo>
                  <a:cubicBezTo>
                    <a:pt x="181" y="186"/>
                    <a:pt x="181" y="185"/>
                    <a:pt x="181" y="185"/>
                  </a:cubicBezTo>
                  <a:cubicBezTo>
                    <a:pt x="183" y="183"/>
                    <a:pt x="184" y="181"/>
                    <a:pt x="186" y="180"/>
                  </a:cubicBezTo>
                  <a:cubicBezTo>
                    <a:pt x="186" y="182"/>
                    <a:pt x="186" y="184"/>
                    <a:pt x="185" y="186"/>
                  </a:cubicBezTo>
                  <a:close/>
                  <a:moveTo>
                    <a:pt x="185" y="179"/>
                  </a:moveTo>
                  <a:cubicBezTo>
                    <a:pt x="184" y="179"/>
                    <a:pt x="184" y="180"/>
                    <a:pt x="183" y="180"/>
                  </a:cubicBezTo>
                  <a:cubicBezTo>
                    <a:pt x="183" y="179"/>
                    <a:pt x="183" y="178"/>
                    <a:pt x="183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84" y="175"/>
                    <a:pt x="186" y="173"/>
                    <a:pt x="188" y="172"/>
                  </a:cubicBezTo>
                  <a:cubicBezTo>
                    <a:pt x="187" y="175"/>
                    <a:pt x="187" y="177"/>
                    <a:pt x="186" y="180"/>
                  </a:cubicBezTo>
                  <a:lnTo>
                    <a:pt x="185" y="179"/>
                  </a:lnTo>
                  <a:close/>
                  <a:moveTo>
                    <a:pt x="187" y="195"/>
                  </a:moveTo>
                  <a:cubicBezTo>
                    <a:pt x="187" y="190"/>
                    <a:pt x="188" y="185"/>
                    <a:pt x="189" y="180"/>
                  </a:cubicBezTo>
                  <a:cubicBezTo>
                    <a:pt x="189" y="180"/>
                    <a:pt x="189" y="180"/>
                    <a:pt x="189" y="179"/>
                  </a:cubicBezTo>
                  <a:cubicBezTo>
                    <a:pt x="188" y="185"/>
                    <a:pt x="188" y="190"/>
                    <a:pt x="187" y="195"/>
                  </a:cubicBezTo>
                  <a:close/>
                  <a:moveTo>
                    <a:pt x="188" y="218"/>
                  </a:moveTo>
                  <a:cubicBezTo>
                    <a:pt x="189" y="215"/>
                    <a:pt x="189" y="212"/>
                    <a:pt x="190" y="210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90" y="212"/>
                    <a:pt x="189" y="215"/>
                    <a:pt x="189" y="219"/>
                  </a:cubicBezTo>
                  <a:cubicBezTo>
                    <a:pt x="189" y="218"/>
                    <a:pt x="189" y="218"/>
                    <a:pt x="188" y="218"/>
                  </a:cubicBezTo>
                  <a:close/>
                  <a:moveTo>
                    <a:pt x="188" y="237"/>
                  </a:moveTo>
                  <a:cubicBezTo>
                    <a:pt x="190" y="225"/>
                    <a:pt x="192" y="209"/>
                    <a:pt x="194" y="193"/>
                  </a:cubicBezTo>
                  <a:cubicBezTo>
                    <a:pt x="195" y="187"/>
                    <a:pt x="196" y="180"/>
                    <a:pt x="198" y="174"/>
                  </a:cubicBezTo>
                  <a:cubicBezTo>
                    <a:pt x="199" y="173"/>
                    <a:pt x="200" y="172"/>
                    <a:pt x="201" y="171"/>
                  </a:cubicBezTo>
                  <a:cubicBezTo>
                    <a:pt x="200" y="173"/>
                    <a:pt x="200" y="174"/>
                    <a:pt x="200" y="175"/>
                  </a:cubicBezTo>
                  <a:cubicBezTo>
                    <a:pt x="200" y="176"/>
                    <a:pt x="200" y="177"/>
                    <a:pt x="200" y="178"/>
                  </a:cubicBezTo>
                  <a:cubicBezTo>
                    <a:pt x="200" y="178"/>
                    <a:pt x="200" y="178"/>
                    <a:pt x="200" y="178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7" y="190"/>
                    <a:pt x="196" y="201"/>
                    <a:pt x="193" y="212"/>
                  </a:cubicBezTo>
                  <a:cubicBezTo>
                    <a:pt x="195" y="212"/>
                    <a:pt x="195" y="212"/>
                    <a:pt x="195" y="212"/>
                  </a:cubicBezTo>
                  <a:cubicBezTo>
                    <a:pt x="195" y="215"/>
                    <a:pt x="194" y="218"/>
                    <a:pt x="194" y="221"/>
                  </a:cubicBezTo>
                  <a:cubicBezTo>
                    <a:pt x="193" y="221"/>
                    <a:pt x="193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4"/>
                    <a:pt x="193" y="226"/>
                    <a:pt x="192" y="228"/>
                  </a:cubicBezTo>
                  <a:cubicBezTo>
                    <a:pt x="192" y="228"/>
                    <a:pt x="192" y="228"/>
                    <a:pt x="192" y="228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192" y="230"/>
                    <a:pt x="192" y="230"/>
                    <a:pt x="192" y="230"/>
                  </a:cubicBezTo>
                  <a:cubicBezTo>
                    <a:pt x="192" y="231"/>
                    <a:pt x="192" y="233"/>
                    <a:pt x="191" y="234"/>
                  </a:cubicBezTo>
                  <a:cubicBezTo>
                    <a:pt x="190" y="235"/>
                    <a:pt x="189" y="236"/>
                    <a:pt x="188" y="237"/>
                  </a:cubicBezTo>
                  <a:close/>
                  <a:moveTo>
                    <a:pt x="188" y="301"/>
                  </a:moveTo>
                  <a:cubicBezTo>
                    <a:pt x="188" y="299"/>
                    <a:pt x="188" y="292"/>
                    <a:pt x="189" y="284"/>
                  </a:cubicBezTo>
                  <a:cubicBezTo>
                    <a:pt x="189" y="290"/>
                    <a:pt x="189" y="295"/>
                    <a:pt x="189" y="300"/>
                  </a:cubicBezTo>
                  <a:cubicBezTo>
                    <a:pt x="188" y="306"/>
                    <a:pt x="187" y="312"/>
                    <a:pt x="186" y="319"/>
                  </a:cubicBezTo>
                  <a:cubicBezTo>
                    <a:pt x="187" y="313"/>
                    <a:pt x="187" y="307"/>
                    <a:pt x="188" y="301"/>
                  </a:cubicBezTo>
                  <a:close/>
                  <a:moveTo>
                    <a:pt x="189" y="370"/>
                  </a:moveTo>
                  <a:cubicBezTo>
                    <a:pt x="189" y="371"/>
                    <a:pt x="189" y="371"/>
                    <a:pt x="189" y="372"/>
                  </a:cubicBezTo>
                  <a:cubicBezTo>
                    <a:pt x="189" y="372"/>
                    <a:pt x="189" y="372"/>
                    <a:pt x="189" y="372"/>
                  </a:cubicBezTo>
                  <a:cubicBezTo>
                    <a:pt x="189" y="372"/>
                    <a:pt x="189" y="371"/>
                    <a:pt x="189" y="371"/>
                  </a:cubicBezTo>
                  <a:cubicBezTo>
                    <a:pt x="189" y="371"/>
                    <a:pt x="189" y="371"/>
                    <a:pt x="189" y="370"/>
                  </a:cubicBezTo>
                  <a:close/>
                  <a:moveTo>
                    <a:pt x="185" y="391"/>
                  </a:moveTo>
                  <a:cubicBezTo>
                    <a:pt x="187" y="390"/>
                    <a:pt x="188" y="389"/>
                    <a:pt x="189" y="389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88"/>
                    <a:pt x="191" y="388"/>
                    <a:pt x="192" y="387"/>
                  </a:cubicBezTo>
                  <a:cubicBezTo>
                    <a:pt x="192" y="387"/>
                    <a:pt x="192" y="387"/>
                    <a:pt x="192" y="387"/>
                  </a:cubicBezTo>
                  <a:cubicBezTo>
                    <a:pt x="190" y="389"/>
                    <a:pt x="188" y="391"/>
                    <a:pt x="185" y="392"/>
                  </a:cubicBezTo>
                  <a:cubicBezTo>
                    <a:pt x="185" y="392"/>
                    <a:pt x="185" y="391"/>
                    <a:pt x="185" y="391"/>
                  </a:cubicBezTo>
                  <a:close/>
                  <a:moveTo>
                    <a:pt x="180" y="368"/>
                  </a:moveTo>
                  <a:cubicBezTo>
                    <a:pt x="180" y="368"/>
                    <a:pt x="180" y="368"/>
                    <a:pt x="180" y="368"/>
                  </a:cubicBezTo>
                  <a:cubicBezTo>
                    <a:pt x="180" y="368"/>
                    <a:pt x="180" y="369"/>
                    <a:pt x="179" y="370"/>
                  </a:cubicBezTo>
                  <a:cubicBezTo>
                    <a:pt x="179" y="369"/>
                    <a:pt x="180" y="368"/>
                    <a:pt x="180" y="368"/>
                  </a:cubicBezTo>
                  <a:close/>
                  <a:moveTo>
                    <a:pt x="178" y="393"/>
                  </a:moveTo>
                  <a:cubicBezTo>
                    <a:pt x="178" y="393"/>
                    <a:pt x="178" y="393"/>
                    <a:pt x="178" y="393"/>
                  </a:cubicBezTo>
                  <a:cubicBezTo>
                    <a:pt x="179" y="390"/>
                    <a:pt x="179" y="387"/>
                    <a:pt x="180" y="383"/>
                  </a:cubicBezTo>
                  <a:cubicBezTo>
                    <a:pt x="180" y="384"/>
                    <a:pt x="180" y="384"/>
                    <a:pt x="180" y="384"/>
                  </a:cubicBezTo>
                  <a:cubicBezTo>
                    <a:pt x="180" y="385"/>
                    <a:pt x="180" y="387"/>
                    <a:pt x="180" y="388"/>
                  </a:cubicBezTo>
                  <a:cubicBezTo>
                    <a:pt x="180" y="390"/>
                    <a:pt x="180" y="393"/>
                    <a:pt x="180" y="395"/>
                  </a:cubicBezTo>
                  <a:cubicBezTo>
                    <a:pt x="179" y="396"/>
                    <a:pt x="178" y="396"/>
                    <a:pt x="178" y="397"/>
                  </a:cubicBezTo>
                  <a:cubicBezTo>
                    <a:pt x="178" y="395"/>
                    <a:pt x="178" y="394"/>
                    <a:pt x="178" y="393"/>
                  </a:cubicBezTo>
                  <a:close/>
                  <a:moveTo>
                    <a:pt x="175" y="430"/>
                  </a:moveTo>
                  <a:cubicBezTo>
                    <a:pt x="176" y="431"/>
                    <a:pt x="177" y="432"/>
                    <a:pt x="178" y="432"/>
                  </a:cubicBezTo>
                  <a:cubicBezTo>
                    <a:pt x="178" y="432"/>
                    <a:pt x="178" y="432"/>
                    <a:pt x="178" y="433"/>
                  </a:cubicBezTo>
                  <a:cubicBezTo>
                    <a:pt x="177" y="433"/>
                    <a:pt x="177" y="433"/>
                    <a:pt x="177" y="434"/>
                  </a:cubicBezTo>
                  <a:cubicBezTo>
                    <a:pt x="176" y="434"/>
                    <a:pt x="176" y="434"/>
                    <a:pt x="176" y="434"/>
                  </a:cubicBezTo>
                  <a:cubicBezTo>
                    <a:pt x="175" y="435"/>
                    <a:pt x="175" y="435"/>
                    <a:pt x="175" y="435"/>
                  </a:cubicBezTo>
                  <a:cubicBezTo>
                    <a:pt x="175" y="434"/>
                    <a:pt x="175" y="432"/>
                    <a:pt x="175" y="430"/>
                  </a:cubicBezTo>
                  <a:close/>
                  <a:moveTo>
                    <a:pt x="175" y="437"/>
                  </a:moveTo>
                  <a:cubicBezTo>
                    <a:pt x="175" y="438"/>
                    <a:pt x="176" y="439"/>
                    <a:pt x="176" y="439"/>
                  </a:cubicBezTo>
                  <a:cubicBezTo>
                    <a:pt x="176" y="439"/>
                    <a:pt x="176" y="439"/>
                    <a:pt x="176" y="440"/>
                  </a:cubicBezTo>
                  <a:cubicBezTo>
                    <a:pt x="176" y="440"/>
                    <a:pt x="175" y="440"/>
                    <a:pt x="175" y="441"/>
                  </a:cubicBezTo>
                  <a:cubicBezTo>
                    <a:pt x="175" y="441"/>
                    <a:pt x="175" y="441"/>
                    <a:pt x="175" y="441"/>
                  </a:cubicBezTo>
                  <a:cubicBezTo>
                    <a:pt x="175" y="440"/>
                    <a:pt x="175" y="438"/>
                    <a:pt x="175" y="437"/>
                  </a:cubicBezTo>
                  <a:close/>
                  <a:moveTo>
                    <a:pt x="175" y="454"/>
                  </a:moveTo>
                  <a:cubicBezTo>
                    <a:pt x="175" y="454"/>
                    <a:pt x="175" y="454"/>
                    <a:pt x="174" y="454"/>
                  </a:cubicBezTo>
                  <a:cubicBezTo>
                    <a:pt x="175" y="453"/>
                    <a:pt x="175" y="453"/>
                    <a:pt x="176" y="453"/>
                  </a:cubicBezTo>
                  <a:cubicBezTo>
                    <a:pt x="175" y="452"/>
                    <a:pt x="175" y="452"/>
                    <a:pt x="175" y="452"/>
                  </a:cubicBezTo>
                  <a:cubicBezTo>
                    <a:pt x="175" y="452"/>
                    <a:pt x="176" y="452"/>
                    <a:pt x="176" y="451"/>
                  </a:cubicBezTo>
                  <a:cubicBezTo>
                    <a:pt x="175" y="451"/>
                    <a:pt x="175" y="451"/>
                    <a:pt x="175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2"/>
                    <a:pt x="176" y="453"/>
                    <a:pt x="175" y="454"/>
                  </a:cubicBezTo>
                  <a:close/>
                  <a:moveTo>
                    <a:pt x="174" y="450"/>
                  </a:moveTo>
                  <a:cubicBezTo>
                    <a:pt x="174" y="451"/>
                    <a:pt x="174" y="451"/>
                    <a:pt x="174" y="451"/>
                  </a:cubicBezTo>
                  <a:cubicBezTo>
                    <a:pt x="174" y="449"/>
                    <a:pt x="174" y="447"/>
                    <a:pt x="174" y="445"/>
                  </a:cubicBezTo>
                  <a:cubicBezTo>
                    <a:pt x="175" y="445"/>
                    <a:pt x="176" y="446"/>
                    <a:pt x="177" y="445"/>
                  </a:cubicBezTo>
                  <a:cubicBezTo>
                    <a:pt x="178" y="445"/>
                    <a:pt x="178" y="445"/>
                    <a:pt x="178" y="445"/>
                  </a:cubicBezTo>
                  <a:cubicBezTo>
                    <a:pt x="178" y="445"/>
                    <a:pt x="178" y="445"/>
                    <a:pt x="178" y="445"/>
                  </a:cubicBezTo>
                  <a:cubicBezTo>
                    <a:pt x="178" y="445"/>
                    <a:pt x="178" y="445"/>
                    <a:pt x="179" y="445"/>
                  </a:cubicBezTo>
                  <a:cubicBezTo>
                    <a:pt x="179" y="445"/>
                    <a:pt x="179" y="445"/>
                    <a:pt x="179" y="445"/>
                  </a:cubicBezTo>
                  <a:cubicBezTo>
                    <a:pt x="179" y="445"/>
                    <a:pt x="179" y="446"/>
                    <a:pt x="178" y="446"/>
                  </a:cubicBezTo>
                  <a:cubicBezTo>
                    <a:pt x="177" y="446"/>
                    <a:pt x="177" y="446"/>
                    <a:pt x="177" y="446"/>
                  </a:cubicBezTo>
                  <a:cubicBezTo>
                    <a:pt x="176" y="447"/>
                    <a:pt x="175" y="449"/>
                    <a:pt x="174" y="450"/>
                  </a:cubicBezTo>
                  <a:close/>
                  <a:moveTo>
                    <a:pt x="182" y="453"/>
                  </a:moveTo>
                  <a:cubicBezTo>
                    <a:pt x="180" y="454"/>
                    <a:pt x="179" y="454"/>
                    <a:pt x="177" y="454"/>
                  </a:cubicBezTo>
                  <a:cubicBezTo>
                    <a:pt x="178" y="452"/>
                    <a:pt x="178" y="451"/>
                    <a:pt x="179" y="450"/>
                  </a:cubicBezTo>
                  <a:cubicBezTo>
                    <a:pt x="179" y="449"/>
                    <a:pt x="179" y="449"/>
                    <a:pt x="179" y="449"/>
                  </a:cubicBezTo>
                  <a:cubicBezTo>
                    <a:pt x="179" y="449"/>
                    <a:pt x="179" y="449"/>
                    <a:pt x="179" y="449"/>
                  </a:cubicBezTo>
                  <a:cubicBezTo>
                    <a:pt x="180" y="448"/>
                    <a:pt x="180" y="447"/>
                    <a:pt x="181" y="446"/>
                  </a:cubicBezTo>
                  <a:cubicBezTo>
                    <a:pt x="181" y="446"/>
                    <a:pt x="181" y="446"/>
                    <a:pt x="181" y="446"/>
                  </a:cubicBezTo>
                  <a:cubicBezTo>
                    <a:pt x="181" y="447"/>
                    <a:pt x="180" y="448"/>
                    <a:pt x="180" y="449"/>
                  </a:cubicBezTo>
                  <a:cubicBezTo>
                    <a:pt x="180" y="449"/>
                    <a:pt x="180" y="449"/>
                    <a:pt x="180" y="449"/>
                  </a:cubicBezTo>
                  <a:cubicBezTo>
                    <a:pt x="180" y="450"/>
                    <a:pt x="180" y="450"/>
                    <a:pt x="180" y="450"/>
                  </a:cubicBezTo>
                  <a:cubicBezTo>
                    <a:pt x="180" y="450"/>
                    <a:pt x="180" y="450"/>
                    <a:pt x="181" y="451"/>
                  </a:cubicBezTo>
                  <a:cubicBezTo>
                    <a:pt x="181" y="451"/>
                    <a:pt x="181" y="451"/>
                    <a:pt x="181" y="451"/>
                  </a:cubicBezTo>
                  <a:cubicBezTo>
                    <a:pt x="181" y="451"/>
                    <a:pt x="182" y="451"/>
                    <a:pt x="182" y="451"/>
                  </a:cubicBezTo>
                  <a:cubicBezTo>
                    <a:pt x="182" y="451"/>
                    <a:pt x="182" y="451"/>
                    <a:pt x="183" y="451"/>
                  </a:cubicBezTo>
                  <a:cubicBezTo>
                    <a:pt x="183" y="451"/>
                    <a:pt x="183" y="451"/>
                    <a:pt x="183" y="450"/>
                  </a:cubicBezTo>
                  <a:cubicBezTo>
                    <a:pt x="183" y="451"/>
                    <a:pt x="182" y="452"/>
                    <a:pt x="182" y="453"/>
                  </a:cubicBezTo>
                  <a:close/>
                  <a:moveTo>
                    <a:pt x="180" y="431"/>
                  </a:moveTo>
                  <a:cubicBezTo>
                    <a:pt x="180" y="431"/>
                    <a:pt x="180" y="431"/>
                    <a:pt x="180" y="431"/>
                  </a:cubicBezTo>
                  <a:cubicBezTo>
                    <a:pt x="180" y="431"/>
                    <a:pt x="181" y="431"/>
                    <a:pt x="181" y="430"/>
                  </a:cubicBezTo>
                  <a:cubicBezTo>
                    <a:pt x="181" y="430"/>
                    <a:pt x="181" y="430"/>
                    <a:pt x="181" y="430"/>
                  </a:cubicBezTo>
                  <a:cubicBezTo>
                    <a:pt x="181" y="431"/>
                    <a:pt x="180" y="431"/>
                    <a:pt x="180" y="431"/>
                  </a:cubicBezTo>
                  <a:close/>
                  <a:moveTo>
                    <a:pt x="184" y="453"/>
                  </a:moveTo>
                  <a:cubicBezTo>
                    <a:pt x="184" y="453"/>
                    <a:pt x="184" y="452"/>
                    <a:pt x="185" y="452"/>
                  </a:cubicBezTo>
                  <a:cubicBezTo>
                    <a:pt x="185" y="452"/>
                    <a:pt x="185" y="452"/>
                    <a:pt x="185" y="452"/>
                  </a:cubicBezTo>
                  <a:cubicBezTo>
                    <a:pt x="185" y="453"/>
                    <a:pt x="185" y="453"/>
                    <a:pt x="184" y="453"/>
                  </a:cubicBezTo>
                  <a:close/>
                  <a:moveTo>
                    <a:pt x="186" y="452"/>
                  </a:moveTo>
                  <a:cubicBezTo>
                    <a:pt x="187" y="452"/>
                    <a:pt x="187" y="452"/>
                    <a:pt x="187" y="452"/>
                  </a:cubicBezTo>
                  <a:cubicBezTo>
                    <a:pt x="187" y="452"/>
                    <a:pt x="187" y="452"/>
                    <a:pt x="187" y="452"/>
                  </a:cubicBezTo>
                  <a:lnTo>
                    <a:pt x="186" y="452"/>
                  </a:lnTo>
                  <a:close/>
                  <a:moveTo>
                    <a:pt x="186" y="446"/>
                  </a:moveTo>
                  <a:cubicBezTo>
                    <a:pt x="185" y="446"/>
                    <a:pt x="185" y="446"/>
                    <a:pt x="185" y="447"/>
                  </a:cubicBezTo>
                  <a:cubicBezTo>
                    <a:pt x="184" y="447"/>
                    <a:pt x="184" y="448"/>
                    <a:pt x="184" y="449"/>
                  </a:cubicBezTo>
                  <a:cubicBezTo>
                    <a:pt x="183" y="448"/>
                    <a:pt x="183" y="448"/>
                    <a:pt x="183" y="448"/>
                  </a:cubicBezTo>
                  <a:cubicBezTo>
                    <a:pt x="183" y="448"/>
                    <a:pt x="182" y="449"/>
                    <a:pt x="182" y="449"/>
                  </a:cubicBezTo>
                  <a:cubicBezTo>
                    <a:pt x="182" y="448"/>
                    <a:pt x="183" y="447"/>
                    <a:pt x="183" y="445"/>
                  </a:cubicBezTo>
                  <a:cubicBezTo>
                    <a:pt x="184" y="444"/>
                    <a:pt x="186" y="444"/>
                    <a:pt x="187" y="443"/>
                  </a:cubicBezTo>
                  <a:cubicBezTo>
                    <a:pt x="187" y="444"/>
                    <a:pt x="186" y="445"/>
                    <a:pt x="186" y="446"/>
                  </a:cubicBezTo>
                  <a:close/>
                  <a:moveTo>
                    <a:pt x="212" y="441"/>
                  </a:moveTo>
                  <a:cubicBezTo>
                    <a:pt x="207" y="444"/>
                    <a:pt x="202" y="446"/>
                    <a:pt x="198" y="448"/>
                  </a:cubicBezTo>
                  <a:cubicBezTo>
                    <a:pt x="199" y="447"/>
                    <a:pt x="200" y="446"/>
                    <a:pt x="201" y="445"/>
                  </a:cubicBezTo>
                  <a:cubicBezTo>
                    <a:pt x="203" y="444"/>
                    <a:pt x="204" y="443"/>
                    <a:pt x="206" y="443"/>
                  </a:cubicBezTo>
                  <a:cubicBezTo>
                    <a:pt x="207" y="443"/>
                    <a:pt x="209" y="443"/>
                    <a:pt x="210" y="442"/>
                  </a:cubicBezTo>
                  <a:cubicBezTo>
                    <a:pt x="210" y="441"/>
                    <a:pt x="210" y="441"/>
                    <a:pt x="210" y="441"/>
                  </a:cubicBezTo>
                  <a:cubicBezTo>
                    <a:pt x="211" y="441"/>
                    <a:pt x="212" y="441"/>
                    <a:pt x="213" y="441"/>
                  </a:cubicBezTo>
                  <a:lnTo>
                    <a:pt x="212" y="441"/>
                  </a:lnTo>
                  <a:close/>
                  <a:moveTo>
                    <a:pt x="203" y="442"/>
                  </a:moveTo>
                  <a:cubicBezTo>
                    <a:pt x="204" y="441"/>
                    <a:pt x="204" y="441"/>
                    <a:pt x="204" y="440"/>
                  </a:cubicBezTo>
                  <a:cubicBezTo>
                    <a:pt x="204" y="441"/>
                    <a:pt x="204" y="441"/>
                    <a:pt x="204" y="441"/>
                  </a:cubicBezTo>
                  <a:cubicBezTo>
                    <a:pt x="204" y="441"/>
                    <a:pt x="204" y="441"/>
                    <a:pt x="203" y="442"/>
                  </a:cubicBezTo>
                  <a:close/>
                  <a:moveTo>
                    <a:pt x="215" y="439"/>
                  </a:moveTo>
                  <a:cubicBezTo>
                    <a:pt x="214" y="439"/>
                    <a:pt x="214" y="439"/>
                    <a:pt x="214" y="439"/>
                  </a:cubicBezTo>
                  <a:cubicBezTo>
                    <a:pt x="214" y="439"/>
                    <a:pt x="214" y="439"/>
                    <a:pt x="214" y="439"/>
                  </a:cubicBezTo>
                  <a:cubicBezTo>
                    <a:pt x="214" y="439"/>
                    <a:pt x="215" y="438"/>
                    <a:pt x="215" y="438"/>
                  </a:cubicBezTo>
                  <a:cubicBezTo>
                    <a:pt x="215" y="437"/>
                    <a:pt x="215" y="437"/>
                    <a:pt x="216" y="436"/>
                  </a:cubicBezTo>
                  <a:cubicBezTo>
                    <a:pt x="216" y="437"/>
                    <a:pt x="216" y="438"/>
                    <a:pt x="216" y="439"/>
                  </a:cubicBezTo>
                  <a:lnTo>
                    <a:pt x="215" y="439"/>
                  </a:lnTo>
                  <a:close/>
                  <a:moveTo>
                    <a:pt x="219" y="393"/>
                  </a:moveTo>
                  <a:cubicBezTo>
                    <a:pt x="217" y="400"/>
                    <a:pt x="216" y="408"/>
                    <a:pt x="216" y="416"/>
                  </a:cubicBezTo>
                  <a:cubicBezTo>
                    <a:pt x="215" y="419"/>
                    <a:pt x="214" y="421"/>
                    <a:pt x="213" y="423"/>
                  </a:cubicBezTo>
                  <a:cubicBezTo>
                    <a:pt x="212" y="420"/>
                    <a:pt x="211" y="418"/>
                    <a:pt x="209" y="416"/>
                  </a:cubicBezTo>
                  <a:cubicBezTo>
                    <a:pt x="209" y="415"/>
                    <a:pt x="209" y="415"/>
                    <a:pt x="209" y="414"/>
                  </a:cubicBezTo>
                  <a:cubicBezTo>
                    <a:pt x="208" y="411"/>
                    <a:pt x="204" y="411"/>
                    <a:pt x="203" y="413"/>
                  </a:cubicBezTo>
                  <a:cubicBezTo>
                    <a:pt x="202" y="414"/>
                    <a:pt x="201" y="416"/>
                    <a:pt x="201" y="417"/>
                  </a:cubicBezTo>
                  <a:cubicBezTo>
                    <a:pt x="194" y="417"/>
                    <a:pt x="188" y="419"/>
                    <a:pt x="182" y="423"/>
                  </a:cubicBezTo>
                  <a:cubicBezTo>
                    <a:pt x="183" y="418"/>
                    <a:pt x="184" y="414"/>
                    <a:pt x="185" y="412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6" y="411"/>
                    <a:pt x="186" y="411"/>
                    <a:pt x="186" y="410"/>
                  </a:cubicBezTo>
                  <a:cubicBezTo>
                    <a:pt x="186" y="410"/>
                    <a:pt x="186" y="410"/>
                    <a:pt x="186" y="410"/>
                  </a:cubicBezTo>
                  <a:cubicBezTo>
                    <a:pt x="186" y="410"/>
                    <a:pt x="186" y="410"/>
                    <a:pt x="186" y="410"/>
                  </a:cubicBezTo>
                  <a:cubicBezTo>
                    <a:pt x="186" y="409"/>
                    <a:pt x="185" y="409"/>
                    <a:pt x="185" y="409"/>
                  </a:cubicBezTo>
                  <a:cubicBezTo>
                    <a:pt x="185" y="409"/>
                    <a:pt x="184" y="409"/>
                    <a:pt x="184" y="409"/>
                  </a:cubicBezTo>
                  <a:cubicBezTo>
                    <a:pt x="184" y="410"/>
                    <a:pt x="184" y="410"/>
                    <a:pt x="184" y="410"/>
                  </a:cubicBezTo>
                  <a:cubicBezTo>
                    <a:pt x="184" y="410"/>
                    <a:pt x="184" y="410"/>
                    <a:pt x="184" y="411"/>
                  </a:cubicBezTo>
                  <a:cubicBezTo>
                    <a:pt x="184" y="411"/>
                    <a:pt x="184" y="411"/>
                    <a:pt x="184" y="411"/>
                  </a:cubicBezTo>
                  <a:cubicBezTo>
                    <a:pt x="184" y="411"/>
                    <a:pt x="184" y="411"/>
                    <a:pt x="184" y="411"/>
                  </a:cubicBezTo>
                  <a:cubicBezTo>
                    <a:pt x="183" y="413"/>
                    <a:pt x="181" y="418"/>
                    <a:pt x="180" y="424"/>
                  </a:cubicBezTo>
                  <a:cubicBezTo>
                    <a:pt x="178" y="425"/>
                    <a:pt x="177" y="426"/>
                    <a:pt x="176" y="427"/>
                  </a:cubicBezTo>
                  <a:cubicBezTo>
                    <a:pt x="176" y="427"/>
                    <a:pt x="176" y="427"/>
                    <a:pt x="176" y="427"/>
                  </a:cubicBezTo>
                  <a:cubicBezTo>
                    <a:pt x="176" y="419"/>
                    <a:pt x="177" y="412"/>
                    <a:pt x="177" y="404"/>
                  </a:cubicBezTo>
                  <a:cubicBezTo>
                    <a:pt x="178" y="404"/>
                    <a:pt x="179" y="404"/>
                    <a:pt x="181" y="404"/>
                  </a:cubicBezTo>
                  <a:cubicBezTo>
                    <a:pt x="181" y="404"/>
                    <a:pt x="182" y="404"/>
                    <a:pt x="182" y="403"/>
                  </a:cubicBezTo>
                  <a:cubicBezTo>
                    <a:pt x="184" y="403"/>
                    <a:pt x="185" y="402"/>
                    <a:pt x="185" y="401"/>
                  </a:cubicBezTo>
                  <a:cubicBezTo>
                    <a:pt x="185" y="400"/>
                    <a:pt x="185" y="398"/>
                    <a:pt x="185" y="397"/>
                  </a:cubicBezTo>
                  <a:cubicBezTo>
                    <a:pt x="193" y="393"/>
                    <a:pt x="201" y="387"/>
                    <a:pt x="208" y="382"/>
                  </a:cubicBezTo>
                  <a:cubicBezTo>
                    <a:pt x="209" y="382"/>
                    <a:pt x="210" y="381"/>
                    <a:pt x="211" y="381"/>
                  </a:cubicBezTo>
                  <a:cubicBezTo>
                    <a:pt x="212" y="381"/>
                    <a:pt x="212" y="380"/>
                    <a:pt x="212" y="380"/>
                  </a:cubicBezTo>
                  <a:cubicBezTo>
                    <a:pt x="215" y="378"/>
                    <a:pt x="218" y="376"/>
                    <a:pt x="221" y="375"/>
                  </a:cubicBezTo>
                  <a:cubicBezTo>
                    <a:pt x="223" y="374"/>
                    <a:pt x="222" y="370"/>
                    <a:pt x="219" y="370"/>
                  </a:cubicBezTo>
                  <a:cubicBezTo>
                    <a:pt x="219" y="370"/>
                    <a:pt x="218" y="371"/>
                    <a:pt x="218" y="371"/>
                  </a:cubicBezTo>
                  <a:cubicBezTo>
                    <a:pt x="220" y="366"/>
                    <a:pt x="222" y="360"/>
                    <a:pt x="223" y="354"/>
                  </a:cubicBezTo>
                  <a:cubicBezTo>
                    <a:pt x="223" y="358"/>
                    <a:pt x="223" y="361"/>
                    <a:pt x="224" y="364"/>
                  </a:cubicBezTo>
                  <a:cubicBezTo>
                    <a:pt x="222" y="374"/>
                    <a:pt x="220" y="383"/>
                    <a:pt x="219" y="393"/>
                  </a:cubicBezTo>
                  <a:close/>
                  <a:moveTo>
                    <a:pt x="218" y="230"/>
                  </a:moveTo>
                  <a:cubicBezTo>
                    <a:pt x="218" y="229"/>
                    <a:pt x="218" y="229"/>
                    <a:pt x="218" y="229"/>
                  </a:cubicBezTo>
                  <a:cubicBezTo>
                    <a:pt x="219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19" y="229"/>
                    <a:pt x="218" y="230"/>
                    <a:pt x="218" y="230"/>
                  </a:cubicBezTo>
                  <a:close/>
                  <a:moveTo>
                    <a:pt x="218" y="203"/>
                  </a:moveTo>
                  <a:cubicBezTo>
                    <a:pt x="219" y="202"/>
                    <a:pt x="219" y="201"/>
                    <a:pt x="220" y="201"/>
                  </a:cubicBezTo>
                  <a:cubicBezTo>
                    <a:pt x="223" y="200"/>
                    <a:pt x="225" y="200"/>
                    <a:pt x="228" y="200"/>
                  </a:cubicBezTo>
                  <a:cubicBezTo>
                    <a:pt x="227" y="200"/>
                    <a:pt x="226" y="201"/>
                    <a:pt x="226" y="201"/>
                  </a:cubicBezTo>
                  <a:cubicBezTo>
                    <a:pt x="223" y="202"/>
                    <a:pt x="221" y="203"/>
                    <a:pt x="218" y="203"/>
                  </a:cubicBezTo>
                  <a:close/>
                  <a:moveTo>
                    <a:pt x="225" y="249"/>
                  </a:moveTo>
                  <a:cubicBezTo>
                    <a:pt x="225" y="249"/>
                    <a:pt x="225" y="248"/>
                    <a:pt x="225" y="248"/>
                  </a:cubicBezTo>
                  <a:cubicBezTo>
                    <a:pt x="225" y="245"/>
                    <a:pt x="225" y="242"/>
                    <a:pt x="225" y="240"/>
                  </a:cubicBezTo>
                  <a:cubicBezTo>
                    <a:pt x="226" y="239"/>
                    <a:pt x="228" y="239"/>
                    <a:pt x="229" y="238"/>
                  </a:cubicBezTo>
                  <a:cubicBezTo>
                    <a:pt x="228" y="242"/>
                    <a:pt x="227" y="246"/>
                    <a:pt x="225" y="249"/>
                  </a:cubicBezTo>
                  <a:close/>
                  <a:moveTo>
                    <a:pt x="228" y="227"/>
                  </a:moveTo>
                  <a:cubicBezTo>
                    <a:pt x="228" y="227"/>
                    <a:pt x="228" y="227"/>
                    <a:pt x="228" y="227"/>
                  </a:cubicBezTo>
                  <a:cubicBezTo>
                    <a:pt x="228" y="227"/>
                    <a:pt x="228" y="227"/>
                    <a:pt x="228" y="227"/>
                  </a:cubicBezTo>
                  <a:close/>
                  <a:moveTo>
                    <a:pt x="233" y="207"/>
                  </a:moveTo>
                  <a:cubicBezTo>
                    <a:pt x="232" y="207"/>
                    <a:pt x="232" y="208"/>
                    <a:pt x="231" y="208"/>
                  </a:cubicBezTo>
                  <a:cubicBezTo>
                    <a:pt x="230" y="208"/>
                    <a:pt x="228" y="209"/>
                    <a:pt x="226" y="209"/>
                  </a:cubicBezTo>
                  <a:cubicBezTo>
                    <a:pt x="227" y="209"/>
                    <a:pt x="227" y="209"/>
                    <a:pt x="227" y="208"/>
                  </a:cubicBezTo>
                  <a:cubicBezTo>
                    <a:pt x="229" y="208"/>
                    <a:pt x="231" y="207"/>
                    <a:pt x="233" y="207"/>
                  </a:cubicBezTo>
                  <a:close/>
                  <a:moveTo>
                    <a:pt x="232" y="193"/>
                  </a:moveTo>
                  <a:cubicBezTo>
                    <a:pt x="231" y="193"/>
                    <a:pt x="230" y="193"/>
                    <a:pt x="229" y="193"/>
                  </a:cubicBezTo>
                  <a:cubicBezTo>
                    <a:pt x="231" y="191"/>
                    <a:pt x="234" y="190"/>
                    <a:pt x="237" y="189"/>
                  </a:cubicBezTo>
                  <a:cubicBezTo>
                    <a:pt x="240" y="187"/>
                    <a:pt x="238" y="181"/>
                    <a:pt x="234" y="183"/>
                  </a:cubicBezTo>
                  <a:cubicBezTo>
                    <a:pt x="233" y="183"/>
                    <a:pt x="232" y="184"/>
                    <a:pt x="231" y="184"/>
                  </a:cubicBezTo>
                  <a:cubicBezTo>
                    <a:pt x="226" y="184"/>
                    <a:pt x="222" y="185"/>
                    <a:pt x="218" y="187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25" y="185"/>
                    <a:pt x="231" y="182"/>
                    <a:pt x="236" y="179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29" y="181"/>
                    <a:pt x="221" y="185"/>
                    <a:pt x="214" y="184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213" y="183"/>
                    <a:pt x="213" y="183"/>
                    <a:pt x="213" y="183"/>
                  </a:cubicBezTo>
                  <a:cubicBezTo>
                    <a:pt x="213" y="182"/>
                    <a:pt x="213" y="182"/>
                    <a:pt x="213" y="182"/>
                  </a:cubicBezTo>
                  <a:cubicBezTo>
                    <a:pt x="212" y="182"/>
                    <a:pt x="212" y="182"/>
                    <a:pt x="212" y="182"/>
                  </a:cubicBezTo>
                  <a:cubicBezTo>
                    <a:pt x="213" y="181"/>
                    <a:pt x="213" y="181"/>
                    <a:pt x="214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214" y="180"/>
                    <a:pt x="215" y="180"/>
                    <a:pt x="215" y="180"/>
                  </a:cubicBezTo>
                  <a:cubicBezTo>
                    <a:pt x="219" y="180"/>
                    <a:pt x="224" y="179"/>
                    <a:pt x="228" y="177"/>
                  </a:cubicBezTo>
                  <a:cubicBezTo>
                    <a:pt x="232" y="176"/>
                    <a:pt x="237" y="173"/>
                    <a:pt x="240" y="172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6" y="172"/>
                    <a:pt x="232" y="174"/>
                    <a:pt x="227" y="176"/>
                  </a:cubicBezTo>
                  <a:cubicBezTo>
                    <a:pt x="224" y="177"/>
                    <a:pt x="220" y="178"/>
                    <a:pt x="217" y="178"/>
                  </a:cubicBezTo>
                  <a:cubicBezTo>
                    <a:pt x="217" y="178"/>
                    <a:pt x="218" y="177"/>
                    <a:pt x="219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6" y="175"/>
                    <a:pt x="232" y="172"/>
                    <a:pt x="23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41" y="168"/>
                    <a:pt x="244" y="166"/>
                    <a:pt x="247" y="165"/>
                  </a:cubicBezTo>
                  <a:cubicBezTo>
                    <a:pt x="246" y="166"/>
                    <a:pt x="246" y="166"/>
                    <a:pt x="245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8" y="166"/>
                    <a:pt x="250" y="164"/>
                    <a:pt x="251" y="162"/>
                  </a:cubicBezTo>
                  <a:cubicBezTo>
                    <a:pt x="254" y="160"/>
                    <a:pt x="257" y="158"/>
                    <a:pt x="260" y="156"/>
                  </a:cubicBezTo>
                  <a:cubicBezTo>
                    <a:pt x="260" y="158"/>
                    <a:pt x="259" y="160"/>
                    <a:pt x="259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8" y="161"/>
                    <a:pt x="258" y="161"/>
                    <a:pt x="257" y="162"/>
                  </a:cubicBezTo>
                  <a:cubicBezTo>
                    <a:pt x="257" y="162"/>
                    <a:pt x="257" y="162"/>
                    <a:pt x="257" y="162"/>
                  </a:cubicBezTo>
                  <a:cubicBezTo>
                    <a:pt x="257" y="162"/>
                    <a:pt x="257" y="162"/>
                    <a:pt x="257" y="162"/>
                  </a:cubicBezTo>
                  <a:cubicBezTo>
                    <a:pt x="251" y="167"/>
                    <a:pt x="244" y="173"/>
                    <a:pt x="238" y="179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2" y="177"/>
                    <a:pt x="245" y="175"/>
                    <a:pt x="248" y="172"/>
                  </a:cubicBezTo>
                  <a:cubicBezTo>
                    <a:pt x="248" y="173"/>
                    <a:pt x="248" y="174"/>
                    <a:pt x="248" y="175"/>
                  </a:cubicBezTo>
                  <a:cubicBezTo>
                    <a:pt x="247" y="176"/>
                    <a:pt x="246" y="176"/>
                    <a:pt x="246" y="178"/>
                  </a:cubicBezTo>
                  <a:cubicBezTo>
                    <a:pt x="245" y="179"/>
                    <a:pt x="244" y="182"/>
                    <a:pt x="243" y="184"/>
                  </a:cubicBezTo>
                  <a:cubicBezTo>
                    <a:pt x="243" y="185"/>
                    <a:pt x="242" y="185"/>
                    <a:pt x="242" y="186"/>
                  </a:cubicBezTo>
                  <a:cubicBezTo>
                    <a:pt x="243" y="187"/>
                    <a:pt x="243" y="187"/>
                    <a:pt x="243" y="187"/>
                  </a:cubicBezTo>
                  <a:cubicBezTo>
                    <a:pt x="242" y="187"/>
                    <a:pt x="242" y="187"/>
                    <a:pt x="242" y="188"/>
                  </a:cubicBezTo>
                  <a:cubicBezTo>
                    <a:pt x="239" y="190"/>
                    <a:pt x="236" y="192"/>
                    <a:pt x="232" y="193"/>
                  </a:cubicBezTo>
                  <a:close/>
                  <a:moveTo>
                    <a:pt x="243" y="204"/>
                  </a:moveTo>
                  <a:cubicBezTo>
                    <a:pt x="244" y="204"/>
                    <a:pt x="244" y="203"/>
                    <a:pt x="244" y="203"/>
                  </a:cubicBezTo>
                  <a:cubicBezTo>
                    <a:pt x="244" y="206"/>
                    <a:pt x="244" y="208"/>
                    <a:pt x="244" y="211"/>
                  </a:cubicBezTo>
                  <a:cubicBezTo>
                    <a:pt x="244" y="210"/>
                    <a:pt x="243" y="210"/>
                    <a:pt x="242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08"/>
                    <a:pt x="243" y="206"/>
                    <a:pt x="243" y="204"/>
                  </a:cubicBezTo>
                  <a:close/>
                  <a:moveTo>
                    <a:pt x="244" y="217"/>
                  </a:moveTo>
                  <a:cubicBezTo>
                    <a:pt x="244" y="218"/>
                    <a:pt x="244" y="218"/>
                    <a:pt x="244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4" y="218"/>
                    <a:pt x="244" y="218"/>
                    <a:pt x="244" y="217"/>
                  </a:cubicBezTo>
                  <a:close/>
                  <a:moveTo>
                    <a:pt x="241" y="199"/>
                  </a:moveTo>
                  <a:cubicBezTo>
                    <a:pt x="240" y="199"/>
                    <a:pt x="240" y="198"/>
                    <a:pt x="239" y="198"/>
                  </a:cubicBezTo>
                  <a:cubicBezTo>
                    <a:pt x="240" y="197"/>
                    <a:pt x="241" y="197"/>
                    <a:pt x="241" y="196"/>
                  </a:cubicBezTo>
                  <a:cubicBezTo>
                    <a:pt x="241" y="197"/>
                    <a:pt x="241" y="197"/>
                    <a:pt x="241" y="198"/>
                  </a:cubicBezTo>
                  <a:cubicBezTo>
                    <a:pt x="241" y="198"/>
                    <a:pt x="241" y="198"/>
                    <a:pt x="241" y="199"/>
                  </a:cubicBezTo>
                  <a:close/>
                  <a:moveTo>
                    <a:pt x="241" y="203"/>
                  </a:moveTo>
                  <a:cubicBezTo>
                    <a:pt x="241" y="204"/>
                    <a:pt x="241" y="204"/>
                    <a:pt x="241" y="204"/>
                  </a:cubicBezTo>
                  <a:cubicBezTo>
                    <a:pt x="241" y="203"/>
                    <a:pt x="241" y="203"/>
                    <a:pt x="241" y="203"/>
                  </a:cubicBezTo>
                  <a:close/>
                  <a:moveTo>
                    <a:pt x="240" y="207"/>
                  </a:moveTo>
                  <a:cubicBezTo>
                    <a:pt x="240" y="207"/>
                    <a:pt x="240" y="207"/>
                    <a:pt x="240" y="207"/>
                  </a:cubicBezTo>
                  <a:cubicBezTo>
                    <a:pt x="240" y="207"/>
                    <a:pt x="240" y="207"/>
                    <a:pt x="240" y="207"/>
                  </a:cubicBezTo>
                  <a:cubicBezTo>
                    <a:pt x="240" y="207"/>
                    <a:pt x="241" y="206"/>
                    <a:pt x="241" y="206"/>
                  </a:cubicBezTo>
                  <a:cubicBezTo>
                    <a:pt x="241" y="207"/>
                    <a:pt x="241" y="208"/>
                    <a:pt x="241" y="209"/>
                  </a:cubicBezTo>
                  <a:cubicBezTo>
                    <a:pt x="241" y="209"/>
                    <a:pt x="240" y="210"/>
                    <a:pt x="240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40" y="209"/>
                    <a:pt x="240" y="209"/>
                  </a:cubicBezTo>
                  <a:lnTo>
                    <a:pt x="240" y="207"/>
                  </a:lnTo>
                  <a:close/>
                  <a:moveTo>
                    <a:pt x="239" y="196"/>
                  </a:moveTo>
                  <a:cubicBezTo>
                    <a:pt x="238" y="195"/>
                    <a:pt x="237" y="194"/>
                    <a:pt x="236" y="193"/>
                  </a:cubicBezTo>
                  <a:cubicBezTo>
                    <a:pt x="238" y="192"/>
                    <a:pt x="240" y="191"/>
                    <a:pt x="242" y="190"/>
                  </a:cubicBezTo>
                  <a:cubicBezTo>
                    <a:pt x="242" y="191"/>
                    <a:pt x="242" y="192"/>
                    <a:pt x="242" y="193"/>
                  </a:cubicBezTo>
                  <a:cubicBezTo>
                    <a:pt x="241" y="194"/>
                    <a:pt x="240" y="195"/>
                    <a:pt x="239" y="196"/>
                  </a:cubicBezTo>
                  <a:close/>
                  <a:moveTo>
                    <a:pt x="237" y="216"/>
                  </a:moveTo>
                  <a:cubicBezTo>
                    <a:pt x="236" y="216"/>
                    <a:pt x="236" y="217"/>
                    <a:pt x="235" y="217"/>
                  </a:cubicBezTo>
                  <a:cubicBezTo>
                    <a:pt x="235" y="217"/>
                    <a:pt x="235" y="216"/>
                    <a:pt x="235" y="216"/>
                  </a:cubicBezTo>
                  <a:cubicBezTo>
                    <a:pt x="236" y="215"/>
                    <a:pt x="236" y="215"/>
                    <a:pt x="236" y="214"/>
                  </a:cubicBezTo>
                  <a:cubicBezTo>
                    <a:pt x="237" y="214"/>
                    <a:pt x="238" y="213"/>
                    <a:pt x="238" y="213"/>
                  </a:cubicBezTo>
                  <a:cubicBezTo>
                    <a:pt x="238" y="214"/>
                    <a:pt x="237" y="215"/>
                    <a:pt x="237" y="216"/>
                  </a:cubicBezTo>
                  <a:close/>
                  <a:moveTo>
                    <a:pt x="244" y="251"/>
                  </a:moveTo>
                  <a:cubicBezTo>
                    <a:pt x="242" y="251"/>
                    <a:pt x="240" y="251"/>
                    <a:pt x="240" y="253"/>
                  </a:cubicBezTo>
                  <a:cubicBezTo>
                    <a:pt x="240" y="255"/>
                    <a:pt x="239" y="256"/>
                    <a:pt x="239" y="257"/>
                  </a:cubicBezTo>
                  <a:cubicBezTo>
                    <a:pt x="238" y="257"/>
                    <a:pt x="238" y="257"/>
                    <a:pt x="238" y="257"/>
                  </a:cubicBezTo>
                  <a:cubicBezTo>
                    <a:pt x="238" y="256"/>
                    <a:pt x="239" y="254"/>
                    <a:pt x="238" y="253"/>
                  </a:cubicBezTo>
                  <a:cubicBezTo>
                    <a:pt x="238" y="253"/>
                    <a:pt x="238" y="253"/>
                    <a:pt x="238" y="253"/>
                  </a:cubicBezTo>
                  <a:cubicBezTo>
                    <a:pt x="239" y="249"/>
                    <a:pt x="240" y="245"/>
                    <a:pt x="240" y="241"/>
                  </a:cubicBezTo>
                  <a:cubicBezTo>
                    <a:pt x="242" y="239"/>
                    <a:pt x="243" y="237"/>
                    <a:pt x="245" y="235"/>
                  </a:cubicBezTo>
                  <a:cubicBezTo>
                    <a:pt x="244" y="240"/>
                    <a:pt x="244" y="246"/>
                    <a:pt x="244" y="251"/>
                  </a:cubicBezTo>
                  <a:close/>
                  <a:moveTo>
                    <a:pt x="244" y="200"/>
                  </a:moveTo>
                  <a:cubicBezTo>
                    <a:pt x="244" y="201"/>
                    <a:pt x="244" y="201"/>
                    <a:pt x="243" y="202"/>
                  </a:cubicBezTo>
                  <a:cubicBezTo>
                    <a:pt x="243" y="201"/>
                    <a:pt x="243" y="200"/>
                    <a:pt x="243" y="198"/>
                  </a:cubicBezTo>
                  <a:cubicBezTo>
                    <a:pt x="244" y="198"/>
                    <a:pt x="244" y="197"/>
                    <a:pt x="245" y="196"/>
                  </a:cubicBezTo>
                  <a:cubicBezTo>
                    <a:pt x="245" y="198"/>
                    <a:pt x="245" y="199"/>
                    <a:pt x="244" y="200"/>
                  </a:cubicBezTo>
                  <a:close/>
                  <a:moveTo>
                    <a:pt x="245" y="193"/>
                  </a:moveTo>
                  <a:cubicBezTo>
                    <a:pt x="244" y="194"/>
                    <a:pt x="244" y="195"/>
                    <a:pt x="243" y="195"/>
                  </a:cubicBezTo>
                  <a:cubicBezTo>
                    <a:pt x="243" y="195"/>
                    <a:pt x="243" y="194"/>
                    <a:pt x="243" y="194"/>
                  </a:cubicBezTo>
                  <a:cubicBezTo>
                    <a:pt x="244" y="193"/>
                    <a:pt x="245" y="193"/>
                    <a:pt x="245" y="192"/>
                  </a:cubicBezTo>
                  <a:cubicBezTo>
                    <a:pt x="245" y="193"/>
                    <a:pt x="245" y="193"/>
                    <a:pt x="245" y="193"/>
                  </a:cubicBezTo>
                  <a:close/>
                  <a:moveTo>
                    <a:pt x="244" y="191"/>
                  </a:moveTo>
                  <a:cubicBezTo>
                    <a:pt x="244" y="190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7"/>
                    <a:pt x="244" y="186"/>
                    <a:pt x="245" y="185"/>
                  </a:cubicBezTo>
                  <a:cubicBezTo>
                    <a:pt x="245" y="185"/>
                    <a:pt x="245" y="185"/>
                    <a:pt x="245" y="185"/>
                  </a:cubicBezTo>
                  <a:cubicBezTo>
                    <a:pt x="245" y="184"/>
                    <a:pt x="246" y="183"/>
                    <a:pt x="246" y="182"/>
                  </a:cubicBezTo>
                  <a:cubicBezTo>
                    <a:pt x="246" y="185"/>
                    <a:pt x="246" y="187"/>
                    <a:pt x="245" y="189"/>
                  </a:cubicBezTo>
                  <a:cubicBezTo>
                    <a:pt x="245" y="190"/>
                    <a:pt x="244" y="191"/>
                    <a:pt x="244" y="191"/>
                  </a:cubicBezTo>
                  <a:close/>
                  <a:moveTo>
                    <a:pt x="246" y="215"/>
                  </a:moveTo>
                  <a:cubicBezTo>
                    <a:pt x="246" y="215"/>
                    <a:pt x="246" y="214"/>
                    <a:pt x="246" y="214"/>
                  </a:cubicBezTo>
                  <a:cubicBezTo>
                    <a:pt x="246" y="215"/>
                    <a:pt x="246" y="216"/>
                    <a:pt x="246" y="217"/>
                  </a:cubicBezTo>
                  <a:cubicBezTo>
                    <a:pt x="246" y="217"/>
                    <a:pt x="246" y="217"/>
                    <a:pt x="246" y="217"/>
                  </a:cubicBezTo>
                  <a:cubicBezTo>
                    <a:pt x="246" y="216"/>
                    <a:pt x="246" y="216"/>
                    <a:pt x="246" y="215"/>
                  </a:cubicBezTo>
                  <a:close/>
                  <a:moveTo>
                    <a:pt x="246" y="222"/>
                  </a:moveTo>
                  <a:cubicBezTo>
                    <a:pt x="246" y="222"/>
                    <a:pt x="246" y="222"/>
                    <a:pt x="246" y="222"/>
                  </a:cubicBezTo>
                  <a:cubicBezTo>
                    <a:pt x="246" y="223"/>
                    <a:pt x="246" y="223"/>
                    <a:pt x="246" y="224"/>
                  </a:cubicBezTo>
                  <a:cubicBezTo>
                    <a:pt x="248" y="224"/>
                    <a:pt x="248" y="224"/>
                    <a:pt x="248" y="224"/>
                  </a:cubicBezTo>
                  <a:cubicBezTo>
                    <a:pt x="247" y="224"/>
                    <a:pt x="247" y="224"/>
                    <a:pt x="247" y="224"/>
                  </a:cubicBezTo>
                  <a:cubicBezTo>
                    <a:pt x="247" y="224"/>
                    <a:pt x="247" y="224"/>
                    <a:pt x="247" y="224"/>
                  </a:cubicBezTo>
                  <a:cubicBezTo>
                    <a:pt x="247" y="225"/>
                    <a:pt x="246" y="225"/>
                    <a:pt x="246" y="225"/>
                  </a:cubicBezTo>
                  <a:cubicBezTo>
                    <a:pt x="246" y="224"/>
                    <a:pt x="246" y="223"/>
                    <a:pt x="246" y="222"/>
                  </a:cubicBezTo>
                  <a:close/>
                  <a:moveTo>
                    <a:pt x="248" y="232"/>
                  </a:moveTo>
                  <a:cubicBezTo>
                    <a:pt x="247" y="234"/>
                    <a:pt x="247" y="235"/>
                    <a:pt x="247" y="237"/>
                  </a:cubicBezTo>
                  <a:cubicBezTo>
                    <a:pt x="246" y="238"/>
                    <a:pt x="246" y="240"/>
                    <a:pt x="246" y="242"/>
                  </a:cubicBezTo>
                  <a:cubicBezTo>
                    <a:pt x="246" y="239"/>
                    <a:pt x="246" y="236"/>
                    <a:pt x="247" y="233"/>
                  </a:cubicBezTo>
                  <a:cubicBezTo>
                    <a:pt x="247" y="233"/>
                    <a:pt x="247" y="233"/>
                    <a:pt x="248" y="232"/>
                  </a:cubicBezTo>
                  <a:close/>
                  <a:moveTo>
                    <a:pt x="246" y="276"/>
                  </a:moveTo>
                  <a:cubicBezTo>
                    <a:pt x="246" y="276"/>
                    <a:pt x="246" y="275"/>
                    <a:pt x="246" y="275"/>
                  </a:cubicBezTo>
                  <a:cubicBezTo>
                    <a:pt x="248" y="264"/>
                    <a:pt x="249" y="254"/>
                    <a:pt x="251" y="244"/>
                  </a:cubicBezTo>
                  <a:cubicBezTo>
                    <a:pt x="251" y="243"/>
                    <a:pt x="251" y="241"/>
                    <a:pt x="252" y="240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53" y="231"/>
                    <a:pt x="255" y="223"/>
                    <a:pt x="256" y="214"/>
                  </a:cubicBezTo>
                  <a:cubicBezTo>
                    <a:pt x="256" y="214"/>
                    <a:pt x="257" y="214"/>
                    <a:pt x="257" y="214"/>
                  </a:cubicBezTo>
                  <a:cubicBezTo>
                    <a:pt x="253" y="233"/>
                    <a:pt x="250" y="255"/>
                    <a:pt x="247" y="277"/>
                  </a:cubicBezTo>
                  <a:cubicBezTo>
                    <a:pt x="247" y="277"/>
                    <a:pt x="246" y="276"/>
                    <a:pt x="246" y="276"/>
                  </a:cubicBezTo>
                  <a:close/>
                  <a:moveTo>
                    <a:pt x="252" y="310"/>
                  </a:moveTo>
                  <a:cubicBezTo>
                    <a:pt x="252" y="311"/>
                    <a:pt x="252" y="311"/>
                    <a:pt x="252" y="312"/>
                  </a:cubicBezTo>
                  <a:cubicBezTo>
                    <a:pt x="252" y="311"/>
                    <a:pt x="252" y="311"/>
                    <a:pt x="252" y="310"/>
                  </a:cubicBezTo>
                  <a:close/>
                  <a:moveTo>
                    <a:pt x="242" y="428"/>
                  </a:moveTo>
                  <a:cubicBezTo>
                    <a:pt x="242" y="428"/>
                    <a:pt x="241" y="428"/>
                    <a:pt x="241" y="428"/>
                  </a:cubicBezTo>
                  <a:cubicBezTo>
                    <a:pt x="241" y="428"/>
                    <a:pt x="242" y="427"/>
                    <a:pt x="242" y="427"/>
                  </a:cubicBezTo>
                  <a:cubicBezTo>
                    <a:pt x="242" y="426"/>
                    <a:pt x="242" y="426"/>
                    <a:pt x="242" y="426"/>
                  </a:cubicBezTo>
                  <a:cubicBezTo>
                    <a:pt x="242" y="426"/>
                    <a:pt x="242" y="426"/>
                    <a:pt x="242" y="426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3" y="425"/>
                    <a:pt x="243" y="425"/>
                    <a:pt x="243" y="425"/>
                  </a:cubicBezTo>
                  <a:cubicBezTo>
                    <a:pt x="243" y="425"/>
                    <a:pt x="243" y="425"/>
                    <a:pt x="243" y="425"/>
                  </a:cubicBezTo>
                  <a:cubicBezTo>
                    <a:pt x="243" y="426"/>
                    <a:pt x="243" y="426"/>
                    <a:pt x="243" y="426"/>
                  </a:cubicBezTo>
                  <a:cubicBezTo>
                    <a:pt x="243" y="426"/>
                    <a:pt x="242" y="427"/>
                    <a:pt x="242" y="428"/>
                  </a:cubicBezTo>
                  <a:close/>
                  <a:moveTo>
                    <a:pt x="248" y="428"/>
                  </a:moveTo>
                  <a:cubicBezTo>
                    <a:pt x="247" y="428"/>
                    <a:pt x="245" y="428"/>
                    <a:pt x="244" y="428"/>
                  </a:cubicBezTo>
                  <a:cubicBezTo>
                    <a:pt x="244" y="427"/>
                    <a:pt x="245" y="425"/>
                    <a:pt x="246" y="424"/>
                  </a:cubicBezTo>
                  <a:cubicBezTo>
                    <a:pt x="246" y="423"/>
                    <a:pt x="246" y="423"/>
                    <a:pt x="246" y="423"/>
                  </a:cubicBezTo>
                  <a:cubicBezTo>
                    <a:pt x="246" y="423"/>
                    <a:pt x="246" y="423"/>
                    <a:pt x="246" y="423"/>
                  </a:cubicBezTo>
                  <a:cubicBezTo>
                    <a:pt x="247" y="421"/>
                    <a:pt x="247" y="420"/>
                    <a:pt x="248" y="418"/>
                  </a:cubicBezTo>
                  <a:cubicBezTo>
                    <a:pt x="248" y="418"/>
                    <a:pt x="248" y="418"/>
                    <a:pt x="248" y="418"/>
                  </a:cubicBezTo>
                  <a:cubicBezTo>
                    <a:pt x="248" y="420"/>
                    <a:pt x="247" y="422"/>
                    <a:pt x="247" y="424"/>
                  </a:cubicBezTo>
                  <a:cubicBezTo>
                    <a:pt x="247" y="424"/>
                    <a:pt x="247" y="424"/>
                    <a:pt x="247" y="424"/>
                  </a:cubicBezTo>
                  <a:cubicBezTo>
                    <a:pt x="247" y="424"/>
                    <a:pt x="247" y="424"/>
                    <a:pt x="247" y="424"/>
                  </a:cubicBezTo>
                  <a:cubicBezTo>
                    <a:pt x="247" y="424"/>
                    <a:pt x="247" y="425"/>
                    <a:pt x="247" y="425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249" y="426"/>
                    <a:pt x="249" y="426"/>
                    <a:pt x="249" y="425"/>
                  </a:cubicBezTo>
                  <a:cubicBezTo>
                    <a:pt x="250" y="425"/>
                    <a:pt x="250" y="425"/>
                    <a:pt x="250" y="425"/>
                  </a:cubicBezTo>
                  <a:cubicBezTo>
                    <a:pt x="249" y="426"/>
                    <a:pt x="249" y="427"/>
                    <a:pt x="248" y="428"/>
                  </a:cubicBezTo>
                  <a:close/>
                  <a:moveTo>
                    <a:pt x="251" y="427"/>
                  </a:moveTo>
                  <a:cubicBezTo>
                    <a:pt x="251" y="427"/>
                    <a:pt x="251" y="427"/>
                    <a:pt x="251" y="426"/>
                  </a:cubicBezTo>
                  <a:cubicBezTo>
                    <a:pt x="252" y="427"/>
                    <a:pt x="252" y="427"/>
                    <a:pt x="252" y="427"/>
                  </a:cubicBezTo>
                  <a:cubicBezTo>
                    <a:pt x="252" y="427"/>
                    <a:pt x="251" y="427"/>
                    <a:pt x="251" y="427"/>
                  </a:cubicBezTo>
                  <a:close/>
                  <a:moveTo>
                    <a:pt x="255" y="426"/>
                  </a:moveTo>
                  <a:cubicBezTo>
                    <a:pt x="254" y="426"/>
                    <a:pt x="254" y="426"/>
                    <a:pt x="253" y="426"/>
                  </a:cubicBezTo>
                  <a:cubicBezTo>
                    <a:pt x="254" y="426"/>
                    <a:pt x="254" y="425"/>
                    <a:pt x="255" y="424"/>
                  </a:cubicBezTo>
                  <a:cubicBezTo>
                    <a:pt x="254" y="424"/>
                    <a:pt x="254" y="424"/>
                    <a:pt x="254" y="424"/>
                  </a:cubicBezTo>
                  <a:cubicBezTo>
                    <a:pt x="255" y="421"/>
                    <a:pt x="257" y="419"/>
                    <a:pt x="259" y="417"/>
                  </a:cubicBezTo>
                  <a:cubicBezTo>
                    <a:pt x="258" y="420"/>
                    <a:pt x="256" y="423"/>
                    <a:pt x="255" y="426"/>
                  </a:cubicBezTo>
                  <a:close/>
                  <a:moveTo>
                    <a:pt x="261" y="415"/>
                  </a:moveTo>
                  <a:cubicBezTo>
                    <a:pt x="261" y="415"/>
                    <a:pt x="261" y="415"/>
                    <a:pt x="261" y="414"/>
                  </a:cubicBezTo>
                  <a:cubicBezTo>
                    <a:pt x="260" y="414"/>
                    <a:pt x="260" y="414"/>
                    <a:pt x="260" y="414"/>
                  </a:cubicBezTo>
                  <a:cubicBezTo>
                    <a:pt x="259" y="414"/>
                    <a:pt x="259" y="414"/>
                    <a:pt x="259" y="414"/>
                  </a:cubicBezTo>
                  <a:cubicBezTo>
                    <a:pt x="258" y="415"/>
                    <a:pt x="256" y="417"/>
                    <a:pt x="255" y="419"/>
                  </a:cubicBezTo>
                  <a:cubicBezTo>
                    <a:pt x="257" y="415"/>
                    <a:pt x="259" y="412"/>
                    <a:pt x="261" y="409"/>
                  </a:cubicBezTo>
                  <a:cubicBezTo>
                    <a:pt x="259" y="408"/>
                    <a:pt x="259" y="408"/>
                    <a:pt x="259" y="408"/>
                  </a:cubicBezTo>
                  <a:cubicBezTo>
                    <a:pt x="256" y="413"/>
                    <a:pt x="254" y="418"/>
                    <a:pt x="251" y="423"/>
                  </a:cubicBezTo>
                  <a:cubicBezTo>
                    <a:pt x="249" y="422"/>
                    <a:pt x="249" y="422"/>
                    <a:pt x="249" y="422"/>
                  </a:cubicBezTo>
                  <a:cubicBezTo>
                    <a:pt x="249" y="423"/>
                    <a:pt x="249" y="423"/>
                    <a:pt x="249" y="423"/>
                  </a:cubicBezTo>
                  <a:cubicBezTo>
                    <a:pt x="249" y="421"/>
                    <a:pt x="250" y="416"/>
                    <a:pt x="252" y="412"/>
                  </a:cubicBezTo>
                  <a:cubicBezTo>
                    <a:pt x="252" y="410"/>
                    <a:pt x="253" y="409"/>
                    <a:pt x="253" y="407"/>
                  </a:cubicBezTo>
                  <a:cubicBezTo>
                    <a:pt x="255" y="403"/>
                    <a:pt x="257" y="399"/>
                    <a:pt x="258" y="397"/>
                  </a:cubicBezTo>
                  <a:cubicBezTo>
                    <a:pt x="257" y="396"/>
                    <a:pt x="257" y="396"/>
                    <a:pt x="257" y="396"/>
                  </a:cubicBezTo>
                  <a:cubicBezTo>
                    <a:pt x="256" y="398"/>
                    <a:pt x="255" y="400"/>
                    <a:pt x="253" y="403"/>
                  </a:cubicBezTo>
                  <a:cubicBezTo>
                    <a:pt x="253" y="403"/>
                    <a:pt x="253" y="403"/>
                    <a:pt x="253" y="403"/>
                  </a:cubicBezTo>
                  <a:cubicBezTo>
                    <a:pt x="253" y="404"/>
                    <a:pt x="252" y="405"/>
                    <a:pt x="252" y="406"/>
                  </a:cubicBezTo>
                  <a:cubicBezTo>
                    <a:pt x="252" y="406"/>
                    <a:pt x="252" y="406"/>
                    <a:pt x="252" y="406"/>
                  </a:cubicBezTo>
                  <a:cubicBezTo>
                    <a:pt x="250" y="410"/>
                    <a:pt x="248" y="414"/>
                    <a:pt x="246" y="417"/>
                  </a:cubicBezTo>
                  <a:cubicBezTo>
                    <a:pt x="246" y="419"/>
                    <a:pt x="245" y="420"/>
                    <a:pt x="245" y="421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3" y="422"/>
                    <a:pt x="242" y="423"/>
                    <a:pt x="241" y="424"/>
                  </a:cubicBezTo>
                  <a:cubicBezTo>
                    <a:pt x="241" y="425"/>
                    <a:pt x="241" y="425"/>
                    <a:pt x="241" y="425"/>
                  </a:cubicBezTo>
                  <a:cubicBezTo>
                    <a:pt x="242" y="406"/>
                    <a:pt x="243" y="387"/>
                    <a:pt x="244" y="367"/>
                  </a:cubicBezTo>
                  <a:cubicBezTo>
                    <a:pt x="245" y="368"/>
                    <a:pt x="245" y="368"/>
                    <a:pt x="245" y="368"/>
                  </a:cubicBezTo>
                  <a:cubicBezTo>
                    <a:pt x="248" y="342"/>
                    <a:pt x="257" y="284"/>
                    <a:pt x="261" y="258"/>
                  </a:cubicBezTo>
                  <a:cubicBezTo>
                    <a:pt x="263" y="258"/>
                    <a:pt x="263" y="258"/>
                    <a:pt x="263" y="258"/>
                  </a:cubicBezTo>
                  <a:cubicBezTo>
                    <a:pt x="263" y="256"/>
                    <a:pt x="263" y="253"/>
                    <a:pt x="263" y="250"/>
                  </a:cubicBezTo>
                  <a:cubicBezTo>
                    <a:pt x="264" y="244"/>
                    <a:pt x="265" y="238"/>
                    <a:pt x="267" y="233"/>
                  </a:cubicBezTo>
                  <a:cubicBezTo>
                    <a:pt x="266" y="246"/>
                    <a:pt x="264" y="259"/>
                    <a:pt x="262" y="273"/>
                  </a:cubicBezTo>
                  <a:cubicBezTo>
                    <a:pt x="264" y="273"/>
                    <a:pt x="264" y="273"/>
                    <a:pt x="264" y="273"/>
                  </a:cubicBezTo>
                  <a:cubicBezTo>
                    <a:pt x="265" y="264"/>
                    <a:pt x="267" y="255"/>
                    <a:pt x="267" y="246"/>
                  </a:cubicBezTo>
                  <a:cubicBezTo>
                    <a:pt x="269" y="247"/>
                    <a:pt x="269" y="247"/>
                    <a:pt x="269" y="247"/>
                  </a:cubicBezTo>
                  <a:cubicBezTo>
                    <a:pt x="271" y="229"/>
                    <a:pt x="274" y="212"/>
                    <a:pt x="276" y="195"/>
                  </a:cubicBezTo>
                  <a:cubicBezTo>
                    <a:pt x="276" y="195"/>
                    <a:pt x="276" y="194"/>
                    <a:pt x="276" y="193"/>
                  </a:cubicBezTo>
                  <a:cubicBezTo>
                    <a:pt x="277" y="191"/>
                    <a:pt x="277" y="189"/>
                    <a:pt x="278" y="186"/>
                  </a:cubicBezTo>
                  <a:cubicBezTo>
                    <a:pt x="278" y="184"/>
                    <a:pt x="279" y="182"/>
                    <a:pt x="279" y="180"/>
                  </a:cubicBezTo>
                  <a:cubicBezTo>
                    <a:pt x="279" y="180"/>
                    <a:pt x="279" y="179"/>
                    <a:pt x="278" y="179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79" y="178"/>
                    <a:pt x="281" y="178"/>
                    <a:pt x="283" y="178"/>
                  </a:cubicBezTo>
                  <a:cubicBezTo>
                    <a:pt x="283" y="179"/>
                    <a:pt x="283" y="180"/>
                    <a:pt x="283" y="180"/>
                  </a:cubicBezTo>
                  <a:cubicBezTo>
                    <a:pt x="283" y="181"/>
                    <a:pt x="283" y="181"/>
                    <a:pt x="283" y="182"/>
                  </a:cubicBezTo>
                  <a:cubicBezTo>
                    <a:pt x="284" y="182"/>
                    <a:pt x="284" y="182"/>
                    <a:pt x="284" y="182"/>
                  </a:cubicBezTo>
                  <a:cubicBezTo>
                    <a:pt x="284" y="181"/>
                    <a:pt x="284" y="181"/>
                    <a:pt x="284" y="180"/>
                  </a:cubicBezTo>
                  <a:cubicBezTo>
                    <a:pt x="284" y="180"/>
                    <a:pt x="284" y="179"/>
                    <a:pt x="285" y="178"/>
                  </a:cubicBezTo>
                  <a:cubicBezTo>
                    <a:pt x="285" y="178"/>
                    <a:pt x="286" y="178"/>
                    <a:pt x="287" y="178"/>
                  </a:cubicBezTo>
                  <a:cubicBezTo>
                    <a:pt x="286" y="179"/>
                    <a:pt x="286" y="181"/>
                    <a:pt x="285" y="182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8" y="181"/>
                    <a:pt x="288" y="179"/>
                    <a:pt x="289" y="177"/>
                  </a:cubicBezTo>
                  <a:cubicBezTo>
                    <a:pt x="296" y="176"/>
                    <a:pt x="303" y="173"/>
                    <a:pt x="310" y="169"/>
                  </a:cubicBezTo>
                  <a:cubicBezTo>
                    <a:pt x="310" y="169"/>
                    <a:pt x="310" y="170"/>
                    <a:pt x="310" y="170"/>
                  </a:cubicBezTo>
                  <a:cubicBezTo>
                    <a:pt x="310" y="170"/>
                    <a:pt x="310" y="170"/>
                    <a:pt x="310" y="170"/>
                  </a:cubicBezTo>
                  <a:cubicBezTo>
                    <a:pt x="312" y="170"/>
                    <a:pt x="312" y="170"/>
                    <a:pt x="312" y="170"/>
                  </a:cubicBezTo>
                  <a:cubicBezTo>
                    <a:pt x="312" y="170"/>
                    <a:pt x="312" y="170"/>
                    <a:pt x="312" y="170"/>
                  </a:cubicBezTo>
                  <a:cubicBezTo>
                    <a:pt x="312" y="170"/>
                    <a:pt x="312" y="169"/>
                    <a:pt x="312" y="168"/>
                  </a:cubicBezTo>
                  <a:cubicBezTo>
                    <a:pt x="312" y="168"/>
                    <a:pt x="312" y="168"/>
                    <a:pt x="313" y="168"/>
                  </a:cubicBezTo>
                  <a:cubicBezTo>
                    <a:pt x="312" y="169"/>
                    <a:pt x="312" y="170"/>
                    <a:pt x="311" y="172"/>
                  </a:cubicBezTo>
                  <a:cubicBezTo>
                    <a:pt x="311" y="172"/>
                    <a:pt x="311" y="173"/>
                    <a:pt x="310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10" y="179"/>
                    <a:pt x="309" y="184"/>
                    <a:pt x="308" y="190"/>
                  </a:cubicBezTo>
                  <a:cubicBezTo>
                    <a:pt x="306" y="204"/>
                    <a:pt x="304" y="219"/>
                    <a:pt x="303" y="229"/>
                  </a:cubicBezTo>
                  <a:cubicBezTo>
                    <a:pt x="303" y="230"/>
                    <a:pt x="303" y="230"/>
                    <a:pt x="303" y="230"/>
                  </a:cubicBezTo>
                  <a:cubicBezTo>
                    <a:pt x="303" y="230"/>
                    <a:pt x="302" y="230"/>
                    <a:pt x="302" y="230"/>
                  </a:cubicBezTo>
                  <a:cubicBezTo>
                    <a:pt x="303" y="232"/>
                    <a:pt x="303" y="232"/>
                    <a:pt x="303" y="232"/>
                  </a:cubicBezTo>
                  <a:cubicBezTo>
                    <a:pt x="304" y="231"/>
                    <a:pt x="305" y="230"/>
                    <a:pt x="306" y="230"/>
                  </a:cubicBezTo>
                  <a:cubicBezTo>
                    <a:pt x="306" y="230"/>
                    <a:pt x="306" y="231"/>
                    <a:pt x="306" y="231"/>
                  </a:cubicBezTo>
                  <a:cubicBezTo>
                    <a:pt x="304" y="238"/>
                    <a:pt x="302" y="247"/>
                    <a:pt x="302" y="255"/>
                  </a:cubicBezTo>
                  <a:cubicBezTo>
                    <a:pt x="297" y="281"/>
                    <a:pt x="293" y="307"/>
                    <a:pt x="291" y="333"/>
                  </a:cubicBezTo>
                  <a:cubicBezTo>
                    <a:pt x="289" y="347"/>
                    <a:pt x="286" y="360"/>
                    <a:pt x="285" y="367"/>
                  </a:cubicBezTo>
                  <a:cubicBezTo>
                    <a:pt x="283" y="382"/>
                    <a:pt x="280" y="398"/>
                    <a:pt x="282" y="413"/>
                  </a:cubicBezTo>
                  <a:cubicBezTo>
                    <a:pt x="281" y="413"/>
                    <a:pt x="281" y="413"/>
                    <a:pt x="281" y="413"/>
                  </a:cubicBezTo>
                  <a:cubicBezTo>
                    <a:pt x="281" y="413"/>
                    <a:pt x="281" y="413"/>
                    <a:pt x="281" y="413"/>
                  </a:cubicBezTo>
                  <a:cubicBezTo>
                    <a:pt x="280" y="413"/>
                    <a:pt x="279" y="413"/>
                    <a:pt x="279" y="413"/>
                  </a:cubicBezTo>
                  <a:cubicBezTo>
                    <a:pt x="278" y="413"/>
                    <a:pt x="278" y="413"/>
                    <a:pt x="277" y="412"/>
                  </a:cubicBezTo>
                  <a:cubicBezTo>
                    <a:pt x="277" y="413"/>
                    <a:pt x="277" y="413"/>
                    <a:pt x="277" y="414"/>
                  </a:cubicBezTo>
                  <a:cubicBezTo>
                    <a:pt x="272" y="415"/>
                    <a:pt x="268" y="417"/>
                    <a:pt x="265" y="418"/>
                  </a:cubicBezTo>
                  <a:cubicBezTo>
                    <a:pt x="265" y="418"/>
                    <a:pt x="265" y="418"/>
                    <a:pt x="265" y="417"/>
                  </a:cubicBezTo>
                  <a:cubicBezTo>
                    <a:pt x="264" y="416"/>
                    <a:pt x="264" y="416"/>
                    <a:pt x="264" y="416"/>
                  </a:cubicBezTo>
                  <a:cubicBezTo>
                    <a:pt x="263" y="417"/>
                    <a:pt x="262" y="419"/>
                    <a:pt x="261" y="420"/>
                  </a:cubicBezTo>
                  <a:cubicBezTo>
                    <a:pt x="261" y="420"/>
                    <a:pt x="261" y="420"/>
                    <a:pt x="261" y="420"/>
                  </a:cubicBezTo>
                  <a:cubicBezTo>
                    <a:pt x="261" y="420"/>
                    <a:pt x="261" y="420"/>
                    <a:pt x="261" y="420"/>
                  </a:cubicBezTo>
                  <a:cubicBezTo>
                    <a:pt x="260" y="421"/>
                    <a:pt x="259" y="422"/>
                    <a:pt x="259" y="423"/>
                  </a:cubicBezTo>
                  <a:cubicBezTo>
                    <a:pt x="260" y="420"/>
                    <a:pt x="261" y="418"/>
                    <a:pt x="261" y="415"/>
                  </a:cubicBezTo>
                  <a:close/>
                  <a:moveTo>
                    <a:pt x="260" y="424"/>
                  </a:moveTo>
                  <a:cubicBezTo>
                    <a:pt x="261" y="423"/>
                    <a:pt x="262" y="422"/>
                    <a:pt x="262" y="421"/>
                  </a:cubicBezTo>
                  <a:cubicBezTo>
                    <a:pt x="267" y="419"/>
                    <a:pt x="272" y="417"/>
                    <a:pt x="277" y="416"/>
                  </a:cubicBezTo>
                  <a:cubicBezTo>
                    <a:pt x="276" y="416"/>
                    <a:pt x="276" y="416"/>
                    <a:pt x="276" y="417"/>
                  </a:cubicBezTo>
                  <a:cubicBezTo>
                    <a:pt x="272" y="419"/>
                    <a:pt x="268" y="421"/>
                    <a:pt x="264" y="422"/>
                  </a:cubicBezTo>
                  <a:cubicBezTo>
                    <a:pt x="263" y="423"/>
                    <a:pt x="261" y="423"/>
                    <a:pt x="260" y="424"/>
                  </a:cubicBezTo>
                  <a:close/>
                  <a:moveTo>
                    <a:pt x="293" y="419"/>
                  </a:moveTo>
                  <a:cubicBezTo>
                    <a:pt x="293" y="419"/>
                    <a:pt x="292" y="419"/>
                    <a:pt x="292" y="419"/>
                  </a:cubicBezTo>
                  <a:cubicBezTo>
                    <a:pt x="292" y="419"/>
                    <a:pt x="293" y="419"/>
                    <a:pt x="293" y="418"/>
                  </a:cubicBezTo>
                  <a:cubicBezTo>
                    <a:pt x="293" y="418"/>
                    <a:pt x="293" y="418"/>
                    <a:pt x="293" y="418"/>
                  </a:cubicBezTo>
                  <a:cubicBezTo>
                    <a:pt x="293" y="418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4" y="417"/>
                    <a:pt x="294" y="417"/>
                    <a:pt x="294" y="417"/>
                  </a:cubicBezTo>
                  <a:cubicBezTo>
                    <a:pt x="293" y="418"/>
                    <a:pt x="293" y="419"/>
                    <a:pt x="293" y="419"/>
                  </a:cubicBezTo>
                  <a:close/>
                  <a:moveTo>
                    <a:pt x="292" y="416"/>
                  </a:moveTo>
                  <a:cubicBezTo>
                    <a:pt x="292" y="417"/>
                    <a:pt x="292" y="417"/>
                    <a:pt x="292" y="417"/>
                  </a:cubicBezTo>
                  <a:cubicBezTo>
                    <a:pt x="292" y="415"/>
                    <a:pt x="292" y="414"/>
                    <a:pt x="292" y="412"/>
                  </a:cubicBezTo>
                  <a:cubicBezTo>
                    <a:pt x="292" y="412"/>
                    <a:pt x="293" y="412"/>
                    <a:pt x="293" y="412"/>
                  </a:cubicBezTo>
                  <a:cubicBezTo>
                    <a:pt x="293" y="412"/>
                    <a:pt x="294" y="412"/>
                    <a:pt x="294" y="412"/>
                  </a:cubicBezTo>
                  <a:cubicBezTo>
                    <a:pt x="295" y="411"/>
                    <a:pt x="295" y="411"/>
                    <a:pt x="295" y="411"/>
                  </a:cubicBezTo>
                  <a:cubicBezTo>
                    <a:pt x="295" y="411"/>
                    <a:pt x="295" y="411"/>
                    <a:pt x="295" y="411"/>
                  </a:cubicBezTo>
                  <a:cubicBezTo>
                    <a:pt x="296" y="411"/>
                    <a:pt x="296" y="411"/>
                    <a:pt x="296" y="411"/>
                  </a:cubicBezTo>
                  <a:cubicBezTo>
                    <a:pt x="296" y="412"/>
                    <a:pt x="296" y="412"/>
                    <a:pt x="296" y="412"/>
                  </a:cubicBezTo>
                  <a:cubicBezTo>
                    <a:pt x="296" y="412"/>
                    <a:pt x="296" y="412"/>
                    <a:pt x="296" y="413"/>
                  </a:cubicBezTo>
                  <a:cubicBezTo>
                    <a:pt x="295" y="412"/>
                    <a:pt x="295" y="412"/>
                    <a:pt x="295" y="412"/>
                  </a:cubicBezTo>
                  <a:cubicBezTo>
                    <a:pt x="294" y="414"/>
                    <a:pt x="293" y="415"/>
                    <a:pt x="292" y="416"/>
                  </a:cubicBezTo>
                  <a:close/>
                  <a:moveTo>
                    <a:pt x="299" y="419"/>
                  </a:moveTo>
                  <a:cubicBezTo>
                    <a:pt x="297" y="419"/>
                    <a:pt x="296" y="420"/>
                    <a:pt x="295" y="420"/>
                  </a:cubicBezTo>
                  <a:cubicBezTo>
                    <a:pt x="295" y="418"/>
                    <a:pt x="296" y="417"/>
                    <a:pt x="296" y="416"/>
                  </a:cubicBezTo>
                  <a:cubicBezTo>
                    <a:pt x="297" y="415"/>
                    <a:pt x="297" y="415"/>
                    <a:pt x="297" y="415"/>
                  </a:cubicBezTo>
                  <a:cubicBezTo>
                    <a:pt x="296" y="415"/>
                    <a:pt x="296" y="415"/>
                    <a:pt x="296" y="415"/>
                  </a:cubicBezTo>
                  <a:cubicBezTo>
                    <a:pt x="297" y="414"/>
                    <a:pt x="297" y="413"/>
                    <a:pt x="298" y="412"/>
                  </a:cubicBezTo>
                  <a:cubicBezTo>
                    <a:pt x="298" y="412"/>
                    <a:pt x="298" y="412"/>
                    <a:pt x="298" y="412"/>
                  </a:cubicBezTo>
                  <a:cubicBezTo>
                    <a:pt x="298" y="413"/>
                    <a:pt x="297" y="415"/>
                    <a:pt x="297" y="415"/>
                  </a:cubicBezTo>
                  <a:cubicBezTo>
                    <a:pt x="297" y="416"/>
                    <a:pt x="297" y="416"/>
                    <a:pt x="297" y="416"/>
                  </a:cubicBezTo>
                  <a:cubicBezTo>
                    <a:pt x="297" y="416"/>
                    <a:pt x="297" y="416"/>
                    <a:pt x="297" y="416"/>
                  </a:cubicBezTo>
                  <a:cubicBezTo>
                    <a:pt x="297" y="416"/>
                    <a:pt x="297" y="416"/>
                    <a:pt x="298" y="417"/>
                  </a:cubicBezTo>
                  <a:cubicBezTo>
                    <a:pt x="298" y="417"/>
                    <a:pt x="298" y="417"/>
                    <a:pt x="298" y="417"/>
                  </a:cubicBezTo>
                  <a:cubicBezTo>
                    <a:pt x="298" y="417"/>
                    <a:pt x="298" y="417"/>
                    <a:pt x="299" y="417"/>
                  </a:cubicBezTo>
                  <a:cubicBezTo>
                    <a:pt x="299" y="417"/>
                    <a:pt x="299" y="417"/>
                    <a:pt x="299" y="417"/>
                  </a:cubicBezTo>
                  <a:cubicBezTo>
                    <a:pt x="300" y="417"/>
                    <a:pt x="300" y="417"/>
                    <a:pt x="300" y="416"/>
                  </a:cubicBezTo>
                  <a:cubicBezTo>
                    <a:pt x="300" y="417"/>
                    <a:pt x="299" y="418"/>
                    <a:pt x="299" y="419"/>
                  </a:cubicBezTo>
                  <a:close/>
                  <a:moveTo>
                    <a:pt x="301" y="419"/>
                  </a:moveTo>
                  <a:cubicBezTo>
                    <a:pt x="301" y="418"/>
                    <a:pt x="301" y="418"/>
                    <a:pt x="301" y="418"/>
                  </a:cubicBezTo>
                  <a:cubicBezTo>
                    <a:pt x="302" y="418"/>
                    <a:pt x="302" y="418"/>
                    <a:pt x="302" y="418"/>
                  </a:cubicBezTo>
                  <a:cubicBezTo>
                    <a:pt x="301" y="418"/>
                    <a:pt x="301" y="418"/>
                    <a:pt x="301" y="419"/>
                  </a:cubicBezTo>
                  <a:close/>
                  <a:moveTo>
                    <a:pt x="303" y="418"/>
                  </a:moveTo>
                  <a:cubicBezTo>
                    <a:pt x="303" y="418"/>
                    <a:pt x="303" y="418"/>
                    <a:pt x="303" y="418"/>
                  </a:cubicBezTo>
                  <a:cubicBezTo>
                    <a:pt x="303" y="418"/>
                    <a:pt x="303" y="418"/>
                    <a:pt x="303" y="418"/>
                  </a:cubicBezTo>
                  <a:close/>
                  <a:moveTo>
                    <a:pt x="302" y="413"/>
                  </a:moveTo>
                  <a:cubicBezTo>
                    <a:pt x="301" y="413"/>
                    <a:pt x="301" y="413"/>
                    <a:pt x="301" y="413"/>
                  </a:cubicBezTo>
                  <a:cubicBezTo>
                    <a:pt x="301" y="414"/>
                    <a:pt x="301" y="414"/>
                    <a:pt x="301" y="415"/>
                  </a:cubicBezTo>
                  <a:cubicBezTo>
                    <a:pt x="299" y="414"/>
                    <a:pt x="299" y="414"/>
                    <a:pt x="299" y="414"/>
                  </a:cubicBezTo>
                  <a:cubicBezTo>
                    <a:pt x="299" y="415"/>
                    <a:pt x="299" y="415"/>
                    <a:pt x="299" y="415"/>
                  </a:cubicBezTo>
                  <a:cubicBezTo>
                    <a:pt x="299" y="414"/>
                    <a:pt x="299" y="413"/>
                    <a:pt x="300" y="412"/>
                  </a:cubicBezTo>
                  <a:cubicBezTo>
                    <a:pt x="301" y="411"/>
                    <a:pt x="302" y="411"/>
                    <a:pt x="303" y="410"/>
                  </a:cubicBezTo>
                  <a:cubicBezTo>
                    <a:pt x="303" y="411"/>
                    <a:pt x="302" y="412"/>
                    <a:pt x="302" y="413"/>
                  </a:cubicBezTo>
                  <a:close/>
                  <a:moveTo>
                    <a:pt x="325" y="408"/>
                  </a:moveTo>
                  <a:cubicBezTo>
                    <a:pt x="321" y="411"/>
                    <a:pt x="316" y="413"/>
                    <a:pt x="312" y="414"/>
                  </a:cubicBezTo>
                  <a:cubicBezTo>
                    <a:pt x="314" y="413"/>
                    <a:pt x="315" y="412"/>
                    <a:pt x="316" y="411"/>
                  </a:cubicBezTo>
                  <a:cubicBezTo>
                    <a:pt x="317" y="411"/>
                    <a:pt x="318" y="410"/>
                    <a:pt x="320" y="409"/>
                  </a:cubicBezTo>
                  <a:cubicBezTo>
                    <a:pt x="321" y="410"/>
                    <a:pt x="323" y="410"/>
                    <a:pt x="323" y="409"/>
                  </a:cubicBezTo>
                  <a:cubicBezTo>
                    <a:pt x="323" y="408"/>
                    <a:pt x="323" y="408"/>
                    <a:pt x="323" y="408"/>
                  </a:cubicBezTo>
                  <a:cubicBezTo>
                    <a:pt x="324" y="408"/>
                    <a:pt x="325" y="408"/>
                    <a:pt x="326" y="408"/>
                  </a:cubicBezTo>
                  <a:lnTo>
                    <a:pt x="325" y="408"/>
                  </a:lnTo>
                  <a:close/>
                  <a:moveTo>
                    <a:pt x="318" y="409"/>
                  </a:moveTo>
                  <a:cubicBezTo>
                    <a:pt x="318" y="408"/>
                    <a:pt x="318" y="408"/>
                    <a:pt x="318" y="408"/>
                  </a:cubicBezTo>
                  <a:cubicBezTo>
                    <a:pt x="318" y="408"/>
                    <a:pt x="318" y="408"/>
                    <a:pt x="318" y="408"/>
                  </a:cubicBezTo>
                  <a:cubicBezTo>
                    <a:pt x="318" y="408"/>
                    <a:pt x="318" y="409"/>
                    <a:pt x="318" y="409"/>
                  </a:cubicBezTo>
                  <a:close/>
                  <a:moveTo>
                    <a:pt x="327" y="406"/>
                  </a:moveTo>
                  <a:cubicBezTo>
                    <a:pt x="327" y="406"/>
                    <a:pt x="327" y="406"/>
                    <a:pt x="327" y="406"/>
                  </a:cubicBezTo>
                  <a:cubicBezTo>
                    <a:pt x="327" y="406"/>
                    <a:pt x="327" y="406"/>
                    <a:pt x="327" y="406"/>
                  </a:cubicBezTo>
                  <a:cubicBezTo>
                    <a:pt x="327" y="406"/>
                    <a:pt x="328" y="406"/>
                    <a:pt x="328" y="405"/>
                  </a:cubicBezTo>
                  <a:cubicBezTo>
                    <a:pt x="328" y="405"/>
                    <a:pt x="328" y="404"/>
                    <a:pt x="328" y="404"/>
                  </a:cubicBezTo>
                  <a:cubicBezTo>
                    <a:pt x="328" y="405"/>
                    <a:pt x="328" y="406"/>
                    <a:pt x="329" y="406"/>
                  </a:cubicBezTo>
                  <a:lnTo>
                    <a:pt x="327" y="406"/>
                  </a:lnTo>
                  <a:close/>
                  <a:moveTo>
                    <a:pt x="331" y="366"/>
                  </a:moveTo>
                  <a:cubicBezTo>
                    <a:pt x="330" y="372"/>
                    <a:pt x="329" y="379"/>
                    <a:pt x="328" y="387"/>
                  </a:cubicBezTo>
                  <a:cubicBezTo>
                    <a:pt x="328" y="388"/>
                    <a:pt x="327" y="390"/>
                    <a:pt x="326" y="392"/>
                  </a:cubicBezTo>
                  <a:cubicBezTo>
                    <a:pt x="325" y="390"/>
                    <a:pt x="324" y="388"/>
                    <a:pt x="322" y="386"/>
                  </a:cubicBezTo>
                  <a:cubicBezTo>
                    <a:pt x="322" y="386"/>
                    <a:pt x="322" y="385"/>
                    <a:pt x="322" y="385"/>
                  </a:cubicBezTo>
                  <a:cubicBezTo>
                    <a:pt x="322" y="382"/>
                    <a:pt x="318" y="382"/>
                    <a:pt x="317" y="384"/>
                  </a:cubicBezTo>
                  <a:cubicBezTo>
                    <a:pt x="316" y="384"/>
                    <a:pt x="315" y="386"/>
                    <a:pt x="315" y="387"/>
                  </a:cubicBezTo>
                  <a:cubicBezTo>
                    <a:pt x="309" y="387"/>
                    <a:pt x="304" y="389"/>
                    <a:pt x="299" y="392"/>
                  </a:cubicBezTo>
                  <a:cubicBezTo>
                    <a:pt x="300" y="388"/>
                    <a:pt x="301" y="385"/>
                    <a:pt x="301" y="383"/>
                  </a:cubicBezTo>
                  <a:cubicBezTo>
                    <a:pt x="302" y="383"/>
                    <a:pt x="302" y="383"/>
                    <a:pt x="302" y="383"/>
                  </a:cubicBezTo>
                  <a:cubicBezTo>
                    <a:pt x="302" y="382"/>
                    <a:pt x="302" y="382"/>
                    <a:pt x="302" y="381"/>
                  </a:cubicBezTo>
                  <a:cubicBezTo>
                    <a:pt x="302" y="381"/>
                    <a:pt x="302" y="381"/>
                    <a:pt x="302" y="381"/>
                  </a:cubicBezTo>
                  <a:cubicBezTo>
                    <a:pt x="302" y="380"/>
                    <a:pt x="302" y="380"/>
                    <a:pt x="302" y="380"/>
                  </a:cubicBezTo>
                  <a:cubicBezTo>
                    <a:pt x="302" y="380"/>
                    <a:pt x="302" y="380"/>
                    <a:pt x="301" y="380"/>
                  </a:cubicBezTo>
                  <a:cubicBezTo>
                    <a:pt x="301" y="380"/>
                    <a:pt x="301" y="380"/>
                    <a:pt x="301" y="380"/>
                  </a:cubicBezTo>
                  <a:cubicBezTo>
                    <a:pt x="301" y="381"/>
                    <a:pt x="301" y="381"/>
                    <a:pt x="301" y="381"/>
                  </a:cubicBezTo>
                  <a:cubicBezTo>
                    <a:pt x="300" y="381"/>
                    <a:pt x="300" y="381"/>
                    <a:pt x="300" y="382"/>
                  </a:cubicBezTo>
                  <a:cubicBezTo>
                    <a:pt x="300" y="382"/>
                    <a:pt x="300" y="382"/>
                    <a:pt x="300" y="382"/>
                  </a:cubicBezTo>
                  <a:cubicBezTo>
                    <a:pt x="300" y="382"/>
                    <a:pt x="300" y="382"/>
                    <a:pt x="300" y="382"/>
                  </a:cubicBezTo>
                  <a:cubicBezTo>
                    <a:pt x="300" y="383"/>
                    <a:pt x="298" y="388"/>
                    <a:pt x="297" y="393"/>
                  </a:cubicBezTo>
                  <a:cubicBezTo>
                    <a:pt x="296" y="394"/>
                    <a:pt x="294" y="395"/>
                    <a:pt x="293" y="395"/>
                  </a:cubicBezTo>
                  <a:cubicBezTo>
                    <a:pt x="293" y="396"/>
                    <a:pt x="293" y="396"/>
                    <a:pt x="293" y="396"/>
                  </a:cubicBezTo>
                  <a:cubicBezTo>
                    <a:pt x="294" y="389"/>
                    <a:pt x="294" y="382"/>
                    <a:pt x="294" y="376"/>
                  </a:cubicBezTo>
                  <a:cubicBezTo>
                    <a:pt x="295" y="376"/>
                    <a:pt x="296" y="376"/>
                    <a:pt x="297" y="376"/>
                  </a:cubicBezTo>
                  <a:cubicBezTo>
                    <a:pt x="298" y="376"/>
                    <a:pt x="299" y="375"/>
                    <a:pt x="299" y="375"/>
                  </a:cubicBezTo>
                  <a:cubicBezTo>
                    <a:pt x="300" y="375"/>
                    <a:pt x="301" y="374"/>
                    <a:pt x="301" y="373"/>
                  </a:cubicBezTo>
                  <a:cubicBezTo>
                    <a:pt x="301" y="372"/>
                    <a:pt x="301" y="371"/>
                    <a:pt x="301" y="370"/>
                  </a:cubicBezTo>
                  <a:cubicBezTo>
                    <a:pt x="308" y="365"/>
                    <a:pt x="315" y="361"/>
                    <a:pt x="322" y="356"/>
                  </a:cubicBezTo>
                  <a:cubicBezTo>
                    <a:pt x="323" y="356"/>
                    <a:pt x="324" y="356"/>
                    <a:pt x="325" y="355"/>
                  </a:cubicBezTo>
                  <a:cubicBezTo>
                    <a:pt x="325" y="355"/>
                    <a:pt x="325" y="355"/>
                    <a:pt x="325" y="354"/>
                  </a:cubicBezTo>
                  <a:cubicBezTo>
                    <a:pt x="328" y="353"/>
                    <a:pt x="330" y="351"/>
                    <a:pt x="333" y="350"/>
                  </a:cubicBezTo>
                  <a:cubicBezTo>
                    <a:pt x="335" y="349"/>
                    <a:pt x="334" y="345"/>
                    <a:pt x="332" y="346"/>
                  </a:cubicBezTo>
                  <a:cubicBezTo>
                    <a:pt x="331" y="346"/>
                    <a:pt x="331" y="346"/>
                    <a:pt x="330" y="346"/>
                  </a:cubicBezTo>
                  <a:cubicBezTo>
                    <a:pt x="332" y="342"/>
                    <a:pt x="334" y="337"/>
                    <a:pt x="335" y="332"/>
                  </a:cubicBezTo>
                  <a:cubicBezTo>
                    <a:pt x="335" y="335"/>
                    <a:pt x="335" y="338"/>
                    <a:pt x="336" y="340"/>
                  </a:cubicBezTo>
                  <a:cubicBezTo>
                    <a:pt x="334" y="349"/>
                    <a:pt x="332" y="357"/>
                    <a:pt x="331" y="366"/>
                  </a:cubicBezTo>
                  <a:close/>
                  <a:moveTo>
                    <a:pt x="330" y="222"/>
                  </a:moveTo>
                  <a:cubicBezTo>
                    <a:pt x="330" y="222"/>
                    <a:pt x="330" y="222"/>
                    <a:pt x="330" y="222"/>
                  </a:cubicBezTo>
                  <a:cubicBezTo>
                    <a:pt x="331" y="222"/>
                    <a:pt x="332" y="221"/>
                    <a:pt x="332" y="221"/>
                  </a:cubicBezTo>
                  <a:cubicBezTo>
                    <a:pt x="332" y="221"/>
                    <a:pt x="332" y="221"/>
                    <a:pt x="332" y="221"/>
                  </a:cubicBezTo>
                  <a:cubicBezTo>
                    <a:pt x="332" y="222"/>
                    <a:pt x="331" y="222"/>
                    <a:pt x="330" y="222"/>
                  </a:cubicBezTo>
                  <a:close/>
                  <a:moveTo>
                    <a:pt x="331" y="199"/>
                  </a:moveTo>
                  <a:cubicBezTo>
                    <a:pt x="331" y="198"/>
                    <a:pt x="332" y="197"/>
                    <a:pt x="332" y="197"/>
                  </a:cubicBezTo>
                  <a:cubicBezTo>
                    <a:pt x="334" y="196"/>
                    <a:pt x="337" y="196"/>
                    <a:pt x="339" y="196"/>
                  </a:cubicBezTo>
                  <a:cubicBezTo>
                    <a:pt x="338" y="196"/>
                    <a:pt x="338" y="197"/>
                    <a:pt x="337" y="197"/>
                  </a:cubicBezTo>
                  <a:cubicBezTo>
                    <a:pt x="335" y="198"/>
                    <a:pt x="333" y="198"/>
                    <a:pt x="331" y="199"/>
                  </a:cubicBezTo>
                  <a:close/>
                  <a:moveTo>
                    <a:pt x="337" y="239"/>
                  </a:moveTo>
                  <a:cubicBezTo>
                    <a:pt x="337" y="239"/>
                    <a:pt x="337" y="238"/>
                    <a:pt x="336" y="238"/>
                  </a:cubicBezTo>
                  <a:cubicBezTo>
                    <a:pt x="337" y="236"/>
                    <a:pt x="337" y="233"/>
                    <a:pt x="337" y="231"/>
                  </a:cubicBezTo>
                  <a:cubicBezTo>
                    <a:pt x="338" y="230"/>
                    <a:pt x="339" y="230"/>
                    <a:pt x="340" y="230"/>
                  </a:cubicBezTo>
                  <a:cubicBezTo>
                    <a:pt x="339" y="233"/>
                    <a:pt x="338" y="236"/>
                    <a:pt x="337" y="239"/>
                  </a:cubicBezTo>
                  <a:close/>
                  <a:moveTo>
                    <a:pt x="339" y="220"/>
                  </a:moveTo>
                  <a:cubicBezTo>
                    <a:pt x="339" y="220"/>
                    <a:pt x="339" y="220"/>
                    <a:pt x="339" y="220"/>
                  </a:cubicBezTo>
                  <a:cubicBezTo>
                    <a:pt x="339" y="220"/>
                    <a:pt x="339" y="220"/>
                    <a:pt x="339" y="220"/>
                  </a:cubicBezTo>
                  <a:close/>
                  <a:moveTo>
                    <a:pt x="343" y="202"/>
                  </a:moveTo>
                  <a:cubicBezTo>
                    <a:pt x="343" y="202"/>
                    <a:pt x="343" y="203"/>
                    <a:pt x="342" y="203"/>
                  </a:cubicBezTo>
                  <a:cubicBezTo>
                    <a:pt x="341" y="203"/>
                    <a:pt x="339" y="204"/>
                    <a:pt x="338" y="204"/>
                  </a:cubicBezTo>
                  <a:cubicBezTo>
                    <a:pt x="338" y="204"/>
                    <a:pt x="338" y="203"/>
                    <a:pt x="339" y="203"/>
                  </a:cubicBezTo>
                  <a:cubicBezTo>
                    <a:pt x="340" y="203"/>
                    <a:pt x="342" y="202"/>
                    <a:pt x="344" y="202"/>
                  </a:cubicBezTo>
                  <a:lnTo>
                    <a:pt x="343" y="202"/>
                  </a:lnTo>
                  <a:close/>
                  <a:moveTo>
                    <a:pt x="347" y="210"/>
                  </a:moveTo>
                  <a:cubicBezTo>
                    <a:pt x="347" y="210"/>
                    <a:pt x="346" y="211"/>
                    <a:pt x="346" y="211"/>
                  </a:cubicBezTo>
                  <a:cubicBezTo>
                    <a:pt x="346" y="211"/>
                    <a:pt x="346" y="210"/>
                    <a:pt x="346" y="210"/>
                  </a:cubicBezTo>
                  <a:cubicBezTo>
                    <a:pt x="346" y="209"/>
                    <a:pt x="346" y="209"/>
                    <a:pt x="347" y="208"/>
                  </a:cubicBezTo>
                  <a:cubicBezTo>
                    <a:pt x="347" y="208"/>
                    <a:pt x="348" y="208"/>
                    <a:pt x="348" y="207"/>
                  </a:cubicBezTo>
                  <a:cubicBezTo>
                    <a:pt x="348" y="208"/>
                    <a:pt x="347" y="209"/>
                    <a:pt x="347" y="210"/>
                  </a:cubicBezTo>
                  <a:close/>
                  <a:moveTo>
                    <a:pt x="350" y="195"/>
                  </a:moveTo>
                  <a:cubicBezTo>
                    <a:pt x="350" y="195"/>
                    <a:pt x="350" y="194"/>
                    <a:pt x="349" y="194"/>
                  </a:cubicBezTo>
                  <a:cubicBezTo>
                    <a:pt x="350" y="194"/>
                    <a:pt x="350" y="193"/>
                    <a:pt x="351" y="192"/>
                  </a:cubicBezTo>
                  <a:cubicBezTo>
                    <a:pt x="351" y="193"/>
                    <a:pt x="351" y="193"/>
                    <a:pt x="351" y="194"/>
                  </a:cubicBezTo>
                  <a:cubicBezTo>
                    <a:pt x="351" y="194"/>
                    <a:pt x="351" y="195"/>
                    <a:pt x="350" y="195"/>
                  </a:cubicBezTo>
                  <a:close/>
                  <a:moveTo>
                    <a:pt x="351" y="199"/>
                  </a:moveTo>
                  <a:cubicBezTo>
                    <a:pt x="351" y="199"/>
                    <a:pt x="351" y="199"/>
                    <a:pt x="351" y="199"/>
                  </a:cubicBezTo>
                  <a:cubicBezTo>
                    <a:pt x="351" y="199"/>
                    <a:pt x="351" y="199"/>
                    <a:pt x="351" y="198"/>
                  </a:cubicBezTo>
                  <a:lnTo>
                    <a:pt x="351" y="199"/>
                  </a:lnTo>
                  <a:close/>
                  <a:moveTo>
                    <a:pt x="350" y="202"/>
                  </a:moveTo>
                  <a:cubicBezTo>
                    <a:pt x="349" y="203"/>
                    <a:pt x="349" y="203"/>
                    <a:pt x="349" y="203"/>
                  </a:cubicBezTo>
                  <a:cubicBezTo>
                    <a:pt x="349" y="202"/>
                    <a:pt x="349" y="202"/>
                    <a:pt x="349" y="202"/>
                  </a:cubicBezTo>
                  <a:cubicBezTo>
                    <a:pt x="350" y="202"/>
                    <a:pt x="351" y="202"/>
                    <a:pt x="351" y="201"/>
                  </a:cubicBezTo>
                  <a:cubicBezTo>
                    <a:pt x="351" y="202"/>
                    <a:pt x="351" y="203"/>
                    <a:pt x="351" y="204"/>
                  </a:cubicBezTo>
                  <a:cubicBezTo>
                    <a:pt x="351" y="204"/>
                    <a:pt x="350" y="204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4"/>
                    <a:pt x="350" y="204"/>
                    <a:pt x="350" y="204"/>
                  </a:cubicBezTo>
                  <a:lnTo>
                    <a:pt x="350" y="202"/>
                  </a:lnTo>
                  <a:close/>
                  <a:moveTo>
                    <a:pt x="349" y="193"/>
                  </a:moveTo>
                  <a:cubicBezTo>
                    <a:pt x="348" y="191"/>
                    <a:pt x="347" y="190"/>
                    <a:pt x="346" y="190"/>
                  </a:cubicBezTo>
                  <a:cubicBezTo>
                    <a:pt x="348" y="189"/>
                    <a:pt x="350" y="188"/>
                    <a:pt x="352" y="187"/>
                  </a:cubicBezTo>
                  <a:cubicBezTo>
                    <a:pt x="352" y="188"/>
                    <a:pt x="351" y="189"/>
                    <a:pt x="351" y="190"/>
                  </a:cubicBezTo>
                  <a:cubicBezTo>
                    <a:pt x="350" y="191"/>
                    <a:pt x="349" y="192"/>
                    <a:pt x="349" y="193"/>
                  </a:cubicBezTo>
                  <a:close/>
                  <a:moveTo>
                    <a:pt x="353" y="241"/>
                  </a:moveTo>
                  <a:cubicBezTo>
                    <a:pt x="352" y="241"/>
                    <a:pt x="350" y="241"/>
                    <a:pt x="350" y="243"/>
                  </a:cubicBezTo>
                  <a:cubicBezTo>
                    <a:pt x="350" y="244"/>
                    <a:pt x="349" y="245"/>
                    <a:pt x="349" y="247"/>
                  </a:cubicBezTo>
                  <a:cubicBezTo>
                    <a:pt x="348" y="246"/>
                    <a:pt x="348" y="246"/>
                    <a:pt x="348" y="246"/>
                  </a:cubicBezTo>
                  <a:cubicBezTo>
                    <a:pt x="349" y="245"/>
                    <a:pt x="349" y="244"/>
                    <a:pt x="348" y="243"/>
                  </a:cubicBezTo>
                  <a:cubicBezTo>
                    <a:pt x="348" y="242"/>
                    <a:pt x="348" y="242"/>
                    <a:pt x="348" y="242"/>
                  </a:cubicBezTo>
                  <a:cubicBezTo>
                    <a:pt x="349" y="239"/>
                    <a:pt x="350" y="235"/>
                    <a:pt x="350" y="232"/>
                  </a:cubicBezTo>
                  <a:cubicBezTo>
                    <a:pt x="351" y="230"/>
                    <a:pt x="353" y="229"/>
                    <a:pt x="354" y="227"/>
                  </a:cubicBezTo>
                  <a:cubicBezTo>
                    <a:pt x="353" y="231"/>
                    <a:pt x="353" y="236"/>
                    <a:pt x="353" y="241"/>
                  </a:cubicBezTo>
                  <a:close/>
                  <a:moveTo>
                    <a:pt x="353" y="200"/>
                  </a:moveTo>
                  <a:cubicBezTo>
                    <a:pt x="353" y="199"/>
                    <a:pt x="353" y="199"/>
                    <a:pt x="354" y="199"/>
                  </a:cubicBezTo>
                  <a:cubicBezTo>
                    <a:pt x="353" y="201"/>
                    <a:pt x="353" y="203"/>
                    <a:pt x="353" y="205"/>
                  </a:cubicBezTo>
                  <a:cubicBezTo>
                    <a:pt x="353" y="205"/>
                    <a:pt x="353" y="204"/>
                    <a:pt x="352" y="204"/>
                  </a:cubicBezTo>
                  <a:cubicBezTo>
                    <a:pt x="353" y="204"/>
                    <a:pt x="353" y="204"/>
                    <a:pt x="353" y="204"/>
                  </a:cubicBezTo>
                  <a:cubicBezTo>
                    <a:pt x="353" y="203"/>
                    <a:pt x="353" y="201"/>
                    <a:pt x="353" y="200"/>
                  </a:cubicBezTo>
                  <a:close/>
                  <a:moveTo>
                    <a:pt x="353" y="211"/>
                  </a:moveTo>
                  <a:cubicBezTo>
                    <a:pt x="353" y="211"/>
                    <a:pt x="353" y="212"/>
                    <a:pt x="353" y="212"/>
                  </a:cubicBezTo>
                  <a:cubicBezTo>
                    <a:pt x="353" y="212"/>
                    <a:pt x="353" y="212"/>
                    <a:pt x="353" y="212"/>
                  </a:cubicBezTo>
                  <a:cubicBezTo>
                    <a:pt x="353" y="212"/>
                    <a:pt x="353" y="211"/>
                    <a:pt x="353" y="211"/>
                  </a:cubicBezTo>
                  <a:close/>
                  <a:moveTo>
                    <a:pt x="354" y="196"/>
                  </a:moveTo>
                  <a:cubicBezTo>
                    <a:pt x="353" y="197"/>
                    <a:pt x="353" y="197"/>
                    <a:pt x="353" y="197"/>
                  </a:cubicBezTo>
                  <a:cubicBezTo>
                    <a:pt x="353" y="196"/>
                    <a:pt x="353" y="196"/>
                    <a:pt x="353" y="195"/>
                  </a:cubicBezTo>
                  <a:cubicBezTo>
                    <a:pt x="353" y="194"/>
                    <a:pt x="354" y="193"/>
                    <a:pt x="354" y="193"/>
                  </a:cubicBezTo>
                  <a:cubicBezTo>
                    <a:pt x="354" y="194"/>
                    <a:pt x="354" y="195"/>
                    <a:pt x="354" y="196"/>
                  </a:cubicBezTo>
                  <a:close/>
                  <a:moveTo>
                    <a:pt x="354" y="190"/>
                  </a:moveTo>
                  <a:cubicBezTo>
                    <a:pt x="354" y="191"/>
                    <a:pt x="353" y="191"/>
                    <a:pt x="353" y="192"/>
                  </a:cubicBezTo>
                  <a:cubicBezTo>
                    <a:pt x="353" y="191"/>
                    <a:pt x="353" y="191"/>
                    <a:pt x="353" y="191"/>
                  </a:cubicBezTo>
                  <a:cubicBezTo>
                    <a:pt x="353" y="190"/>
                    <a:pt x="354" y="190"/>
                    <a:pt x="354" y="189"/>
                  </a:cubicBezTo>
                  <a:cubicBezTo>
                    <a:pt x="354" y="189"/>
                    <a:pt x="354" y="190"/>
                    <a:pt x="354" y="190"/>
                  </a:cubicBezTo>
                  <a:close/>
                  <a:moveTo>
                    <a:pt x="353" y="188"/>
                  </a:moveTo>
                  <a:cubicBezTo>
                    <a:pt x="353" y="187"/>
                    <a:pt x="353" y="187"/>
                    <a:pt x="353" y="186"/>
                  </a:cubicBezTo>
                  <a:cubicBezTo>
                    <a:pt x="353" y="186"/>
                    <a:pt x="353" y="186"/>
                    <a:pt x="353" y="186"/>
                  </a:cubicBezTo>
                  <a:cubicBezTo>
                    <a:pt x="353" y="186"/>
                    <a:pt x="353" y="186"/>
                    <a:pt x="353" y="186"/>
                  </a:cubicBezTo>
                  <a:cubicBezTo>
                    <a:pt x="354" y="185"/>
                    <a:pt x="354" y="184"/>
                    <a:pt x="354" y="183"/>
                  </a:cubicBezTo>
                  <a:cubicBezTo>
                    <a:pt x="354" y="183"/>
                    <a:pt x="354" y="183"/>
                    <a:pt x="354" y="183"/>
                  </a:cubicBezTo>
                  <a:cubicBezTo>
                    <a:pt x="355" y="182"/>
                    <a:pt x="355" y="181"/>
                    <a:pt x="356" y="180"/>
                  </a:cubicBezTo>
                  <a:cubicBezTo>
                    <a:pt x="355" y="182"/>
                    <a:pt x="355" y="185"/>
                    <a:pt x="355" y="187"/>
                  </a:cubicBezTo>
                  <a:cubicBezTo>
                    <a:pt x="354" y="187"/>
                    <a:pt x="354" y="188"/>
                    <a:pt x="353" y="188"/>
                  </a:cubicBezTo>
                  <a:close/>
                  <a:moveTo>
                    <a:pt x="356" y="190"/>
                  </a:moveTo>
                  <a:cubicBezTo>
                    <a:pt x="356" y="191"/>
                    <a:pt x="356" y="193"/>
                    <a:pt x="356" y="194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6" y="193"/>
                    <a:pt x="356" y="192"/>
                    <a:pt x="356" y="191"/>
                  </a:cubicBezTo>
                  <a:lnTo>
                    <a:pt x="356" y="190"/>
                  </a:lnTo>
                  <a:close/>
                  <a:moveTo>
                    <a:pt x="356" y="188"/>
                  </a:moveTo>
                  <a:cubicBezTo>
                    <a:pt x="356" y="187"/>
                    <a:pt x="356" y="187"/>
                    <a:pt x="356" y="187"/>
                  </a:cubicBezTo>
                  <a:cubicBezTo>
                    <a:pt x="357" y="187"/>
                    <a:pt x="357" y="187"/>
                    <a:pt x="357" y="187"/>
                  </a:cubicBezTo>
                  <a:cubicBezTo>
                    <a:pt x="357" y="187"/>
                    <a:pt x="357" y="187"/>
                    <a:pt x="357" y="187"/>
                  </a:cubicBezTo>
                  <a:lnTo>
                    <a:pt x="356" y="188"/>
                  </a:lnTo>
                  <a:close/>
                  <a:moveTo>
                    <a:pt x="355" y="204"/>
                  </a:moveTo>
                  <a:cubicBezTo>
                    <a:pt x="355" y="204"/>
                    <a:pt x="355" y="204"/>
                    <a:pt x="355" y="204"/>
                  </a:cubicBezTo>
                  <a:cubicBezTo>
                    <a:pt x="355" y="202"/>
                    <a:pt x="355" y="199"/>
                    <a:pt x="355" y="197"/>
                  </a:cubicBezTo>
                  <a:cubicBezTo>
                    <a:pt x="356" y="196"/>
                    <a:pt x="356" y="196"/>
                    <a:pt x="356" y="196"/>
                  </a:cubicBezTo>
                  <a:cubicBezTo>
                    <a:pt x="355" y="198"/>
                    <a:pt x="355" y="200"/>
                    <a:pt x="355" y="202"/>
                  </a:cubicBezTo>
                  <a:cubicBezTo>
                    <a:pt x="355" y="203"/>
                    <a:pt x="355" y="203"/>
                    <a:pt x="355" y="204"/>
                  </a:cubicBezTo>
                  <a:close/>
                  <a:moveTo>
                    <a:pt x="356" y="206"/>
                  </a:moveTo>
                  <a:cubicBezTo>
                    <a:pt x="356" y="206"/>
                    <a:pt x="356" y="206"/>
                    <a:pt x="356" y="206"/>
                  </a:cubicBezTo>
                  <a:cubicBezTo>
                    <a:pt x="356" y="206"/>
                    <a:pt x="356" y="206"/>
                    <a:pt x="356" y="206"/>
                  </a:cubicBezTo>
                  <a:cubicBezTo>
                    <a:pt x="355" y="206"/>
                    <a:pt x="355" y="206"/>
                    <a:pt x="355" y="207"/>
                  </a:cubicBezTo>
                  <a:cubicBezTo>
                    <a:pt x="355" y="206"/>
                    <a:pt x="355" y="206"/>
                    <a:pt x="355" y="206"/>
                  </a:cubicBezTo>
                  <a:cubicBezTo>
                    <a:pt x="355" y="206"/>
                    <a:pt x="355" y="206"/>
                    <a:pt x="356" y="206"/>
                  </a:cubicBezTo>
                  <a:close/>
                  <a:moveTo>
                    <a:pt x="355" y="209"/>
                  </a:moveTo>
                  <a:cubicBezTo>
                    <a:pt x="355" y="208"/>
                    <a:pt x="355" y="208"/>
                    <a:pt x="355" y="208"/>
                  </a:cubicBezTo>
                  <a:cubicBezTo>
                    <a:pt x="355" y="209"/>
                    <a:pt x="355" y="210"/>
                    <a:pt x="355" y="211"/>
                  </a:cubicBezTo>
                  <a:cubicBezTo>
                    <a:pt x="355" y="211"/>
                    <a:pt x="355" y="211"/>
                    <a:pt x="355" y="211"/>
                  </a:cubicBezTo>
                  <a:cubicBezTo>
                    <a:pt x="355" y="210"/>
                    <a:pt x="355" y="210"/>
                    <a:pt x="355" y="209"/>
                  </a:cubicBezTo>
                  <a:close/>
                  <a:moveTo>
                    <a:pt x="356" y="228"/>
                  </a:moveTo>
                  <a:cubicBezTo>
                    <a:pt x="355" y="230"/>
                    <a:pt x="355" y="231"/>
                    <a:pt x="355" y="233"/>
                  </a:cubicBezTo>
                  <a:cubicBezTo>
                    <a:pt x="355" y="230"/>
                    <a:pt x="355" y="227"/>
                    <a:pt x="356" y="225"/>
                  </a:cubicBezTo>
                  <a:cubicBezTo>
                    <a:pt x="356" y="225"/>
                    <a:pt x="356" y="225"/>
                    <a:pt x="356" y="224"/>
                  </a:cubicBezTo>
                  <a:cubicBezTo>
                    <a:pt x="356" y="226"/>
                    <a:pt x="356" y="227"/>
                    <a:pt x="356" y="228"/>
                  </a:cubicBezTo>
                  <a:close/>
                  <a:moveTo>
                    <a:pt x="356" y="217"/>
                  </a:moveTo>
                  <a:cubicBezTo>
                    <a:pt x="356" y="217"/>
                    <a:pt x="356" y="217"/>
                    <a:pt x="356" y="217"/>
                  </a:cubicBezTo>
                  <a:cubicBezTo>
                    <a:pt x="356" y="218"/>
                    <a:pt x="355" y="218"/>
                    <a:pt x="355" y="218"/>
                  </a:cubicBezTo>
                  <a:cubicBezTo>
                    <a:pt x="355" y="217"/>
                    <a:pt x="355" y="216"/>
                    <a:pt x="355" y="215"/>
                  </a:cubicBezTo>
                  <a:cubicBezTo>
                    <a:pt x="355" y="215"/>
                    <a:pt x="355" y="215"/>
                    <a:pt x="355" y="215"/>
                  </a:cubicBezTo>
                  <a:cubicBezTo>
                    <a:pt x="355" y="216"/>
                    <a:pt x="355" y="216"/>
                    <a:pt x="355" y="217"/>
                  </a:cubicBezTo>
                  <a:cubicBezTo>
                    <a:pt x="357" y="217"/>
                    <a:pt x="357" y="217"/>
                    <a:pt x="357" y="217"/>
                  </a:cubicBezTo>
                  <a:lnTo>
                    <a:pt x="356" y="217"/>
                  </a:lnTo>
                  <a:close/>
                  <a:moveTo>
                    <a:pt x="356" y="185"/>
                  </a:moveTo>
                  <a:cubicBezTo>
                    <a:pt x="357" y="184"/>
                    <a:pt x="357" y="183"/>
                    <a:pt x="357" y="182"/>
                  </a:cubicBezTo>
                  <a:cubicBezTo>
                    <a:pt x="357" y="183"/>
                    <a:pt x="357" y="184"/>
                    <a:pt x="357" y="185"/>
                  </a:cubicBezTo>
                  <a:lnTo>
                    <a:pt x="356" y="185"/>
                  </a:lnTo>
                  <a:close/>
                  <a:moveTo>
                    <a:pt x="357" y="210"/>
                  </a:moveTo>
                  <a:cubicBezTo>
                    <a:pt x="357" y="208"/>
                    <a:pt x="357" y="206"/>
                    <a:pt x="357" y="205"/>
                  </a:cubicBezTo>
                  <a:cubicBezTo>
                    <a:pt x="358" y="204"/>
                    <a:pt x="358" y="204"/>
                    <a:pt x="358" y="204"/>
                  </a:cubicBezTo>
                  <a:cubicBezTo>
                    <a:pt x="358" y="206"/>
                    <a:pt x="358" y="208"/>
                    <a:pt x="357" y="210"/>
                  </a:cubicBezTo>
                  <a:close/>
                  <a:moveTo>
                    <a:pt x="357" y="195"/>
                  </a:moveTo>
                  <a:cubicBezTo>
                    <a:pt x="357" y="195"/>
                    <a:pt x="357" y="195"/>
                    <a:pt x="357" y="194"/>
                  </a:cubicBezTo>
                  <a:cubicBezTo>
                    <a:pt x="358" y="194"/>
                    <a:pt x="358" y="194"/>
                    <a:pt x="358" y="194"/>
                  </a:cubicBezTo>
                  <a:cubicBezTo>
                    <a:pt x="357" y="195"/>
                    <a:pt x="357" y="195"/>
                    <a:pt x="357" y="195"/>
                  </a:cubicBezTo>
                  <a:close/>
                  <a:moveTo>
                    <a:pt x="358" y="188"/>
                  </a:moveTo>
                  <a:cubicBezTo>
                    <a:pt x="358" y="188"/>
                    <a:pt x="359" y="187"/>
                    <a:pt x="359" y="187"/>
                  </a:cubicBezTo>
                  <a:cubicBezTo>
                    <a:pt x="358" y="186"/>
                    <a:pt x="358" y="186"/>
                    <a:pt x="358" y="186"/>
                  </a:cubicBezTo>
                  <a:cubicBezTo>
                    <a:pt x="358" y="186"/>
                    <a:pt x="358" y="186"/>
                    <a:pt x="358" y="186"/>
                  </a:cubicBezTo>
                  <a:cubicBezTo>
                    <a:pt x="359" y="185"/>
                    <a:pt x="360" y="184"/>
                    <a:pt x="360" y="184"/>
                  </a:cubicBezTo>
                  <a:cubicBezTo>
                    <a:pt x="360" y="186"/>
                    <a:pt x="359" y="188"/>
                    <a:pt x="358" y="19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58" y="190"/>
                    <a:pt x="358" y="189"/>
                    <a:pt x="358" y="188"/>
                  </a:cubicBezTo>
                  <a:close/>
                  <a:moveTo>
                    <a:pt x="358" y="170"/>
                  </a:moveTo>
                  <a:cubicBezTo>
                    <a:pt x="358" y="170"/>
                    <a:pt x="358" y="170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lose/>
                  <a:moveTo>
                    <a:pt x="360" y="191"/>
                  </a:moveTo>
                  <a:cubicBezTo>
                    <a:pt x="360" y="191"/>
                    <a:pt x="360" y="191"/>
                    <a:pt x="360" y="191"/>
                  </a:cubicBezTo>
                  <a:cubicBezTo>
                    <a:pt x="360" y="191"/>
                    <a:pt x="360" y="191"/>
                    <a:pt x="360" y="191"/>
                  </a:cubicBezTo>
                  <a:cubicBezTo>
                    <a:pt x="360" y="190"/>
                    <a:pt x="360" y="189"/>
                    <a:pt x="361" y="189"/>
                  </a:cubicBezTo>
                  <a:cubicBezTo>
                    <a:pt x="360" y="193"/>
                    <a:pt x="359" y="197"/>
                    <a:pt x="359" y="202"/>
                  </a:cubicBezTo>
                  <a:cubicBezTo>
                    <a:pt x="358" y="202"/>
                    <a:pt x="358" y="202"/>
                    <a:pt x="358" y="202"/>
                  </a:cubicBezTo>
                  <a:cubicBezTo>
                    <a:pt x="358" y="199"/>
                    <a:pt x="359" y="195"/>
                    <a:pt x="360" y="191"/>
                  </a:cubicBezTo>
                  <a:close/>
                  <a:moveTo>
                    <a:pt x="358" y="215"/>
                  </a:moveTo>
                  <a:cubicBezTo>
                    <a:pt x="358" y="215"/>
                    <a:pt x="358" y="216"/>
                    <a:pt x="357" y="216"/>
                  </a:cubicBezTo>
                  <a:cubicBezTo>
                    <a:pt x="357" y="215"/>
                    <a:pt x="358" y="214"/>
                    <a:pt x="358" y="213"/>
                  </a:cubicBezTo>
                  <a:cubicBezTo>
                    <a:pt x="358" y="213"/>
                    <a:pt x="358" y="213"/>
                    <a:pt x="359" y="213"/>
                  </a:cubicBezTo>
                  <a:cubicBezTo>
                    <a:pt x="358" y="214"/>
                    <a:pt x="358" y="214"/>
                    <a:pt x="358" y="215"/>
                  </a:cubicBezTo>
                  <a:close/>
                  <a:moveTo>
                    <a:pt x="360" y="208"/>
                  </a:moveTo>
                  <a:cubicBezTo>
                    <a:pt x="359" y="208"/>
                    <a:pt x="359" y="208"/>
                    <a:pt x="359" y="208"/>
                  </a:cubicBezTo>
                  <a:cubicBezTo>
                    <a:pt x="360" y="202"/>
                    <a:pt x="361" y="197"/>
                    <a:pt x="362" y="191"/>
                  </a:cubicBezTo>
                  <a:cubicBezTo>
                    <a:pt x="362" y="192"/>
                    <a:pt x="362" y="193"/>
                    <a:pt x="362" y="194"/>
                  </a:cubicBezTo>
                  <a:cubicBezTo>
                    <a:pt x="361" y="199"/>
                    <a:pt x="360" y="203"/>
                    <a:pt x="360" y="208"/>
                  </a:cubicBezTo>
                  <a:close/>
                  <a:moveTo>
                    <a:pt x="362" y="177"/>
                  </a:moveTo>
                  <a:cubicBezTo>
                    <a:pt x="362" y="179"/>
                    <a:pt x="361" y="180"/>
                    <a:pt x="361" y="181"/>
                  </a:cubicBezTo>
                  <a:cubicBezTo>
                    <a:pt x="360" y="182"/>
                    <a:pt x="359" y="183"/>
                    <a:pt x="358" y="183"/>
                  </a:cubicBezTo>
                  <a:cubicBezTo>
                    <a:pt x="359" y="181"/>
                    <a:pt x="359" y="180"/>
                    <a:pt x="359" y="178"/>
                  </a:cubicBezTo>
                  <a:cubicBezTo>
                    <a:pt x="359" y="177"/>
                    <a:pt x="359" y="177"/>
                    <a:pt x="359" y="176"/>
                  </a:cubicBezTo>
                  <a:cubicBezTo>
                    <a:pt x="360" y="175"/>
                    <a:pt x="361" y="173"/>
                    <a:pt x="363" y="172"/>
                  </a:cubicBezTo>
                  <a:cubicBezTo>
                    <a:pt x="363" y="174"/>
                    <a:pt x="362" y="176"/>
                    <a:pt x="362" y="177"/>
                  </a:cubicBezTo>
                  <a:close/>
                  <a:moveTo>
                    <a:pt x="359" y="173"/>
                  </a:moveTo>
                  <a:cubicBezTo>
                    <a:pt x="359" y="173"/>
                    <a:pt x="359" y="173"/>
                    <a:pt x="359" y="173"/>
                  </a:cubicBezTo>
                  <a:cubicBezTo>
                    <a:pt x="360" y="173"/>
                    <a:pt x="360" y="173"/>
                    <a:pt x="360" y="173"/>
                  </a:cubicBezTo>
                  <a:cubicBezTo>
                    <a:pt x="360" y="173"/>
                    <a:pt x="360" y="173"/>
                    <a:pt x="359" y="173"/>
                  </a:cubicBezTo>
                  <a:cubicBezTo>
                    <a:pt x="359" y="173"/>
                    <a:pt x="359" y="173"/>
                    <a:pt x="359" y="173"/>
                  </a:cubicBezTo>
                  <a:close/>
                  <a:moveTo>
                    <a:pt x="362" y="171"/>
                  </a:moveTo>
                  <a:cubicBezTo>
                    <a:pt x="361" y="171"/>
                    <a:pt x="361" y="172"/>
                    <a:pt x="360" y="172"/>
                  </a:cubicBezTo>
                  <a:cubicBezTo>
                    <a:pt x="360" y="171"/>
                    <a:pt x="360" y="170"/>
                    <a:pt x="360" y="169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61" y="168"/>
                    <a:pt x="363" y="166"/>
                    <a:pt x="364" y="165"/>
                  </a:cubicBezTo>
                  <a:cubicBezTo>
                    <a:pt x="364" y="167"/>
                    <a:pt x="363" y="170"/>
                    <a:pt x="363" y="172"/>
                  </a:cubicBezTo>
                  <a:lnTo>
                    <a:pt x="362" y="171"/>
                  </a:lnTo>
                  <a:close/>
                  <a:moveTo>
                    <a:pt x="364" y="185"/>
                  </a:moveTo>
                  <a:cubicBezTo>
                    <a:pt x="364" y="181"/>
                    <a:pt x="365" y="177"/>
                    <a:pt x="365" y="172"/>
                  </a:cubicBezTo>
                  <a:cubicBezTo>
                    <a:pt x="365" y="172"/>
                    <a:pt x="365" y="172"/>
                    <a:pt x="366" y="172"/>
                  </a:cubicBezTo>
                  <a:cubicBezTo>
                    <a:pt x="365" y="176"/>
                    <a:pt x="364" y="181"/>
                    <a:pt x="364" y="185"/>
                  </a:cubicBezTo>
                  <a:close/>
                  <a:moveTo>
                    <a:pt x="366" y="165"/>
                  </a:moveTo>
                  <a:cubicBezTo>
                    <a:pt x="366" y="165"/>
                    <a:pt x="366" y="165"/>
                    <a:pt x="366" y="165"/>
                  </a:cubicBezTo>
                  <a:cubicBezTo>
                    <a:pt x="366" y="164"/>
                    <a:pt x="366" y="164"/>
                    <a:pt x="366" y="163"/>
                  </a:cubicBezTo>
                  <a:cubicBezTo>
                    <a:pt x="367" y="163"/>
                    <a:pt x="367" y="163"/>
                    <a:pt x="367" y="163"/>
                  </a:cubicBezTo>
                  <a:cubicBezTo>
                    <a:pt x="367" y="164"/>
                    <a:pt x="367" y="164"/>
                    <a:pt x="366" y="165"/>
                  </a:cubicBezTo>
                  <a:close/>
                  <a:moveTo>
                    <a:pt x="367" y="162"/>
                  </a:moveTo>
                  <a:cubicBezTo>
                    <a:pt x="366" y="161"/>
                    <a:pt x="366" y="161"/>
                    <a:pt x="366" y="161"/>
                  </a:cubicBezTo>
                  <a:cubicBezTo>
                    <a:pt x="366" y="162"/>
                    <a:pt x="365" y="162"/>
                    <a:pt x="365" y="162"/>
                  </a:cubicBezTo>
                  <a:cubicBezTo>
                    <a:pt x="365" y="162"/>
                    <a:pt x="365" y="162"/>
                    <a:pt x="365" y="162"/>
                  </a:cubicBezTo>
                  <a:cubicBezTo>
                    <a:pt x="365" y="162"/>
                    <a:pt x="365" y="162"/>
                    <a:pt x="365" y="162"/>
                  </a:cubicBezTo>
                  <a:cubicBezTo>
                    <a:pt x="359" y="167"/>
                    <a:pt x="353" y="172"/>
                    <a:pt x="348" y="177"/>
                  </a:cubicBezTo>
                  <a:cubicBezTo>
                    <a:pt x="349" y="178"/>
                    <a:pt x="349" y="178"/>
                    <a:pt x="349" y="178"/>
                  </a:cubicBezTo>
                  <a:cubicBezTo>
                    <a:pt x="352" y="176"/>
                    <a:pt x="354" y="174"/>
                    <a:pt x="357" y="171"/>
                  </a:cubicBezTo>
                  <a:cubicBezTo>
                    <a:pt x="357" y="172"/>
                    <a:pt x="357" y="173"/>
                    <a:pt x="357" y="174"/>
                  </a:cubicBezTo>
                  <a:cubicBezTo>
                    <a:pt x="356" y="174"/>
                    <a:pt x="355" y="175"/>
                    <a:pt x="355" y="176"/>
                  </a:cubicBezTo>
                  <a:cubicBezTo>
                    <a:pt x="354" y="178"/>
                    <a:pt x="353" y="180"/>
                    <a:pt x="353" y="182"/>
                  </a:cubicBezTo>
                  <a:cubicBezTo>
                    <a:pt x="352" y="183"/>
                    <a:pt x="352" y="183"/>
                    <a:pt x="351" y="184"/>
                  </a:cubicBezTo>
                  <a:cubicBezTo>
                    <a:pt x="352" y="184"/>
                    <a:pt x="352" y="184"/>
                    <a:pt x="352" y="184"/>
                  </a:cubicBezTo>
                  <a:cubicBezTo>
                    <a:pt x="352" y="184"/>
                    <a:pt x="352" y="185"/>
                    <a:pt x="352" y="185"/>
                  </a:cubicBezTo>
                  <a:cubicBezTo>
                    <a:pt x="349" y="187"/>
                    <a:pt x="346" y="189"/>
                    <a:pt x="343" y="190"/>
                  </a:cubicBezTo>
                  <a:cubicBezTo>
                    <a:pt x="342" y="190"/>
                    <a:pt x="341" y="190"/>
                    <a:pt x="340" y="190"/>
                  </a:cubicBezTo>
                  <a:cubicBezTo>
                    <a:pt x="342" y="188"/>
                    <a:pt x="345" y="187"/>
                    <a:pt x="347" y="186"/>
                  </a:cubicBezTo>
                  <a:cubicBezTo>
                    <a:pt x="350" y="184"/>
                    <a:pt x="348" y="179"/>
                    <a:pt x="344" y="181"/>
                  </a:cubicBezTo>
                  <a:cubicBezTo>
                    <a:pt x="344" y="181"/>
                    <a:pt x="343" y="182"/>
                    <a:pt x="342" y="182"/>
                  </a:cubicBezTo>
                  <a:cubicBezTo>
                    <a:pt x="338" y="182"/>
                    <a:pt x="334" y="183"/>
                    <a:pt x="331" y="184"/>
                  </a:cubicBezTo>
                  <a:cubicBezTo>
                    <a:pt x="331" y="184"/>
                    <a:pt x="331" y="184"/>
                    <a:pt x="331" y="184"/>
                  </a:cubicBezTo>
                  <a:cubicBezTo>
                    <a:pt x="331" y="183"/>
                    <a:pt x="331" y="183"/>
                    <a:pt x="331" y="183"/>
                  </a:cubicBezTo>
                  <a:cubicBezTo>
                    <a:pt x="336" y="182"/>
                    <a:pt x="342" y="180"/>
                    <a:pt x="346" y="177"/>
                  </a:cubicBezTo>
                  <a:cubicBezTo>
                    <a:pt x="345" y="176"/>
                    <a:pt x="345" y="176"/>
                    <a:pt x="345" y="176"/>
                  </a:cubicBezTo>
                  <a:cubicBezTo>
                    <a:pt x="340" y="179"/>
                    <a:pt x="333" y="182"/>
                    <a:pt x="327" y="182"/>
                  </a:cubicBezTo>
                  <a:cubicBezTo>
                    <a:pt x="327" y="182"/>
                    <a:pt x="327" y="182"/>
                    <a:pt x="327" y="182"/>
                  </a:cubicBezTo>
                  <a:cubicBezTo>
                    <a:pt x="327" y="182"/>
                    <a:pt x="327" y="182"/>
                    <a:pt x="327" y="182"/>
                  </a:cubicBezTo>
                  <a:cubicBezTo>
                    <a:pt x="326" y="181"/>
                    <a:pt x="326" y="181"/>
                    <a:pt x="326" y="181"/>
                  </a:cubicBezTo>
                  <a:cubicBezTo>
                    <a:pt x="326" y="180"/>
                    <a:pt x="326" y="180"/>
                    <a:pt x="326" y="180"/>
                  </a:cubicBezTo>
                  <a:cubicBezTo>
                    <a:pt x="325" y="180"/>
                    <a:pt x="325" y="180"/>
                    <a:pt x="325" y="180"/>
                  </a:cubicBezTo>
                  <a:cubicBezTo>
                    <a:pt x="326" y="179"/>
                    <a:pt x="326" y="179"/>
                    <a:pt x="327" y="179"/>
                  </a:cubicBezTo>
                  <a:cubicBezTo>
                    <a:pt x="327" y="179"/>
                    <a:pt x="327" y="179"/>
                    <a:pt x="327" y="179"/>
                  </a:cubicBezTo>
                  <a:cubicBezTo>
                    <a:pt x="327" y="179"/>
                    <a:pt x="328" y="179"/>
                    <a:pt x="328" y="179"/>
                  </a:cubicBezTo>
                  <a:cubicBezTo>
                    <a:pt x="332" y="179"/>
                    <a:pt x="335" y="177"/>
                    <a:pt x="339" y="176"/>
                  </a:cubicBezTo>
                  <a:cubicBezTo>
                    <a:pt x="343" y="174"/>
                    <a:pt x="347" y="173"/>
                    <a:pt x="350" y="171"/>
                  </a:cubicBezTo>
                  <a:cubicBezTo>
                    <a:pt x="350" y="170"/>
                    <a:pt x="350" y="170"/>
                    <a:pt x="350" y="170"/>
                  </a:cubicBezTo>
                  <a:cubicBezTo>
                    <a:pt x="346" y="171"/>
                    <a:pt x="342" y="173"/>
                    <a:pt x="339" y="174"/>
                  </a:cubicBezTo>
                  <a:cubicBezTo>
                    <a:pt x="335" y="176"/>
                    <a:pt x="332" y="177"/>
                    <a:pt x="329" y="177"/>
                  </a:cubicBezTo>
                  <a:cubicBezTo>
                    <a:pt x="330" y="176"/>
                    <a:pt x="331" y="176"/>
                    <a:pt x="331" y="175"/>
                  </a:cubicBezTo>
                  <a:cubicBezTo>
                    <a:pt x="331" y="175"/>
                    <a:pt x="331" y="175"/>
                    <a:pt x="331" y="175"/>
                  </a:cubicBezTo>
                  <a:cubicBezTo>
                    <a:pt x="332" y="175"/>
                    <a:pt x="332" y="175"/>
                    <a:pt x="332" y="175"/>
                  </a:cubicBezTo>
                  <a:cubicBezTo>
                    <a:pt x="337" y="174"/>
                    <a:pt x="343" y="171"/>
                    <a:pt x="348" y="169"/>
                  </a:cubicBezTo>
                  <a:cubicBezTo>
                    <a:pt x="348" y="169"/>
                    <a:pt x="348" y="169"/>
                    <a:pt x="348" y="169"/>
                  </a:cubicBezTo>
                  <a:cubicBezTo>
                    <a:pt x="351" y="168"/>
                    <a:pt x="353" y="166"/>
                    <a:pt x="356" y="165"/>
                  </a:cubicBezTo>
                  <a:cubicBezTo>
                    <a:pt x="355" y="166"/>
                    <a:pt x="355" y="166"/>
                    <a:pt x="354" y="167"/>
                  </a:cubicBezTo>
                  <a:cubicBezTo>
                    <a:pt x="356" y="168"/>
                    <a:pt x="356" y="168"/>
                    <a:pt x="356" y="168"/>
                  </a:cubicBezTo>
                  <a:cubicBezTo>
                    <a:pt x="357" y="166"/>
                    <a:pt x="358" y="164"/>
                    <a:pt x="360" y="163"/>
                  </a:cubicBezTo>
                  <a:cubicBezTo>
                    <a:pt x="362" y="161"/>
                    <a:pt x="365" y="159"/>
                    <a:pt x="367" y="158"/>
                  </a:cubicBezTo>
                  <a:cubicBezTo>
                    <a:pt x="367" y="159"/>
                    <a:pt x="367" y="161"/>
                    <a:pt x="367" y="162"/>
                  </a:cubicBezTo>
                  <a:close/>
                  <a:moveTo>
                    <a:pt x="331" y="173"/>
                  </a:moveTo>
                  <a:cubicBezTo>
                    <a:pt x="331" y="173"/>
                    <a:pt x="331" y="173"/>
                    <a:pt x="331" y="173"/>
                  </a:cubicBezTo>
                  <a:cubicBezTo>
                    <a:pt x="331" y="174"/>
                    <a:pt x="331" y="174"/>
                    <a:pt x="331" y="174"/>
                  </a:cubicBezTo>
                  <a:lnTo>
                    <a:pt x="331" y="173"/>
                  </a:lnTo>
                  <a:close/>
                  <a:moveTo>
                    <a:pt x="368" y="147"/>
                  </a:moveTo>
                  <a:cubicBezTo>
                    <a:pt x="368" y="149"/>
                    <a:pt x="368" y="151"/>
                    <a:pt x="368" y="152"/>
                  </a:cubicBezTo>
                  <a:cubicBezTo>
                    <a:pt x="365" y="154"/>
                    <a:pt x="361" y="157"/>
                    <a:pt x="358" y="159"/>
                  </a:cubicBezTo>
                  <a:cubicBezTo>
                    <a:pt x="361" y="155"/>
                    <a:pt x="364" y="151"/>
                    <a:pt x="368" y="147"/>
                  </a:cubicBezTo>
                  <a:close/>
                  <a:moveTo>
                    <a:pt x="369" y="140"/>
                  </a:moveTo>
                  <a:cubicBezTo>
                    <a:pt x="368" y="139"/>
                    <a:pt x="368" y="139"/>
                    <a:pt x="368" y="139"/>
                  </a:cubicBezTo>
                  <a:cubicBezTo>
                    <a:pt x="364" y="143"/>
                    <a:pt x="360" y="148"/>
                    <a:pt x="356" y="151"/>
                  </a:cubicBezTo>
                  <a:cubicBezTo>
                    <a:pt x="357" y="152"/>
                    <a:pt x="357" y="152"/>
                    <a:pt x="357" y="152"/>
                  </a:cubicBezTo>
                  <a:cubicBezTo>
                    <a:pt x="361" y="149"/>
                    <a:pt x="365" y="144"/>
                    <a:pt x="369" y="141"/>
                  </a:cubicBezTo>
                  <a:cubicBezTo>
                    <a:pt x="369" y="142"/>
                    <a:pt x="369" y="143"/>
                    <a:pt x="369" y="145"/>
                  </a:cubicBezTo>
                  <a:cubicBezTo>
                    <a:pt x="368" y="144"/>
                    <a:pt x="368" y="144"/>
                    <a:pt x="368" y="144"/>
                  </a:cubicBezTo>
                  <a:cubicBezTo>
                    <a:pt x="364" y="149"/>
                    <a:pt x="359" y="154"/>
                    <a:pt x="356" y="159"/>
                  </a:cubicBezTo>
                  <a:cubicBezTo>
                    <a:pt x="356" y="160"/>
                    <a:pt x="356" y="160"/>
                    <a:pt x="356" y="160"/>
                  </a:cubicBezTo>
                  <a:cubicBezTo>
                    <a:pt x="348" y="165"/>
                    <a:pt x="338" y="170"/>
                    <a:pt x="330" y="169"/>
                  </a:cubicBezTo>
                  <a:cubicBezTo>
                    <a:pt x="333" y="166"/>
                    <a:pt x="335" y="163"/>
                    <a:pt x="338" y="162"/>
                  </a:cubicBezTo>
                  <a:cubicBezTo>
                    <a:pt x="337" y="160"/>
                    <a:pt x="337" y="160"/>
                    <a:pt x="337" y="160"/>
                  </a:cubicBezTo>
                  <a:cubicBezTo>
                    <a:pt x="334" y="162"/>
                    <a:pt x="331" y="165"/>
                    <a:pt x="328" y="168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7" y="165"/>
                    <a:pt x="328" y="162"/>
                    <a:pt x="328" y="159"/>
                  </a:cubicBezTo>
                  <a:cubicBezTo>
                    <a:pt x="329" y="158"/>
                    <a:pt x="330" y="157"/>
                    <a:pt x="331" y="156"/>
                  </a:cubicBezTo>
                  <a:cubicBezTo>
                    <a:pt x="331" y="156"/>
                    <a:pt x="331" y="156"/>
                    <a:pt x="331" y="156"/>
                  </a:cubicBezTo>
                  <a:cubicBezTo>
                    <a:pt x="330" y="155"/>
                    <a:pt x="330" y="155"/>
                    <a:pt x="330" y="155"/>
                  </a:cubicBezTo>
                  <a:cubicBezTo>
                    <a:pt x="330" y="155"/>
                    <a:pt x="330" y="155"/>
                    <a:pt x="330" y="155"/>
                  </a:cubicBezTo>
                  <a:cubicBezTo>
                    <a:pt x="330" y="155"/>
                    <a:pt x="329" y="156"/>
                    <a:pt x="329" y="156"/>
                  </a:cubicBezTo>
                  <a:cubicBezTo>
                    <a:pt x="329" y="156"/>
                    <a:pt x="329" y="156"/>
                    <a:pt x="329" y="156"/>
                  </a:cubicBezTo>
                  <a:cubicBezTo>
                    <a:pt x="329" y="155"/>
                    <a:pt x="329" y="155"/>
                    <a:pt x="330" y="155"/>
                  </a:cubicBezTo>
                  <a:cubicBezTo>
                    <a:pt x="330" y="154"/>
                    <a:pt x="330" y="154"/>
                    <a:pt x="330" y="153"/>
                  </a:cubicBezTo>
                  <a:cubicBezTo>
                    <a:pt x="331" y="149"/>
                    <a:pt x="332" y="144"/>
                    <a:pt x="333" y="140"/>
                  </a:cubicBezTo>
                  <a:cubicBezTo>
                    <a:pt x="332" y="140"/>
                    <a:pt x="332" y="140"/>
                    <a:pt x="332" y="140"/>
                  </a:cubicBezTo>
                  <a:cubicBezTo>
                    <a:pt x="332" y="138"/>
                    <a:pt x="333" y="137"/>
                    <a:pt x="333" y="135"/>
                  </a:cubicBezTo>
                  <a:cubicBezTo>
                    <a:pt x="340" y="133"/>
                    <a:pt x="346" y="130"/>
                    <a:pt x="352" y="126"/>
                  </a:cubicBezTo>
                  <a:cubicBezTo>
                    <a:pt x="352" y="126"/>
                    <a:pt x="353" y="126"/>
                    <a:pt x="353" y="125"/>
                  </a:cubicBezTo>
                  <a:cubicBezTo>
                    <a:pt x="353" y="125"/>
                    <a:pt x="353" y="125"/>
                    <a:pt x="353" y="125"/>
                  </a:cubicBezTo>
                  <a:cubicBezTo>
                    <a:pt x="353" y="126"/>
                    <a:pt x="353" y="126"/>
                    <a:pt x="352" y="127"/>
                  </a:cubicBezTo>
                  <a:cubicBezTo>
                    <a:pt x="354" y="127"/>
                    <a:pt x="354" y="127"/>
                    <a:pt x="354" y="127"/>
                  </a:cubicBezTo>
                  <a:cubicBezTo>
                    <a:pt x="354" y="126"/>
                    <a:pt x="355" y="125"/>
                    <a:pt x="356" y="124"/>
                  </a:cubicBezTo>
                  <a:cubicBezTo>
                    <a:pt x="357" y="124"/>
                    <a:pt x="358" y="123"/>
                    <a:pt x="360" y="123"/>
                  </a:cubicBezTo>
                  <a:cubicBezTo>
                    <a:pt x="360" y="123"/>
                    <a:pt x="360" y="123"/>
                    <a:pt x="360" y="124"/>
                  </a:cubicBezTo>
                  <a:cubicBezTo>
                    <a:pt x="358" y="126"/>
                    <a:pt x="356" y="128"/>
                    <a:pt x="355" y="130"/>
                  </a:cubicBezTo>
                  <a:cubicBezTo>
                    <a:pt x="356" y="131"/>
                    <a:pt x="356" y="131"/>
                    <a:pt x="356" y="131"/>
                  </a:cubicBezTo>
                  <a:cubicBezTo>
                    <a:pt x="358" y="129"/>
                    <a:pt x="360" y="126"/>
                    <a:pt x="362" y="124"/>
                  </a:cubicBezTo>
                  <a:cubicBezTo>
                    <a:pt x="363" y="124"/>
                    <a:pt x="364" y="124"/>
                    <a:pt x="365" y="122"/>
                  </a:cubicBezTo>
                  <a:cubicBezTo>
                    <a:pt x="365" y="121"/>
                    <a:pt x="366" y="120"/>
                    <a:pt x="366" y="119"/>
                  </a:cubicBezTo>
                  <a:cubicBezTo>
                    <a:pt x="368" y="118"/>
                    <a:pt x="369" y="118"/>
                    <a:pt x="371" y="117"/>
                  </a:cubicBezTo>
                  <a:cubicBezTo>
                    <a:pt x="370" y="125"/>
                    <a:pt x="369" y="133"/>
                    <a:pt x="369" y="140"/>
                  </a:cubicBezTo>
                  <a:close/>
                  <a:moveTo>
                    <a:pt x="373" y="105"/>
                  </a:moveTo>
                  <a:cubicBezTo>
                    <a:pt x="373" y="105"/>
                    <a:pt x="373" y="105"/>
                    <a:pt x="373" y="105"/>
                  </a:cubicBezTo>
                  <a:cubicBezTo>
                    <a:pt x="372" y="104"/>
                    <a:pt x="372" y="104"/>
                    <a:pt x="372" y="104"/>
                  </a:cubicBezTo>
                  <a:cubicBezTo>
                    <a:pt x="372" y="104"/>
                    <a:pt x="373" y="104"/>
                    <a:pt x="373" y="104"/>
                  </a:cubicBezTo>
                  <a:cubicBezTo>
                    <a:pt x="373" y="103"/>
                    <a:pt x="373" y="103"/>
                    <a:pt x="373" y="103"/>
                  </a:cubicBezTo>
                  <a:cubicBezTo>
                    <a:pt x="373" y="102"/>
                    <a:pt x="374" y="102"/>
                    <a:pt x="374" y="102"/>
                  </a:cubicBezTo>
                  <a:cubicBezTo>
                    <a:pt x="374" y="103"/>
                    <a:pt x="373" y="104"/>
                    <a:pt x="373" y="10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282"/>
            <p:cNvSpPr/>
            <p:nvPr/>
          </p:nvSpPr>
          <p:spPr bwMode="auto">
            <a:xfrm>
              <a:off x="10484445" y="3320974"/>
              <a:ext cx="15429" cy="15429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0 h 5"/>
                <a:gd name="T4" fmla="*/ 0 w 5"/>
                <a:gd name="T5" fmla="*/ 4 h 5"/>
                <a:gd name="T6" fmla="*/ 1 w 5"/>
                <a:gd name="T7" fmla="*/ 5 h 5"/>
                <a:gd name="T8" fmla="*/ 5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3" y="3"/>
                    <a:pt x="5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283"/>
            <p:cNvSpPr/>
            <p:nvPr/>
          </p:nvSpPr>
          <p:spPr bwMode="auto">
            <a:xfrm>
              <a:off x="10499874" y="3320974"/>
              <a:ext cx="21858" cy="18001"/>
            </a:xfrm>
            <a:custGeom>
              <a:avLst/>
              <a:gdLst>
                <a:gd name="T0" fmla="*/ 0 w 7"/>
                <a:gd name="T1" fmla="*/ 5 h 6"/>
                <a:gd name="T2" fmla="*/ 1 w 7"/>
                <a:gd name="T3" fmla="*/ 6 h 6"/>
                <a:gd name="T4" fmla="*/ 7 w 7"/>
                <a:gd name="T5" fmla="*/ 1 h 6"/>
                <a:gd name="T6" fmla="*/ 6 w 7"/>
                <a:gd name="T7" fmla="*/ 0 h 6"/>
                <a:gd name="T8" fmla="*/ 0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5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3"/>
                    <a:pt x="0" y="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284"/>
            <p:cNvSpPr/>
            <p:nvPr/>
          </p:nvSpPr>
          <p:spPr bwMode="auto">
            <a:xfrm>
              <a:off x="10478017" y="3309402"/>
              <a:ext cx="39859" cy="45002"/>
            </a:xfrm>
            <a:custGeom>
              <a:avLst/>
              <a:gdLst>
                <a:gd name="T0" fmla="*/ 12 w 13"/>
                <a:gd name="T1" fmla="*/ 0 h 15"/>
                <a:gd name="T2" fmla="*/ 0 w 13"/>
                <a:gd name="T3" fmla="*/ 14 h 15"/>
                <a:gd name="T4" fmla="*/ 2 w 13"/>
                <a:gd name="T5" fmla="*/ 15 h 15"/>
                <a:gd name="T6" fmla="*/ 13 w 13"/>
                <a:gd name="T7" fmla="*/ 1 h 15"/>
                <a:gd name="T8" fmla="*/ 12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2" y="0"/>
                  </a:moveTo>
                  <a:cubicBezTo>
                    <a:pt x="8" y="4"/>
                    <a:pt x="4" y="9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5" y="10"/>
                    <a:pt x="9" y="5"/>
                    <a:pt x="13" y="1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285"/>
            <p:cNvSpPr/>
            <p:nvPr/>
          </p:nvSpPr>
          <p:spPr bwMode="auto">
            <a:xfrm>
              <a:off x="9553553" y="5055468"/>
              <a:ext cx="329155" cy="191579"/>
            </a:xfrm>
            <a:custGeom>
              <a:avLst/>
              <a:gdLst>
                <a:gd name="T0" fmla="*/ 7 w 108"/>
                <a:gd name="T1" fmla="*/ 61 h 63"/>
                <a:gd name="T2" fmla="*/ 51 w 108"/>
                <a:gd name="T3" fmla="*/ 31 h 63"/>
                <a:gd name="T4" fmla="*/ 105 w 108"/>
                <a:gd name="T5" fmla="*/ 6 h 63"/>
                <a:gd name="T6" fmla="*/ 103 w 108"/>
                <a:gd name="T7" fmla="*/ 1 h 63"/>
                <a:gd name="T8" fmla="*/ 3 w 108"/>
                <a:gd name="T9" fmla="*/ 54 h 63"/>
                <a:gd name="T10" fmla="*/ 7 w 108"/>
                <a:gd name="T11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63">
                  <a:moveTo>
                    <a:pt x="7" y="61"/>
                  </a:moveTo>
                  <a:cubicBezTo>
                    <a:pt x="22" y="51"/>
                    <a:pt x="36" y="40"/>
                    <a:pt x="51" y="31"/>
                  </a:cubicBezTo>
                  <a:cubicBezTo>
                    <a:pt x="68" y="21"/>
                    <a:pt x="86" y="14"/>
                    <a:pt x="105" y="6"/>
                  </a:cubicBezTo>
                  <a:cubicBezTo>
                    <a:pt x="108" y="5"/>
                    <a:pt x="106" y="0"/>
                    <a:pt x="103" y="1"/>
                  </a:cubicBezTo>
                  <a:cubicBezTo>
                    <a:pt x="67" y="10"/>
                    <a:pt x="30" y="29"/>
                    <a:pt x="3" y="54"/>
                  </a:cubicBezTo>
                  <a:cubicBezTo>
                    <a:pt x="0" y="57"/>
                    <a:pt x="3" y="63"/>
                    <a:pt x="7" y="6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286"/>
            <p:cNvSpPr>
              <a:spLocks noEditPoints="1"/>
            </p:cNvSpPr>
            <p:nvPr/>
          </p:nvSpPr>
          <p:spPr bwMode="auto">
            <a:xfrm>
              <a:off x="9399261" y="4912748"/>
              <a:ext cx="933464" cy="1027325"/>
            </a:xfrm>
            <a:custGeom>
              <a:avLst/>
              <a:gdLst>
                <a:gd name="T0" fmla="*/ 266 w 307"/>
                <a:gd name="T1" fmla="*/ 138 h 338"/>
                <a:gd name="T2" fmla="*/ 159 w 307"/>
                <a:gd name="T3" fmla="*/ 7 h 338"/>
                <a:gd name="T4" fmla="*/ 149 w 307"/>
                <a:gd name="T5" fmla="*/ 17 h 338"/>
                <a:gd name="T6" fmla="*/ 264 w 307"/>
                <a:gd name="T7" fmla="*/ 156 h 338"/>
                <a:gd name="T8" fmla="*/ 251 w 307"/>
                <a:gd name="T9" fmla="*/ 157 h 338"/>
                <a:gd name="T10" fmla="*/ 220 w 307"/>
                <a:gd name="T11" fmla="*/ 192 h 338"/>
                <a:gd name="T12" fmla="*/ 243 w 307"/>
                <a:gd name="T13" fmla="*/ 145 h 338"/>
                <a:gd name="T14" fmla="*/ 229 w 307"/>
                <a:gd name="T15" fmla="*/ 152 h 338"/>
                <a:gd name="T16" fmla="*/ 169 w 307"/>
                <a:gd name="T17" fmla="*/ 218 h 338"/>
                <a:gd name="T18" fmla="*/ 184 w 307"/>
                <a:gd name="T19" fmla="*/ 191 h 338"/>
                <a:gd name="T20" fmla="*/ 165 w 307"/>
                <a:gd name="T21" fmla="*/ 193 h 338"/>
                <a:gd name="T22" fmla="*/ 141 w 307"/>
                <a:gd name="T23" fmla="*/ 227 h 338"/>
                <a:gd name="T24" fmla="*/ 126 w 307"/>
                <a:gd name="T25" fmla="*/ 228 h 338"/>
                <a:gd name="T26" fmla="*/ 143 w 307"/>
                <a:gd name="T27" fmla="*/ 203 h 338"/>
                <a:gd name="T28" fmla="*/ 104 w 307"/>
                <a:gd name="T29" fmla="*/ 229 h 338"/>
                <a:gd name="T30" fmla="*/ 123 w 307"/>
                <a:gd name="T31" fmla="*/ 196 h 338"/>
                <a:gd name="T32" fmla="*/ 89 w 307"/>
                <a:gd name="T33" fmla="*/ 226 h 338"/>
                <a:gd name="T34" fmla="*/ 77 w 307"/>
                <a:gd name="T35" fmla="*/ 217 h 338"/>
                <a:gd name="T36" fmla="*/ 70 w 307"/>
                <a:gd name="T37" fmla="*/ 194 h 338"/>
                <a:gd name="T38" fmla="*/ 59 w 307"/>
                <a:gd name="T39" fmla="*/ 173 h 338"/>
                <a:gd name="T40" fmla="*/ 65 w 307"/>
                <a:gd name="T41" fmla="*/ 110 h 338"/>
                <a:gd name="T42" fmla="*/ 44 w 307"/>
                <a:gd name="T43" fmla="*/ 127 h 338"/>
                <a:gd name="T44" fmla="*/ 46 w 307"/>
                <a:gd name="T45" fmla="*/ 88 h 338"/>
                <a:gd name="T46" fmla="*/ 35 w 307"/>
                <a:gd name="T47" fmla="*/ 143 h 338"/>
                <a:gd name="T48" fmla="*/ 3 w 307"/>
                <a:gd name="T49" fmla="*/ 103 h 338"/>
                <a:gd name="T50" fmla="*/ 113 w 307"/>
                <a:gd name="T51" fmla="*/ 261 h 338"/>
                <a:gd name="T52" fmla="*/ 191 w 307"/>
                <a:gd name="T53" fmla="*/ 224 h 338"/>
                <a:gd name="T54" fmla="*/ 132 w 307"/>
                <a:gd name="T55" fmla="*/ 299 h 338"/>
                <a:gd name="T56" fmla="*/ 230 w 307"/>
                <a:gd name="T57" fmla="*/ 244 h 338"/>
                <a:gd name="T58" fmla="*/ 230 w 307"/>
                <a:gd name="T59" fmla="*/ 243 h 338"/>
                <a:gd name="T60" fmla="*/ 249 w 307"/>
                <a:gd name="T61" fmla="*/ 227 h 338"/>
                <a:gd name="T62" fmla="*/ 271 w 307"/>
                <a:gd name="T63" fmla="*/ 202 h 338"/>
                <a:gd name="T64" fmla="*/ 286 w 307"/>
                <a:gd name="T65" fmla="*/ 180 h 338"/>
                <a:gd name="T66" fmla="*/ 280 w 307"/>
                <a:gd name="T67" fmla="*/ 184 h 338"/>
                <a:gd name="T68" fmla="*/ 279 w 307"/>
                <a:gd name="T69" fmla="*/ 168 h 338"/>
                <a:gd name="T70" fmla="*/ 234 w 307"/>
                <a:gd name="T71" fmla="*/ 250 h 338"/>
                <a:gd name="T72" fmla="*/ 201 w 307"/>
                <a:gd name="T73" fmla="*/ 301 h 338"/>
                <a:gd name="T74" fmla="*/ 253 w 307"/>
                <a:gd name="T75" fmla="*/ 197 h 338"/>
                <a:gd name="T76" fmla="*/ 254 w 307"/>
                <a:gd name="T77" fmla="*/ 197 h 338"/>
                <a:gd name="T78" fmla="*/ 250 w 307"/>
                <a:gd name="T79" fmla="*/ 184 h 338"/>
                <a:gd name="T80" fmla="*/ 242 w 307"/>
                <a:gd name="T81" fmla="*/ 192 h 338"/>
                <a:gd name="T82" fmla="*/ 249 w 307"/>
                <a:gd name="T83" fmla="*/ 196 h 338"/>
                <a:gd name="T84" fmla="*/ 131 w 307"/>
                <a:gd name="T85" fmla="*/ 246 h 338"/>
                <a:gd name="T86" fmla="*/ 85 w 307"/>
                <a:gd name="T87" fmla="*/ 229 h 338"/>
                <a:gd name="T88" fmla="*/ 66 w 307"/>
                <a:gd name="T89" fmla="*/ 200 h 338"/>
                <a:gd name="T90" fmla="*/ 40 w 307"/>
                <a:gd name="T91" fmla="*/ 139 h 338"/>
                <a:gd name="T92" fmla="*/ 46 w 307"/>
                <a:gd name="T93" fmla="*/ 156 h 338"/>
                <a:gd name="T94" fmla="*/ 56 w 307"/>
                <a:gd name="T95" fmla="*/ 181 h 338"/>
                <a:gd name="T96" fmla="*/ 57 w 307"/>
                <a:gd name="T97" fmla="*/ 184 h 338"/>
                <a:gd name="T98" fmla="*/ 65 w 307"/>
                <a:gd name="T99" fmla="*/ 198 h 338"/>
                <a:gd name="T100" fmla="*/ 99 w 307"/>
                <a:gd name="T101" fmla="*/ 227 h 338"/>
                <a:gd name="T102" fmla="*/ 101 w 307"/>
                <a:gd name="T103" fmla="*/ 234 h 338"/>
                <a:gd name="T104" fmla="*/ 118 w 307"/>
                <a:gd name="T105" fmla="*/ 235 h 338"/>
                <a:gd name="T106" fmla="*/ 158 w 307"/>
                <a:gd name="T107" fmla="*/ 230 h 338"/>
                <a:gd name="T108" fmla="*/ 216 w 307"/>
                <a:gd name="T109" fmla="*/ 188 h 338"/>
                <a:gd name="T110" fmla="*/ 238 w 307"/>
                <a:gd name="T111" fmla="*/ 202 h 338"/>
                <a:gd name="T112" fmla="*/ 276 w 307"/>
                <a:gd name="T113" fmla="*/ 191 h 338"/>
                <a:gd name="T114" fmla="*/ 259 w 307"/>
                <a:gd name="T115" fmla="*/ 19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7" h="338">
                  <a:moveTo>
                    <a:pt x="306" y="183"/>
                  </a:moveTo>
                  <a:cubicBezTo>
                    <a:pt x="299" y="173"/>
                    <a:pt x="292" y="165"/>
                    <a:pt x="282" y="159"/>
                  </a:cubicBezTo>
                  <a:cubicBezTo>
                    <a:pt x="282" y="159"/>
                    <a:pt x="282" y="159"/>
                    <a:pt x="281" y="159"/>
                  </a:cubicBezTo>
                  <a:cubicBezTo>
                    <a:pt x="276" y="152"/>
                    <a:pt x="271" y="145"/>
                    <a:pt x="266" y="138"/>
                  </a:cubicBezTo>
                  <a:cubicBezTo>
                    <a:pt x="275" y="148"/>
                    <a:pt x="285" y="157"/>
                    <a:pt x="296" y="164"/>
                  </a:cubicBezTo>
                  <a:cubicBezTo>
                    <a:pt x="299" y="161"/>
                    <a:pt x="299" y="161"/>
                    <a:pt x="299" y="161"/>
                  </a:cubicBezTo>
                  <a:cubicBezTo>
                    <a:pt x="271" y="142"/>
                    <a:pt x="249" y="115"/>
                    <a:pt x="228" y="87"/>
                  </a:cubicBezTo>
                  <a:cubicBezTo>
                    <a:pt x="207" y="58"/>
                    <a:pt x="186" y="29"/>
                    <a:pt x="159" y="7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49" y="2"/>
                    <a:pt x="141" y="0"/>
                    <a:pt x="142" y="12"/>
                  </a:cubicBezTo>
                  <a:cubicBezTo>
                    <a:pt x="142" y="16"/>
                    <a:pt x="146" y="18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0" y="18"/>
                    <a:pt x="152" y="19"/>
                    <a:pt x="153" y="21"/>
                  </a:cubicBezTo>
                  <a:cubicBezTo>
                    <a:pt x="158" y="25"/>
                    <a:pt x="162" y="30"/>
                    <a:pt x="166" y="35"/>
                  </a:cubicBezTo>
                  <a:cubicBezTo>
                    <a:pt x="175" y="45"/>
                    <a:pt x="183" y="55"/>
                    <a:pt x="192" y="66"/>
                  </a:cubicBezTo>
                  <a:cubicBezTo>
                    <a:pt x="216" y="96"/>
                    <a:pt x="240" y="126"/>
                    <a:pt x="264" y="156"/>
                  </a:cubicBezTo>
                  <a:cubicBezTo>
                    <a:pt x="264" y="157"/>
                    <a:pt x="264" y="157"/>
                    <a:pt x="264" y="157"/>
                  </a:cubicBezTo>
                  <a:cubicBezTo>
                    <a:pt x="261" y="160"/>
                    <a:pt x="258" y="164"/>
                    <a:pt x="256" y="168"/>
                  </a:cubicBezTo>
                  <a:cubicBezTo>
                    <a:pt x="250" y="171"/>
                    <a:pt x="245" y="174"/>
                    <a:pt x="240" y="177"/>
                  </a:cubicBezTo>
                  <a:cubicBezTo>
                    <a:pt x="244" y="171"/>
                    <a:pt x="248" y="164"/>
                    <a:pt x="251" y="157"/>
                  </a:cubicBezTo>
                  <a:cubicBezTo>
                    <a:pt x="247" y="155"/>
                    <a:pt x="247" y="155"/>
                    <a:pt x="247" y="155"/>
                  </a:cubicBezTo>
                  <a:cubicBezTo>
                    <a:pt x="242" y="163"/>
                    <a:pt x="237" y="172"/>
                    <a:pt x="232" y="181"/>
                  </a:cubicBezTo>
                  <a:cubicBezTo>
                    <a:pt x="231" y="182"/>
                    <a:pt x="229" y="184"/>
                    <a:pt x="228" y="186"/>
                  </a:cubicBezTo>
                  <a:cubicBezTo>
                    <a:pt x="225" y="188"/>
                    <a:pt x="222" y="190"/>
                    <a:pt x="220" y="192"/>
                  </a:cubicBezTo>
                  <a:cubicBezTo>
                    <a:pt x="221" y="188"/>
                    <a:pt x="222" y="185"/>
                    <a:pt x="223" y="181"/>
                  </a:cubicBezTo>
                  <a:cubicBezTo>
                    <a:pt x="224" y="181"/>
                    <a:pt x="225" y="180"/>
                    <a:pt x="226" y="179"/>
                  </a:cubicBezTo>
                  <a:cubicBezTo>
                    <a:pt x="234" y="169"/>
                    <a:pt x="242" y="157"/>
                    <a:pt x="246" y="147"/>
                  </a:cubicBezTo>
                  <a:cubicBezTo>
                    <a:pt x="243" y="145"/>
                    <a:pt x="243" y="145"/>
                    <a:pt x="243" y="145"/>
                  </a:cubicBezTo>
                  <a:cubicBezTo>
                    <a:pt x="235" y="151"/>
                    <a:pt x="229" y="161"/>
                    <a:pt x="223" y="172"/>
                  </a:cubicBezTo>
                  <a:cubicBezTo>
                    <a:pt x="222" y="174"/>
                    <a:pt x="221" y="177"/>
                    <a:pt x="220" y="179"/>
                  </a:cubicBezTo>
                  <a:cubicBezTo>
                    <a:pt x="214" y="186"/>
                    <a:pt x="207" y="191"/>
                    <a:pt x="200" y="193"/>
                  </a:cubicBezTo>
                  <a:cubicBezTo>
                    <a:pt x="209" y="179"/>
                    <a:pt x="220" y="167"/>
                    <a:pt x="229" y="152"/>
                  </a:cubicBezTo>
                  <a:cubicBezTo>
                    <a:pt x="225" y="150"/>
                    <a:pt x="225" y="150"/>
                    <a:pt x="225" y="150"/>
                  </a:cubicBezTo>
                  <a:cubicBezTo>
                    <a:pt x="215" y="161"/>
                    <a:pt x="205" y="177"/>
                    <a:pt x="195" y="191"/>
                  </a:cubicBezTo>
                  <a:cubicBezTo>
                    <a:pt x="186" y="203"/>
                    <a:pt x="178" y="213"/>
                    <a:pt x="168" y="220"/>
                  </a:cubicBezTo>
                  <a:cubicBezTo>
                    <a:pt x="168" y="219"/>
                    <a:pt x="169" y="219"/>
                    <a:pt x="169" y="218"/>
                  </a:cubicBezTo>
                  <a:cubicBezTo>
                    <a:pt x="176" y="210"/>
                    <a:pt x="182" y="201"/>
                    <a:pt x="187" y="193"/>
                  </a:cubicBezTo>
                  <a:cubicBezTo>
                    <a:pt x="193" y="185"/>
                    <a:pt x="198" y="178"/>
                    <a:pt x="202" y="169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4" y="175"/>
                    <a:pt x="189" y="183"/>
                    <a:pt x="184" y="191"/>
                  </a:cubicBezTo>
                  <a:cubicBezTo>
                    <a:pt x="178" y="199"/>
                    <a:pt x="172" y="207"/>
                    <a:pt x="166" y="215"/>
                  </a:cubicBezTo>
                  <a:cubicBezTo>
                    <a:pt x="159" y="224"/>
                    <a:pt x="151" y="232"/>
                    <a:pt x="143" y="238"/>
                  </a:cubicBezTo>
                  <a:cubicBezTo>
                    <a:pt x="148" y="223"/>
                    <a:pt x="158" y="209"/>
                    <a:pt x="168" y="196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56" y="204"/>
                    <a:pt x="149" y="216"/>
                    <a:pt x="141" y="227"/>
                  </a:cubicBezTo>
                  <a:cubicBezTo>
                    <a:pt x="135" y="235"/>
                    <a:pt x="130" y="242"/>
                    <a:pt x="123" y="249"/>
                  </a:cubicBezTo>
                  <a:cubicBezTo>
                    <a:pt x="121" y="249"/>
                    <a:pt x="120" y="249"/>
                    <a:pt x="119" y="250"/>
                  </a:cubicBezTo>
                  <a:cubicBezTo>
                    <a:pt x="118" y="250"/>
                    <a:pt x="118" y="250"/>
                    <a:pt x="117" y="250"/>
                  </a:cubicBezTo>
                  <a:cubicBezTo>
                    <a:pt x="118" y="243"/>
                    <a:pt x="122" y="236"/>
                    <a:pt x="126" y="228"/>
                  </a:cubicBezTo>
                  <a:cubicBezTo>
                    <a:pt x="127" y="228"/>
                    <a:pt x="128" y="227"/>
                    <a:pt x="128" y="22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35" y="219"/>
                    <a:pt x="140" y="211"/>
                    <a:pt x="146" y="205"/>
                  </a:cubicBezTo>
                  <a:cubicBezTo>
                    <a:pt x="143" y="203"/>
                    <a:pt x="143" y="203"/>
                    <a:pt x="143" y="203"/>
                  </a:cubicBezTo>
                  <a:cubicBezTo>
                    <a:pt x="137" y="208"/>
                    <a:pt x="131" y="215"/>
                    <a:pt x="125" y="223"/>
                  </a:cubicBezTo>
                  <a:cubicBezTo>
                    <a:pt x="120" y="229"/>
                    <a:pt x="114" y="234"/>
                    <a:pt x="107" y="236"/>
                  </a:cubicBezTo>
                  <a:cubicBezTo>
                    <a:pt x="106" y="229"/>
                    <a:pt x="106" y="229"/>
                    <a:pt x="106" y="229"/>
                  </a:cubicBezTo>
                  <a:cubicBezTo>
                    <a:pt x="104" y="229"/>
                    <a:pt x="104" y="229"/>
                    <a:pt x="104" y="229"/>
                  </a:cubicBezTo>
                  <a:cubicBezTo>
                    <a:pt x="103" y="229"/>
                    <a:pt x="103" y="229"/>
                    <a:pt x="103" y="229"/>
                  </a:cubicBezTo>
                  <a:cubicBezTo>
                    <a:pt x="103" y="229"/>
                    <a:pt x="103" y="229"/>
                    <a:pt x="103" y="229"/>
                  </a:cubicBezTo>
                  <a:cubicBezTo>
                    <a:pt x="104" y="226"/>
                    <a:pt x="105" y="223"/>
                    <a:pt x="107" y="221"/>
                  </a:cubicBezTo>
                  <a:cubicBezTo>
                    <a:pt x="114" y="214"/>
                    <a:pt x="119" y="204"/>
                    <a:pt x="123" y="196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14" y="202"/>
                    <a:pt x="108" y="210"/>
                    <a:pt x="103" y="218"/>
                  </a:cubicBezTo>
                  <a:cubicBezTo>
                    <a:pt x="101" y="220"/>
                    <a:pt x="99" y="222"/>
                    <a:pt x="97" y="223"/>
                  </a:cubicBezTo>
                  <a:cubicBezTo>
                    <a:pt x="95" y="225"/>
                    <a:pt x="92" y="226"/>
                    <a:pt x="89" y="226"/>
                  </a:cubicBezTo>
                  <a:cubicBezTo>
                    <a:pt x="90" y="221"/>
                    <a:pt x="92" y="217"/>
                    <a:pt x="94" y="212"/>
                  </a:cubicBezTo>
                  <a:cubicBezTo>
                    <a:pt x="97" y="207"/>
                    <a:pt x="100" y="202"/>
                    <a:pt x="104" y="196"/>
                  </a:cubicBezTo>
                  <a:cubicBezTo>
                    <a:pt x="100" y="194"/>
                    <a:pt x="100" y="194"/>
                    <a:pt x="100" y="194"/>
                  </a:cubicBezTo>
                  <a:cubicBezTo>
                    <a:pt x="92" y="201"/>
                    <a:pt x="85" y="211"/>
                    <a:pt x="77" y="217"/>
                  </a:cubicBezTo>
                  <a:cubicBezTo>
                    <a:pt x="77" y="216"/>
                    <a:pt x="77" y="215"/>
                    <a:pt x="77" y="214"/>
                  </a:cubicBezTo>
                  <a:cubicBezTo>
                    <a:pt x="77" y="203"/>
                    <a:pt x="83" y="191"/>
                    <a:pt x="90" y="182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2" y="185"/>
                    <a:pt x="77" y="190"/>
                    <a:pt x="70" y="194"/>
                  </a:cubicBezTo>
                  <a:cubicBezTo>
                    <a:pt x="73" y="183"/>
                    <a:pt x="77" y="171"/>
                    <a:pt x="79" y="159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2" y="166"/>
                    <a:pt x="67" y="173"/>
                    <a:pt x="60" y="178"/>
                  </a:cubicBezTo>
                  <a:cubicBezTo>
                    <a:pt x="59" y="176"/>
                    <a:pt x="59" y="174"/>
                    <a:pt x="59" y="173"/>
                  </a:cubicBezTo>
                  <a:cubicBezTo>
                    <a:pt x="59" y="158"/>
                    <a:pt x="67" y="140"/>
                    <a:pt x="74" y="129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5" y="134"/>
                    <a:pt x="59" y="141"/>
                    <a:pt x="52" y="147"/>
                  </a:cubicBezTo>
                  <a:cubicBezTo>
                    <a:pt x="55" y="135"/>
                    <a:pt x="61" y="123"/>
                    <a:pt x="65" y="110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56" y="111"/>
                    <a:pt x="51" y="116"/>
                    <a:pt x="48" y="121"/>
                  </a:cubicBezTo>
                  <a:cubicBezTo>
                    <a:pt x="46" y="123"/>
                    <a:pt x="45" y="125"/>
                    <a:pt x="44" y="127"/>
                  </a:cubicBezTo>
                  <a:cubicBezTo>
                    <a:pt x="45" y="124"/>
                    <a:pt x="46" y="121"/>
                    <a:pt x="47" y="118"/>
                  </a:cubicBezTo>
                  <a:cubicBezTo>
                    <a:pt x="49" y="111"/>
                    <a:pt x="52" y="103"/>
                    <a:pt x="52" y="96"/>
                  </a:cubicBezTo>
                  <a:cubicBezTo>
                    <a:pt x="52" y="93"/>
                    <a:pt x="51" y="90"/>
                    <a:pt x="50" y="86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7" y="91"/>
                    <a:pt x="48" y="93"/>
                    <a:pt x="48" y="96"/>
                  </a:cubicBezTo>
                  <a:cubicBezTo>
                    <a:pt x="48" y="102"/>
                    <a:pt x="45" y="109"/>
                    <a:pt x="43" y="116"/>
                  </a:cubicBezTo>
                  <a:cubicBezTo>
                    <a:pt x="40" y="124"/>
                    <a:pt x="38" y="131"/>
                    <a:pt x="36" y="137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28" y="131"/>
                    <a:pt x="21" y="119"/>
                    <a:pt x="13" y="108"/>
                  </a:cubicBezTo>
                  <a:cubicBezTo>
                    <a:pt x="53" y="77"/>
                    <a:pt x="96" y="48"/>
                    <a:pt x="135" y="16"/>
                  </a:cubicBezTo>
                  <a:cubicBezTo>
                    <a:pt x="139" y="12"/>
                    <a:pt x="134" y="7"/>
                    <a:pt x="130" y="10"/>
                  </a:cubicBezTo>
                  <a:cubicBezTo>
                    <a:pt x="88" y="41"/>
                    <a:pt x="44" y="71"/>
                    <a:pt x="3" y="103"/>
                  </a:cubicBezTo>
                  <a:cubicBezTo>
                    <a:pt x="0" y="105"/>
                    <a:pt x="0" y="108"/>
                    <a:pt x="2" y="110"/>
                  </a:cubicBezTo>
                  <a:cubicBezTo>
                    <a:pt x="24" y="139"/>
                    <a:pt x="38" y="174"/>
                    <a:pt x="57" y="206"/>
                  </a:cubicBezTo>
                  <a:cubicBezTo>
                    <a:pt x="70" y="226"/>
                    <a:pt x="87" y="257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23" y="263"/>
                    <a:pt x="134" y="257"/>
                    <a:pt x="142" y="253"/>
                  </a:cubicBezTo>
                  <a:cubicBezTo>
                    <a:pt x="159" y="245"/>
                    <a:pt x="175" y="235"/>
                    <a:pt x="191" y="224"/>
                  </a:cubicBezTo>
                  <a:cubicBezTo>
                    <a:pt x="206" y="214"/>
                    <a:pt x="222" y="203"/>
                    <a:pt x="238" y="192"/>
                  </a:cubicBezTo>
                  <a:cubicBezTo>
                    <a:pt x="235" y="200"/>
                    <a:pt x="231" y="207"/>
                    <a:pt x="229" y="215"/>
                  </a:cubicBezTo>
                  <a:cubicBezTo>
                    <a:pt x="196" y="242"/>
                    <a:pt x="168" y="275"/>
                    <a:pt x="130" y="294"/>
                  </a:cubicBezTo>
                  <a:cubicBezTo>
                    <a:pt x="127" y="296"/>
                    <a:pt x="129" y="301"/>
                    <a:pt x="132" y="299"/>
                  </a:cubicBezTo>
                  <a:cubicBezTo>
                    <a:pt x="168" y="281"/>
                    <a:pt x="196" y="253"/>
                    <a:pt x="226" y="227"/>
                  </a:cubicBezTo>
                  <a:cubicBezTo>
                    <a:pt x="225" y="230"/>
                    <a:pt x="225" y="233"/>
                    <a:pt x="225" y="235"/>
                  </a:cubicBezTo>
                  <a:cubicBezTo>
                    <a:pt x="225" y="239"/>
                    <a:pt x="225" y="242"/>
                    <a:pt x="226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2"/>
                    <a:pt x="229" y="239"/>
                    <a:pt x="229" y="235"/>
                  </a:cubicBezTo>
                  <a:cubicBezTo>
                    <a:pt x="229" y="231"/>
                    <a:pt x="230" y="227"/>
                    <a:pt x="231" y="223"/>
                  </a:cubicBezTo>
                  <a:cubicBezTo>
                    <a:pt x="232" y="222"/>
                    <a:pt x="233" y="221"/>
                    <a:pt x="234" y="221"/>
                  </a:cubicBezTo>
                  <a:cubicBezTo>
                    <a:pt x="232" y="228"/>
                    <a:pt x="230" y="235"/>
                    <a:pt x="230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7" y="235"/>
                    <a:pt x="240" y="225"/>
                    <a:pt x="241" y="215"/>
                  </a:cubicBezTo>
                  <a:cubicBezTo>
                    <a:pt x="244" y="213"/>
                    <a:pt x="247" y="211"/>
                    <a:pt x="249" y="209"/>
                  </a:cubicBezTo>
                  <a:cubicBezTo>
                    <a:pt x="249" y="215"/>
                    <a:pt x="249" y="221"/>
                    <a:pt x="249" y="227"/>
                  </a:cubicBezTo>
                  <a:cubicBezTo>
                    <a:pt x="253" y="227"/>
                    <a:pt x="253" y="227"/>
                    <a:pt x="253" y="227"/>
                  </a:cubicBezTo>
                  <a:cubicBezTo>
                    <a:pt x="253" y="219"/>
                    <a:pt x="255" y="211"/>
                    <a:pt x="256" y="204"/>
                  </a:cubicBezTo>
                  <a:cubicBezTo>
                    <a:pt x="260" y="201"/>
                    <a:pt x="265" y="198"/>
                    <a:pt x="269" y="196"/>
                  </a:cubicBezTo>
                  <a:cubicBezTo>
                    <a:pt x="270" y="198"/>
                    <a:pt x="271" y="200"/>
                    <a:pt x="271" y="202"/>
                  </a:cubicBezTo>
                  <a:cubicBezTo>
                    <a:pt x="273" y="206"/>
                    <a:pt x="273" y="206"/>
                    <a:pt x="273" y="206"/>
                  </a:cubicBezTo>
                  <a:cubicBezTo>
                    <a:pt x="275" y="203"/>
                    <a:pt x="275" y="203"/>
                    <a:pt x="275" y="203"/>
                  </a:cubicBezTo>
                  <a:cubicBezTo>
                    <a:pt x="278" y="199"/>
                    <a:pt x="280" y="193"/>
                    <a:pt x="283" y="187"/>
                  </a:cubicBezTo>
                  <a:cubicBezTo>
                    <a:pt x="284" y="185"/>
                    <a:pt x="285" y="182"/>
                    <a:pt x="286" y="180"/>
                  </a:cubicBezTo>
                  <a:cubicBezTo>
                    <a:pt x="287" y="178"/>
                    <a:pt x="288" y="176"/>
                    <a:pt x="288" y="175"/>
                  </a:cubicBezTo>
                  <a:cubicBezTo>
                    <a:pt x="285" y="173"/>
                    <a:pt x="285" y="173"/>
                    <a:pt x="285" y="173"/>
                  </a:cubicBezTo>
                  <a:cubicBezTo>
                    <a:pt x="284" y="174"/>
                    <a:pt x="283" y="176"/>
                    <a:pt x="282" y="178"/>
                  </a:cubicBezTo>
                  <a:cubicBezTo>
                    <a:pt x="281" y="180"/>
                    <a:pt x="281" y="182"/>
                    <a:pt x="280" y="184"/>
                  </a:cubicBezTo>
                  <a:cubicBezTo>
                    <a:pt x="279" y="184"/>
                    <a:pt x="278" y="183"/>
                    <a:pt x="277" y="184"/>
                  </a:cubicBezTo>
                  <a:cubicBezTo>
                    <a:pt x="275" y="185"/>
                    <a:pt x="273" y="186"/>
                    <a:pt x="271" y="187"/>
                  </a:cubicBezTo>
                  <a:cubicBezTo>
                    <a:pt x="270" y="183"/>
                    <a:pt x="269" y="178"/>
                    <a:pt x="268" y="174"/>
                  </a:cubicBezTo>
                  <a:cubicBezTo>
                    <a:pt x="272" y="172"/>
                    <a:pt x="276" y="170"/>
                    <a:pt x="279" y="168"/>
                  </a:cubicBezTo>
                  <a:cubicBezTo>
                    <a:pt x="280" y="168"/>
                    <a:pt x="280" y="168"/>
                    <a:pt x="281" y="168"/>
                  </a:cubicBezTo>
                  <a:cubicBezTo>
                    <a:pt x="287" y="173"/>
                    <a:pt x="298" y="182"/>
                    <a:pt x="293" y="186"/>
                  </a:cubicBezTo>
                  <a:cubicBezTo>
                    <a:pt x="286" y="192"/>
                    <a:pt x="279" y="199"/>
                    <a:pt x="273" y="206"/>
                  </a:cubicBezTo>
                  <a:cubicBezTo>
                    <a:pt x="260" y="220"/>
                    <a:pt x="247" y="235"/>
                    <a:pt x="234" y="250"/>
                  </a:cubicBezTo>
                  <a:cubicBezTo>
                    <a:pt x="221" y="265"/>
                    <a:pt x="208" y="278"/>
                    <a:pt x="193" y="291"/>
                  </a:cubicBezTo>
                  <a:cubicBezTo>
                    <a:pt x="181" y="302"/>
                    <a:pt x="169" y="313"/>
                    <a:pt x="164" y="328"/>
                  </a:cubicBezTo>
                  <a:cubicBezTo>
                    <a:pt x="162" y="333"/>
                    <a:pt x="168" y="338"/>
                    <a:pt x="171" y="334"/>
                  </a:cubicBezTo>
                  <a:cubicBezTo>
                    <a:pt x="181" y="323"/>
                    <a:pt x="190" y="311"/>
                    <a:pt x="201" y="301"/>
                  </a:cubicBezTo>
                  <a:cubicBezTo>
                    <a:pt x="211" y="291"/>
                    <a:pt x="221" y="283"/>
                    <a:pt x="230" y="273"/>
                  </a:cubicBezTo>
                  <a:cubicBezTo>
                    <a:pt x="254" y="244"/>
                    <a:pt x="278" y="215"/>
                    <a:pt x="305" y="189"/>
                  </a:cubicBezTo>
                  <a:cubicBezTo>
                    <a:pt x="306" y="187"/>
                    <a:pt x="307" y="185"/>
                    <a:pt x="306" y="183"/>
                  </a:cubicBezTo>
                  <a:close/>
                  <a:moveTo>
                    <a:pt x="253" y="197"/>
                  </a:moveTo>
                  <a:cubicBezTo>
                    <a:pt x="253" y="194"/>
                    <a:pt x="253" y="191"/>
                    <a:pt x="252" y="188"/>
                  </a:cubicBezTo>
                  <a:cubicBezTo>
                    <a:pt x="251" y="184"/>
                    <a:pt x="251" y="184"/>
                    <a:pt x="251" y="184"/>
                  </a:cubicBezTo>
                  <a:cubicBezTo>
                    <a:pt x="254" y="182"/>
                    <a:pt x="257" y="180"/>
                    <a:pt x="260" y="178"/>
                  </a:cubicBezTo>
                  <a:cubicBezTo>
                    <a:pt x="257" y="184"/>
                    <a:pt x="255" y="191"/>
                    <a:pt x="254" y="197"/>
                  </a:cubicBezTo>
                  <a:cubicBezTo>
                    <a:pt x="253" y="197"/>
                    <a:pt x="253" y="197"/>
                    <a:pt x="253" y="197"/>
                  </a:cubicBezTo>
                  <a:close/>
                  <a:moveTo>
                    <a:pt x="242" y="192"/>
                  </a:moveTo>
                  <a:cubicBezTo>
                    <a:pt x="240" y="191"/>
                    <a:pt x="240" y="191"/>
                    <a:pt x="240" y="191"/>
                  </a:cubicBezTo>
                  <a:cubicBezTo>
                    <a:pt x="243" y="189"/>
                    <a:pt x="247" y="186"/>
                    <a:pt x="250" y="184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6" y="191"/>
                    <a:pt x="244" y="195"/>
                    <a:pt x="242" y="199"/>
                  </a:cubicBezTo>
                  <a:cubicBezTo>
                    <a:pt x="242" y="198"/>
                    <a:pt x="243" y="198"/>
                    <a:pt x="243" y="197"/>
                  </a:cubicBezTo>
                  <a:cubicBezTo>
                    <a:pt x="243" y="195"/>
                    <a:pt x="242" y="193"/>
                    <a:pt x="242" y="192"/>
                  </a:cubicBezTo>
                  <a:close/>
                  <a:moveTo>
                    <a:pt x="249" y="196"/>
                  </a:moveTo>
                  <a:cubicBezTo>
                    <a:pt x="249" y="197"/>
                    <a:pt x="249" y="198"/>
                    <a:pt x="249" y="200"/>
                  </a:cubicBezTo>
                  <a:cubicBezTo>
                    <a:pt x="248" y="201"/>
                    <a:pt x="247" y="202"/>
                    <a:pt x="245" y="202"/>
                  </a:cubicBezTo>
                  <a:cubicBezTo>
                    <a:pt x="247" y="200"/>
                    <a:pt x="248" y="198"/>
                    <a:pt x="249" y="196"/>
                  </a:cubicBezTo>
                  <a:close/>
                  <a:moveTo>
                    <a:pt x="139" y="237"/>
                  </a:moveTo>
                  <a:cubicBezTo>
                    <a:pt x="138" y="239"/>
                    <a:pt x="137" y="241"/>
                    <a:pt x="137" y="243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35" y="245"/>
                    <a:pt x="133" y="245"/>
                    <a:pt x="131" y="246"/>
                  </a:cubicBezTo>
                  <a:cubicBezTo>
                    <a:pt x="134" y="243"/>
                    <a:pt x="136" y="240"/>
                    <a:pt x="139" y="237"/>
                  </a:cubicBezTo>
                  <a:close/>
                  <a:moveTo>
                    <a:pt x="90" y="210"/>
                  </a:moveTo>
                  <a:cubicBezTo>
                    <a:pt x="88" y="216"/>
                    <a:pt x="85" y="222"/>
                    <a:pt x="85" y="228"/>
                  </a:cubicBezTo>
                  <a:cubicBezTo>
                    <a:pt x="85" y="229"/>
                    <a:pt x="85" y="229"/>
                    <a:pt x="85" y="229"/>
                  </a:cubicBezTo>
                  <a:cubicBezTo>
                    <a:pt x="83" y="226"/>
                    <a:pt x="81" y="224"/>
                    <a:pt x="79" y="221"/>
                  </a:cubicBezTo>
                  <a:cubicBezTo>
                    <a:pt x="83" y="218"/>
                    <a:pt x="87" y="214"/>
                    <a:pt x="90" y="210"/>
                  </a:cubicBezTo>
                  <a:close/>
                  <a:moveTo>
                    <a:pt x="73" y="211"/>
                  </a:moveTo>
                  <a:cubicBezTo>
                    <a:pt x="70" y="207"/>
                    <a:pt x="68" y="204"/>
                    <a:pt x="66" y="200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71" y="198"/>
                    <a:pt x="75" y="196"/>
                    <a:pt x="78" y="194"/>
                  </a:cubicBezTo>
                  <a:cubicBezTo>
                    <a:pt x="75" y="199"/>
                    <a:pt x="73" y="205"/>
                    <a:pt x="73" y="211"/>
                  </a:cubicBezTo>
                  <a:close/>
                  <a:moveTo>
                    <a:pt x="40" y="139"/>
                  </a:moveTo>
                  <a:cubicBezTo>
                    <a:pt x="44" y="134"/>
                    <a:pt x="47" y="128"/>
                    <a:pt x="51" y="123"/>
                  </a:cubicBezTo>
                  <a:cubicBezTo>
                    <a:pt x="53" y="120"/>
                    <a:pt x="56" y="117"/>
                    <a:pt x="59" y="115"/>
                  </a:cubicBezTo>
                  <a:cubicBezTo>
                    <a:pt x="55" y="127"/>
                    <a:pt x="49" y="138"/>
                    <a:pt x="47" y="151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55" y="151"/>
                    <a:pt x="58" y="147"/>
                    <a:pt x="62" y="143"/>
                  </a:cubicBezTo>
                  <a:cubicBezTo>
                    <a:pt x="58" y="153"/>
                    <a:pt x="55" y="163"/>
                    <a:pt x="55" y="173"/>
                  </a:cubicBezTo>
                  <a:cubicBezTo>
                    <a:pt x="55" y="176"/>
                    <a:pt x="55" y="179"/>
                    <a:pt x="56" y="181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49" y="170"/>
                    <a:pt x="42" y="157"/>
                    <a:pt x="35" y="144"/>
                  </a:cubicBezTo>
                  <a:lnTo>
                    <a:pt x="40" y="139"/>
                  </a:lnTo>
                  <a:close/>
                  <a:moveTo>
                    <a:pt x="57" y="184"/>
                  </a:moveTo>
                  <a:cubicBezTo>
                    <a:pt x="59" y="183"/>
                    <a:pt x="59" y="183"/>
                    <a:pt x="59" y="183"/>
                  </a:cubicBezTo>
                  <a:cubicBezTo>
                    <a:pt x="64" y="180"/>
                    <a:pt x="68" y="176"/>
                    <a:pt x="72" y="172"/>
                  </a:cubicBezTo>
                  <a:cubicBezTo>
                    <a:pt x="69" y="181"/>
                    <a:pt x="67" y="189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2" y="192"/>
                    <a:pt x="59" y="187"/>
                    <a:pt x="57" y="184"/>
                  </a:cubicBezTo>
                  <a:close/>
                  <a:moveTo>
                    <a:pt x="86" y="230"/>
                  </a:moveTo>
                  <a:cubicBezTo>
                    <a:pt x="87" y="230"/>
                    <a:pt x="87" y="230"/>
                    <a:pt x="87" y="230"/>
                  </a:cubicBezTo>
                  <a:cubicBezTo>
                    <a:pt x="91" y="230"/>
                    <a:pt x="95" y="229"/>
                    <a:pt x="99" y="227"/>
                  </a:cubicBezTo>
                  <a:cubicBezTo>
                    <a:pt x="99" y="227"/>
                    <a:pt x="99" y="227"/>
                    <a:pt x="99" y="227"/>
                  </a:cubicBezTo>
                  <a:cubicBezTo>
                    <a:pt x="99" y="228"/>
                    <a:pt x="98" y="230"/>
                    <a:pt x="98" y="231"/>
                  </a:cubicBezTo>
                  <a:cubicBezTo>
                    <a:pt x="96" y="238"/>
                    <a:pt x="96" y="238"/>
                    <a:pt x="96" y="238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11" y="239"/>
                    <a:pt x="114" y="237"/>
                    <a:pt x="118" y="235"/>
                  </a:cubicBezTo>
                  <a:cubicBezTo>
                    <a:pt x="115" y="240"/>
                    <a:pt x="114" y="245"/>
                    <a:pt x="113" y="250"/>
                  </a:cubicBezTo>
                  <a:cubicBezTo>
                    <a:pt x="103" y="249"/>
                    <a:pt x="94" y="241"/>
                    <a:pt x="86" y="230"/>
                  </a:cubicBezTo>
                  <a:close/>
                  <a:moveTo>
                    <a:pt x="151" y="237"/>
                  </a:moveTo>
                  <a:cubicBezTo>
                    <a:pt x="153" y="235"/>
                    <a:pt x="156" y="233"/>
                    <a:pt x="158" y="230"/>
                  </a:cubicBezTo>
                  <a:cubicBezTo>
                    <a:pt x="162" y="228"/>
                    <a:pt x="162" y="228"/>
                    <a:pt x="162" y="228"/>
                  </a:cubicBezTo>
                  <a:cubicBezTo>
                    <a:pt x="175" y="222"/>
                    <a:pt x="186" y="211"/>
                    <a:pt x="195" y="198"/>
                  </a:cubicBezTo>
                  <a:cubicBezTo>
                    <a:pt x="195" y="198"/>
                    <a:pt x="195" y="198"/>
                    <a:pt x="195" y="198"/>
                  </a:cubicBezTo>
                  <a:cubicBezTo>
                    <a:pt x="203" y="197"/>
                    <a:pt x="210" y="193"/>
                    <a:pt x="216" y="188"/>
                  </a:cubicBezTo>
                  <a:cubicBezTo>
                    <a:pt x="216" y="191"/>
                    <a:pt x="215" y="193"/>
                    <a:pt x="214" y="195"/>
                  </a:cubicBezTo>
                  <a:cubicBezTo>
                    <a:pt x="211" y="198"/>
                    <a:pt x="208" y="200"/>
                    <a:pt x="205" y="202"/>
                  </a:cubicBezTo>
                  <a:cubicBezTo>
                    <a:pt x="188" y="213"/>
                    <a:pt x="170" y="227"/>
                    <a:pt x="151" y="237"/>
                  </a:cubicBezTo>
                  <a:close/>
                  <a:moveTo>
                    <a:pt x="238" y="202"/>
                  </a:moveTo>
                  <a:cubicBezTo>
                    <a:pt x="238" y="204"/>
                    <a:pt x="238" y="206"/>
                    <a:pt x="238" y="208"/>
                  </a:cubicBezTo>
                  <a:cubicBezTo>
                    <a:pt x="237" y="209"/>
                    <a:pt x="236" y="210"/>
                    <a:pt x="235" y="211"/>
                  </a:cubicBezTo>
                  <a:cubicBezTo>
                    <a:pt x="236" y="208"/>
                    <a:pt x="237" y="205"/>
                    <a:pt x="238" y="202"/>
                  </a:cubicBezTo>
                  <a:close/>
                  <a:moveTo>
                    <a:pt x="276" y="191"/>
                  </a:moveTo>
                  <a:cubicBezTo>
                    <a:pt x="276" y="193"/>
                    <a:pt x="275" y="195"/>
                    <a:pt x="274" y="197"/>
                  </a:cubicBezTo>
                  <a:cubicBezTo>
                    <a:pt x="274" y="196"/>
                    <a:pt x="273" y="195"/>
                    <a:pt x="273" y="193"/>
                  </a:cubicBezTo>
                  <a:cubicBezTo>
                    <a:pt x="274" y="193"/>
                    <a:pt x="275" y="192"/>
                    <a:pt x="276" y="191"/>
                  </a:cubicBezTo>
                  <a:close/>
                  <a:moveTo>
                    <a:pt x="259" y="193"/>
                  </a:moveTo>
                  <a:cubicBezTo>
                    <a:pt x="260" y="188"/>
                    <a:pt x="262" y="183"/>
                    <a:pt x="265" y="178"/>
                  </a:cubicBezTo>
                  <a:cubicBezTo>
                    <a:pt x="266" y="182"/>
                    <a:pt x="266" y="185"/>
                    <a:pt x="267" y="189"/>
                  </a:cubicBezTo>
                  <a:cubicBezTo>
                    <a:pt x="264" y="190"/>
                    <a:pt x="262" y="192"/>
                    <a:pt x="259" y="19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287"/>
            <p:cNvSpPr/>
            <p:nvPr/>
          </p:nvSpPr>
          <p:spPr bwMode="auto">
            <a:xfrm>
              <a:off x="9751560" y="5605774"/>
              <a:ext cx="267439" cy="146577"/>
            </a:xfrm>
            <a:custGeom>
              <a:avLst/>
              <a:gdLst>
                <a:gd name="T0" fmla="*/ 82 w 88"/>
                <a:gd name="T1" fmla="*/ 2 h 48"/>
                <a:gd name="T2" fmla="*/ 3 w 88"/>
                <a:gd name="T3" fmla="*/ 41 h 48"/>
                <a:gd name="T4" fmla="*/ 5 w 88"/>
                <a:gd name="T5" fmla="*/ 47 h 48"/>
                <a:gd name="T6" fmla="*/ 85 w 88"/>
                <a:gd name="T7" fmla="*/ 7 h 48"/>
                <a:gd name="T8" fmla="*/ 82 w 88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8">
                  <a:moveTo>
                    <a:pt x="82" y="2"/>
                  </a:moveTo>
                  <a:cubicBezTo>
                    <a:pt x="56" y="17"/>
                    <a:pt x="31" y="30"/>
                    <a:pt x="3" y="41"/>
                  </a:cubicBezTo>
                  <a:cubicBezTo>
                    <a:pt x="0" y="42"/>
                    <a:pt x="2" y="48"/>
                    <a:pt x="5" y="47"/>
                  </a:cubicBezTo>
                  <a:cubicBezTo>
                    <a:pt x="33" y="39"/>
                    <a:pt x="63" y="26"/>
                    <a:pt x="85" y="7"/>
                  </a:cubicBezTo>
                  <a:cubicBezTo>
                    <a:pt x="88" y="5"/>
                    <a:pt x="85" y="0"/>
                    <a:pt x="82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288"/>
            <p:cNvSpPr/>
            <p:nvPr/>
          </p:nvSpPr>
          <p:spPr bwMode="auto">
            <a:xfrm>
              <a:off x="9849278" y="5676491"/>
              <a:ext cx="245581" cy="207008"/>
            </a:xfrm>
            <a:custGeom>
              <a:avLst/>
              <a:gdLst>
                <a:gd name="T0" fmla="*/ 74 w 81"/>
                <a:gd name="T1" fmla="*/ 2 h 68"/>
                <a:gd name="T2" fmla="*/ 2 w 81"/>
                <a:gd name="T3" fmla="*/ 63 h 68"/>
                <a:gd name="T4" fmla="*/ 5 w 81"/>
                <a:gd name="T5" fmla="*/ 66 h 68"/>
                <a:gd name="T6" fmla="*/ 78 w 81"/>
                <a:gd name="T7" fmla="*/ 6 h 68"/>
                <a:gd name="T8" fmla="*/ 74 w 81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8">
                  <a:moveTo>
                    <a:pt x="74" y="2"/>
                  </a:moveTo>
                  <a:cubicBezTo>
                    <a:pt x="50" y="22"/>
                    <a:pt x="24" y="40"/>
                    <a:pt x="2" y="63"/>
                  </a:cubicBezTo>
                  <a:cubicBezTo>
                    <a:pt x="0" y="65"/>
                    <a:pt x="3" y="68"/>
                    <a:pt x="5" y="66"/>
                  </a:cubicBezTo>
                  <a:cubicBezTo>
                    <a:pt x="28" y="45"/>
                    <a:pt x="54" y="27"/>
                    <a:pt x="78" y="6"/>
                  </a:cubicBezTo>
                  <a:cubicBezTo>
                    <a:pt x="81" y="4"/>
                    <a:pt x="77" y="0"/>
                    <a:pt x="74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-121508" y="1251639"/>
            <a:ext cx="6944583" cy="102116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9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Group 81"/>
          <p:cNvGrpSpPr/>
          <p:nvPr/>
        </p:nvGrpSpPr>
        <p:grpSpPr>
          <a:xfrm flipH="1">
            <a:off x="7390742" y="3848001"/>
            <a:ext cx="736929" cy="244899"/>
            <a:chOff x="3127643" y="1459073"/>
            <a:chExt cx="704089" cy="187150"/>
          </a:xfrm>
          <a:solidFill>
            <a:schemeClr val="tx1">
              <a:lumMod val="85000"/>
              <a:lumOff val="15000"/>
            </a:schemeClr>
          </a:solidFill>
        </p:grpSpPr>
        <p:cxnSp>
          <p:nvCxnSpPr>
            <p:cNvPr id="34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oval"/>
              <a:tailEnd type="none"/>
            </a:ln>
            <a:effectLst/>
          </p:spPr>
        </p:cxnSp>
        <p:cxnSp>
          <p:nvCxnSpPr>
            <p:cNvPr id="35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36" name="Group 81"/>
          <p:cNvGrpSpPr/>
          <p:nvPr/>
        </p:nvGrpSpPr>
        <p:grpSpPr>
          <a:xfrm>
            <a:off x="4076322" y="5537291"/>
            <a:ext cx="1387792" cy="259393"/>
            <a:chOff x="3127643" y="1459073"/>
            <a:chExt cx="704089" cy="187150"/>
          </a:xfrm>
          <a:solidFill>
            <a:srgbClr val="9DD0AA"/>
          </a:solidFill>
        </p:grpSpPr>
        <p:cxnSp>
          <p:nvCxnSpPr>
            <p:cNvPr id="37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oval"/>
              <a:tailEnd type="none"/>
            </a:ln>
            <a:effectLst/>
          </p:spPr>
        </p:cxnSp>
        <p:cxnSp>
          <p:nvCxnSpPr>
            <p:cNvPr id="38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39" name="Group 81"/>
          <p:cNvGrpSpPr/>
          <p:nvPr/>
        </p:nvGrpSpPr>
        <p:grpSpPr>
          <a:xfrm>
            <a:off x="4048424" y="3867093"/>
            <a:ext cx="736929" cy="244899"/>
            <a:chOff x="3127643" y="1459073"/>
            <a:chExt cx="704089" cy="187150"/>
          </a:xfrm>
          <a:solidFill>
            <a:schemeClr val="tx1">
              <a:lumMod val="85000"/>
              <a:lumOff val="15000"/>
            </a:schemeClr>
          </a:solidFill>
        </p:grpSpPr>
        <p:cxnSp>
          <p:nvCxnSpPr>
            <p:cNvPr id="40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oval"/>
              <a:tailEnd type="none"/>
            </a:ln>
            <a:effectLst/>
          </p:spPr>
        </p:cxnSp>
        <p:cxnSp>
          <p:nvCxnSpPr>
            <p:cNvPr id="41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none"/>
              <a:tailEnd type="oval"/>
            </a:ln>
            <a:effectLst/>
          </p:spPr>
        </p:cxnSp>
      </p:grpSp>
      <p:grpSp>
        <p:nvGrpSpPr>
          <p:cNvPr id="42" name="Group 81"/>
          <p:cNvGrpSpPr/>
          <p:nvPr/>
        </p:nvGrpSpPr>
        <p:grpSpPr>
          <a:xfrm>
            <a:off x="4111800" y="2354521"/>
            <a:ext cx="736929" cy="244899"/>
            <a:chOff x="3127643" y="1459073"/>
            <a:chExt cx="704089" cy="187150"/>
          </a:xfrm>
          <a:solidFill>
            <a:schemeClr val="tx1">
              <a:lumMod val="85000"/>
              <a:lumOff val="15000"/>
            </a:schemeClr>
          </a:solidFill>
        </p:grpSpPr>
        <p:cxnSp>
          <p:nvCxnSpPr>
            <p:cNvPr id="43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oval"/>
              <a:tailEnd type="none"/>
            </a:ln>
            <a:effectLst/>
          </p:spPr>
        </p:cxnSp>
        <p:cxnSp>
          <p:nvCxnSpPr>
            <p:cNvPr id="44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grpFill/>
            <a:ln w="19050" cap="rnd" cmpd="sng" algn="ctr">
              <a:noFill/>
              <a:prstDash val="solid"/>
              <a:headEnd type="none"/>
              <a:tailEnd type="oval"/>
            </a:ln>
            <a:effectLst/>
          </p:spPr>
        </p:cxnSp>
      </p:grpSp>
      <p:sp>
        <p:nvSpPr>
          <p:cNvPr id="45" name="Freeform 206"/>
          <p:cNvSpPr>
            <a:spLocks noEditPoints="1"/>
          </p:cNvSpPr>
          <p:nvPr/>
        </p:nvSpPr>
        <p:spPr bwMode="auto">
          <a:xfrm>
            <a:off x="7608888" y="3330575"/>
            <a:ext cx="427037" cy="425450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170"/>
          <p:cNvSpPr>
            <a:spLocks noEditPoints="1"/>
          </p:cNvSpPr>
          <p:nvPr/>
        </p:nvSpPr>
        <p:spPr bwMode="auto">
          <a:xfrm>
            <a:off x="7656513" y="1770063"/>
            <a:ext cx="417512" cy="352425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5"/>
          <p:cNvSpPr>
            <a:spLocks noEditPoints="1"/>
          </p:cNvSpPr>
          <p:nvPr/>
        </p:nvSpPr>
        <p:spPr bwMode="auto">
          <a:xfrm>
            <a:off x="4083050" y="3330575"/>
            <a:ext cx="436563" cy="423863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4144963" y="1770063"/>
            <a:ext cx="446087" cy="482600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177"/>
          <p:cNvSpPr>
            <a:spLocks noEditPoints="1"/>
          </p:cNvSpPr>
          <p:nvPr/>
        </p:nvSpPr>
        <p:spPr bwMode="auto">
          <a:xfrm>
            <a:off x="4119563" y="4945063"/>
            <a:ext cx="439737" cy="461962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8377238" y="3714750"/>
            <a:ext cx="2335212" cy="424090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8358188" y="2035175"/>
            <a:ext cx="2335212" cy="424090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1336675" y="2203450"/>
            <a:ext cx="2333625" cy="424090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1336675" y="3719513"/>
            <a:ext cx="2333625" cy="424090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13"/>
          <p:cNvSpPr txBox="1"/>
          <p:nvPr/>
        </p:nvSpPr>
        <p:spPr>
          <a:xfrm>
            <a:off x="1336675" y="5343525"/>
            <a:ext cx="2333625" cy="424090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8377238" y="3433763"/>
            <a:ext cx="1954212" cy="276999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13"/>
          <p:cNvSpPr txBox="1"/>
          <p:nvPr/>
        </p:nvSpPr>
        <p:spPr>
          <a:xfrm>
            <a:off x="8358188" y="1789113"/>
            <a:ext cx="1954212" cy="276999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1717675" y="1922463"/>
            <a:ext cx="1952625" cy="276999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algn="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1717675" y="3433763"/>
            <a:ext cx="1952625" cy="276999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algn="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1717675" y="5053013"/>
            <a:ext cx="1952625" cy="276999"/>
          </a:xfrm>
          <a:prstGeom prst="rect">
            <a:avLst/>
          </a:prstGeom>
          <a:ln>
            <a:noFill/>
          </a:ln>
        </p:spPr>
        <p:txBody>
          <a:bodyPr lIns="0" tIns="0" rIns="0" bIns="0">
            <a:spAutoFit/>
          </a:bodyPr>
          <a:lstStyle/>
          <a:p>
            <a:pPr algn="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Freeform 98"/>
          <p:cNvSpPr>
            <a:spLocks noEditPoints="1"/>
          </p:cNvSpPr>
          <p:nvPr/>
        </p:nvSpPr>
        <p:spPr bwMode="auto">
          <a:xfrm>
            <a:off x="4866776" y="2012111"/>
            <a:ext cx="2353310" cy="3414803"/>
          </a:xfrm>
          <a:custGeom>
            <a:avLst/>
            <a:gdLst>
              <a:gd name="T0" fmla="*/ 876 w 1162"/>
              <a:gd name="T1" fmla="*/ 780 h 1705"/>
              <a:gd name="T2" fmla="*/ 589 w 1162"/>
              <a:gd name="T3" fmla="*/ 630 h 1705"/>
              <a:gd name="T4" fmla="*/ 936 w 1162"/>
              <a:gd name="T5" fmla="*/ 1451 h 1705"/>
              <a:gd name="T6" fmla="*/ 817 w 1162"/>
              <a:gd name="T7" fmla="*/ 1551 h 1705"/>
              <a:gd name="T8" fmla="*/ 428 w 1162"/>
              <a:gd name="T9" fmla="*/ 1341 h 1705"/>
              <a:gd name="T10" fmla="*/ 150 w 1162"/>
              <a:gd name="T11" fmla="*/ 1482 h 1705"/>
              <a:gd name="T12" fmla="*/ 46 w 1162"/>
              <a:gd name="T13" fmla="*/ 1535 h 1705"/>
              <a:gd name="T14" fmla="*/ 165 w 1162"/>
              <a:gd name="T15" fmla="*/ 1195 h 1705"/>
              <a:gd name="T16" fmla="*/ 431 w 1162"/>
              <a:gd name="T17" fmla="*/ 668 h 1705"/>
              <a:gd name="T18" fmla="*/ 459 w 1162"/>
              <a:gd name="T19" fmla="*/ 417 h 1705"/>
              <a:gd name="T20" fmla="*/ 549 w 1162"/>
              <a:gd name="T21" fmla="*/ 301 h 1705"/>
              <a:gd name="T22" fmla="*/ 729 w 1162"/>
              <a:gd name="T23" fmla="*/ 496 h 1705"/>
              <a:gd name="T24" fmla="*/ 1087 w 1162"/>
              <a:gd name="T25" fmla="*/ 646 h 1705"/>
              <a:gd name="T26" fmla="*/ 1086 w 1162"/>
              <a:gd name="T27" fmla="*/ 706 h 1705"/>
              <a:gd name="T28" fmla="*/ 562 w 1162"/>
              <a:gd name="T29" fmla="*/ 300 h 1705"/>
              <a:gd name="T30" fmla="*/ 197 w 1162"/>
              <a:gd name="T31" fmla="*/ 183 h 1705"/>
              <a:gd name="T32" fmla="*/ 373 w 1162"/>
              <a:gd name="T33" fmla="*/ 175 h 1705"/>
              <a:gd name="T34" fmla="*/ 519 w 1162"/>
              <a:gd name="T35" fmla="*/ 458 h 1705"/>
              <a:gd name="T36" fmla="*/ 552 w 1162"/>
              <a:gd name="T37" fmla="*/ 421 h 1705"/>
              <a:gd name="T38" fmla="*/ 468 w 1162"/>
              <a:gd name="T39" fmla="*/ 475 h 1705"/>
              <a:gd name="T40" fmla="*/ 495 w 1162"/>
              <a:gd name="T41" fmla="*/ 455 h 1705"/>
              <a:gd name="T42" fmla="*/ 544 w 1162"/>
              <a:gd name="T43" fmla="*/ 548 h 1705"/>
              <a:gd name="T44" fmla="*/ 609 w 1162"/>
              <a:gd name="T45" fmla="*/ 735 h 1705"/>
              <a:gd name="T46" fmla="*/ 723 w 1162"/>
              <a:gd name="T47" fmla="*/ 508 h 1705"/>
              <a:gd name="T48" fmla="*/ 535 w 1162"/>
              <a:gd name="T49" fmla="*/ 557 h 1705"/>
              <a:gd name="T50" fmla="*/ 1014 w 1162"/>
              <a:gd name="T51" fmla="*/ 586 h 1705"/>
              <a:gd name="T52" fmla="*/ 773 w 1162"/>
              <a:gd name="T53" fmla="*/ 701 h 1705"/>
              <a:gd name="T54" fmla="*/ 396 w 1162"/>
              <a:gd name="T55" fmla="*/ 627 h 1705"/>
              <a:gd name="T56" fmla="*/ 438 w 1162"/>
              <a:gd name="T57" fmla="*/ 625 h 1705"/>
              <a:gd name="T58" fmla="*/ 765 w 1162"/>
              <a:gd name="T59" fmla="*/ 828 h 1705"/>
              <a:gd name="T60" fmla="*/ 400 w 1162"/>
              <a:gd name="T61" fmla="*/ 652 h 1705"/>
              <a:gd name="T62" fmla="*/ 1093 w 1162"/>
              <a:gd name="T63" fmla="*/ 717 h 1705"/>
              <a:gd name="T64" fmla="*/ 524 w 1162"/>
              <a:gd name="T65" fmla="*/ 719 h 1705"/>
              <a:gd name="T66" fmla="*/ 483 w 1162"/>
              <a:gd name="T67" fmla="*/ 727 h 1705"/>
              <a:gd name="T68" fmla="*/ 484 w 1162"/>
              <a:gd name="T69" fmla="*/ 729 h 1705"/>
              <a:gd name="T70" fmla="*/ 438 w 1162"/>
              <a:gd name="T71" fmla="*/ 888 h 1705"/>
              <a:gd name="T72" fmla="*/ 684 w 1162"/>
              <a:gd name="T73" fmla="*/ 1266 h 1705"/>
              <a:gd name="T74" fmla="*/ 121 w 1162"/>
              <a:gd name="T75" fmla="*/ 1359 h 1705"/>
              <a:gd name="T76" fmla="*/ 284 w 1162"/>
              <a:gd name="T77" fmla="*/ 994 h 1705"/>
              <a:gd name="T78" fmla="*/ 133 w 1162"/>
              <a:gd name="T79" fmla="*/ 1471 h 1705"/>
              <a:gd name="T80" fmla="*/ 599 w 1162"/>
              <a:gd name="T81" fmla="*/ 892 h 1705"/>
              <a:gd name="T82" fmla="*/ 663 w 1162"/>
              <a:gd name="T83" fmla="*/ 990 h 1705"/>
              <a:gd name="T84" fmla="*/ 842 w 1162"/>
              <a:gd name="T85" fmla="*/ 1459 h 1705"/>
              <a:gd name="T86" fmla="*/ 936 w 1162"/>
              <a:gd name="T87" fmla="*/ 778 h 1705"/>
              <a:gd name="T88" fmla="*/ 952 w 1162"/>
              <a:gd name="T89" fmla="*/ 812 h 1705"/>
              <a:gd name="T90" fmla="*/ 1015 w 1162"/>
              <a:gd name="T91" fmla="*/ 855 h 1705"/>
              <a:gd name="T92" fmla="*/ 1060 w 1162"/>
              <a:gd name="T93" fmla="*/ 877 h 1705"/>
              <a:gd name="T94" fmla="*/ 1074 w 1162"/>
              <a:gd name="T95" fmla="*/ 853 h 1705"/>
              <a:gd name="T96" fmla="*/ 400 w 1162"/>
              <a:gd name="T97" fmla="*/ 1264 h 1705"/>
              <a:gd name="T98" fmla="*/ 558 w 1162"/>
              <a:gd name="T99" fmla="*/ 1263 h 1705"/>
              <a:gd name="T100" fmla="*/ 354 w 1162"/>
              <a:gd name="T101" fmla="*/ 1287 h 1705"/>
              <a:gd name="T102" fmla="*/ 488 w 1162"/>
              <a:gd name="T103" fmla="*/ 1306 h 1705"/>
              <a:gd name="T104" fmla="*/ 414 w 1162"/>
              <a:gd name="T105" fmla="*/ 1329 h 1705"/>
              <a:gd name="T106" fmla="*/ 23 w 1162"/>
              <a:gd name="T107" fmla="*/ 1457 h 1705"/>
              <a:gd name="T108" fmla="*/ 879 w 1162"/>
              <a:gd name="T109" fmla="*/ 1460 h 1705"/>
              <a:gd name="T110" fmla="*/ 136 w 1162"/>
              <a:gd name="T111" fmla="*/ 1483 h 1705"/>
              <a:gd name="T112" fmla="*/ 52 w 1162"/>
              <a:gd name="T113" fmla="*/ 1491 h 1705"/>
              <a:gd name="T114" fmla="*/ 840 w 1162"/>
              <a:gd name="T115" fmla="*/ 1555 h 1705"/>
              <a:gd name="T116" fmla="*/ 892 w 1162"/>
              <a:gd name="T117" fmla="*/ 1659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2" h="1705">
                <a:moveTo>
                  <a:pt x="1146" y="846"/>
                </a:moveTo>
                <a:cubicBezTo>
                  <a:pt x="1137" y="850"/>
                  <a:pt x="1128" y="848"/>
                  <a:pt x="1122" y="854"/>
                </a:cubicBezTo>
                <a:cubicBezTo>
                  <a:pt x="1117" y="858"/>
                  <a:pt x="1114" y="867"/>
                  <a:pt x="1105" y="868"/>
                </a:cubicBezTo>
                <a:cubicBezTo>
                  <a:pt x="1099" y="868"/>
                  <a:pt x="1091" y="865"/>
                  <a:pt x="1086" y="860"/>
                </a:cubicBezTo>
                <a:cubicBezTo>
                  <a:pt x="1086" y="862"/>
                  <a:pt x="1082" y="860"/>
                  <a:pt x="1082" y="862"/>
                </a:cubicBezTo>
                <a:cubicBezTo>
                  <a:pt x="1081" y="875"/>
                  <a:pt x="1070" y="886"/>
                  <a:pt x="1055" y="888"/>
                </a:cubicBezTo>
                <a:cubicBezTo>
                  <a:pt x="1048" y="886"/>
                  <a:pt x="1043" y="881"/>
                  <a:pt x="1043" y="872"/>
                </a:cubicBezTo>
                <a:cubicBezTo>
                  <a:pt x="1038" y="871"/>
                  <a:pt x="1030" y="870"/>
                  <a:pt x="1027" y="865"/>
                </a:cubicBezTo>
                <a:cubicBezTo>
                  <a:pt x="1014" y="876"/>
                  <a:pt x="998" y="866"/>
                  <a:pt x="997" y="849"/>
                </a:cubicBezTo>
                <a:cubicBezTo>
                  <a:pt x="989" y="842"/>
                  <a:pt x="982" y="834"/>
                  <a:pt x="973" y="828"/>
                </a:cubicBezTo>
                <a:cubicBezTo>
                  <a:pt x="960" y="839"/>
                  <a:pt x="948" y="826"/>
                  <a:pt x="942" y="817"/>
                </a:cubicBezTo>
                <a:cubicBezTo>
                  <a:pt x="928" y="822"/>
                  <a:pt x="910" y="826"/>
                  <a:pt x="897" y="818"/>
                </a:cubicBezTo>
                <a:cubicBezTo>
                  <a:pt x="891" y="806"/>
                  <a:pt x="881" y="798"/>
                  <a:pt x="873" y="789"/>
                </a:cubicBezTo>
                <a:cubicBezTo>
                  <a:pt x="873" y="786"/>
                  <a:pt x="874" y="782"/>
                  <a:pt x="876" y="780"/>
                </a:cubicBezTo>
                <a:cubicBezTo>
                  <a:pt x="852" y="763"/>
                  <a:pt x="828" y="743"/>
                  <a:pt x="805" y="723"/>
                </a:cubicBezTo>
                <a:cubicBezTo>
                  <a:pt x="799" y="729"/>
                  <a:pt x="793" y="738"/>
                  <a:pt x="781" y="734"/>
                </a:cubicBezTo>
                <a:cubicBezTo>
                  <a:pt x="775" y="729"/>
                  <a:pt x="773" y="721"/>
                  <a:pt x="766" y="717"/>
                </a:cubicBezTo>
                <a:cubicBezTo>
                  <a:pt x="747" y="680"/>
                  <a:pt x="701" y="661"/>
                  <a:pt x="660" y="642"/>
                </a:cubicBezTo>
                <a:cubicBezTo>
                  <a:pt x="650" y="644"/>
                  <a:pt x="642" y="637"/>
                  <a:pt x="630" y="637"/>
                </a:cubicBezTo>
                <a:cubicBezTo>
                  <a:pt x="647" y="662"/>
                  <a:pt x="674" y="687"/>
                  <a:pt x="693" y="714"/>
                </a:cubicBezTo>
                <a:cubicBezTo>
                  <a:pt x="695" y="715"/>
                  <a:pt x="696" y="717"/>
                  <a:pt x="699" y="717"/>
                </a:cubicBezTo>
                <a:cubicBezTo>
                  <a:pt x="719" y="751"/>
                  <a:pt x="744" y="780"/>
                  <a:pt x="765" y="814"/>
                </a:cubicBezTo>
                <a:cubicBezTo>
                  <a:pt x="803" y="807"/>
                  <a:pt x="830" y="842"/>
                  <a:pt x="804" y="864"/>
                </a:cubicBezTo>
                <a:cubicBezTo>
                  <a:pt x="824" y="881"/>
                  <a:pt x="792" y="910"/>
                  <a:pt x="779" y="884"/>
                </a:cubicBezTo>
                <a:cubicBezTo>
                  <a:pt x="762" y="892"/>
                  <a:pt x="735" y="888"/>
                  <a:pt x="729" y="871"/>
                </a:cubicBezTo>
                <a:cubicBezTo>
                  <a:pt x="726" y="863"/>
                  <a:pt x="735" y="858"/>
                  <a:pt x="734" y="846"/>
                </a:cubicBezTo>
                <a:cubicBezTo>
                  <a:pt x="737" y="840"/>
                  <a:pt x="742" y="835"/>
                  <a:pt x="747" y="831"/>
                </a:cubicBezTo>
                <a:cubicBezTo>
                  <a:pt x="699" y="760"/>
                  <a:pt x="647" y="692"/>
                  <a:pt x="589" y="630"/>
                </a:cubicBezTo>
                <a:cubicBezTo>
                  <a:pt x="575" y="631"/>
                  <a:pt x="554" y="627"/>
                  <a:pt x="538" y="632"/>
                </a:cubicBezTo>
                <a:cubicBezTo>
                  <a:pt x="542" y="640"/>
                  <a:pt x="540" y="646"/>
                  <a:pt x="545" y="654"/>
                </a:cubicBezTo>
                <a:cubicBezTo>
                  <a:pt x="560" y="662"/>
                  <a:pt x="575" y="665"/>
                  <a:pt x="593" y="669"/>
                </a:cubicBezTo>
                <a:cubicBezTo>
                  <a:pt x="604" y="690"/>
                  <a:pt x="611" y="714"/>
                  <a:pt x="621" y="735"/>
                </a:cubicBezTo>
                <a:cubicBezTo>
                  <a:pt x="620" y="738"/>
                  <a:pt x="619" y="741"/>
                  <a:pt x="617" y="743"/>
                </a:cubicBezTo>
                <a:cubicBezTo>
                  <a:pt x="643" y="792"/>
                  <a:pt x="658" y="850"/>
                  <a:pt x="684" y="897"/>
                </a:cubicBezTo>
                <a:cubicBezTo>
                  <a:pt x="696" y="935"/>
                  <a:pt x="705" y="969"/>
                  <a:pt x="722" y="1001"/>
                </a:cubicBezTo>
                <a:cubicBezTo>
                  <a:pt x="727" y="1024"/>
                  <a:pt x="736" y="1045"/>
                  <a:pt x="746" y="1070"/>
                </a:cubicBezTo>
                <a:cubicBezTo>
                  <a:pt x="766" y="1118"/>
                  <a:pt x="781" y="1174"/>
                  <a:pt x="802" y="1221"/>
                </a:cubicBezTo>
                <a:cubicBezTo>
                  <a:pt x="822" y="1298"/>
                  <a:pt x="850" y="1369"/>
                  <a:pt x="870" y="1441"/>
                </a:cubicBezTo>
                <a:cubicBezTo>
                  <a:pt x="888" y="1441"/>
                  <a:pt x="896" y="1465"/>
                  <a:pt x="900" y="1479"/>
                </a:cubicBezTo>
                <a:cubicBezTo>
                  <a:pt x="908" y="1478"/>
                  <a:pt x="911" y="1474"/>
                  <a:pt x="917" y="1472"/>
                </a:cubicBezTo>
                <a:cubicBezTo>
                  <a:pt x="914" y="1467"/>
                  <a:pt x="912" y="1460"/>
                  <a:pt x="910" y="1454"/>
                </a:cubicBezTo>
                <a:cubicBezTo>
                  <a:pt x="914" y="1444"/>
                  <a:pt x="929" y="1446"/>
                  <a:pt x="936" y="1451"/>
                </a:cubicBezTo>
                <a:cubicBezTo>
                  <a:pt x="942" y="1474"/>
                  <a:pt x="954" y="1494"/>
                  <a:pt x="954" y="1516"/>
                </a:cubicBezTo>
                <a:cubicBezTo>
                  <a:pt x="938" y="1526"/>
                  <a:pt x="926" y="1512"/>
                  <a:pt x="922" y="1498"/>
                </a:cubicBezTo>
                <a:cubicBezTo>
                  <a:pt x="919" y="1500"/>
                  <a:pt x="913" y="1501"/>
                  <a:pt x="912" y="1500"/>
                </a:cubicBezTo>
                <a:cubicBezTo>
                  <a:pt x="910" y="1510"/>
                  <a:pt x="918" y="1513"/>
                  <a:pt x="917" y="1521"/>
                </a:cubicBezTo>
                <a:cubicBezTo>
                  <a:pt x="916" y="1532"/>
                  <a:pt x="905" y="1528"/>
                  <a:pt x="902" y="1536"/>
                </a:cubicBezTo>
                <a:cubicBezTo>
                  <a:pt x="902" y="1537"/>
                  <a:pt x="908" y="1552"/>
                  <a:pt x="910" y="1560"/>
                </a:cubicBezTo>
                <a:cubicBezTo>
                  <a:pt x="918" y="1582"/>
                  <a:pt x="935" y="1610"/>
                  <a:pt x="942" y="1628"/>
                </a:cubicBezTo>
                <a:cubicBezTo>
                  <a:pt x="945" y="1638"/>
                  <a:pt x="950" y="1654"/>
                  <a:pt x="936" y="1658"/>
                </a:cubicBezTo>
                <a:cubicBezTo>
                  <a:pt x="938" y="1668"/>
                  <a:pt x="938" y="1673"/>
                  <a:pt x="938" y="1685"/>
                </a:cubicBezTo>
                <a:cubicBezTo>
                  <a:pt x="924" y="1705"/>
                  <a:pt x="907" y="1685"/>
                  <a:pt x="900" y="1668"/>
                </a:cubicBezTo>
                <a:cubicBezTo>
                  <a:pt x="895" y="1668"/>
                  <a:pt x="894" y="1671"/>
                  <a:pt x="891" y="1672"/>
                </a:cubicBezTo>
                <a:cubicBezTo>
                  <a:pt x="884" y="1669"/>
                  <a:pt x="883" y="1661"/>
                  <a:pt x="876" y="1658"/>
                </a:cubicBezTo>
                <a:cubicBezTo>
                  <a:pt x="865" y="1618"/>
                  <a:pt x="845" y="1587"/>
                  <a:pt x="829" y="1552"/>
                </a:cubicBezTo>
                <a:cubicBezTo>
                  <a:pt x="823" y="1552"/>
                  <a:pt x="822" y="1552"/>
                  <a:pt x="817" y="1551"/>
                </a:cubicBezTo>
                <a:cubicBezTo>
                  <a:pt x="802" y="1527"/>
                  <a:pt x="793" y="1496"/>
                  <a:pt x="782" y="1472"/>
                </a:cubicBezTo>
                <a:cubicBezTo>
                  <a:pt x="782" y="1467"/>
                  <a:pt x="783" y="1464"/>
                  <a:pt x="789" y="1463"/>
                </a:cubicBezTo>
                <a:cubicBezTo>
                  <a:pt x="766" y="1418"/>
                  <a:pt x="758" y="1374"/>
                  <a:pt x="742" y="1324"/>
                </a:cubicBezTo>
                <a:cubicBezTo>
                  <a:pt x="705" y="1312"/>
                  <a:pt x="664" y="1302"/>
                  <a:pt x="626" y="1293"/>
                </a:cubicBezTo>
                <a:cubicBezTo>
                  <a:pt x="615" y="1290"/>
                  <a:pt x="603" y="1285"/>
                  <a:pt x="593" y="1284"/>
                </a:cubicBezTo>
                <a:cubicBezTo>
                  <a:pt x="573" y="1281"/>
                  <a:pt x="549" y="1285"/>
                  <a:pt x="526" y="1286"/>
                </a:cubicBezTo>
                <a:cubicBezTo>
                  <a:pt x="524" y="1289"/>
                  <a:pt x="526" y="1294"/>
                  <a:pt x="526" y="1301"/>
                </a:cubicBezTo>
                <a:cubicBezTo>
                  <a:pt x="547" y="1312"/>
                  <a:pt x="543" y="1362"/>
                  <a:pt x="517" y="1360"/>
                </a:cubicBezTo>
                <a:cubicBezTo>
                  <a:pt x="509" y="1388"/>
                  <a:pt x="528" y="1431"/>
                  <a:pt x="500" y="1447"/>
                </a:cubicBezTo>
                <a:cubicBezTo>
                  <a:pt x="504" y="1469"/>
                  <a:pt x="459" y="1482"/>
                  <a:pt x="457" y="1450"/>
                </a:cubicBezTo>
                <a:cubicBezTo>
                  <a:pt x="453" y="1450"/>
                  <a:pt x="449" y="1448"/>
                  <a:pt x="443" y="1448"/>
                </a:cubicBezTo>
                <a:cubicBezTo>
                  <a:pt x="440" y="1444"/>
                  <a:pt x="438" y="1438"/>
                  <a:pt x="436" y="1433"/>
                </a:cubicBezTo>
                <a:cubicBezTo>
                  <a:pt x="445" y="1412"/>
                  <a:pt x="440" y="1377"/>
                  <a:pt x="439" y="1358"/>
                </a:cubicBezTo>
                <a:cubicBezTo>
                  <a:pt x="436" y="1355"/>
                  <a:pt x="429" y="1350"/>
                  <a:pt x="428" y="1341"/>
                </a:cubicBezTo>
                <a:cubicBezTo>
                  <a:pt x="424" y="1343"/>
                  <a:pt x="418" y="1342"/>
                  <a:pt x="414" y="1343"/>
                </a:cubicBezTo>
                <a:cubicBezTo>
                  <a:pt x="418" y="1356"/>
                  <a:pt x="409" y="1365"/>
                  <a:pt x="392" y="1364"/>
                </a:cubicBezTo>
                <a:cubicBezTo>
                  <a:pt x="373" y="1355"/>
                  <a:pt x="389" y="1323"/>
                  <a:pt x="383" y="1304"/>
                </a:cubicBezTo>
                <a:cubicBezTo>
                  <a:pt x="384" y="1304"/>
                  <a:pt x="385" y="1303"/>
                  <a:pt x="385" y="1301"/>
                </a:cubicBezTo>
                <a:cubicBezTo>
                  <a:pt x="400" y="1293"/>
                  <a:pt x="417" y="1306"/>
                  <a:pt x="413" y="1320"/>
                </a:cubicBezTo>
                <a:cubicBezTo>
                  <a:pt x="420" y="1322"/>
                  <a:pt x="420" y="1316"/>
                  <a:pt x="426" y="1317"/>
                </a:cubicBezTo>
                <a:cubicBezTo>
                  <a:pt x="424" y="1312"/>
                  <a:pt x="427" y="1309"/>
                  <a:pt x="428" y="1304"/>
                </a:cubicBezTo>
                <a:cubicBezTo>
                  <a:pt x="431" y="1300"/>
                  <a:pt x="434" y="1303"/>
                  <a:pt x="438" y="1301"/>
                </a:cubicBezTo>
                <a:cubicBezTo>
                  <a:pt x="438" y="1296"/>
                  <a:pt x="437" y="1291"/>
                  <a:pt x="435" y="1286"/>
                </a:cubicBezTo>
                <a:cubicBezTo>
                  <a:pt x="418" y="1287"/>
                  <a:pt x="406" y="1285"/>
                  <a:pt x="397" y="1293"/>
                </a:cubicBezTo>
                <a:cubicBezTo>
                  <a:pt x="364" y="1293"/>
                  <a:pt x="329" y="1301"/>
                  <a:pt x="295" y="1306"/>
                </a:cubicBezTo>
                <a:cubicBezTo>
                  <a:pt x="267" y="1314"/>
                  <a:pt x="228" y="1317"/>
                  <a:pt x="199" y="1321"/>
                </a:cubicBezTo>
                <a:cubicBezTo>
                  <a:pt x="186" y="1371"/>
                  <a:pt x="156" y="1426"/>
                  <a:pt x="142" y="1474"/>
                </a:cubicBezTo>
                <a:cubicBezTo>
                  <a:pt x="146" y="1476"/>
                  <a:pt x="148" y="1479"/>
                  <a:pt x="150" y="1482"/>
                </a:cubicBezTo>
                <a:cubicBezTo>
                  <a:pt x="141" y="1500"/>
                  <a:pt x="133" y="1525"/>
                  <a:pt x="128" y="1545"/>
                </a:cubicBezTo>
                <a:cubicBezTo>
                  <a:pt x="124" y="1547"/>
                  <a:pt x="121" y="1551"/>
                  <a:pt x="116" y="1549"/>
                </a:cubicBezTo>
                <a:cubicBezTo>
                  <a:pt x="104" y="1563"/>
                  <a:pt x="101" y="1582"/>
                  <a:pt x="91" y="1602"/>
                </a:cubicBezTo>
                <a:cubicBezTo>
                  <a:pt x="90" y="1604"/>
                  <a:pt x="87" y="1606"/>
                  <a:pt x="85" y="1609"/>
                </a:cubicBezTo>
                <a:cubicBezTo>
                  <a:pt x="78" y="1626"/>
                  <a:pt x="78" y="1647"/>
                  <a:pt x="65" y="1657"/>
                </a:cubicBezTo>
                <a:cubicBezTo>
                  <a:pt x="60" y="1656"/>
                  <a:pt x="58" y="1659"/>
                  <a:pt x="54" y="1657"/>
                </a:cubicBezTo>
                <a:cubicBezTo>
                  <a:pt x="47" y="1664"/>
                  <a:pt x="44" y="1681"/>
                  <a:pt x="35" y="1683"/>
                </a:cubicBezTo>
                <a:cubicBezTo>
                  <a:pt x="27" y="1681"/>
                  <a:pt x="19" y="1678"/>
                  <a:pt x="14" y="1672"/>
                </a:cubicBezTo>
                <a:cubicBezTo>
                  <a:pt x="14" y="1661"/>
                  <a:pt x="21" y="1656"/>
                  <a:pt x="25" y="1649"/>
                </a:cubicBezTo>
                <a:cubicBezTo>
                  <a:pt x="4" y="1644"/>
                  <a:pt x="13" y="1629"/>
                  <a:pt x="17" y="1610"/>
                </a:cubicBezTo>
                <a:cubicBezTo>
                  <a:pt x="17" y="1605"/>
                  <a:pt x="16" y="1602"/>
                  <a:pt x="17" y="1600"/>
                </a:cubicBezTo>
                <a:cubicBezTo>
                  <a:pt x="17" y="1599"/>
                  <a:pt x="20" y="1597"/>
                  <a:pt x="21" y="1595"/>
                </a:cubicBezTo>
                <a:cubicBezTo>
                  <a:pt x="23" y="1589"/>
                  <a:pt x="24" y="1581"/>
                  <a:pt x="27" y="1575"/>
                </a:cubicBezTo>
                <a:cubicBezTo>
                  <a:pt x="32" y="1565"/>
                  <a:pt x="45" y="1547"/>
                  <a:pt x="46" y="1535"/>
                </a:cubicBezTo>
                <a:cubicBezTo>
                  <a:pt x="46" y="1531"/>
                  <a:pt x="38" y="1532"/>
                  <a:pt x="38" y="1527"/>
                </a:cubicBezTo>
                <a:cubicBezTo>
                  <a:pt x="37" y="1519"/>
                  <a:pt x="45" y="1514"/>
                  <a:pt x="46" y="1505"/>
                </a:cubicBezTo>
                <a:cubicBezTo>
                  <a:pt x="44" y="1501"/>
                  <a:pt x="39" y="1498"/>
                  <a:pt x="34" y="1496"/>
                </a:cubicBezTo>
                <a:cubicBezTo>
                  <a:pt x="32" y="1502"/>
                  <a:pt x="28" y="1506"/>
                  <a:pt x="28" y="1513"/>
                </a:cubicBezTo>
                <a:cubicBezTo>
                  <a:pt x="21" y="1516"/>
                  <a:pt x="10" y="1521"/>
                  <a:pt x="0" y="1518"/>
                </a:cubicBezTo>
                <a:cubicBezTo>
                  <a:pt x="1" y="1489"/>
                  <a:pt x="13" y="1463"/>
                  <a:pt x="22" y="1440"/>
                </a:cubicBezTo>
                <a:cubicBezTo>
                  <a:pt x="34" y="1440"/>
                  <a:pt x="46" y="1443"/>
                  <a:pt x="46" y="1455"/>
                </a:cubicBezTo>
                <a:cubicBezTo>
                  <a:pt x="47" y="1462"/>
                  <a:pt x="37" y="1468"/>
                  <a:pt x="39" y="1478"/>
                </a:cubicBezTo>
                <a:cubicBezTo>
                  <a:pt x="44" y="1479"/>
                  <a:pt x="49" y="1480"/>
                  <a:pt x="53" y="1482"/>
                </a:cubicBezTo>
                <a:cubicBezTo>
                  <a:pt x="57" y="1472"/>
                  <a:pt x="57" y="1464"/>
                  <a:pt x="58" y="1457"/>
                </a:cubicBezTo>
                <a:cubicBezTo>
                  <a:pt x="62" y="1454"/>
                  <a:pt x="68" y="1453"/>
                  <a:pt x="73" y="1456"/>
                </a:cubicBezTo>
                <a:cubicBezTo>
                  <a:pt x="93" y="1400"/>
                  <a:pt x="117" y="1345"/>
                  <a:pt x="135" y="1289"/>
                </a:cubicBezTo>
                <a:cubicBezTo>
                  <a:pt x="140" y="1274"/>
                  <a:pt x="145" y="1257"/>
                  <a:pt x="148" y="1242"/>
                </a:cubicBezTo>
                <a:cubicBezTo>
                  <a:pt x="150" y="1225"/>
                  <a:pt x="160" y="1209"/>
                  <a:pt x="165" y="1195"/>
                </a:cubicBezTo>
                <a:cubicBezTo>
                  <a:pt x="173" y="1173"/>
                  <a:pt x="179" y="1150"/>
                  <a:pt x="188" y="1128"/>
                </a:cubicBezTo>
                <a:cubicBezTo>
                  <a:pt x="196" y="1108"/>
                  <a:pt x="206" y="1080"/>
                  <a:pt x="215" y="1057"/>
                </a:cubicBezTo>
                <a:cubicBezTo>
                  <a:pt x="223" y="1037"/>
                  <a:pt x="230" y="1016"/>
                  <a:pt x="238" y="996"/>
                </a:cubicBezTo>
                <a:cubicBezTo>
                  <a:pt x="243" y="987"/>
                  <a:pt x="249" y="979"/>
                  <a:pt x="252" y="969"/>
                </a:cubicBezTo>
                <a:cubicBezTo>
                  <a:pt x="258" y="951"/>
                  <a:pt x="264" y="935"/>
                  <a:pt x="270" y="917"/>
                </a:cubicBezTo>
                <a:cubicBezTo>
                  <a:pt x="276" y="901"/>
                  <a:pt x="281" y="886"/>
                  <a:pt x="287" y="871"/>
                </a:cubicBezTo>
                <a:cubicBezTo>
                  <a:pt x="289" y="866"/>
                  <a:pt x="293" y="861"/>
                  <a:pt x="295" y="856"/>
                </a:cubicBezTo>
                <a:cubicBezTo>
                  <a:pt x="296" y="850"/>
                  <a:pt x="296" y="843"/>
                  <a:pt x="298" y="838"/>
                </a:cubicBezTo>
                <a:cubicBezTo>
                  <a:pt x="300" y="832"/>
                  <a:pt x="304" y="828"/>
                  <a:pt x="306" y="823"/>
                </a:cubicBezTo>
                <a:cubicBezTo>
                  <a:pt x="312" y="809"/>
                  <a:pt x="315" y="794"/>
                  <a:pt x="321" y="779"/>
                </a:cubicBezTo>
                <a:cubicBezTo>
                  <a:pt x="327" y="762"/>
                  <a:pt x="332" y="749"/>
                  <a:pt x="341" y="734"/>
                </a:cubicBezTo>
                <a:cubicBezTo>
                  <a:pt x="341" y="731"/>
                  <a:pt x="339" y="731"/>
                  <a:pt x="339" y="727"/>
                </a:cubicBezTo>
                <a:cubicBezTo>
                  <a:pt x="346" y="712"/>
                  <a:pt x="352" y="699"/>
                  <a:pt x="357" y="686"/>
                </a:cubicBezTo>
                <a:cubicBezTo>
                  <a:pt x="374" y="676"/>
                  <a:pt x="408" y="674"/>
                  <a:pt x="431" y="668"/>
                </a:cubicBezTo>
                <a:cubicBezTo>
                  <a:pt x="445" y="664"/>
                  <a:pt x="449" y="651"/>
                  <a:pt x="453" y="635"/>
                </a:cubicBezTo>
                <a:cubicBezTo>
                  <a:pt x="448" y="637"/>
                  <a:pt x="436" y="635"/>
                  <a:pt x="426" y="635"/>
                </a:cubicBezTo>
                <a:cubicBezTo>
                  <a:pt x="423" y="638"/>
                  <a:pt x="425" y="644"/>
                  <a:pt x="424" y="648"/>
                </a:cubicBezTo>
                <a:cubicBezTo>
                  <a:pt x="418" y="661"/>
                  <a:pt x="399" y="666"/>
                  <a:pt x="391" y="655"/>
                </a:cubicBezTo>
                <a:cubicBezTo>
                  <a:pt x="380" y="639"/>
                  <a:pt x="392" y="610"/>
                  <a:pt x="390" y="591"/>
                </a:cubicBezTo>
                <a:cubicBezTo>
                  <a:pt x="392" y="591"/>
                  <a:pt x="394" y="590"/>
                  <a:pt x="393" y="587"/>
                </a:cubicBezTo>
                <a:cubicBezTo>
                  <a:pt x="406" y="586"/>
                  <a:pt x="414" y="589"/>
                  <a:pt x="420" y="594"/>
                </a:cubicBezTo>
                <a:cubicBezTo>
                  <a:pt x="418" y="600"/>
                  <a:pt x="421" y="604"/>
                  <a:pt x="423" y="609"/>
                </a:cubicBezTo>
                <a:cubicBezTo>
                  <a:pt x="434" y="611"/>
                  <a:pt x="443" y="609"/>
                  <a:pt x="458" y="609"/>
                </a:cubicBezTo>
                <a:cubicBezTo>
                  <a:pt x="461" y="601"/>
                  <a:pt x="459" y="594"/>
                  <a:pt x="462" y="585"/>
                </a:cubicBezTo>
                <a:cubicBezTo>
                  <a:pt x="453" y="575"/>
                  <a:pt x="440" y="563"/>
                  <a:pt x="437" y="548"/>
                </a:cubicBezTo>
                <a:cubicBezTo>
                  <a:pt x="432" y="522"/>
                  <a:pt x="449" y="498"/>
                  <a:pt x="462" y="484"/>
                </a:cubicBezTo>
                <a:cubicBezTo>
                  <a:pt x="454" y="477"/>
                  <a:pt x="445" y="472"/>
                  <a:pt x="441" y="462"/>
                </a:cubicBezTo>
                <a:cubicBezTo>
                  <a:pt x="447" y="448"/>
                  <a:pt x="453" y="432"/>
                  <a:pt x="459" y="417"/>
                </a:cubicBezTo>
                <a:cubicBezTo>
                  <a:pt x="402" y="366"/>
                  <a:pt x="337" y="322"/>
                  <a:pt x="277" y="273"/>
                </a:cubicBezTo>
                <a:cubicBezTo>
                  <a:pt x="279" y="271"/>
                  <a:pt x="277" y="271"/>
                  <a:pt x="278" y="268"/>
                </a:cubicBezTo>
                <a:cubicBezTo>
                  <a:pt x="227" y="223"/>
                  <a:pt x="178" y="175"/>
                  <a:pt x="122" y="134"/>
                </a:cubicBezTo>
                <a:cubicBezTo>
                  <a:pt x="119" y="134"/>
                  <a:pt x="116" y="134"/>
                  <a:pt x="113" y="134"/>
                </a:cubicBezTo>
                <a:cubicBezTo>
                  <a:pt x="110" y="131"/>
                  <a:pt x="105" y="128"/>
                  <a:pt x="100" y="125"/>
                </a:cubicBezTo>
                <a:cubicBezTo>
                  <a:pt x="101" y="120"/>
                  <a:pt x="99" y="117"/>
                  <a:pt x="97" y="115"/>
                </a:cubicBezTo>
                <a:cubicBezTo>
                  <a:pt x="109" y="70"/>
                  <a:pt x="129" y="31"/>
                  <a:pt x="173" y="9"/>
                </a:cubicBezTo>
                <a:cubicBezTo>
                  <a:pt x="179" y="6"/>
                  <a:pt x="186" y="5"/>
                  <a:pt x="192" y="0"/>
                </a:cubicBezTo>
                <a:cubicBezTo>
                  <a:pt x="205" y="2"/>
                  <a:pt x="215" y="11"/>
                  <a:pt x="215" y="22"/>
                </a:cubicBezTo>
                <a:cubicBezTo>
                  <a:pt x="268" y="68"/>
                  <a:pt x="324" y="110"/>
                  <a:pt x="369" y="163"/>
                </a:cubicBezTo>
                <a:cubicBezTo>
                  <a:pt x="374" y="163"/>
                  <a:pt x="373" y="163"/>
                  <a:pt x="377" y="163"/>
                </a:cubicBezTo>
                <a:cubicBezTo>
                  <a:pt x="439" y="210"/>
                  <a:pt x="487" y="269"/>
                  <a:pt x="549" y="315"/>
                </a:cubicBezTo>
                <a:cubicBezTo>
                  <a:pt x="552" y="321"/>
                  <a:pt x="553" y="330"/>
                  <a:pt x="562" y="331"/>
                </a:cubicBezTo>
                <a:cubicBezTo>
                  <a:pt x="565" y="319"/>
                  <a:pt x="558" y="305"/>
                  <a:pt x="549" y="301"/>
                </a:cubicBezTo>
                <a:cubicBezTo>
                  <a:pt x="550" y="299"/>
                  <a:pt x="550" y="294"/>
                  <a:pt x="551" y="292"/>
                </a:cubicBezTo>
                <a:cubicBezTo>
                  <a:pt x="576" y="268"/>
                  <a:pt x="625" y="289"/>
                  <a:pt x="615" y="319"/>
                </a:cubicBezTo>
                <a:cubicBezTo>
                  <a:pt x="607" y="325"/>
                  <a:pt x="602" y="327"/>
                  <a:pt x="590" y="324"/>
                </a:cubicBezTo>
                <a:cubicBezTo>
                  <a:pt x="584" y="330"/>
                  <a:pt x="585" y="340"/>
                  <a:pt x="580" y="345"/>
                </a:cubicBezTo>
                <a:cubicBezTo>
                  <a:pt x="587" y="352"/>
                  <a:pt x="595" y="359"/>
                  <a:pt x="598" y="371"/>
                </a:cubicBezTo>
                <a:cubicBezTo>
                  <a:pt x="616" y="394"/>
                  <a:pt x="641" y="410"/>
                  <a:pt x="663" y="431"/>
                </a:cubicBezTo>
                <a:cubicBezTo>
                  <a:pt x="675" y="441"/>
                  <a:pt x="687" y="452"/>
                  <a:pt x="701" y="457"/>
                </a:cubicBezTo>
                <a:cubicBezTo>
                  <a:pt x="705" y="440"/>
                  <a:pt x="681" y="441"/>
                  <a:pt x="682" y="423"/>
                </a:cubicBezTo>
                <a:cubicBezTo>
                  <a:pt x="698" y="401"/>
                  <a:pt x="731" y="413"/>
                  <a:pt x="746" y="429"/>
                </a:cubicBezTo>
                <a:cubicBezTo>
                  <a:pt x="749" y="437"/>
                  <a:pt x="745" y="446"/>
                  <a:pt x="744" y="450"/>
                </a:cubicBezTo>
                <a:cubicBezTo>
                  <a:pt x="739" y="453"/>
                  <a:pt x="731" y="453"/>
                  <a:pt x="723" y="453"/>
                </a:cubicBezTo>
                <a:cubicBezTo>
                  <a:pt x="720" y="458"/>
                  <a:pt x="719" y="464"/>
                  <a:pt x="715" y="468"/>
                </a:cubicBezTo>
                <a:cubicBezTo>
                  <a:pt x="717" y="475"/>
                  <a:pt x="725" y="479"/>
                  <a:pt x="728" y="486"/>
                </a:cubicBezTo>
                <a:cubicBezTo>
                  <a:pt x="729" y="489"/>
                  <a:pt x="727" y="493"/>
                  <a:pt x="729" y="496"/>
                </a:cubicBezTo>
                <a:cubicBezTo>
                  <a:pt x="733" y="504"/>
                  <a:pt x="742" y="512"/>
                  <a:pt x="747" y="518"/>
                </a:cubicBezTo>
                <a:cubicBezTo>
                  <a:pt x="795" y="571"/>
                  <a:pt x="865" y="616"/>
                  <a:pt x="908" y="671"/>
                </a:cubicBezTo>
                <a:cubicBezTo>
                  <a:pt x="927" y="683"/>
                  <a:pt x="941" y="710"/>
                  <a:pt x="966" y="720"/>
                </a:cubicBezTo>
                <a:cubicBezTo>
                  <a:pt x="989" y="707"/>
                  <a:pt x="1011" y="692"/>
                  <a:pt x="1037" y="680"/>
                </a:cubicBezTo>
                <a:cubicBezTo>
                  <a:pt x="1036" y="677"/>
                  <a:pt x="1032" y="676"/>
                  <a:pt x="1031" y="672"/>
                </a:cubicBezTo>
                <a:cubicBezTo>
                  <a:pt x="1032" y="667"/>
                  <a:pt x="1033" y="664"/>
                  <a:pt x="1035" y="660"/>
                </a:cubicBezTo>
                <a:cubicBezTo>
                  <a:pt x="1026" y="652"/>
                  <a:pt x="1017" y="647"/>
                  <a:pt x="1008" y="640"/>
                </a:cubicBezTo>
                <a:cubicBezTo>
                  <a:pt x="1000" y="644"/>
                  <a:pt x="989" y="648"/>
                  <a:pt x="979" y="643"/>
                </a:cubicBezTo>
                <a:cubicBezTo>
                  <a:pt x="979" y="638"/>
                  <a:pt x="974" y="632"/>
                  <a:pt x="974" y="626"/>
                </a:cubicBezTo>
                <a:cubicBezTo>
                  <a:pt x="973" y="607"/>
                  <a:pt x="1003" y="570"/>
                  <a:pt x="1020" y="572"/>
                </a:cubicBezTo>
                <a:cubicBezTo>
                  <a:pt x="1028" y="573"/>
                  <a:pt x="1043" y="583"/>
                  <a:pt x="1045" y="591"/>
                </a:cubicBezTo>
                <a:cubicBezTo>
                  <a:pt x="1046" y="595"/>
                  <a:pt x="1042" y="600"/>
                  <a:pt x="1043" y="604"/>
                </a:cubicBezTo>
                <a:cubicBezTo>
                  <a:pt x="1045" y="614"/>
                  <a:pt x="1053" y="615"/>
                  <a:pt x="1061" y="623"/>
                </a:cubicBezTo>
                <a:cubicBezTo>
                  <a:pt x="1076" y="617"/>
                  <a:pt x="1091" y="629"/>
                  <a:pt x="1087" y="646"/>
                </a:cubicBezTo>
                <a:cubicBezTo>
                  <a:pt x="1090" y="650"/>
                  <a:pt x="1091" y="650"/>
                  <a:pt x="1094" y="655"/>
                </a:cubicBezTo>
                <a:cubicBezTo>
                  <a:pt x="1097" y="653"/>
                  <a:pt x="1100" y="652"/>
                  <a:pt x="1102" y="650"/>
                </a:cubicBezTo>
                <a:cubicBezTo>
                  <a:pt x="1100" y="638"/>
                  <a:pt x="1086" y="633"/>
                  <a:pt x="1091" y="617"/>
                </a:cubicBezTo>
                <a:cubicBezTo>
                  <a:pt x="1115" y="609"/>
                  <a:pt x="1160" y="640"/>
                  <a:pt x="1146" y="660"/>
                </a:cubicBezTo>
                <a:cubicBezTo>
                  <a:pt x="1139" y="669"/>
                  <a:pt x="1122" y="665"/>
                  <a:pt x="1114" y="657"/>
                </a:cubicBezTo>
                <a:cubicBezTo>
                  <a:pt x="1109" y="658"/>
                  <a:pt x="1112" y="663"/>
                  <a:pt x="1105" y="663"/>
                </a:cubicBezTo>
                <a:cubicBezTo>
                  <a:pt x="1106" y="665"/>
                  <a:pt x="1108" y="667"/>
                  <a:pt x="1112" y="668"/>
                </a:cubicBezTo>
                <a:cubicBezTo>
                  <a:pt x="1113" y="666"/>
                  <a:pt x="1115" y="667"/>
                  <a:pt x="1117" y="663"/>
                </a:cubicBezTo>
                <a:cubicBezTo>
                  <a:pt x="1130" y="664"/>
                  <a:pt x="1138" y="676"/>
                  <a:pt x="1135" y="689"/>
                </a:cubicBezTo>
                <a:cubicBezTo>
                  <a:pt x="1140" y="700"/>
                  <a:pt x="1162" y="710"/>
                  <a:pt x="1162" y="719"/>
                </a:cubicBezTo>
                <a:cubicBezTo>
                  <a:pt x="1162" y="729"/>
                  <a:pt x="1150" y="736"/>
                  <a:pt x="1143" y="745"/>
                </a:cubicBezTo>
                <a:cubicBezTo>
                  <a:pt x="1123" y="747"/>
                  <a:pt x="1121" y="732"/>
                  <a:pt x="1109" y="722"/>
                </a:cubicBezTo>
                <a:cubicBezTo>
                  <a:pt x="1100" y="723"/>
                  <a:pt x="1097" y="732"/>
                  <a:pt x="1089" y="731"/>
                </a:cubicBezTo>
                <a:cubicBezTo>
                  <a:pt x="1076" y="729"/>
                  <a:pt x="1077" y="712"/>
                  <a:pt x="1086" y="706"/>
                </a:cubicBezTo>
                <a:cubicBezTo>
                  <a:pt x="1080" y="701"/>
                  <a:pt x="1076" y="695"/>
                  <a:pt x="1069" y="692"/>
                </a:cubicBezTo>
                <a:cubicBezTo>
                  <a:pt x="1040" y="708"/>
                  <a:pt x="1012" y="727"/>
                  <a:pt x="983" y="743"/>
                </a:cubicBezTo>
                <a:cubicBezTo>
                  <a:pt x="980" y="762"/>
                  <a:pt x="986" y="776"/>
                  <a:pt x="1000" y="784"/>
                </a:cubicBezTo>
                <a:cubicBezTo>
                  <a:pt x="1001" y="798"/>
                  <a:pt x="1012" y="803"/>
                  <a:pt x="1020" y="811"/>
                </a:cubicBezTo>
                <a:cubicBezTo>
                  <a:pt x="1033" y="809"/>
                  <a:pt x="1042" y="819"/>
                  <a:pt x="1046" y="833"/>
                </a:cubicBezTo>
                <a:cubicBezTo>
                  <a:pt x="1052" y="822"/>
                  <a:pt x="1071" y="826"/>
                  <a:pt x="1078" y="831"/>
                </a:cubicBezTo>
                <a:cubicBezTo>
                  <a:pt x="1085" y="828"/>
                  <a:pt x="1089" y="816"/>
                  <a:pt x="1100" y="815"/>
                </a:cubicBezTo>
                <a:cubicBezTo>
                  <a:pt x="1105" y="815"/>
                  <a:pt x="1105" y="821"/>
                  <a:pt x="1110" y="820"/>
                </a:cubicBezTo>
                <a:cubicBezTo>
                  <a:pt x="1118" y="820"/>
                  <a:pt x="1128" y="807"/>
                  <a:pt x="1139" y="814"/>
                </a:cubicBezTo>
                <a:cubicBezTo>
                  <a:pt x="1148" y="819"/>
                  <a:pt x="1150" y="834"/>
                  <a:pt x="1146" y="846"/>
                </a:cubicBezTo>
                <a:close/>
                <a:moveTo>
                  <a:pt x="605" y="314"/>
                </a:moveTo>
                <a:cubicBezTo>
                  <a:pt x="605" y="307"/>
                  <a:pt x="606" y="305"/>
                  <a:pt x="600" y="301"/>
                </a:cubicBezTo>
                <a:cubicBezTo>
                  <a:pt x="594" y="316"/>
                  <a:pt x="573" y="305"/>
                  <a:pt x="572" y="293"/>
                </a:cubicBezTo>
                <a:cubicBezTo>
                  <a:pt x="566" y="292"/>
                  <a:pt x="561" y="297"/>
                  <a:pt x="562" y="300"/>
                </a:cubicBezTo>
                <a:cubicBezTo>
                  <a:pt x="566" y="305"/>
                  <a:pt x="588" y="321"/>
                  <a:pt x="605" y="314"/>
                </a:cubicBezTo>
                <a:close/>
                <a:moveTo>
                  <a:pt x="185" y="36"/>
                </a:moveTo>
                <a:cubicBezTo>
                  <a:pt x="170" y="70"/>
                  <a:pt x="151" y="100"/>
                  <a:pt x="120" y="116"/>
                </a:cubicBezTo>
                <a:cubicBezTo>
                  <a:pt x="123" y="121"/>
                  <a:pt x="114" y="118"/>
                  <a:pt x="115" y="124"/>
                </a:cubicBezTo>
                <a:cubicBezTo>
                  <a:pt x="119" y="127"/>
                  <a:pt x="124" y="122"/>
                  <a:pt x="128" y="125"/>
                </a:cubicBezTo>
                <a:cubicBezTo>
                  <a:pt x="163" y="102"/>
                  <a:pt x="203" y="72"/>
                  <a:pt x="203" y="23"/>
                </a:cubicBezTo>
                <a:cubicBezTo>
                  <a:pt x="203" y="22"/>
                  <a:pt x="203" y="20"/>
                  <a:pt x="205" y="21"/>
                </a:cubicBezTo>
                <a:cubicBezTo>
                  <a:pt x="203" y="16"/>
                  <a:pt x="199" y="13"/>
                  <a:pt x="193" y="11"/>
                </a:cubicBezTo>
                <a:cubicBezTo>
                  <a:pt x="194" y="18"/>
                  <a:pt x="182" y="26"/>
                  <a:pt x="185" y="36"/>
                </a:cubicBezTo>
                <a:close/>
                <a:moveTo>
                  <a:pt x="108" y="111"/>
                </a:moveTo>
                <a:cubicBezTo>
                  <a:pt x="143" y="92"/>
                  <a:pt x="171" y="60"/>
                  <a:pt x="179" y="17"/>
                </a:cubicBezTo>
                <a:cubicBezTo>
                  <a:pt x="139" y="33"/>
                  <a:pt x="119" y="71"/>
                  <a:pt x="108" y="111"/>
                </a:cubicBezTo>
                <a:close/>
                <a:moveTo>
                  <a:pt x="136" y="131"/>
                </a:moveTo>
                <a:cubicBezTo>
                  <a:pt x="154" y="151"/>
                  <a:pt x="176" y="166"/>
                  <a:pt x="197" y="183"/>
                </a:cubicBezTo>
                <a:cubicBezTo>
                  <a:pt x="228" y="208"/>
                  <a:pt x="255" y="239"/>
                  <a:pt x="288" y="261"/>
                </a:cubicBezTo>
                <a:cubicBezTo>
                  <a:pt x="323" y="243"/>
                  <a:pt x="356" y="215"/>
                  <a:pt x="360" y="167"/>
                </a:cubicBezTo>
                <a:cubicBezTo>
                  <a:pt x="315" y="119"/>
                  <a:pt x="269" y="73"/>
                  <a:pt x="213" y="36"/>
                </a:cubicBezTo>
                <a:cubicBezTo>
                  <a:pt x="199" y="79"/>
                  <a:pt x="172" y="110"/>
                  <a:pt x="136" y="131"/>
                </a:cubicBezTo>
                <a:close/>
                <a:moveTo>
                  <a:pt x="291" y="270"/>
                </a:moveTo>
                <a:cubicBezTo>
                  <a:pt x="351" y="326"/>
                  <a:pt x="422" y="369"/>
                  <a:pt x="483" y="423"/>
                </a:cubicBezTo>
                <a:cubicBezTo>
                  <a:pt x="490" y="419"/>
                  <a:pt x="500" y="416"/>
                  <a:pt x="507" y="410"/>
                </a:cubicBezTo>
                <a:cubicBezTo>
                  <a:pt x="515" y="403"/>
                  <a:pt x="533" y="386"/>
                  <a:pt x="536" y="377"/>
                </a:cubicBezTo>
                <a:cubicBezTo>
                  <a:pt x="536" y="375"/>
                  <a:pt x="534" y="372"/>
                  <a:pt x="535" y="370"/>
                </a:cubicBezTo>
                <a:cubicBezTo>
                  <a:pt x="537" y="360"/>
                  <a:pt x="547" y="354"/>
                  <a:pt x="550" y="344"/>
                </a:cubicBezTo>
                <a:cubicBezTo>
                  <a:pt x="542" y="322"/>
                  <a:pt x="521" y="312"/>
                  <a:pt x="511" y="293"/>
                </a:cubicBezTo>
                <a:cubicBezTo>
                  <a:pt x="502" y="290"/>
                  <a:pt x="501" y="284"/>
                  <a:pt x="492" y="283"/>
                </a:cubicBezTo>
                <a:cubicBezTo>
                  <a:pt x="479" y="270"/>
                  <a:pt x="470" y="253"/>
                  <a:pt x="452" y="245"/>
                </a:cubicBezTo>
                <a:cubicBezTo>
                  <a:pt x="430" y="217"/>
                  <a:pt x="404" y="193"/>
                  <a:pt x="373" y="175"/>
                </a:cubicBezTo>
                <a:cubicBezTo>
                  <a:pt x="360" y="219"/>
                  <a:pt x="335" y="254"/>
                  <a:pt x="291" y="270"/>
                </a:cubicBezTo>
                <a:close/>
                <a:moveTo>
                  <a:pt x="572" y="338"/>
                </a:moveTo>
                <a:cubicBezTo>
                  <a:pt x="577" y="334"/>
                  <a:pt x="576" y="328"/>
                  <a:pt x="577" y="322"/>
                </a:cubicBezTo>
                <a:cubicBezTo>
                  <a:pt x="575" y="321"/>
                  <a:pt x="574" y="319"/>
                  <a:pt x="572" y="319"/>
                </a:cubicBezTo>
                <a:cubicBezTo>
                  <a:pt x="572" y="326"/>
                  <a:pt x="572" y="332"/>
                  <a:pt x="572" y="338"/>
                </a:cubicBezTo>
                <a:close/>
                <a:moveTo>
                  <a:pt x="612" y="540"/>
                </a:moveTo>
                <a:cubicBezTo>
                  <a:pt x="625" y="540"/>
                  <a:pt x="641" y="537"/>
                  <a:pt x="652" y="531"/>
                </a:cubicBezTo>
                <a:cubicBezTo>
                  <a:pt x="660" y="526"/>
                  <a:pt x="675" y="511"/>
                  <a:pt x="681" y="500"/>
                </a:cubicBezTo>
                <a:cubicBezTo>
                  <a:pt x="684" y="493"/>
                  <a:pt x="691" y="473"/>
                  <a:pt x="688" y="464"/>
                </a:cubicBezTo>
                <a:cubicBezTo>
                  <a:pt x="684" y="454"/>
                  <a:pt x="663" y="445"/>
                  <a:pt x="653" y="435"/>
                </a:cubicBezTo>
                <a:cubicBezTo>
                  <a:pt x="651" y="433"/>
                  <a:pt x="650" y="430"/>
                  <a:pt x="647" y="427"/>
                </a:cubicBezTo>
                <a:cubicBezTo>
                  <a:pt x="645" y="425"/>
                  <a:pt x="642" y="424"/>
                  <a:pt x="639" y="422"/>
                </a:cubicBezTo>
                <a:cubicBezTo>
                  <a:pt x="625" y="410"/>
                  <a:pt x="606" y="391"/>
                  <a:pt x="593" y="384"/>
                </a:cubicBezTo>
                <a:cubicBezTo>
                  <a:pt x="582" y="419"/>
                  <a:pt x="553" y="447"/>
                  <a:pt x="519" y="458"/>
                </a:cubicBezTo>
                <a:cubicBezTo>
                  <a:pt x="549" y="486"/>
                  <a:pt x="576" y="517"/>
                  <a:pt x="612" y="540"/>
                </a:cubicBezTo>
                <a:close/>
                <a:moveTo>
                  <a:pt x="540" y="399"/>
                </a:moveTo>
                <a:cubicBezTo>
                  <a:pt x="538" y="399"/>
                  <a:pt x="539" y="402"/>
                  <a:pt x="536" y="401"/>
                </a:cubicBezTo>
                <a:cubicBezTo>
                  <a:pt x="536" y="400"/>
                  <a:pt x="541" y="397"/>
                  <a:pt x="537" y="395"/>
                </a:cubicBezTo>
                <a:cubicBezTo>
                  <a:pt x="529" y="403"/>
                  <a:pt x="522" y="412"/>
                  <a:pt x="513" y="418"/>
                </a:cubicBezTo>
                <a:cubicBezTo>
                  <a:pt x="515" y="423"/>
                  <a:pt x="512" y="421"/>
                  <a:pt x="511" y="424"/>
                </a:cubicBezTo>
                <a:cubicBezTo>
                  <a:pt x="516" y="425"/>
                  <a:pt x="518" y="424"/>
                  <a:pt x="513" y="427"/>
                </a:cubicBezTo>
                <a:cubicBezTo>
                  <a:pt x="516" y="429"/>
                  <a:pt x="518" y="424"/>
                  <a:pt x="519" y="427"/>
                </a:cubicBezTo>
                <a:cubicBezTo>
                  <a:pt x="514" y="434"/>
                  <a:pt x="526" y="433"/>
                  <a:pt x="529" y="435"/>
                </a:cubicBezTo>
                <a:cubicBezTo>
                  <a:pt x="525" y="436"/>
                  <a:pt x="529" y="439"/>
                  <a:pt x="527" y="439"/>
                </a:cubicBezTo>
                <a:cubicBezTo>
                  <a:pt x="519" y="443"/>
                  <a:pt x="519" y="441"/>
                  <a:pt x="524" y="440"/>
                </a:cubicBezTo>
                <a:cubicBezTo>
                  <a:pt x="532" y="439"/>
                  <a:pt x="540" y="434"/>
                  <a:pt x="547" y="431"/>
                </a:cubicBezTo>
                <a:cubicBezTo>
                  <a:pt x="550" y="426"/>
                  <a:pt x="555" y="424"/>
                  <a:pt x="558" y="418"/>
                </a:cubicBezTo>
                <a:cubicBezTo>
                  <a:pt x="554" y="417"/>
                  <a:pt x="556" y="421"/>
                  <a:pt x="552" y="421"/>
                </a:cubicBezTo>
                <a:cubicBezTo>
                  <a:pt x="553" y="417"/>
                  <a:pt x="550" y="418"/>
                  <a:pt x="550" y="416"/>
                </a:cubicBezTo>
                <a:cubicBezTo>
                  <a:pt x="554" y="413"/>
                  <a:pt x="550" y="416"/>
                  <a:pt x="549" y="414"/>
                </a:cubicBezTo>
                <a:cubicBezTo>
                  <a:pt x="550" y="410"/>
                  <a:pt x="547" y="406"/>
                  <a:pt x="549" y="404"/>
                </a:cubicBezTo>
                <a:cubicBezTo>
                  <a:pt x="546" y="407"/>
                  <a:pt x="536" y="407"/>
                  <a:pt x="535" y="403"/>
                </a:cubicBezTo>
                <a:cubicBezTo>
                  <a:pt x="537" y="403"/>
                  <a:pt x="542" y="399"/>
                  <a:pt x="540" y="399"/>
                </a:cubicBezTo>
                <a:close/>
                <a:moveTo>
                  <a:pt x="694" y="429"/>
                </a:moveTo>
                <a:cubicBezTo>
                  <a:pt x="698" y="438"/>
                  <a:pt x="712" y="446"/>
                  <a:pt x="721" y="439"/>
                </a:cubicBezTo>
                <a:cubicBezTo>
                  <a:pt x="709" y="437"/>
                  <a:pt x="705" y="429"/>
                  <a:pt x="699" y="422"/>
                </a:cubicBezTo>
                <a:cubicBezTo>
                  <a:pt x="698" y="425"/>
                  <a:pt x="694" y="425"/>
                  <a:pt x="694" y="429"/>
                </a:cubicBezTo>
                <a:close/>
                <a:moveTo>
                  <a:pt x="723" y="430"/>
                </a:moveTo>
                <a:cubicBezTo>
                  <a:pt x="722" y="424"/>
                  <a:pt x="716" y="424"/>
                  <a:pt x="712" y="422"/>
                </a:cubicBezTo>
                <a:cubicBezTo>
                  <a:pt x="714" y="426"/>
                  <a:pt x="716" y="430"/>
                  <a:pt x="723" y="430"/>
                </a:cubicBezTo>
                <a:close/>
                <a:moveTo>
                  <a:pt x="452" y="458"/>
                </a:moveTo>
                <a:cubicBezTo>
                  <a:pt x="452" y="464"/>
                  <a:pt x="462" y="470"/>
                  <a:pt x="468" y="475"/>
                </a:cubicBezTo>
                <a:cubicBezTo>
                  <a:pt x="509" y="503"/>
                  <a:pt x="550" y="543"/>
                  <a:pt x="591" y="564"/>
                </a:cubicBezTo>
                <a:cubicBezTo>
                  <a:pt x="596" y="561"/>
                  <a:pt x="600" y="555"/>
                  <a:pt x="603" y="549"/>
                </a:cubicBezTo>
                <a:cubicBezTo>
                  <a:pt x="600" y="548"/>
                  <a:pt x="600" y="545"/>
                  <a:pt x="598" y="542"/>
                </a:cubicBezTo>
                <a:cubicBezTo>
                  <a:pt x="579" y="555"/>
                  <a:pt x="571" y="539"/>
                  <a:pt x="558" y="529"/>
                </a:cubicBezTo>
                <a:cubicBezTo>
                  <a:pt x="537" y="513"/>
                  <a:pt x="514" y="496"/>
                  <a:pt x="498" y="479"/>
                </a:cubicBezTo>
                <a:cubicBezTo>
                  <a:pt x="490" y="477"/>
                  <a:pt x="478" y="468"/>
                  <a:pt x="474" y="458"/>
                </a:cubicBezTo>
                <a:cubicBezTo>
                  <a:pt x="474" y="453"/>
                  <a:pt x="480" y="453"/>
                  <a:pt x="480" y="446"/>
                </a:cubicBezTo>
                <a:cubicBezTo>
                  <a:pt x="477" y="440"/>
                  <a:pt x="470" y="434"/>
                  <a:pt x="462" y="431"/>
                </a:cubicBezTo>
                <a:cubicBezTo>
                  <a:pt x="463" y="441"/>
                  <a:pt x="451" y="448"/>
                  <a:pt x="452" y="458"/>
                </a:cubicBezTo>
                <a:close/>
                <a:moveTo>
                  <a:pt x="722" y="439"/>
                </a:moveTo>
                <a:cubicBezTo>
                  <a:pt x="723" y="446"/>
                  <a:pt x="729" y="444"/>
                  <a:pt x="736" y="444"/>
                </a:cubicBezTo>
                <a:cubicBezTo>
                  <a:pt x="737" y="439"/>
                  <a:pt x="737" y="435"/>
                  <a:pt x="734" y="433"/>
                </a:cubicBezTo>
                <a:cubicBezTo>
                  <a:pt x="731" y="436"/>
                  <a:pt x="728" y="440"/>
                  <a:pt x="722" y="439"/>
                </a:cubicBezTo>
                <a:close/>
                <a:moveTo>
                  <a:pt x="495" y="455"/>
                </a:moveTo>
                <a:cubicBezTo>
                  <a:pt x="492" y="457"/>
                  <a:pt x="488" y="457"/>
                  <a:pt x="485" y="456"/>
                </a:cubicBezTo>
                <a:cubicBezTo>
                  <a:pt x="510" y="485"/>
                  <a:pt x="544" y="503"/>
                  <a:pt x="572" y="529"/>
                </a:cubicBezTo>
                <a:cubicBezTo>
                  <a:pt x="580" y="527"/>
                  <a:pt x="582" y="541"/>
                  <a:pt x="586" y="535"/>
                </a:cubicBezTo>
                <a:cubicBezTo>
                  <a:pt x="556" y="508"/>
                  <a:pt x="530" y="477"/>
                  <a:pt x="495" y="455"/>
                </a:cubicBezTo>
                <a:close/>
                <a:moveTo>
                  <a:pt x="470" y="490"/>
                </a:moveTo>
                <a:cubicBezTo>
                  <a:pt x="455" y="500"/>
                  <a:pt x="442" y="529"/>
                  <a:pt x="450" y="552"/>
                </a:cubicBezTo>
                <a:cubicBezTo>
                  <a:pt x="449" y="522"/>
                  <a:pt x="465" y="506"/>
                  <a:pt x="477" y="494"/>
                </a:cubicBezTo>
                <a:cubicBezTo>
                  <a:pt x="476" y="492"/>
                  <a:pt x="472" y="491"/>
                  <a:pt x="470" y="490"/>
                </a:cubicBezTo>
                <a:close/>
                <a:moveTo>
                  <a:pt x="607" y="733"/>
                </a:moveTo>
                <a:cubicBezTo>
                  <a:pt x="600" y="719"/>
                  <a:pt x="597" y="695"/>
                  <a:pt x="588" y="680"/>
                </a:cubicBezTo>
                <a:cubicBezTo>
                  <a:pt x="570" y="670"/>
                  <a:pt x="544" y="675"/>
                  <a:pt x="535" y="657"/>
                </a:cubicBezTo>
                <a:cubicBezTo>
                  <a:pt x="526" y="642"/>
                  <a:pt x="527" y="618"/>
                  <a:pt x="526" y="602"/>
                </a:cubicBezTo>
                <a:cubicBezTo>
                  <a:pt x="546" y="597"/>
                  <a:pt x="565" y="580"/>
                  <a:pt x="561" y="556"/>
                </a:cubicBezTo>
                <a:cubicBezTo>
                  <a:pt x="555" y="555"/>
                  <a:pt x="550" y="546"/>
                  <a:pt x="544" y="548"/>
                </a:cubicBezTo>
                <a:cubicBezTo>
                  <a:pt x="552" y="585"/>
                  <a:pt x="500" y="592"/>
                  <a:pt x="488" y="562"/>
                </a:cubicBezTo>
                <a:cubicBezTo>
                  <a:pt x="484" y="544"/>
                  <a:pt x="497" y="530"/>
                  <a:pt x="515" y="526"/>
                </a:cubicBezTo>
                <a:cubicBezTo>
                  <a:pt x="506" y="517"/>
                  <a:pt x="494" y="511"/>
                  <a:pt x="483" y="503"/>
                </a:cubicBezTo>
                <a:cubicBezTo>
                  <a:pt x="458" y="518"/>
                  <a:pt x="448" y="565"/>
                  <a:pt x="475" y="584"/>
                </a:cubicBezTo>
                <a:cubicBezTo>
                  <a:pt x="464" y="608"/>
                  <a:pt x="467" y="659"/>
                  <a:pt x="445" y="671"/>
                </a:cubicBezTo>
                <a:cubicBezTo>
                  <a:pt x="436" y="676"/>
                  <a:pt x="422" y="675"/>
                  <a:pt x="412" y="678"/>
                </a:cubicBezTo>
                <a:cubicBezTo>
                  <a:pt x="409" y="679"/>
                  <a:pt x="406" y="682"/>
                  <a:pt x="404" y="683"/>
                </a:cubicBezTo>
                <a:cubicBezTo>
                  <a:pt x="390" y="687"/>
                  <a:pt x="376" y="684"/>
                  <a:pt x="364" y="692"/>
                </a:cubicBezTo>
                <a:cubicBezTo>
                  <a:pt x="358" y="702"/>
                  <a:pt x="353" y="713"/>
                  <a:pt x="350" y="726"/>
                </a:cubicBezTo>
                <a:cubicBezTo>
                  <a:pt x="374" y="725"/>
                  <a:pt x="397" y="741"/>
                  <a:pt x="422" y="733"/>
                </a:cubicBezTo>
                <a:cubicBezTo>
                  <a:pt x="426" y="722"/>
                  <a:pt x="432" y="708"/>
                  <a:pt x="447" y="702"/>
                </a:cubicBezTo>
                <a:cubicBezTo>
                  <a:pt x="461" y="697"/>
                  <a:pt x="496" y="696"/>
                  <a:pt x="512" y="700"/>
                </a:cubicBezTo>
                <a:cubicBezTo>
                  <a:pt x="530" y="704"/>
                  <a:pt x="535" y="720"/>
                  <a:pt x="542" y="732"/>
                </a:cubicBezTo>
                <a:cubicBezTo>
                  <a:pt x="567" y="736"/>
                  <a:pt x="592" y="735"/>
                  <a:pt x="609" y="735"/>
                </a:cubicBezTo>
                <a:cubicBezTo>
                  <a:pt x="609" y="733"/>
                  <a:pt x="611" y="732"/>
                  <a:pt x="609" y="732"/>
                </a:cubicBezTo>
                <a:cubicBezTo>
                  <a:pt x="609" y="733"/>
                  <a:pt x="608" y="733"/>
                  <a:pt x="607" y="733"/>
                </a:cubicBezTo>
                <a:close/>
                <a:moveTo>
                  <a:pt x="658" y="583"/>
                </a:moveTo>
                <a:cubicBezTo>
                  <a:pt x="668" y="601"/>
                  <a:pt x="686" y="612"/>
                  <a:pt x="704" y="625"/>
                </a:cubicBezTo>
                <a:cubicBezTo>
                  <a:pt x="716" y="635"/>
                  <a:pt x="729" y="645"/>
                  <a:pt x="740" y="655"/>
                </a:cubicBezTo>
                <a:cubicBezTo>
                  <a:pt x="745" y="658"/>
                  <a:pt x="748" y="663"/>
                  <a:pt x="752" y="666"/>
                </a:cubicBezTo>
                <a:cubicBezTo>
                  <a:pt x="757" y="671"/>
                  <a:pt x="764" y="672"/>
                  <a:pt x="769" y="677"/>
                </a:cubicBezTo>
                <a:cubicBezTo>
                  <a:pt x="779" y="685"/>
                  <a:pt x="787" y="695"/>
                  <a:pt x="798" y="704"/>
                </a:cubicBezTo>
                <a:cubicBezTo>
                  <a:pt x="819" y="723"/>
                  <a:pt x="837" y="737"/>
                  <a:pt x="860" y="755"/>
                </a:cubicBezTo>
                <a:cubicBezTo>
                  <a:pt x="869" y="762"/>
                  <a:pt x="884" y="778"/>
                  <a:pt x="893" y="778"/>
                </a:cubicBezTo>
                <a:cubicBezTo>
                  <a:pt x="897" y="778"/>
                  <a:pt x="903" y="771"/>
                  <a:pt x="908" y="766"/>
                </a:cubicBezTo>
                <a:cubicBezTo>
                  <a:pt x="920" y="757"/>
                  <a:pt x="933" y="745"/>
                  <a:pt x="937" y="732"/>
                </a:cubicBezTo>
                <a:cubicBezTo>
                  <a:pt x="939" y="726"/>
                  <a:pt x="936" y="720"/>
                  <a:pt x="940" y="716"/>
                </a:cubicBezTo>
                <a:cubicBezTo>
                  <a:pt x="873" y="641"/>
                  <a:pt x="794" y="579"/>
                  <a:pt x="723" y="508"/>
                </a:cubicBezTo>
                <a:cubicBezTo>
                  <a:pt x="707" y="538"/>
                  <a:pt x="690" y="568"/>
                  <a:pt x="658" y="583"/>
                </a:cubicBezTo>
                <a:close/>
                <a:moveTo>
                  <a:pt x="661" y="564"/>
                </a:moveTo>
                <a:cubicBezTo>
                  <a:pt x="663" y="564"/>
                  <a:pt x="663" y="562"/>
                  <a:pt x="663" y="565"/>
                </a:cubicBezTo>
                <a:cubicBezTo>
                  <a:pt x="673" y="559"/>
                  <a:pt x="683" y="552"/>
                  <a:pt x="688" y="540"/>
                </a:cubicBezTo>
                <a:cubicBezTo>
                  <a:pt x="684" y="537"/>
                  <a:pt x="684" y="544"/>
                  <a:pt x="680" y="544"/>
                </a:cubicBezTo>
                <a:cubicBezTo>
                  <a:pt x="675" y="540"/>
                  <a:pt x="674" y="532"/>
                  <a:pt x="674" y="526"/>
                </a:cubicBezTo>
                <a:cubicBezTo>
                  <a:pt x="665" y="539"/>
                  <a:pt x="652" y="542"/>
                  <a:pt x="636" y="548"/>
                </a:cubicBezTo>
                <a:cubicBezTo>
                  <a:pt x="642" y="548"/>
                  <a:pt x="644" y="550"/>
                  <a:pt x="647" y="550"/>
                </a:cubicBezTo>
                <a:cubicBezTo>
                  <a:pt x="647" y="552"/>
                  <a:pt x="645" y="552"/>
                  <a:pt x="645" y="554"/>
                </a:cubicBezTo>
                <a:cubicBezTo>
                  <a:pt x="652" y="552"/>
                  <a:pt x="653" y="565"/>
                  <a:pt x="659" y="558"/>
                </a:cubicBezTo>
                <a:cubicBezTo>
                  <a:pt x="662" y="562"/>
                  <a:pt x="662" y="562"/>
                  <a:pt x="661" y="564"/>
                </a:cubicBezTo>
                <a:close/>
                <a:moveTo>
                  <a:pt x="535" y="557"/>
                </a:moveTo>
                <a:cubicBezTo>
                  <a:pt x="536" y="538"/>
                  <a:pt x="509" y="528"/>
                  <a:pt x="499" y="547"/>
                </a:cubicBezTo>
                <a:cubicBezTo>
                  <a:pt x="493" y="574"/>
                  <a:pt x="533" y="581"/>
                  <a:pt x="535" y="557"/>
                </a:cubicBezTo>
                <a:close/>
                <a:moveTo>
                  <a:pt x="608" y="608"/>
                </a:moveTo>
                <a:cubicBezTo>
                  <a:pt x="638" y="607"/>
                  <a:pt x="666" y="618"/>
                  <a:pt x="685" y="622"/>
                </a:cubicBezTo>
                <a:cubicBezTo>
                  <a:pt x="670" y="612"/>
                  <a:pt x="658" y="597"/>
                  <a:pt x="644" y="586"/>
                </a:cubicBezTo>
                <a:cubicBezTo>
                  <a:pt x="634" y="589"/>
                  <a:pt x="634" y="587"/>
                  <a:pt x="621" y="587"/>
                </a:cubicBezTo>
                <a:cubicBezTo>
                  <a:pt x="618" y="578"/>
                  <a:pt x="610" y="574"/>
                  <a:pt x="604" y="568"/>
                </a:cubicBezTo>
                <a:cubicBezTo>
                  <a:pt x="596" y="580"/>
                  <a:pt x="583" y="575"/>
                  <a:pt x="576" y="569"/>
                </a:cubicBezTo>
                <a:cubicBezTo>
                  <a:pt x="588" y="580"/>
                  <a:pt x="599" y="594"/>
                  <a:pt x="608" y="608"/>
                </a:cubicBezTo>
                <a:close/>
                <a:moveTo>
                  <a:pt x="582" y="606"/>
                </a:moveTo>
                <a:cubicBezTo>
                  <a:pt x="586" y="605"/>
                  <a:pt x="593" y="607"/>
                  <a:pt x="596" y="604"/>
                </a:cubicBezTo>
                <a:cubicBezTo>
                  <a:pt x="586" y="597"/>
                  <a:pt x="581" y="583"/>
                  <a:pt x="570" y="577"/>
                </a:cubicBezTo>
                <a:cubicBezTo>
                  <a:pt x="562" y="590"/>
                  <a:pt x="585" y="594"/>
                  <a:pt x="582" y="606"/>
                </a:cubicBezTo>
                <a:close/>
                <a:moveTo>
                  <a:pt x="986" y="630"/>
                </a:moveTo>
                <a:cubicBezTo>
                  <a:pt x="995" y="631"/>
                  <a:pt x="1000" y="619"/>
                  <a:pt x="1004" y="614"/>
                </a:cubicBezTo>
                <a:cubicBezTo>
                  <a:pt x="1011" y="602"/>
                  <a:pt x="1024" y="593"/>
                  <a:pt x="1014" y="586"/>
                </a:cubicBezTo>
                <a:cubicBezTo>
                  <a:pt x="1004" y="594"/>
                  <a:pt x="984" y="609"/>
                  <a:pt x="986" y="630"/>
                </a:cubicBezTo>
                <a:close/>
                <a:moveTo>
                  <a:pt x="1028" y="604"/>
                </a:moveTo>
                <a:cubicBezTo>
                  <a:pt x="1020" y="611"/>
                  <a:pt x="1014" y="620"/>
                  <a:pt x="1009" y="630"/>
                </a:cubicBezTo>
                <a:cubicBezTo>
                  <a:pt x="1023" y="622"/>
                  <a:pt x="1028" y="608"/>
                  <a:pt x="1035" y="595"/>
                </a:cubicBezTo>
                <a:cubicBezTo>
                  <a:pt x="1033" y="593"/>
                  <a:pt x="1032" y="589"/>
                  <a:pt x="1029" y="588"/>
                </a:cubicBezTo>
                <a:cubicBezTo>
                  <a:pt x="1029" y="594"/>
                  <a:pt x="1025" y="598"/>
                  <a:pt x="1028" y="604"/>
                </a:cubicBezTo>
                <a:close/>
                <a:moveTo>
                  <a:pt x="561" y="589"/>
                </a:moveTo>
                <a:cubicBezTo>
                  <a:pt x="557" y="594"/>
                  <a:pt x="553" y="599"/>
                  <a:pt x="549" y="603"/>
                </a:cubicBezTo>
                <a:cubicBezTo>
                  <a:pt x="555" y="602"/>
                  <a:pt x="566" y="604"/>
                  <a:pt x="576" y="606"/>
                </a:cubicBezTo>
                <a:cubicBezTo>
                  <a:pt x="573" y="598"/>
                  <a:pt x="569" y="592"/>
                  <a:pt x="561" y="589"/>
                </a:cubicBezTo>
                <a:close/>
                <a:moveTo>
                  <a:pt x="396" y="609"/>
                </a:moveTo>
                <a:cubicBezTo>
                  <a:pt x="399" y="610"/>
                  <a:pt x="408" y="608"/>
                  <a:pt x="412" y="607"/>
                </a:cubicBezTo>
                <a:cubicBezTo>
                  <a:pt x="412" y="592"/>
                  <a:pt x="393" y="594"/>
                  <a:pt x="396" y="609"/>
                </a:cubicBezTo>
                <a:close/>
                <a:moveTo>
                  <a:pt x="773" y="701"/>
                </a:moveTo>
                <a:cubicBezTo>
                  <a:pt x="765" y="686"/>
                  <a:pt x="748" y="675"/>
                  <a:pt x="735" y="665"/>
                </a:cubicBezTo>
                <a:cubicBezTo>
                  <a:pt x="725" y="658"/>
                  <a:pt x="715" y="653"/>
                  <a:pt x="705" y="647"/>
                </a:cubicBezTo>
                <a:cubicBezTo>
                  <a:pt x="687" y="636"/>
                  <a:pt x="662" y="623"/>
                  <a:pt x="638" y="619"/>
                </a:cubicBezTo>
                <a:cubicBezTo>
                  <a:pt x="627" y="618"/>
                  <a:pt x="615" y="619"/>
                  <a:pt x="604" y="617"/>
                </a:cubicBezTo>
                <a:cubicBezTo>
                  <a:pt x="588" y="615"/>
                  <a:pt x="573" y="613"/>
                  <a:pt x="557" y="612"/>
                </a:cubicBezTo>
                <a:cubicBezTo>
                  <a:pt x="553" y="612"/>
                  <a:pt x="537" y="610"/>
                  <a:pt x="537" y="619"/>
                </a:cubicBezTo>
                <a:cubicBezTo>
                  <a:pt x="588" y="618"/>
                  <a:pt x="647" y="623"/>
                  <a:pt x="688" y="642"/>
                </a:cubicBezTo>
                <a:cubicBezTo>
                  <a:pt x="691" y="644"/>
                  <a:pt x="693" y="648"/>
                  <a:pt x="696" y="649"/>
                </a:cubicBezTo>
                <a:cubicBezTo>
                  <a:pt x="704" y="654"/>
                  <a:pt x="712" y="656"/>
                  <a:pt x="720" y="661"/>
                </a:cubicBezTo>
                <a:cubicBezTo>
                  <a:pt x="731" y="668"/>
                  <a:pt x="741" y="677"/>
                  <a:pt x="750" y="684"/>
                </a:cubicBezTo>
                <a:cubicBezTo>
                  <a:pt x="753" y="687"/>
                  <a:pt x="759" y="688"/>
                  <a:pt x="762" y="691"/>
                </a:cubicBezTo>
                <a:cubicBezTo>
                  <a:pt x="774" y="701"/>
                  <a:pt x="776" y="720"/>
                  <a:pt x="793" y="723"/>
                </a:cubicBezTo>
                <a:cubicBezTo>
                  <a:pt x="787" y="715"/>
                  <a:pt x="783" y="705"/>
                  <a:pt x="773" y="701"/>
                </a:cubicBezTo>
                <a:close/>
                <a:moveTo>
                  <a:pt x="396" y="627"/>
                </a:moveTo>
                <a:cubicBezTo>
                  <a:pt x="401" y="630"/>
                  <a:pt x="411" y="627"/>
                  <a:pt x="414" y="627"/>
                </a:cubicBezTo>
                <a:cubicBezTo>
                  <a:pt x="417" y="617"/>
                  <a:pt x="408" y="616"/>
                  <a:pt x="398" y="615"/>
                </a:cubicBezTo>
                <a:cubicBezTo>
                  <a:pt x="395" y="618"/>
                  <a:pt x="397" y="621"/>
                  <a:pt x="396" y="627"/>
                </a:cubicBezTo>
                <a:close/>
                <a:moveTo>
                  <a:pt x="1036" y="616"/>
                </a:moveTo>
                <a:cubicBezTo>
                  <a:pt x="1031" y="624"/>
                  <a:pt x="1024" y="630"/>
                  <a:pt x="1018" y="637"/>
                </a:cubicBezTo>
                <a:cubicBezTo>
                  <a:pt x="1027" y="641"/>
                  <a:pt x="1032" y="651"/>
                  <a:pt x="1045" y="652"/>
                </a:cubicBezTo>
                <a:cubicBezTo>
                  <a:pt x="1050" y="647"/>
                  <a:pt x="1054" y="641"/>
                  <a:pt x="1058" y="635"/>
                </a:cubicBezTo>
                <a:cubicBezTo>
                  <a:pt x="1051" y="628"/>
                  <a:pt x="1045" y="620"/>
                  <a:pt x="1036" y="616"/>
                </a:cubicBezTo>
                <a:close/>
                <a:moveTo>
                  <a:pt x="438" y="625"/>
                </a:moveTo>
                <a:cubicBezTo>
                  <a:pt x="446" y="626"/>
                  <a:pt x="458" y="628"/>
                  <a:pt x="458" y="618"/>
                </a:cubicBezTo>
                <a:cubicBezTo>
                  <a:pt x="446" y="615"/>
                  <a:pt x="439" y="620"/>
                  <a:pt x="424" y="619"/>
                </a:cubicBezTo>
                <a:cubicBezTo>
                  <a:pt x="425" y="625"/>
                  <a:pt x="425" y="624"/>
                  <a:pt x="424" y="629"/>
                </a:cubicBezTo>
                <a:cubicBezTo>
                  <a:pt x="428" y="627"/>
                  <a:pt x="438" y="629"/>
                  <a:pt x="434" y="625"/>
                </a:cubicBezTo>
                <a:cubicBezTo>
                  <a:pt x="437" y="624"/>
                  <a:pt x="440" y="630"/>
                  <a:pt x="438" y="625"/>
                </a:cubicBezTo>
                <a:close/>
                <a:moveTo>
                  <a:pt x="1098" y="625"/>
                </a:moveTo>
                <a:cubicBezTo>
                  <a:pt x="1105" y="640"/>
                  <a:pt x="1115" y="651"/>
                  <a:pt x="1133" y="655"/>
                </a:cubicBezTo>
                <a:cubicBezTo>
                  <a:pt x="1135" y="650"/>
                  <a:pt x="1136" y="648"/>
                  <a:pt x="1138" y="642"/>
                </a:cubicBezTo>
                <a:cubicBezTo>
                  <a:pt x="1137" y="642"/>
                  <a:pt x="1136" y="642"/>
                  <a:pt x="1136" y="641"/>
                </a:cubicBezTo>
                <a:cubicBezTo>
                  <a:pt x="1131" y="643"/>
                  <a:pt x="1130" y="650"/>
                  <a:pt x="1124" y="650"/>
                </a:cubicBezTo>
                <a:cubicBezTo>
                  <a:pt x="1117" y="648"/>
                  <a:pt x="1114" y="642"/>
                  <a:pt x="1112" y="634"/>
                </a:cubicBezTo>
                <a:cubicBezTo>
                  <a:pt x="1112" y="631"/>
                  <a:pt x="1116" y="632"/>
                  <a:pt x="1117" y="630"/>
                </a:cubicBezTo>
                <a:cubicBezTo>
                  <a:pt x="1112" y="626"/>
                  <a:pt x="1104" y="621"/>
                  <a:pt x="1098" y="625"/>
                </a:cubicBezTo>
                <a:close/>
                <a:moveTo>
                  <a:pt x="1125" y="637"/>
                </a:moveTo>
                <a:cubicBezTo>
                  <a:pt x="1122" y="635"/>
                  <a:pt x="1121" y="632"/>
                  <a:pt x="1118" y="631"/>
                </a:cubicBezTo>
                <a:cubicBezTo>
                  <a:pt x="1119" y="634"/>
                  <a:pt x="1123" y="639"/>
                  <a:pt x="1125" y="637"/>
                </a:cubicBezTo>
                <a:close/>
                <a:moveTo>
                  <a:pt x="606" y="635"/>
                </a:moveTo>
                <a:cubicBezTo>
                  <a:pt x="648" y="680"/>
                  <a:pt x="685" y="730"/>
                  <a:pt x="724" y="778"/>
                </a:cubicBezTo>
                <a:cubicBezTo>
                  <a:pt x="736" y="796"/>
                  <a:pt x="747" y="821"/>
                  <a:pt x="765" y="828"/>
                </a:cubicBezTo>
                <a:cubicBezTo>
                  <a:pt x="746" y="800"/>
                  <a:pt x="725" y="773"/>
                  <a:pt x="705" y="746"/>
                </a:cubicBezTo>
                <a:cubicBezTo>
                  <a:pt x="697" y="735"/>
                  <a:pt x="689" y="727"/>
                  <a:pt x="684" y="716"/>
                </a:cubicBezTo>
                <a:cubicBezTo>
                  <a:pt x="663" y="696"/>
                  <a:pt x="648" y="670"/>
                  <a:pt x="629" y="650"/>
                </a:cubicBezTo>
                <a:cubicBezTo>
                  <a:pt x="623" y="644"/>
                  <a:pt x="616" y="635"/>
                  <a:pt x="607" y="632"/>
                </a:cubicBezTo>
                <a:cubicBezTo>
                  <a:pt x="606" y="632"/>
                  <a:pt x="606" y="632"/>
                  <a:pt x="605" y="632"/>
                </a:cubicBezTo>
                <a:cubicBezTo>
                  <a:pt x="605" y="633"/>
                  <a:pt x="605" y="635"/>
                  <a:pt x="606" y="635"/>
                </a:cubicBezTo>
                <a:close/>
                <a:moveTo>
                  <a:pt x="1043" y="665"/>
                </a:moveTo>
                <a:cubicBezTo>
                  <a:pt x="1042" y="668"/>
                  <a:pt x="1045" y="668"/>
                  <a:pt x="1044" y="671"/>
                </a:cubicBezTo>
                <a:cubicBezTo>
                  <a:pt x="1058" y="667"/>
                  <a:pt x="1072" y="659"/>
                  <a:pt x="1070" y="643"/>
                </a:cubicBezTo>
                <a:cubicBezTo>
                  <a:pt x="1073" y="642"/>
                  <a:pt x="1074" y="640"/>
                  <a:pt x="1078" y="640"/>
                </a:cubicBezTo>
                <a:cubicBezTo>
                  <a:pt x="1078" y="635"/>
                  <a:pt x="1075" y="635"/>
                  <a:pt x="1072" y="632"/>
                </a:cubicBezTo>
                <a:cubicBezTo>
                  <a:pt x="1065" y="643"/>
                  <a:pt x="1056" y="656"/>
                  <a:pt x="1043" y="665"/>
                </a:cubicBezTo>
                <a:close/>
                <a:moveTo>
                  <a:pt x="399" y="650"/>
                </a:moveTo>
                <a:cubicBezTo>
                  <a:pt x="399" y="651"/>
                  <a:pt x="399" y="652"/>
                  <a:pt x="400" y="652"/>
                </a:cubicBezTo>
                <a:cubicBezTo>
                  <a:pt x="402" y="647"/>
                  <a:pt x="405" y="652"/>
                  <a:pt x="409" y="650"/>
                </a:cubicBezTo>
                <a:cubicBezTo>
                  <a:pt x="410" y="645"/>
                  <a:pt x="414" y="643"/>
                  <a:pt x="414" y="637"/>
                </a:cubicBezTo>
                <a:cubicBezTo>
                  <a:pt x="406" y="638"/>
                  <a:pt x="402" y="634"/>
                  <a:pt x="396" y="633"/>
                </a:cubicBezTo>
                <a:cubicBezTo>
                  <a:pt x="392" y="643"/>
                  <a:pt x="403" y="647"/>
                  <a:pt x="399" y="650"/>
                </a:cubicBezTo>
                <a:close/>
                <a:moveTo>
                  <a:pt x="1064" y="673"/>
                </a:moveTo>
                <a:cubicBezTo>
                  <a:pt x="1072" y="684"/>
                  <a:pt x="1087" y="689"/>
                  <a:pt x="1097" y="697"/>
                </a:cubicBezTo>
                <a:cubicBezTo>
                  <a:pt x="1101" y="692"/>
                  <a:pt x="1107" y="688"/>
                  <a:pt x="1108" y="679"/>
                </a:cubicBezTo>
                <a:cubicBezTo>
                  <a:pt x="1100" y="670"/>
                  <a:pt x="1089" y="663"/>
                  <a:pt x="1079" y="655"/>
                </a:cubicBezTo>
                <a:cubicBezTo>
                  <a:pt x="1075" y="662"/>
                  <a:pt x="1067" y="665"/>
                  <a:pt x="1064" y="673"/>
                </a:cubicBezTo>
                <a:close/>
                <a:moveTo>
                  <a:pt x="1122" y="696"/>
                </a:moveTo>
                <a:cubicBezTo>
                  <a:pt x="1123" y="699"/>
                  <a:pt x="1126" y="693"/>
                  <a:pt x="1122" y="696"/>
                </a:cubicBezTo>
                <a:cubicBezTo>
                  <a:pt x="1123" y="692"/>
                  <a:pt x="1129" y="682"/>
                  <a:pt x="1122" y="679"/>
                </a:cubicBezTo>
                <a:cubicBezTo>
                  <a:pt x="1116" y="688"/>
                  <a:pt x="1108" y="696"/>
                  <a:pt x="1102" y="706"/>
                </a:cubicBezTo>
                <a:cubicBezTo>
                  <a:pt x="1099" y="708"/>
                  <a:pt x="1091" y="712"/>
                  <a:pt x="1093" y="717"/>
                </a:cubicBezTo>
                <a:cubicBezTo>
                  <a:pt x="1105" y="712"/>
                  <a:pt x="1113" y="706"/>
                  <a:pt x="1122" y="696"/>
                </a:cubicBezTo>
                <a:close/>
                <a:moveTo>
                  <a:pt x="1037" y="688"/>
                </a:moveTo>
                <a:cubicBezTo>
                  <a:pt x="1015" y="702"/>
                  <a:pt x="988" y="716"/>
                  <a:pt x="973" y="729"/>
                </a:cubicBezTo>
                <a:cubicBezTo>
                  <a:pt x="974" y="730"/>
                  <a:pt x="976" y="732"/>
                  <a:pt x="977" y="734"/>
                </a:cubicBezTo>
                <a:cubicBezTo>
                  <a:pt x="1008" y="721"/>
                  <a:pt x="1033" y="702"/>
                  <a:pt x="1061" y="686"/>
                </a:cubicBezTo>
                <a:cubicBezTo>
                  <a:pt x="1056" y="675"/>
                  <a:pt x="1045" y="683"/>
                  <a:pt x="1037" y="688"/>
                </a:cubicBezTo>
                <a:close/>
                <a:moveTo>
                  <a:pt x="1137" y="733"/>
                </a:moveTo>
                <a:cubicBezTo>
                  <a:pt x="1141" y="733"/>
                  <a:pt x="1150" y="726"/>
                  <a:pt x="1149" y="722"/>
                </a:cubicBezTo>
                <a:cubicBezTo>
                  <a:pt x="1149" y="720"/>
                  <a:pt x="1133" y="702"/>
                  <a:pt x="1128" y="701"/>
                </a:cubicBezTo>
                <a:cubicBezTo>
                  <a:pt x="1124" y="706"/>
                  <a:pt x="1119" y="709"/>
                  <a:pt x="1116" y="715"/>
                </a:cubicBezTo>
                <a:cubicBezTo>
                  <a:pt x="1122" y="718"/>
                  <a:pt x="1128" y="733"/>
                  <a:pt x="1137" y="733"/>
                </a:cubicBezTo>
                <a:close/>
                <a:moveTo>
                  <a:pt x="482" y="708"/>
                </a:moveTo>
                <a:cubicBezTo>
                  <a:pt x="469" y="708"/>
                  <a:pt x="454" y="704"/>
                  <a:pt x="445" y="714"/>
                </a:cubicBezTo>
                <a:cubicBezTo>
                  <a:pt x="472" y="715"/>
                  <a:pt x="497" y="720"/>
                  <a:pt x="524" y="719"/>
                </a:cubicBezTo>
                <a:cubicBezTo>
                  <a:pt x="516" y="704"/>
                  <a:pt x="497" y="707"/>
                  <a:pt x="482" y="708"/>
                </a:cubicBezTo>
                <a:close/>
                <a:moveTo>
                  <a:pt x="444" y="724"/>
                </a:moveTo>
                <a:cubicBezTo>
                  <a:pt x="443" y="746"/>
                  <a:pt x="443" y="768"/>
                  <a:pt x="443" y="787"/>
                </a:cubicBezTo>
                <a:cubicBezTo>
                  <a:pt x="454" y="849"/>
                  <a:pt x="443" y="927"/>
                  <a:pt x="450" y="1001"/>
                </a:cubicBezTo>
                <a:cubicBezTo>
                  <a:pt x="445" y="1010"/>
                  <a:pt x="446" y="1024"/>
                  <a:pt x="447" y="1038"/>
                </a:cubicBezTo>
                <a:cubicBezTo>
                  <a:pt x="451" y="1080"/>
                  <a:pt x="455" y="1125"/>
                  <a:pt x="457" y="1165"/>
                </a:cubicBezTo>
                <a:cubicBezTo>
                  <a:pt x="465" y="1161"/>
                  <a:pt x="476" y="1166"/>
                  <a:pt x="483" y="1165"/>
                </a:cubicBezTo>
                <a:cubicBezTo>
                  <a:pt x="479" y="1130"/>
                  <a:pt x="483" y="1082"/>
                  <a:pt x="477" y="1048"/>
                </a:cubicBezTo>
                <a:cubicBezTo>
                  <a:pt x="482" y="1033"/>
                  <a:pt x="479" y="1012"/>
                  <a:pt x="478" y="1000"/>
                </a:cubicBezTo>
                <a:cubicBezTo>
                  <a:pt x="478" y="995"/>
                  <a:pt x="481" y="991"/>
                  <a:pt x="481" y="987"/>
                </a:cubicBezTo>
                <a:cubicBezTo>
                  <a:pt x="480" y="983"/>
                  <a:pt x="478" y="980"/>
                  <a:pt x="477" y="976"/>
                </a:cubicBezTo>
                <a:cubicBezTo>
                  <a:pt x="476" y="959"/>
                  <a:pt x="475" y="940"/>
                  <a:pt x="475" y="922"/>
                </a:cubicBezTo>
                <a:cubicBezTo>
                  <a:pt x="475" y="849"/>
                  <a:pt x="477" y="789"/>
                  <a:pt x="476" y="731"/>
                </a:cubicBezTo>
                <a:cubicBezTo>
                  <a:pt x="477" y="729"/>
                  <a:pt x="481" y="729"/>
                  <a:pt x="483" y="727"/>
                </a:cubicBezTo>
                <a:cubicBezTo>
                  <a:pt x="467" y="729"/>
                  <a:pt x="458" y="722"/>
                  <a:pt x="444" y="724"/>
                </a:cubicBezTo>
                <a:close/>
                <a:moveTo>
                  <a:pt x="488" y="731"/>
                </a:moveTo>
                <a:cubicBezTo>
                  <a:pt x="488" y="754"/>
                  <a:pt x="485" y="778"/>
                  <a:pt x="484" y="797"/>
                </a:cubicBezTo>
                <a:cubicBezTo>
                  <a:pt x="483" y="819"/>
                  <a:pt x="484" y="841"/>
                  <a:pt x="484" y="863"/>
                </a:cubicBezTo>
                <a:cubicBezTo>
                  <a:pt x="484" y="889"/>
                  <a:pt x="482" y="915"/>
                  <a:pt x="484" y="941"/>
                </a:cubicBezTo>
                <a:cubicBezTo>
                  <a:pt x="487" y="988"/>
                  <a:pt x="493" y="1035"/>
                  <a:pt x="492" y="1086"/>
                </a:cubicBezTo>
                <a:cubicBezTo>
                  <a:pt x="492" y="1100"/>
                  <a:pt x="490" y="1113"/>
                  <a:pt x="490" y="1127"/>
                </a:cubicBezTo>
                <a:cubicBezTo>
                  <a:pt x="490" y="1141"/>
                  <a:pt x="495" y="1155"/>
                  <a:pt x="491" y="1167"/>
                </a:cubicBezTo>
                <a:cubicBezTo>
                  <a:pt x="499" y="1168"/>
                  <a:pt x="516" y="1171"/>
                  <a:pt x="517" y="1170"/>
                </a:cubicBezTo>
                <a:cubicBezTo>
                  <a:pt x="512" y="1129"/>
                  <a:pt x="516" y="1088"/>
                  <a:pt x="516" y="1051"/>
                </a:cubicBezTo>
                <a:cubicBezTo>
                  <a:pt x="516" y="1036"/>
                  <a:pt x="515" y="1020"/>
                  <a:pt x="515" y="1004"/>
                </a:cubicBezTo>
                <a:cubicBezTo>
                  <a:pt x="516" y="969"/>
                  <a:pt x="512" y="933"/>
                  <a:pt x="512" y="896"/>
                </a:cubicBezTo>
                <a:cubicBezTo>
                  <a:pt x="512" y="845"/>
                  <a:pt x="512" y="775"/>
                  <a:pt x="512" y="730"/>
                </a:cubicBezTo>
                <a:cubicBezTo>
                  <a:pt x="504" y="729"/>
                  <a:pt x="493" y="728"/>
                  <a:pt x="484" y="729"/>
                </a:cubicBezTo>
                <a:cubicBezTo>
                  <a:pt x="486" y="729"/>
                  <a:pt x="486" y="730"/>
                  <a:pt x="488" y="731"/>
                </a:cubicBezTo>
                <a:close/>
                <a:moveTo>
                  <a:pt x="416" y="745"/>
                </a:moveTo>
                <a:cubicBezTo>
                  <a:pt x="398" y="793"/>
                  <a:pt x="372" y="843"/>
                  <a:pt x="359" y="896"/>
                </a:cubicBezTo>
                <a:cubicBezTo>
                  <a:pt x="328" y="984"/>
                  <a:pt x="291" y="1065"/>
                  <a:pt x="265" y="1154"/>
                </a:cubicBezTo>
                <a:cubicBezTo>
                  <a:pt x="244" y="1196"/>
                  <a:pt x="232" y="1236"/>
                  <a:pt x="214" y="1278"/>
                </a:cubicBezTo>
                <a:cubicBezTo>
                  <a:pt x="241" y="1273"/>
                  <a:pt x="260" y="1269"/>
                  <a:pt x="285" y="1266"/>
                </a:cubicBezTo>
                <a:cubicBezTo>
                  <a:pt x="278" y="1245"/>
                  <a:pt x="288" y="1225"/>
                  <a:pt x="308" y="1217"/>
                </a:cubicBezTo>
                <a:cubicBezTo>
                  <a:pt x="346" y="1201"/>
                  <a:pt x="395" y="1186"/>
                  <a:pt x="435" y="1173"/>
                </a:cubicBezTo>
                <a:cubicBezTo>
                  <a:pt x="439" y="1171"/>
                  <a:pt x="442" y="1165"/>
                  <a:pt x="449" y="1167"/>
                </a:cubicBezTo>
                <a:cubicBezTo>
                  <a:pt x="443" y="1138"/>
                  <a:pt x="445" y="1106"/>
                  <a:pt x="443" y="1072"/>
                </a:cubicBezTo>
                <a:cubicBezTo>
                  <a:pt x="441" y="1050"/>
                  <a:pt x="435" y="1029"/>
                  <a:pt x="437" y="1007"/>
                </a:cubicBezTo>
                <a:cubicBezTo>
                  <a:pt x="438" y="999"/>
                  <a:pt x="440" y="991"/>
                  <a:pt x="441" y="984"/>
                </a:cubicBezTo>
                <a:cubicBezTo>
                  <a:pt x="441" y="968"/>
                  <a:pt x="437" y="953"/>
                  <a:pt x="437" y="938"/>
                </a:cubicBezTo>
                <a:cubicBezTo>
                  <a:pt x="437" y="921"/>
                  <a:pt x="438" y="905"/>
                  <a:pt x="438" y="888"/>
                </a:cubicBezTo>
                <a:cubicBezTo>
                  <a:pt x="438" y="837"/>
                  <a:pt x="433" y="786"/>
                  <a:pt x="434" y="731"/>
                </a:cubicBezTo>
                <a:cubicBezTo>
                  <a:pt x="433" y="730"/>
                  <a:pt x="433" y="729"/>
                  <a:pt x="431" y="730"/>
                </a:cubicBezTo>
                <a:cubicBezTo>
                  <a:pt x="430" y="738"/>
                  <a:pt x="427" y="745"/>
                  <a:pt x="416" y="745"/>
                </a:cubicBezTo>
                <a:close/>
                <a:moveTo>
                  <a:pt x="524" y="730"/>
                </a:moveTo>
                <a:cubicBezTo>
                  <a:pt x="522" y="732"/>
                  <a:pt x="520" y="738"/>
                  <a:pt x="520" y="742"/>
                </a:cubicBezTo>
                <a:cubicBezTo>
                  <a:pt x="516" y="777"/>
                  <a:pt x="520" y="817"/>
                  <a:pt x="522" y="849"/>
                </a:cubicBezTo>
                <a:cubicBezTo>
                  <a:pt x="524" y="871"/>
                  <a:pt x="521" y="891"/>
                  <a:pt x="521" y="912"/>
                </a:cubicBezTo>
                <a:cubicBezTo>
                  <a:pt x="521" y="952"/>
                  <a:pt x="528" y="993"/>
                  <a:pt x="526" y="1031"/>
                </a:cubicBezTo>
                <a:cubicBezTo>
                  <a:pt x="525" y="1046"/>
                  <a:pt x="525" y="1057"/>
                  <a:pt x="526" y="1070"/>
                </a:cubicBezTo>
                <a:cubicBezTo>
                  <a:pt x="526" y="1085"/>
                  <a:pt x="525" y="1101"/>
                  <a:pt x="527" y="1115"/>
                </a:cubicBezTo>
                <a:cubicBezTo>
                  <a:pt x="527" y="1118"/>
                  <a:pt x="530" y="1121"/>
                  <a:pt x="530" y="1125"/>
                </a:cubicBezTo>
                <a:cubicBezTo>
                  <a:pt x="532" y="1139"/>
                  <a:pt x="528" y="1158"/>
                  <a:pt x="530" y="1173"/>
                </a:cubicBezTo>
                <a:cubicBezTo>
                  <a:pt x="570" y="1188"/>
                  <a:pt x="630" y="1208"/>
                  <a:pt x="668" y="1225"/>
                </a:cubicBezTo>
                <a:cubicBezTo>
                  <a:pt x="681" y="1231"/>
                  <a:pt x="687" y="1250"/>
                  <a:pt x="684" y="1266"/>
                </a:cubicBezTo>
                <a:cubicBezTo>
                  <a:pt x="699" y="1267"/>
                  <a:pt x="714" y="1274"/>
                  <a:pt x="727" y="1274"/>
                </a:cubicBezTo>
                <a:cubicBezTo>
                  <a:pt x="680" y="1147"/>
                  <a:pt x="637" y="1017"/>
                  <a:pt x="585" y="895"/>
                </a:cubicBezTo>
                <a:cubicBezTo>
                  <a:pt x="582" y="872"/>
                  <a:pt x="573" y="856"/>
                  <a:pt x="566" y="838"/>
                </a:cubicBezTo>
                <a:cubicBezTo>
                  <a:pt x="561" y="825"/>
                  <a:pt x="559" y="812"/>
                  <a:pt x="554" y="800"/>
                </a:cubicBezTo>
                <a:cubicBezTo>
                  <a:pt x="551" y="792"/>
                  <a:pt x="546" y="784"/>
                  <a:pt x="543" y="776"/>
                </a:cubicBezTo>
                <a:cubicBezTo>
                  <a:pt x="538" y="763"/>
                  <a:pt x="538" y="748"/>
                  <a:pt x="529" y="740"/>
                </a:cubicBezTo>
                <a:cubicBezTo>
                  <a:pt x="530" y="734"/>
                  <a:pt x="534" y="729"/>
                  <a:pt x="524" y="730"/>
                </a:cubicBezTo>
                <a:close/>
                <a:moveTo>
                  <a:pt x="347" y="738"/>
                </a:moveTo>
                <a:cubicBezTo>
                  <a:pt x="341" y="763"/>
                  <a:pt x="330" y="775"/>
                  <a:pt x="326" y="801"/>
                </a:cubicBezTo>
                <a:cubicBezTo>
                  <a:pt x="312" y="822"/>
                  <a:pt x="308" y="847"/>
                  <a:pt x="299" y="870"/>
                </a:cubicBezTo>
                <a:cubicBezTo>
                  <a:pt x="283" y="914"/>
                  <a:pt x="264" y="959"/>
                  <a:pt x="249" y="1003"/>
                </a:cubicBezTo>
                <a:cubicBezTo>
                  <a:pt x="215" y="1070"/>
                  <a:pt x="196" y="1150"/>
                  <a:pt x="164" y="1218"/>
                </a:cubicBezTo>
                <a:cubicBezTo>
                  <a:pt x="161" y="1239"/>
                  <a:pt x="154" y="1247"/>
                  <a:pt x="153" y="1266"/>
                </a:cubicBezTo>
                <a:cubicBezTo>
                  <a:pt x="141" y="1294"/>
                  <a:pt x="131" y="1325"/>
                  <a:pt x="121" y="1359"/>
                </a:cubicBezTo>
                <a:cubicBezTo>
                  <a:pt x="111" y="1375"/>
                  <a:pt x="107" y="1394"/>
                  <a:pt x="100" y="1411"/>
                </a:cubicBezTo>
                <a:cubicBezTo>
                  <a:pt x="94" y="1428"/>
                  <a:pt x="84" y="1443"/>
                  <a:pt x="80" y="1460"/>
                </a:cubicBezTo>
                <a:cubicBezTo>
                  <a:pt x="86" y="1464"/>
                  <a:pt x="96" y="1469"/>
                  <a:pt x="103" y="1469"/>
                </a:cubicBezTo>
                <a:cubicBezTo>
                  <a:pt x="104" y="1449"/>
                  <a:pt x="114" y="1435"/>
                  <a:pt x="120" y="1419"/>
                </a:cubicBezTo>
                <a:cubicBezTo>
                  <a:pt x="124" y="1408"/>
                  <a:pt x="127" y="1397"/>
                  <a:pt x="131" y="1385"/>
                </a:cubicBezTo>
                <a:cubicBezTo>
                  <a:pt x="145" y="1343"/>
                  <a:pt x="164" y="1301"/>
                  <a:pt x="174" y="1254"/>
                </a:cubicBezTo>
                <a:cubicBezTo>
                  <a:pt x="207" y="1177"/>
                  <a:pt x="234" y="1097"/>
                  <a:pt x="264" y="1019"/>
                </a:cubicBezTo>
                <a:cubicBezTo>
                  <a:pt x="301" y="924"/>
                  <a:pt x="331" y="829"/>
                  <a:pt x="372" y="739"/>
                </a:cubicBezTo>
                <a:cubicBezTo>
                  <a:pt x="365" y="736"/>
                  <a:pt x="351" y="732"/>
                  <a:pt x="347" y="738"/>
                </a:cubicBezTo>
                <a:close/>
                <a:moveTo>
                  <a:pt x="381" y="740"/>
                </a:moveTo>
                <a:cubicBezTo>
                  <a:pt x="373" y="755"/>
                  <a:pt x="369" y="771"/>
                  <a:pt x="362" y="787"/>
                </a:cubicBezTo>
                <a:cubicBezTo>
                  <a:pt x="359" y="796"/>
                  <a:pt x="353" y="804"/>
                  <a:pt x="350" y="812"/>
                </a:cubicBezTo>
                <a:cubicBezTo>
                  <a:pt x="340" y="839"/>
                  <a:pt x="333" y="867"/>
                  <a:pt x="322" y="893"/>
                </a:cubicBezTo>
                <a:cubicBezTo>
                  <a:pt x="308" y="929"/>
                  <a:pt x="298" y="960"/>
                  <a:pt x="284" y="994"/>
                </a:cubicBezTo>
                <a:cubicBezTo>
                  <a:pt x="281" y="1002"/>
                  <a:pt x="278" y="1011"/>
                  <a:pt x="275" y="1019"/>
                </a:cubicBezTo>
                <a:cubicBezTo>
                  <a:pt x="269" y="1036"/>
                  <a:pt x="261" y="1052"/>
                  <a:pt x="254" y="1067"/>
                </a:cubicBezTo>
                <a:cubicBezTo>
                  <a:pt x="251" y="1077"/>
                  <a:pt x="250" y="1086"/>
                  <a:pt x="246" y="1095"/>
                </a:cubicBezTo>
                <a:cubicBezTo>
                  <a:pt x="241" y="1107"/>
                  <a:pt x="237" y="1118"/>
                  <a:pt x="233" y="1131"/>
                </a:cubicBezTo>
                <a:cubicBezTo>
                  <a:pt x="230" y="1138"/>
                  <a:pt x="225" y="1145"/>
                  <a:pt x="222" y="1151"/>
                </a:cubicBezTo>
                <a:cubicBezTo>
                  <a:pt x="221" y="1154"/>
                  <a:pt x="223" y="1157"/>
                  <a:pt x="222" y="1159"/>
                </a:cubicBezTo>
                <a:cubicBezTo>
                  <a:pt x="220" y="1168"/>
                  <a:pt x="214" y="1175"/>
                  <a:pt x="211" y="1184"/>
                </a:cubicBezTo>
                <a:cubicBezTo>
                  <a:pt x="208" y="1193"/>
                  <a:pt x="206" y="1201"/>
                  <a:pt x="203" y="1210"/>
                </a:cubicBezTo>
                <a:cubicBezTo>
                  <a:pt x="189" y="1247"/>
                  <a:pt x="174" y="1284"/>
                  <a:pt x="164" y="1326"/>
                </a:cubicBezTo>
                <a:cubicBezTo>
                  <a:pt x="157" y="1339"/>
                  <a:pt x="151" y="1354"/>
                  <a:pt x="148" y="1365"/>
                </a:cubicBezTo>
                <a:cubicBezTo>
                  <a:pt x="147" y="1367"/>
                  <a:pt x="148" y="1371"/>
                  <a:pt x="148" y="1373"/>
                </a:cubicBezTo>
                <a:cubicBezTo>
                  <a:pt x="145" y="1381"/>
                  <a:pt x="140" y="1390"/>
                  <a:pt x="137" y="1398"/>
                </a:cubicBezTo>
                <a:cubicBezTo>
                  <a:pt x="129" y="1426"/>
                  <a:pt x="121" y="1448"/>
                  <a:pt x="111" y="1471"/>
                </a:cubicBezTo>
                <a:cubicBezTo>
                  <a:pt x="117" y="1468"/>
                  <a:pt x="124" y="1472"/>
                  <a:pt x="133" y="1471"/>
                </a:cubicBezTo>
                <a:cubicBezTo>
                  <a:pt x="135" y="1459"/>
                  <a:pt x="141" y="1449"/>
                  <a:pt x="145" y="1439"/>
                </a:cubicBezTo>
                <a:cubicBezTo>
                  <a:pt x="154" y="1416"/>
                  <a:pt x="161" y="1395"/>
                  <a:pt x="169" y="1373"/>
                </a:cubicBezTo>
                <a:cubicBezTo>
                  <a:pt x="173" y="1363"/>
                  <a:pt x="180" y="1354"/>
                  <a:pt x="183" y="1343"/>
                </a:cubicBezTo>
                <a:cubicBezTo>
                  <a:pt x="189" y="1323"/>
                  <a:pt x="192" y="1310"/>
                  <a:pt x="198" y="1293"/>
                </a:cubicBezTo>
                <a:cubicBezTo>
                  <a:pt x="206" y="1270"/>
                  <a:pt x="215" y="1253"/>
                  <a:pt x="223" y="1231"/>
                </a:cubicBezTo>
                <a:cubicBezTo>
                  <a:pt x="231" y="1211"/>
                  <a:pt x="239" y="1191"/>
                  <a:pt x="245" y="1173"/>
                </a:cubicBezTo>
                <a:cubicBezTo>
                  <a:pt x="256" y="1143"/>
                  <a:pt x="270" y="1114"/>
                  <a:pt x="276" y="1082"/>
                </a:cubicBezTo>
                <a:cubicBezTo>
                  <a:pt x="313" y="1002"/>
                  <a:pt x="341" y="910"/>
                  <a:pt x="373" y="826"/>
                </a:cubicBezTo>
                <a:cubicBezTo>
                  <a:pt x="383" y="798"/>
                  <a:pt x="398" y="772"/>
                  <a:pt x="405" y="745"/>
                </a:cubicBezTo>
                <a:cubicBezTo>
                  <a:pt x="397" y="745"/>
                  <a:pt x="391" y="740"/>
                  <a:pt x="381" y="740"/>
                </a:cubicBezTo>
                <a:close/>
                <a:moveTo>
                  <a:pt x="542" y="743"/>
                </a:moveTo>
                <a:cubicBezTo>
                  <a:pt x="549" y="763"/>
                  <a:pt x="554" y="784"/>
                  <a:pt x="565" y="800"/>
                </a:cubicBezTo>
                <a:cubicBezTo>
                  <a:pt x="568" y="826"/>
                  <a:pt x="584" y="850"/>
                  <a:pt x="591" y="879"/>
                </a:cubicBezTo>
                <a:cubicBezTo>
                  <a:pt x="597" y="882"/>
                  <a:pt x="594" y="889"/>
                  <a:pt x="599" y="892"/>
                </a:cubicBezTo>
                <a:cubicBezTo>
                  <a:pt x="601" y="908"/>
                  <a:pt x="607" y="931"/>
                  <a:pt x="616" y="945"/>
                </a:cubicBezTo>
                <a:cubicBezTo>
                  <a:pt x="641" y="1015"/>
                  <a:pt x="670" y="1086"/>
                  <a:pt x="696" y="1157"/>
                </a:cubicBezTo>
                <a:cubicBezTo>
                  <a:pt x="707" y="1188"/>
                  <a:pt x="715" y="1220"/>
                  <a:pt x="727" y="1251"/>
                </a:cubicBezTo>
                <a:cubicBezTo>
                  <a:pt x="730" y="1261"/>
                  <a:pt x="737" y="1271"/>
                  <a:pt x="740" y="1281"/>
                </a:cubicBezTo>
                <a:cubicBezTo>
                  <a:pt x="744" y="1292"/>
                  <a:pt x="745" y="1304"/>
                  <a:pt x="748" y="1315"/>
                </a:cubicBezTo>
                <a:cubicBezTo>
                  <a:pt x="764" y="1367"/>
                  <a:pt x="778" y="1416"/>
                  <a:pt x="801" y="1464"/>
                </a:cubicBezTo>
                <a:cubicBezTo>
                  <a:pt x="812" y="1462"/>
                  <a:pt x="821" y="1464"/>
                  <a:pt x="831" y="1462"/>
                </a:cubicBezTo>
                <a:cubicBezTo>
                  <a:pt x="831" y="1451"/>
                  <a:pt x="820" y="1438"/>
                  <a:pt x="825" y="1432"/>
                </a:cubicBezTo>
                <a:cubicBezTo>
                  <a:pt x="821" y="1421"/>
                  <a:pt x="816" y="1413"/>
                  <a:pt x="812" y="1403"/>
                </a:cubicBezTo>
                <a:cubicBezTo>
                  <a:pt x="809" y="1397"/>
                  <a:pt x="809" y="1391"/>
                  <a:pt x="807" y="1383"/>
                </a:cubicBezTo>
                <a:cubicBezTo>
                  <a:pt x="804" y="1374"/>
                  <a:pt x="798" y="1365"/>
                  <a:pt x="794" y="1355"/>
                </a:cubicBezTo>
                <a:cubicBezTo>
                  <a:pt x="790" y="1343"/>
                  <a:pt x="786" y="1331"/>
                  <a:pt x="784" y="1317"/>
                </a:cubicBezTo>
                <a:cubicBezTo>
                  <a:pt x="764" y="1272"/>
                  <a:pt x="736" y="1228"/>
                  <a:pt x="729" y="1173"/>
                </a:cubicBezTo>
                <a:cubicBezTo>
                  <a:pt x="706" y="1111"/>
                  <a:pt x="686" y="1050"/>
                  <a:pt x="663" y="990"/>
                </a:cubicBezTo>
                <a:cubicBezTo>
                  <a:pt x="660" y="982"/>
                  <a:pt x="656" y="974"/>
                  <a:pt x="652" y="965"/>
                </a:cubicBezTo>
                <a:cubicBezTo>
                  <a:pt x="639" y="934"/>
                  <a:pt x="629" y="894"/>
                  <a:pt x="614" y="865"/>
                </a:cubicBezTo>
                <a:cubicBezTo>
                  <a:pt x="593" y="826"/>
                  <a:pt x="584" y="783"/>
                  <a:pt x="567" y="743"/>
                </a:cubicBezTo>
                <a:cubicBezTo>
                  <a:pt x="560" y="743"/>
                  <a:pt x="550" y="738"/>
                  <a:pt x="542" y="743"/>
                </a:cubicBezTo>
                <a:close/>
                <a:moveTo>
                  <a:pt x="578" y="745"/>
                </a:moveTo>
                <a:cubicBezTo>
                  <a:pt x="590" y="781"/>
                  <a:pt x="604" y="825"/>
                  <a:pt x="622" y="858"/>
                </a:cubicBezTo>
                <a:cubicBezTo>
                  <a:pt x="635" y="892"/>
                  <a:pt x="646" y="927"/>
                  <a:pt x="660" y="958"/>
                </a:cubicBezTo>
                <a:cubicBezTo>
                  <a:pt x="678" y="1000"/>
                  <a:pt x="693" y="1043"/>
                  <a:pt x="707" y="1086"/>
                </a:cubicBezTo>
                <a:cubicBezTo>
                  <a:pt x="723" y="1133"/>
                  <a:pt x="742" y="1181"/>
                  <a:pt x="757" y="1231"/>
                </a:cubicBezTo>
                <a:cubicBezTo>
                  <a:pt x="767" y="1261"/>
                  <a:pt x="783" y="1290"/>
                  <a:pt x="797" y="1319"/>
                </a:cubicBezTo>
                <a:cubicBezTo>
                  <a:pt x="801" y="1328"/>
                  <a:pt x="803" y="1339"/>
                  <a:pt x="807" y="1349"/>
                </a:cubicBezTo>
                <a:cubicBezTo>
                  <a:pt x="810" y="1355"/>
                  <a:pt x="814" y="1359"/>
                  <a:pt x="816" y="1365"/>
                </a:cubicBezTo>
                <a:cubicBezTo>
                  <a:pt x="826" y="1393"/>
                  <a:pt x="831" y="1422"/>
                  <a:pt x="844" y="1450"/>
                </a:cubicBezTo>
                <a:cubicBezTo>
                  <a:pt x="845" y="1456"/>
                  <a:pt x="838" y="1456"/>
                  <a:pt x="842" y="1459"/>
                </a:cubicBezTo>
                <a:cubicBezTo>
                  <a:pt x="852" y="1457"/>
                  <a:pt x="860" y="1453"/>
                  <a:pt x="865" y="1446"/>
                </a:cubicBezTo>
                <a:cubicBezTo>
                  <a:pt x="862" y="1432"/>
                  <a:pt x="853" y="1417"/>
                  <a:pt x="848" y="1405"/>
                </a:cubicBezTo>
                <a:cubicBezTo>
                  <a:pt x="846" y="1399"/>
                  <a:pt x="845" y="1392"/>
                  <a:pt x="843" y="1386"/>
                </a:cubicBezTo>
                <a:cubicBezTo>
                  <a:pt x="830" y="1346"/>
                  <a:pt x="817" y="1310"/>
                  <a:pt x="806" y="1271"/>
                </a:cubicBezTo>
                <a:cubicBezTo>
                  <a:pt x="791" y="1218"/>
                  <a:pt x="769" y="1169"/>
                  <a:pt x="753" y="1118"/>
                </a:cubicBezTo>
                <a:cubicBezTo>
                  <a:pt x="733" y="1056"/>
                  <a:pt x="707" y="998"/>
                  <a:pt x="685" y="941"/>
                </a:cubicBezTo>
                <a:cubicBezTo>
                  <a:pt x="685" y="936"/>
                  <a:pt x="687" y="936"/>
                  <a:pt x="685" y="932"/>
                </a:cubicBezTo>
                <a:cubicBezTo>
                  <a:pt x="671" y="890"/>
                  <a:pt x="651" y="849"/>
                  <a:pt x="635" y="814"/>
                </a:cubicBezTo>
                <a:cubicBezTo>
                  <a:pt x="632" y="789"/>
                  <a:pt x="616" y="768"/>
                  <a:pt x="606" y="745"/>
                </a:cubicBezTo>
                <a:cubicBezTo>
                  <a:pt x="594" y="748"/>
                  <a:pt x="591" y="740"/>
                  <a:pt x="578" y="745"/>
                </a:cubicBezTo>
                <a:close/>
                <a:moveTo>
                  <a:pt x="946" y="786"/>
                </a:moveTo>
                <a:cubicBezTo>
                  <a:pt x="946" y="784"/>
                  <a:pt x="948" y="784"/>
                  <a:pt x="947" y="783"/>
                </a:cubicBezTo>
                <a:cubicBezTo>
                  <a:pt x="945" y="783"/>
                  <a:pt x="943" y="782"/>
                  <a:pt x="943" y="780"/>
                </a:cubicBezTo>
                <a:cubicBezTo>
                  <a:pt x="940" y="783"/>
                  <a:pt x="933" y="783"/>
                  <a:pt x="936" y="778"/>
                </a:cubicBezTo>
                <a:cubicBezTo>
                  <a:pt x="932" y="780"/>
                  <a:pt x="931" y="778"/>
                  <a:pt x="927" y="778"/>
                </a:cubicBezTo>
                <a:cubicBezTo>
                  <a:pt x="924" y="776"/>
                  <a:pt x="925" y="770"/>
                  <a:pt x="922" y="769"/>
                </a:cubicBezTo>
                <a:cubicBezTo>
                  <a:pt x="918" y="776"/>
                  <a:pt x="908" y="775"/>
                  <a:pt x="908" y="784"/>
                </a:cubicBezTo>
                <a:cubicBezTo>
                  <a:pt x="909" y="787"/>
                  <a:pt x="910" y="781"/>
                  <a:pt x="913" y="783"/>
                </a:cubicBezTo>
                <a:cubicBezTo>
                  <a:pt x="912" y="787"/>
                  <a:pt x="917" y="785"/>
                  <a:pt x="917" y="787"/>
                </a:cubicBezTo>
                <a:cubicBezTo>
                  <a:pt x="915" y="787"/>
                  <a:pt x="915" y="789"/>
                  <a:pt x="915" y="792"/>
                </a:cubicBezTo>
                <a:cubicBezTo>
                  <a:pt x="923" y="800"/>
                  <a:pt x="938" y="792"/>
                  <a:pt x="943" y="803"/>
                </a:cubicBezTo>
                <a:cubicBezTo>
                  <a:pt x="950" y="799"/>
                  <a:pt x="954" y="792"/>
                  <a:pt x="959" y="785"/>
                </a:cubicBezTo>
                <a:cubicBezTo>
                  <a:pt x="957" y="785"/>
                  <a:pt x="955" y="785"/>
                  <a:pt x="955" y="784"/>
                </a:cubicBezTo>
                <a:cubicBezTo>
                  <a:pt x="957" y="783"/>
                  <a:pt x="962" y="780"/>
                  <a:pt x="959" y="778"/>
                </a:cubicBezTo>
                <a:cubicBezTo>
                  <a:pt x="955" y="783"/>
                  <a:pt x="952" y="785"/>
                  <a:pt x="946" y="786"/>
                </a:cubicBezTo>
                <a:close/>
                <a:moveTo>
                  <a:pt x="952" y="812"/>
                </a:moveTo>
                <a:cubicBezTo>
                  <a:pt x="976" y="832"/>
                  <a:pt x="1007" y="789"/>
                  <a:pt x="977" y="777"/>
                </a:cubicBezTo>
                <a:cubicBezTo>
                  <a:pt x="970" y="790"/>
                  <a:pt x="961" y="801"/>
                  <a:pt x="952" y="812"/>
                </a:cubicBezTo>
                <a:close/>
                <a:moveTo>
                  <a:pt x="997" y="805"/>
                </a:moveTo>
                <a:cubicBezTo>
                  <a:pt x="991" y="811"/>
                  <a:pt x="986" y="817"/>
                  <a:pt x="981" y="823"/>
                </a:cubicBezTo>
                <a:cubicBezTo>
                  <a:pt x="987" y="827"/>
                  <a:pt x="992" y="833"/>
                  <a:pt x="998" y="838"/>
                </a:cubicBezTo>
                <a:cubicBezTo>
                  <a:pt x="1003" y="833"/>
                  <a:pt x="1013" y="827"/>
                  <a:pt x="1013" y="820"/>
                </a:cubicBezTo>
                <a:cubicBezTo>
                  <a:pt x="1007" y="821"/>
                  <a:pt x="1005" y="807"/>
                  <a:pt x="997" y="805"/>
                </a:cubicBezTo>
                <a:close/>
                <a:moveTo>
                  <a:pt x="773" y="824"/>
                </a:moveTo>
                <a:cubicBezTo>
                  <a:pt x="772" y="829"/>
                  <a:pt x="774" y="830"/>
                  <a:pt x="774" y="834"/>
                </a:cubicBezTo>
                <a:cubicBezTo>
                  <a:pt x="770" y="841"/>
                  <a:pt x="761" y="840"/>
                  <a:pt x="753" y="837"/>
                </a:cubicBezTo>
                <a:cubicBezTo>
                  <a:pt x="750" y="843"/>
                  <a:pt x="742" y="845"/>
                  <a:pt x="743" y="855"/>
                </a:cubicBezTo>
                <a:cubicBezTo>
                  <a:pt x="763" y="863"/>
                  <a:pt x="781" y="848"/>
                  <a:pt x="791" y="835"/>
                </a:cubicBezTo>
                <a:cubicBezTo>
                  <a:pt x="792" y="830"/>
                  <a:pt x="784" y="829"/>
                  <a:pt x="788" y="825"/>
                </a:cubicBezTo>
                <a:cubicBezTo>
                  <a:pt x="782" y="823"/>
                  <a:pt x="779" y="823"/>
                  <a:pt x="773" y="824"/>
                </a:cubicBezTo>
                <a:close/>
                <a:moveTo>
                  <a:pt x="1005" y="850"/>
                </a:moveTo>
                <a:cubicBezTo>
                  <a:pt x="1006" y="853"/>
                  <a:pt x="1012" y="857"/>
                  <a:pt x="1015" y="855"/>
                </a:cubicBezTo>
                <a:cubicBezTo>
                  <a:pt x="1020" y="847"/>
                  <a:pt x="1030" y="835"/>
                  <a:pt x="1029" y="823"/>
                </a:cubicBezTo>
                <a:cubicBezTo>
                  <a:pt x="1019" y="831"/>
                  <a:pt x="1008" y="840"/>
                  <a:pt x="1005" y="850"/>
                </a:cubicBezTo>
                <a:close/>
                <a:moveTo>
                  <a:pt x="1138" y="831"/>
                </a:moveTo>
                <a:cubicBezTo>
                  <a:pt x="1136" y="830"/>
                  <a:pt x="1135" y="827"/>
                  <a:pt x="1133" y="825"/>
                </a:cubicBezTo>
                <a:cubicBezTo>
                  <a:pt x="1131" y="826"/>
                  <a:pt x="1136" y="834"/>
                  <a:pt x="1138" y="831"/>
                </a:cubicBezTo>
                <a:close/>
                <a:moveTo>
                  <a:pt x="1110" y="833"/>
                </a:moveTo>
                <a:cubicBezTo>
                  <a:pt x="1112" y="838"/>
                  <a:pt x="1113" y="844"/>
                  <a:pt x="1118" y="846"/>
                </a:cubicBezTo>
                <a:cubicBezTo>
                  <a:pt x="1123" y="844"/>
                  <a:pt x="1125" y="839"/>
                  <a:pt x="1130" y="838"/>
                </a:cubicBezTo>
                <a:cubicBezTo>
                  <a:pt x="1127" y="825"/>
                  <a:pt x="1120" y="831"/>
                  <a:pt x="1110" y="833"/>
                </a:cubicBezTo>
                <a:close/>
                <a:moveTo>
                  <a:pt x="1105" y="853"/>
                </a:moveTo>
                <a:cubicBezTo>
                  <a:pt x="1107" y="844"/>
                  <a:pt x="1101" y="836"/>
                  <a:pt x="1097" y="830"/>
                </a:cubicBezTo>
                <a:cubicBezTo>
                  <a:pt x="1096" y="837"/>
                  <a:pt x="1095" y="852"/>
                  <a:pt x="1105" y="853"/>
                </a:cubicBezTo>
                <a:close/>
                <a:moveTo>
                  <a:pt x="1058" y="838"/>
                </a:moveTo>
                <a:cubicBezTo>
                  <a:pt x="1059" y="851"/>
                  <a:pt x="1045" y="869"/>
                  <a:pt x="1060" y="877"/>
                </a:cubicBezTo>
                <a:cubicBezTo>
                  <a:pt x="1070" y="866"/>
                  <a:pt x="1062" y="852"/>
                  <a:pt x="1058" y="838"/>
                </a:cubicBezTo>
                <a:close/>
                <a:moveTo>
                  <a:pt x="1029" y="858"/>
                </a:moveTo>
                <a:cubicBezTo>
                  <a:pt x="1034" y="861"/>
                  <a:pt x="1035" y="862"/>
                  <a:pt x="1043" y="863"/>
                </a:cubicBezTo>
                <a:cubicBezTo>
                  <a:pt x="1044" y="856"/>
                  <a:pt x="1043" y="852"/>
                  <a:pt x="1046" y="845"/>
                </a:cubicBezTo>
                <a:cubicBezTo>
                  <a:pt x="1042" y="844"/>
                  <a:pt x="1042" y="839"/>
                  <a:pt x="1038" y="839"/>
                </a:cubicBezTo>
                <a:cubicBezTo>
                  <a:pt x="1036" y="846"/>
                  <a:pt x="1029" y="849"/>
                  <a:pt x="1029" y="858"/>
                </a:cubicBezTo>
                <a:close/>
                <a:moveTo>
                  <a:pt x="744" y="874"/>
                </a:moveTo>
                <a:cubicBezTo>
                  <a:pt x="772" y="887"/>
                  <a:pt x="791" y="864"/>
                  <a:pt x="804" y="848"/>
                </a:cubicBezTo>
                <a:cubicBezTo>
                  <a:pt x="801" y="845"/>
                  <a:pt x="805" y="841"/>
                  <a:pt x="801" y="840"/>
                </a:cubicBezTo>
                <a:cubicBezTo>
                  <a:pt x="794" y="848"/>
                  <a:pt x="785" y="855"/>
                  <a:pt x="776" y="863"/>
                </a:cubicBezTo>
                <a:cubicBezTo>
                  <a:pt x="759" y="866"/>
                  <a:pt x="746" y="871"/>
                  <a:pt x="737" y="865"/>
                </a:cubicBezTo>
                <a:cubicBezTo>
                  <a:pt x="741" y="867"/>
                  <a:pt x="741" y="872"/>
                  <a:pt x="744" y="874"/>
                </a:cubicBezTo>
                <a:close/>
                <a:moveTo>
                  <a:pt x="1070" y="845"/>
                </a:moveTo>
                <a:cubicBezTo>
                  <a:pt x="1072" y="846"/>
                  <a:pt x="1072" y="851"/>
                  <a:pt x="1074" y="853"/>
                </a:cubicBezTo>
                <a:cubicBezTo>
                  <a:pt x="1080" y="853"/>
                  <a:pt x="1084" y="851"/>
                  <a:pt x="1089" y="849"/>
                </a:cubicBezTo>
                <a:cubicBezTo>
                  <a:pt x="1089" y="844"/>
                  <a:pt x="1087" y="843"/>
                  <a:pt x="1085" y="840"/>
                </a:cubicBezTo>
                <a:cubicBezTo>
                  <a:pt x="1078" y="841"/>
                  <a:pt x="1074" y="839"/>
                  <a:pt x="1070" y="845"/>
                </a:cubicBezTo>
                <a:close/>
                <a:moveTo>
                  <a:pt x="799" y="880"/>
                </a:moveTo>
                <a:cubicBezTo>
                  <a:pt x="796" y="879"/>
                  <a:pt x="798" y="872"/>
                  <a:pt x="794" y="872"/>
                </a:cubicBezTo>
                <a:cubicBezTo>
                  <a:pt x="786" y="877"/>
                  <a:pt x="791" y="889"/>
                  <a:pt x="799" y="880"/>
                </a:cubicBezTo>
                <a:close/>
                <a:moveTo>
                  <a:pt x="623" y="1243"/>
                </a:moveTo>
                <a:cubicBezTo>
                  <a:pt x="624" y="1243"/>
                  <a:pt x="625" y="1243"/>
                  <a:pt x="624" y="1244"/>
                </a:cubicBezTo>
                <a:cubicBezTo>
                  <a:pt x="617" y="1240"/>
                  <a:pt x="609" y="1244"/>
                  <a:pt x="599" y="1246"/>
                </a:cubicBezTo>
                <a:cubicBezTo>
                  <a:pt x="582" y="1248"/>
                  <a:pt x="564" y="1245"/>
                  <a:pt x="549" y="1246"/>
                </a:cubicBezTo>
                <a:cubicBezTo>
                  <a:pt x="494" y="1247"/>
                  <a:pt x="465" y="1249"/>
                  <a:pt x="412" y="1250"/>
                </a:cubicBezTo>
                <a:cubicBezTo>
                  <a:pt x="378" y="1251"/>
                  <a:pt x="344" y="1251"/>
                  <a:pt x="318" y="1248"/>
                </a:cubicBezTo>
                <a:cubicBezTo>
                  <a:pt x="321" y="1256"/>
                  <a:pt x="358" y="1254"/>
                  <a:pt x="349" y="1258"/>
                </a:cubicBezTo>
                <a:cubicBezTo>
                  <a:pt x="364" y="1258"/>
                  <a:pt x="382" y="1262"/>
                  <a:pt x="400" y="1264"/>
                </a:cubicBezTo>
                <a:cubicBezTo>
                  <a:pt x="395" y="1268"/>
                  <a:pt x="386" y="1262"/>
                  <a:pt x="382" y="1266"/>
                </a:cubicBezTo>
                <a:cubicBezTo>
                  <a:pt x="385" y="1267"/>
                  <a:pt x="390" y="1271"/>
                  <a:pt x="393" y="1267"/>
                </a:cubicBezTo>
                <a:cubicBezTo>
                  <a:pt x="393" y="1269"/>
                  <a:pt x="394" y="1270"/>
                  <a:pt x="395" y="1271"/>
                </a:cubicBezTo>
                <a:cubicBezTo>
                  <a:pt x="427" y="1276"/>
                  <a:pt x="454" y="1273"/>
                  <a:pt x="486" y="1273"/>
                </a:cubicBezTo>
                <a:cubicBezTo>
                  <a:pt x="483" y="1276"/>
                  <a:pt x="491" y="1276"/>
                  <a:pt x="493" y="1274"/>
                </a:cubicBezTo>
                <a:cubicBezTo>
                  <a:pt x="485" y="1272"/>
                  <a:pt x="507" y="1270"/>
                  <a:pt x="513" y="1269"/>
                </a:cubicBezTo>
                <a:cubicBezTo>
                  <a:pt x="513" y="1270"/>
                  <a:pt x="511" y="1271"/>
                  <a:pt x="513" y="1272"/>
                </a:cubicBezTo>
                <a:cubicBezTo>
                  <a:pt x="515" y="1269"/>
                  <a:pt x="519" y="1274"/>
                  <a:pt x="523" y="1272"/>
                </a:cubicBezTo>
                <a:cubicBezTo>
                  <a:pt x="521" y="1264"/>
                  <a:pt x="541" y="1270"/>
                  <a:pt x="546" y="1266"/>
                </a:cubicBezTo>
                <a:cubicBezTo>
                  <a:pt x="545" y="1266"/>
                  <a:pt x="543" y="1266"/>
                  <a:pt x="543" y="1265"/>
                </a:cubicBezTo>
                <a:cubicBezTo>
                  <a:pt x="548" y="1267"/>
                  <a:pt x="552" y="1262"/>
                  <a:pt x="553" y="1266"/>
                </a:cubicBezTo>
                <a:cubicBezTo>
                  <a:pt x="551" y="1267"/>
                  <a:pt x="547" y="1265"/>
                  <a:pt x="547" y="1267"/>
                </a:cubicBezTo>
                <a:cubicBezTo>
                  <a:pt x="553" y="1267"/>
                  <a:pt x="558" y="1267"/>
                  <a:pt x="562" y="1265"/>
                </a:cubicBezTo>
                <a:cubicBezTo>
                  <a:pt x="560" y="1265"/>
                  <a:pt x="557" y="1266"/>
                  <a:pt x="558" y="1263"/>
                </a:cubicBezTo>
                <a:cubicBezTo>
                  <a:pt x="555" y="1266"/>
                  <a:pt x="550" y="1263"/>
                  <a:pt x="546" y="1261"/>
                </a:cubicBezTo>
                <a:cubicBezTo>
                  <a:pt x="575" y="1260"/>
                  <a:pt x="599" y="1254"/>
                  <a:pt x="626" y="1252"/>
                </a:cubicBezTo>
                <a:cubicBezTo>
                  <a:pt x="624" y="1252"/>
                  <a:pt x="620" y="1254"/>
                  <a:pt x="620" y="1251"/>
                </a:cubicBezTo>
                <a:cubicBezTo>
                  <a:pt x="634" y="1246"/>
                  <a:pt x="654" y="1248"/>
                  <a:pt x="663" y="1238"/>
                </a:cubicBezTo>
                <a:cubicBezTo>
                  <a:pt x="665" y="1238"/>
                  <a:pt x="670" y="1241"/>
                  <a:pt x="670" y="1240"/>
                </a:cubicBezTo>
                <a:cubicBezTo>
                  <a:pt x="667" y="1238"/>
                  <a:pt x="665" y="1234"/>
                  <a:pt x="660" y="1234"/>
                </a:cubicBezTo>
                <a:cubicBezTo>
                  <a:pt x="657" y="1247"/>
                  <a:pt x="634" y="1244"/>
                  <a:pt x="623" y="1243"/>
                </a:cubicBezTo>
                <a:close/>
                <a:moveTo>
                  <a:pt x="657" y="1274"/>
                </a:moveTo>
                <a:cubicBezTo>
                  <a:pt x="647" y="1280"/>
                  <a:pt x="630" y="1278"/>
                  <a:pt x="619" y="1282"/>
                </a:cubicBezTo>
                <a:cubicBezTo>
                  <a:pt x="658" y="1292"/>
                  <a:pt x="695" y="1304"/>
                  <a:pt x="737" y="1311"/>
                </a:cubicBezTo>
                <a:cubicBezTo>
                  <a:pt x="734" y="1303"/>
                  <a:pt x="732" y="1295"/>
                  <a:pt x="730" y="1286"/>
                </a:cubicBezTo>
                <a:cubicBezTo>
                  <a:pt x="708" y="1279"/>
                  <a:pt x="681" y="1270"/>
                  <a:pt x="657" y="1274"/>
                </a:cubicBezTo>
                <a:close/>
                <a:moveTo>
                  <a:pt x="353" y="1288"/>
                </a:moveTo>
                <a:cubicBezTo>
                  <a:pt x="354" y="1288"/>
                  <a:pt x="356" y="1288"/>
                  <a:pt x="354" y="1287"/>
                </a:cubicBezTo>
                <a:cubicBezTo>
                  <a:pt x="337" y="1282"/>
                  <a:pt x="308" y="1283"/>
                  <a:pt x="292" y="1273"/>
                </a:cubicBezTo>
                <a:cubicBezTo>
                  <a:pt x="265" y="1278"/>
                  <a:pt x="234" y="1281"/>
                  <a:pt x="208" y="1289"/>
                </a:cubicBezTo>
                <a:cubicBezTo>
                  <a:pt x="209" y="1296"/>
                  <a:pt x="203" y="1303"/>
                  <a:pt x="202" y="1311"/>
                </a:cubicBezTo>
                <a:cubicBezTo>
                  <a:pt x="252" y="1306"/>
                  <a:pt x="304" y="1296"/>
                  <a:pt x="353" y="1288"/>
                </a:cubicBezTo>
                <a:close/>
                <a:moveTo>
                  <a:pt x="447" y="1286"/>
                </a:moveTo>
                <a:cubicBezTo>
                  <a:pt x="447" y="1290"/>
                  <a:pt x="447" y="1295"/>
                  <a:pt x="447" y="1300"/>
                </a:cubicBezTo>
                <a:cubicBezTo>
                  <a:pt x="456" y="1306"/>
                  <a:pt x="468" y="1302"/>
                  <a:pt x="478" y="1306"/>
                </a:cubicBezTo>
                <a:cubicBezTo>
                  <a:pt x="479" y="1298"/>
                  <a:pt x="478" y="1290"/>
                  <a:pt x="475" y="1285"/>
                </a:cubicBezTo>
                <a:cubicBezTo>
                  <a:pt x="471" y="1286"/>
                  <a:pt x="455" y="1286"/>
                  <a:pt x="447" y="1286"/>
                </a:cubicBezTo>
                <a:close/>
                <a:moveTo>
                  <a:pt x="488" y="1306"/>
                </a:moveTo>
                <a:cubicBezTo>
                  <a:pt x="497" y="1307"/>
                  <a:pt x="506" y="1309"/>
                  <a:pt x="514" y="1305"/>
                </a:cubicBezTo>
                <a:cubicBezTo>
                  <a:pt x="514" y="1297"/>
                  <a:pt x="516" y="1293"/>
                  <a:pt x="514" y="1286"/>
                </a:cubicBezTo>
                <a:cubicBezTo>
                  <a:pt x="503" y="1285"/>
                  <a:pt x="502" y="1285"/>
                  <a:pt x="489" y="1285"/>
                </a:cubicBezTo>
                <a:cubicBezTo>
                  <a:pt x="486" y="1292"/>
                  <a:pt x="489" y="1298"/>
                  <a:pt x="488" y="1306"/>
                </a:cubicBezTo>
                <a:close/>
                <a:moveTo>
                  <a:pt x="437" y="1317"/>
                </a:moveTo>
                <a:cubicBezTo>
                  <a:pt x="437" y="1327"/>
                  <a:pt x="440" y="1339"/>
                  <a:pt x="445" y="1348"/>
                </a:cubicBezTo>
                <a:cubicBezTo>
                  <a:pt x="467" y="1358"/>
                  <a:pt x="509" y="1361"/>
                  <a:pt x="527" y="1344"/>
                </a:cubicBezTo>
                <a:cubicBezTo>
                  <a:pt x="526" y="1335"/>
                  <a:pt x="530" y="1323"/>
                  <a:pt x="526" y="1315"/>
                </a:cubicBezTo>
                <a:cubicBezTo>
                  <a:pt x="498" y="1320"/>
                  <a:pt x="463" y="1318"/>
                  <a:pt x="437" y="1317"/>
                </a:cubicBezTo>
                <a:close/>
                <a:moveTo>
                  <a:pt x="404" y="1332"/>
                </a:moveTo>
                <a:cubicBezTo>
                  <a:pt x="402" y="1330"/>
                  <a:pt x="405" y="1326"/>
                  <a:pt x="403" y="1323"/>
                </a:cubicBezTo>
                <a:cubicBezTo>
                  <a:pt x="399" y="1322"/>
                  <a:pt x="399" y="1325"/>
                  <a:pt x="395" y="1324"/>
                </a:cubicBezTo>
                <a:cubicBezTo>
                  <a:pt x="395" y="1327"/>
                  <a:pt x="395" y="1330"/>
                  <a:pt x="395" y="1333"/>
                </a:cubicBezTo>
                <a:cubicBezTo>
                  <a:pt x="399" y="1333"/>
                  <a:pt x="403" y="1333"/>
                  <a:pt x="404" y="1332"/>
                </a:cubicBezTo>
                <a:close/>
                <a:moveTo>
                  <a:pt x="414" y="1329"/>
                </a:moveTo>
                <a:cubicBezTo>
                  <a:pt x="414" y="1331"/>
                  <a:pt x="414" y="1333"/>
                  <a:pt x="414" y="1335"/>
                </a:cubicBezTo>
                <a:cubicBezTo>
                  <a:pt x="418" y="1333"/>
                  <a:pt x="425" y="1333"/>
                  <a:pt x="427" y="1329"/>
                </a:cubicBezTo>
                <a:cubicBezTo>
                  <a:pt x="424" y="1329"/>
                  <a:pt x="420" y="1329"/>
                  <a:pt x="414" y="1329"/>
                </a:cubicBezTo>
                <a:close/>
                <a:moveTo>
                  <a:pt x="398" y="1354"/>
                </a:moveTo>
                <a:cubicBezTo>
                  <a:pt x="404" y="1352"/>
                  <a:pt x="402" y="1349"/>
                  <a:pt x="404" y="1343"/>
                </a:cubicBezTo>
                <a:cubicBezTo>
                  <a:pt x="399" y="1344"/>
                  <a:pt x="398" y="1340"/>
                  <a:pt x="392" y="1341"/>
                </a:cubicBezTo>
                <a:cubicBezTo>
                  <a:pt x="392" y="1348"/>
                  <a:pt x="394" y="1352"/>
                  <a:pt x="398" y="1354"/>
                </a:cubicBezTo>
                <a:close/>
                <a:moveTo>
                  <a:pt x="500" y="1409"/>
                </a:moveTo>
                <a:cubicBezTo>
                  <a:pt x="502" y="1389"/>
                  <a:pt x="507" y="1383"/>
                  <a:pt x="503" y="1364"/>
                </a:cubicBezTo>
                <a:cubicBezTo>
                  <a:pt x="486" y="1366"/>
                  <a:pt x="473" y="1366"/>
                  <a:pt x="455" y="1362"/>
                </a:cubicBezTo>
                <a:cubicBezTo>
                  <a:pt x="456" y="1380"/>
                  <a:pt x="457" y="1391"/>
                  <a:pt x="454" y="1412"/>
                </a:cubicBezTo>
                <a:cubicBezTo>
                  <a:pt x="472" y="1417"/>
                  <a:pt x="483" y="1417"/>
                  <a:pt x="500" y="1409"/>
                </a:cubicBezTo>
                <a:close/>
                <a:moveTo>
                  <a:pt x="450" y="1437"/>
                </a:moveTo>
                <a:cubicBezTo>
                  <a:pt x="466" y="1443"/>
                  <a:pt x="504" y="1445"/>
                  <a:pt x="504" y="1420"/>
                </a:cubicBezTo>
                <a:cubicBezTo>
                  <a:pt x="484" y="1426"/>
                  <a:pt x="468" y="1428"/>
                  <a:pt x="450" y="1420"/>
                </a:cubicBezTo>
                <a:cubicBezTo>
                  <a:pt x="450" y="1426"/>
                  <a:pt x="450" y="1432"/>
                  <a:pt x="450" y="1437"/>
                </a:cubicBezTo>
                <a:close/>
                <a:moveTo>
                  <a:pt x="23" y="1457"/>
                </a:moveTo>
                <a:cubicBezTo>
                  <a:pt x="28" y="1456"/>
                  <a:pt x="32" y="1460"/>
                  <a:pt x="36" y="1457"/>
                </a:cubicBezTo>
                <a:cubicBezTo>
                  <a:pt x="34" y="1453"/>
                  <a:pt x="33" y="1449"/>
                  <a:pt x="28" y="1448"/>
                </a:cubicBezTo>
                <a:cubicBezTo>
                  <a:pt x="26" y="1451"/>
                  <a:pt x="25" y="1454"/>
                  <a:pt x="23" y="1457"/>
                </a:cubicBezTo>
                <a:close/>
                <a:moveTo>
                  <a:pt x="467" y="1450"/>
                </a:moveTo>
                <a:cubicBezTo>
                  <a:pt x="468" y="1463"/>
                  <a:pt x="484" y="1459"/>
                  <a:pt x="483" y="1450"/>
                </a:cubicBezTo>
                <a:cubicBezTo>
                  <a:pt x="477" y="1449"/>
                  <a:pt x="474" y="1450"/>
                  <a:pt x="467" y="1450"/>
                </a:cubicBezTo>
                <a:close/>
                <a:moveTo>
                  <a:pt x="879" y="1460"/>
                </a:moveTo>
                <a:cubicBezTo>
                  <a:pt x="875" y="1462"/>
                  <a:pt x="871" y="1457"/>
                  <a:pt x="866" y="1458"/>
                </a:cubicBezTo>
                <a:cubicBezTo>
                  <a:pt x="854" y="1475"/>
                  <a:pt x="820" y="1469"/>
                  <a:pt x="801" y="1478"/>
                </a:cubicBezTo>
                <a:cubicBezTo>
                  <a:pt x="801" y="1473"/>
                  <a:pt x="798" y="1478"/>
                  <a:pt x="796" y="1475"/>
                </a:cubicBezTo>
                <a:cubicBezTo>
                  <a:pt x="807" y="1499"/>
                  <a:pt x="812" y="1520"/>
                  <a:pt x="823" y="1540"/>
                </a:cubicBezTo>
                <a:cubicBezTo>
                  <a:pt x="848" y="1542"/>
                  <a:pt x="879" y="1548"/>
                  <a:pt x="892" y="1528"/>
                </a:cubicBezTo>
                <a:cubicBezTo>
                  <a:pt x="895" y="1528"/>
                  <a:pt x="896" y="1527"/>
                  <a:pt x="899" y="1528"/>
                </a:cubicBezTo>
                <a:cubicBezTo>
                  <a:pt x="905" y="1508"/>
                  <a:pt x="891" y="1481"/>
                  <a:pt x="879" y="1460"/>
                </a:cubicBezTo>
                <a:close/>
                <a:moveTo>
                  <a:pt x="925" y="1472"/>
                </a:moveTo>
                <a:cubicBezTo>
                  <a:pt x="929" y="1472"/>
                  <a:pt x="929" y="1469"/>
                  <a:pt x="932" y="1470"/>
                </a:cubicBezTo>
                <a:cubicBezTo>
                  <a:pt x="931" y="1464"/>
                  <a:pt x="929" y="1459"/>
                  <a:pt x="923" y="1458"/>
                </a:cubicBezTo>
                <a:cubicBezTo>
                  <a:pt x="922" y="1461"/>
                  <a:pt x="924" y="1469"/>
                  <a:pt x="925" y="1472"/>
                </a:cubicBezTo>
                <a:close/>
                <a:moveTo>
                  <a:pt x="14" y="1486"/>
                </a:moveTo>
                <a:cubicBezTo>
                  <a:pt x="19" y="1486"/>
                  <a:pt x="25" y="1485"/>
                  <a:pt x="28" y="1487"/>
                </a:cubicBezTo>
                <a:cubicBezTo>
                  <a:pt x="28" y="1478"/>
                  <a:pt x="32" y="1475"/>
                  <a:pt x="33" y="1467"/>
                </a:cubicBezTo>
                <a:cubicBezTo>
                  <a:pt x="29" y="1466"/>
                  <a:pt x="24" y="1465"/>
                  <a:pt x="20" y="1464"/>
                </a:cubicBezTo>
                <a:cubicBezTo>
                  <a:pt x="19" y="1471"/>
                  <a:pt x="13" y="1480"/>
                  <a:pt x="14" y="1486"/>
                </a:cubicBezTo>
                <a:close/>
                <a:moveTo>
                  <a:pt x="68" y="1469"/>
                </a:moveTo>
                <a:cubicBezTo>
                  <a:pt x="61" y="1485"/>
                  <a:pt x="57" y="1505"/>
                  <a:pt x="51" y="1523"/>
                </a:cubicBezTo>
                <a:cubicBezTo>
                  <a:pt x="62" y="1535"/>
                  <a:pt x="81" y="1539"/>
                  <a:pt x="103" y="1541"/>
                </a:cubicBezTo>
                <a:cubicBezTo>
                  <a:pt x="109" y="1539"/>
                  <a:pt x="110" y="1535"/>
                  <a:pt x="116" y="1539"/>
                </a:cubicBezTo>
                <a:cubicBezTo>
                  <a:pt x="125" y="1522"/>
                  <a:pt x="133" y="1506"/>
                  <a:pt x="136" y="1483"/>
                </a:cubicBezTo>
                <a:cubicBezTo>
                  <a:pt x="114" y="1484"/>
                  <a:pt x="90" y="1476"/>
                  <a:pt x="68" y="1469"/>
                </a:cubicBezTo>
                <a:close/>
                <a:moveTo>
                  <a:pt x="929" y="1481"/>
                </a:moveTo>
                <a:cubicBezTo>
                  <a:pt x="928" y="1485"/>
                  <a:pt x="930" y="1485"/>
                  <a:pt x="930" y="1488"/>
                </a:cubicBezTo>
                <a:cubicBezTo>
                  <a:pt x="934" y="1489"/>
                  <a:pt x="935" y="1486"/>
                  <a:pt x="939" y="1487"/>
                </a:cubicBezTo>
                <a:cubicBezTo>
                  <a:pt x="940" y="1483"/>
                  <a:pt x="937" y="1483"/>
                  <a:pt x="938" y="1479"/>
                </a:cubicBezTo>
                <a:cubicBezTo>
                  <a:pt x="934" y="1478"/>
                  <a:pt x="931" y="1480"/>
                  <a:pt x="929" y="1481"/>
                </a:cubicBezTo>
                <a:close/>
                <a:moveTo>
                  <a:pt x="904" y="1487"/>
                </a:moveTo>
                <a:cubicBezTo>
                  <a:pt x="906" y="1488"/>
                  <a:pt x="907" y="1490"/>
                  <a:pt x="907" y="1493"/>
                </a:cubicBezTo>
                <a:cubicBezTo>
                  <a:pt x="913" y="1492"/>
                  <a:pt x="915" y="1490"/>
                  <a:pt x="922" y="1490"/>
                </a:cubicBezTo>
                <a:cubicBezTo>
                  <a:pt x="922" y="1487"/>
                  <a:pt x="922" y="1485"/>
                  <a:pt x="920" y="1483"/>
                </a:cubicBezTo>
                <a:cubicBezTo>
                  <a:pt x="916" y="1483"/>
                  <a:pt x="907" y="1484"/>
                  <a:pt x="904" y="1487"/>
                </a:cubicBezTo>
                <a:close/>
                <a:moveTo>
                  <a:pt x="52" y="1491"/>
                </a:moveTo>
                <a:cubicBezTo>
                  <a:pt x="45" y="1489"/>
                  <a:pt x="45" y="1487"/>
                  <a:pt x="36" y="1487"/>
                </a:cubicBezTo>
                <a:cubicBezTo>
                  <a:pt x="40" y="1489"/>
                  <a:pt x="49" y="1496"/>
                  <a:pt x="52" y="1491"/>
                </a:cubicBezTo>
                <a:close/>
                <a:moveTo>
                  <a:pt x="10" y="1509"/>
                </a:moveTo>
                <a:cubicBezTo>
                  <a:pt x="20" y="1509"/>
                  <a:pt x="23" y="1503"/>
                  <a:pt x="25" y="1495"/>
                </a:cubicBezTo>
                <a:cubicBezTo>
                  <a:pt x="19" y="1495"/>
                  <a:pt x="16" y="1493"/>
                  <a:pt x="11" y="1493"/>
                </a:cubicBezTo>
                <a:cubicBezTo>
                  <a:pt x="11" y="1499"/>
                  <a:pt x="9" y="1502"/>
                  <a:pt x="10" y="1509"/>
                </a:cubicBezTo>
                <a:close/>
                <a:moveTo>
                  <a:pt x="937" y="1496"/>
                </a:moveTo>
                <a:cubicBezTo>
                  <a:pt x="936" y="1502"/>
                  <a:pt x="939" y="1503"/>
                  <a:pt x="942" y="1504"/>
                </a:cubicBezTo>
                <a:cubicBezTo>
                  <a:pt x="941" y="1501"/>
                  <a:pt x="945" y="1496"/>
                  <a:pt x="940" y="1495"/>
                </a:cubicBezTo>
                <a:cubicBezTo>
                  <a:pt x="940" y="1496"/>
                  <a:pt x="939" y="1496"/>
                  <a:pt x="937" y="1496"/>
                </a:cubicBezTo>
                <a:close/>
                <a:moveTo>
                  <a:pt x="30" y="1596"/>
                </a:moveTo>
                <a:cubicBezTo>
                  <a:pt x="46" y="1599"/>
                  <a:pt x="61" y="1610"/>
                  <a:pt x="76" y="1608"/>
                </a:cubicBezTo>
                <a:cubicBezTo>
                  <a:pt x="81" y="1588"/>
                  <a:pt x="93" y="1571"/>
                  <a:pt x="102" y="1550"/>
                </a:cubicBezTo>
                <a:cubicBezTo>
                  <a:pt x="82" y="1549"/>
                  <a:pt x="67" y="1547"/>
                  <a:pt x="52" y="1539"/>
                </a:cubicBezTo>
                <a:cubicBezTo>
                  <a:pt x="47" y="1560"/>
                  <a:pt x="40" y="1579"/>
                  <a:pt x="30" y="1596"/>
                </a:cubicBezTo>
                <a:close/>
                <a:moveTo>
                  <a:pt x="840" y="1555"/>
                </a:moveTo>
                <a:cubicBezTo>
                  <a:pt x="851" y="1573"/>
                  <a:pt x="858" y="1596"/>
                  <a:pt x="869" y="1614"/>
                </a:cubicBezTo>
                <a:cubicBezTo>
                  <a:pt x="882" y="1607"/>
                  <a:pt x="907" y="1611"/>
                  <a:pt x="917" y="1602"/>
                </a:cubicBezTo>
                <a:cubicBezTo>
                  <a:pt x="909" y="1582"/>
                  <a:pt x="904" y="1559"/>
                  <a:pt x="893" y="1542"/>
                </a:cubicBezTo>
                <a:cubicBezTo>
                  <a:pt x="879" y="1557"/>
                  <a:pt x="861" y="1551"/>
                  <a:pt x="840" y="1555"/>
                </a:cubicBezTo>
                <a:close/>
                <a:moveTo>
                  <a:pt x="28" y="1637"/>
                </a:moveTo>
                <a:cubicBezTo>
                  <a:pt x="31" y="1636"/>
                  <a:pt x="35" y="1634"/>
                  <a:pt x="38" y="1637"/>
                </a:cubicBezTo>
                <a:cubicBezTo>
                  <a:pt x="39" y="1640"/>
                  <a:pt x="37" y="1640"/>
                  <a:pt x="37" y="1642"/>
                </a:cubicBezTo>
                <a:cubicBezTo>
                  <a:pt x="43" y="1645"/>
                  <a:pt x="50" y="1646"/>
                  <a:pt x="57" y="1648"/>
                </a:cubicBezTo>
                <a:cubicBezTo>
                  <a:pt x="63" y="1638"/>
                  <a:pt x="69" y="1629"/>
                  <a:pt x="73" y="1618"/>
                </a:cubicBezTo>
                <a:cubicBezTo>
                  <a:pt x="59" y="1618"/>
                  <a:pt x="40" y="1609"/>
                  <a:pt x="26" y="1608"/>
                </a:cubicBezTo>
                <a:cubicBezTo>
                  <a:pt x="23" y="1618"/>
                  <a:pt x="16" y="1635"/>
                  <a:pt x="28" y="1637"/>
                </a:cubicBezTo>
                <a:close/>
                <a:moveTo>
                  <a:pt x="923" y="1613"/>
                </a:moveTo>
                <a:cubicBezTo>
                  <a:pt x="908" y="1620"/>
                  <a:pt x="891" y="1618"/>
                  <a:pt x="875" y="1624"/>
                </a:cubicBezTo>
                <a:cubicBezTo>
                  <a:pt x="880" y="1636"/>
                  <a:pt x="884" y="1649"/>
                  <a:pt x="892" y="1659"/>
                </a:cubicBezTo>
                <a:cubicBezTo>
                  <a:pt x="907" y="1655"/>
                  <a:pt x="925" y="1655"/>
                  <a:pt x="932" y="1644"/>
                </a:cubicBezTo>
                <a:cubicBezTo>
                  <a:pt x="931" y="1632"/>
                  <a:pt x="928" y="1622"/>
                  <a:pt x="923" y="1613"/>
                </a:cubicBezTo>
                <a:close/>
                <a:moveTo>
                  <a:pt x="26" y="1670"/>
                </a:moveTo>
                <a:cubicBezTo>
                  <a:pt x="29" y="1669"/>
                  <a:pt x="29" y="1673"/>
                  <a:pt x="34" y="1672"/>
                </a:cubicBezTo>
                <a:cubicBezTo>
                  <a:pt x="37" y="1667"/>
                  <a:pt x="40" y="1661"/>
                  <a:pt x="42" y="1655"/>
                </a:cubicBezTo>
                <a:cubicBezTo>
                  <a:pt x="38" y="1652"/>
                  <a:pt x="36" y="1654"/>
                  <a:pt x="33" y="1650"/>
                </a:cubicBezTo>
                <a:cubicBezTo>
                  <a:pt x="30" y="1657"/>
                  <a:pt x="26" y="1661"/>
                  <a:pt x="26" y="1670"/>
                </a:cubicBezTo>
                <a:close/>
                <a:moveTo>
                  <a:pt x="913" y="1666"/>
                </a:moveTo>
                <a:cubicBezTo>
                  <a:pt x="913" y="1673"/>
                  <a:pt x="917" y="1680"/>
                  <a:pt x="922" y="1685"/>
                </a:cubicBezTo>
                <a:cubicBezTo>
                  <a:pt x="924" y="1678"/>
                  <a:pt x="929" y="1669"/>
                  <a:pt x="924" y="1663"/>
                </a:cubicBezTo>
                <a:cubicBezTo>
                  <a:pt x="921" y="1664"/>
                  <a:pt x="917" y="1665"/>
                  <a:pt x="913" y="16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Oval 23"/>
          <p:cNvSpPr/>
          <p:nvPr/>
        </p:nvSpPr>
        <p:spPr>
          <a:xfrm>
            <a:off x="6390519" y="2400878"/>
            <a:ext cx="711015" cy="711015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6573352" y="2502452"/>
            <a:ext cx="342811" cy="4951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" name="Freeform 5"/>
          <p:cNvSpPr>
            <a:spLocks noEditPoints="1"/>
          </p:cNvSpPr>
          <p:nvPr/>
        </p:nvSpPr>
        <p:spPr bwMode="auto">
          <a:xfrm>
            <a:off x="6573352" y="2498220"/>
            <a:ext cx="342811" cy="495171"/>
          </a:xfrm>
          <a:custGeom>
            <a:avLst/>
            <a:gdLst/>
            <a:ahLst/>
            <a:cxnLst>
              <a:cxn ang="0">
                <a:pos x="14" y="30"/>
              </a:cxn>
              <a:cxn ang="0">
                <a:pos x="33" y="11"/>
              </a:cxn>
              <a:cxn ang="0">
                <a:pos x="52" y="30"/>
              </a:cxn>
              <a:cxn ang="0">
                <a:pos x="33" y="49"/>
              </a:cxn>
              <a:cxn ang="0">
                <a:pos x="14" y="30"/>
              </a:cxn>
              <a:cxn ang="0">
                <a:pos x="0" y="33"/>
              </a:cxn>
              <a:cxn ang="0">
                <a:pos x="10" y="58"/>
              </a:cxn>
              <a:cxn ang="0">
                <a:pos x="33" y="96"/>
              </a:cxn>
              <a:cxn ang="0">
                <a:pos x="55" y="58"/>
              </a:cxn>
              <a:cxn ang="0">
                <a:pos x="66" y="33"/>
              </a:cxn>
              <a:cxn ang="0">
                <a:pos x="33" y="0"/>
              </a:cxn>
              <a:cxn ang="0">
                <a:pos x="0" y="33"/>
              </a:cxn>
            </a:cxnLst>
            <a:rect l="0" t="0" r="r" b="b"/>
            <a:pathLst>
              <a:path w="66" h="96">
                <a:moveTo>
                  <a:pt x="14" y="30"/>
                </a:moveTo>
                <a:cubicBezTo>
                  <a:pt x="14" y="20"/>
                  <a:pt x="22" y="11"/>
                  <a:pt x="33" y="11"/>
                </a:cubicBezTo>
                <a:cubicBezTo>
                  <a:pt x="44" y="11"/>
                  <a:pt x="52" y="20"/>
                  <a:pt x="52" y="30"/>
                </a:cubicBezTo>
                <a:cubicBezTo>
                  <a:pt x="52" y="41"/>
                  <a:pt x="44" y="49"/>
                  <a:pt x="33" y="49"/>
                </a:cubicBezTo>
                <a:cubicBezTo>
                  <a:pt x="22" y="49"/>
                  <a:pt x="14" y="41"/>
                  <a:pt x="14" y="30"/>
                </a:cubicBezTo>
                <a:close/>
                <a:moveTo>
                  <a:pt x="0" y="33"/>
                </a:moveTo>
                <a:cubicBezTo>
                  <a:pt x="0" y="41"/>
                  <a:pt x="10" y="58"/>
                  <a:pt x="10" y="58"/>
                </a:cubicBezTo>
                <a:cubicBezTo>
                  <a:pt x="33" y="96"/>
                  <a:pt x="33" y="96"/>
                  <a:pt x="33" y="96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66" y="40"/>
                  <a:pt x="66" y="33"/>
                </a:cubicBezTo>
                <a:cubicBezTo>
                  <a:pt x="66" y="14"/>
                  <a:pt x="51" y="0"/>
                  <a:pt x="33" y="0"/>
                </a:cubicBezTo>
                <a:cubicBezTo>
                  <a:pt x="15" y="0"/>
                  <a:pt x="0" y="14"/>
                  <a:pt x="0" y="3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Oval 28"/>
          <p:cNvSpPr/>
          <p:nvPr/>
        </p:nvSpPr>
        <p:spPr>
          <a:xfrm>
            <a:off x="6390519" y="4339919"/>
            <a:ext cx="711015" cy="711015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AutoShape 3"/>
          <p:cNvSpPr>
            <a:spLocks noChangeAspect="1" noChangeArrowheads="1" noTextEdit="1"/>
          </p:cNvSpPr>
          <p:nvPr/>
        </p:nvSpPr>
        <p:spPr bwMode="auto">
          <a:xfrm>
            <a:off x="6573352" y="4450635"/>
            <a:ext cx="342811" cy="4951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1" name="Freeform 5"/>
          <p:cNvSpPr>
            <a:spLocks noEditPoints="1"/>
          </p:cNvSpPr>
          <p:nvPr/>
        </p:nvSpPr>
        <p:spPr bwMode="auto">
          <a:xfrm>
            <a:off x="6573352" y="4446403"/>
            <a:ext cx="342811" cy="495171"/>
          </a:xfrm>
          <a:custGeom>
            <a:avLst/>
            <a:gdLst/>
            <a:ahLst/>
            <a:cxnLst>
              <a:cxn ang="0">
                <a:pos x="14" y="30"/>
              </a:cxn>
              <a:cxn ang="0">
                <a:pos x="33" y="11"/>
              </a:cxn>
              <a:cxn ang="0">
                <a:pos x="52" y="30"/>
              </a:cxn>
              <a:cxn ang="0">
                <a:pos x="33" y="49"/>
              </a:cxn>
              <a:cxn ang="0">
                <a:pos x="14" y="30"/>
              </a:cxn>
              <a:cxn ang="0">
                <a:pos x="0" y="33"/>
              </a:cxn>
              <a:cxn ang="0">
                <a:pos x="10" y="58"/>
              </a:cxn>
              <a:cxn ang="0">
                <a:pos x="33" y="96"/>
              </a:cxn>
              <a:cxn ang="0">
                <a:pos x="55" y="58"/>
              </a:cxn>
              <a:cxn ang="0">
                <a:pos x="66" y="33"/>
              </a:cxn>
              <a:cxn ang="0">
                <a:pos x="33" y="0"/>
              </a:cxn>
              <a:cxn ang="0">
                <a:pos x="0" y="33"/>
              </a:cxn>
            </a:cxnLst>
            <a:rect l="0" t="0" r="r" b="b"/>
            <a:pathLst>
              <a:path w="66" h="96">
                <a:moveTo>
                  <a:pt x="14" y="30"/>
                </a:moveTo>
                <a:cubicBezTo>
                  <a:pt x="14" y="20"/>
                  <a:pt x="22" y="11"/>
                  <a:pt x="33" y="11"/>
                </a:cubicBezTo>
                <a:cubicBezTo>
                  <a:pt x="44" y="11"/>
                  <a:pt x="52" y="20"/>
                  <a:pt x="52" y="30"/>
                </a:cubicBezTo>
                <a:cubicBezTo>
                  <a:pt x="52" y="41"/>
                  <a:pt x="44" y="49"/>
                  <a:pt x="33" y="49"/>
                </a:cubicBezTo>
                <a:cubicBezTo>
                  <a:pt x="22" y="49"/>
                  <a:pt x="14" y="41"/>
                  <a:pt x="14" y="30"/>
                </a:cubicBezTo>
                <a:close/>
                <a:moveTo>
                  <a:pt x="0" y="33"/>
                </a:moveTo>
                <a:cubicBezTo>
                  <a:pt x="0" y="41"/>
                  <a:pt x="10" y="58"/>
                  <a:pt x="10" y="58"/>
                </a:cubicBezTo>
                <a:cubicBezTo>
                  <a:pt x="33" y="96"/>
                  <a:pt x="33" y="96"/>
                  <a:pt x="33" y="96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66" y="40"/>
                  <a:pt x="66" y="33"/>
                </a:cubicBezTo>
                <a:cubicBezTo>
                  <a:pt x="66" y="14"/>
                  <a:pt x="51" y="0"/>
                  <a:pt x="33" y="0"/>
                </a:cubicBezTo>
                <a:cubicBezTo>
                  <a:pt x="15" y="0"/>
                  <a:pt x="0" y="14"/>
                  <a:pt x="0" y="33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2" name="形状 71"/>
          <p:cNvSpPr/>
          <p:nvPr/>
        </p:nvSpPr>
        <p:spPr>
          <a:xfrm>
            <a:off x="2858615" y="2089165"/>
            <a:ext cx="3290982" cy="2056864"/>
          </a:xfrm>
          <a:prstGeom prst="swooshArrow">
            <a:avLst>
              <a:gd name="adj1" fmla="val 25000"/>
              <a:gd name="adj2" fmla="val 25000"/>
            </a:avLst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矩形 72"/>
          <p:cNvSpPr/>
          <p:nvPr/>
        </p:nvSpPr>
        <p:spPr>
          <a:xfrm>
            <a:off x="7473935" y="2761061"/>
            <a:ext cx="418802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单击此处编辑您要的内容。更多作品请在稻壳儿搜索：青鸟演示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8398908" y="242610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473935" y="4607736"/>
            <a:ext cx="418802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单击此处编辑您要的内容。更多作品请在稻壳儿搜索：青鸟演示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8398908" y="427278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255498" y="4395894"/>
            <a:ext cx="3112778" cy="1407338"/>
            <a:chOff x="10112283" y="4643438"/>
            <a:chExt cx="1403350" cy="7334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8" name="Freeform 100"/>
            <p:cNvSpPr/>
            <p:nvPr/>
          </p:nvSpPr>
          <p:spPr bwMode="auto">
            <a:xfrm>
              <a:off x="11060816" y="4737665"/>
              <a:ext cx="127000" cy="17463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9" name="Freeform 101"/>
            <p:cNvSpPr/>
            <p:nvPr/>
          </p:nvSpPr>
          <p:spPr bwMode="auto">
            <a:xfrm>
              <a:off x="11065579" y="4769415"/>
              <a:ext cx="120650" cy="22225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0" name="Freeform 102"/>
            <p:cNvSpPr/>
            <p:nvPr/>
          </p:nvSpPr>
          <p:spPr bwMode="auto">
            <a:xfrm>
              <a:off x="11087804" y="4999603"/>
              <a:ext cx="93663" cy="19050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1" name="Freeform 103"/>
            <p:cNvSpPr/>
            <p:nvPr/>
          </p:nvSpPr>
          <p:spPr bwMode="auto">
            <a:xfrm>
              <a:off x="11087804" y="5020240"/>
              <a:ext cx="96838" cy="25400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Freeform 104"/>
            <p:cNvSpPr/>
            <p:nvPr/>
          </p:nvSpPr>
          <p:spPr bwMode="auto">
            <a:xfrm>
              <a:off x="11086216" y="5244078"/>
              <a:ext cx="100013" cy="25400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Freeform 105"/>
            <p:cNvSpPr/>
            <p:nvPr/>
          </p:nvSpPr>
          <p:spPr bwMode="auto">
            <a:xfrm>
              <a:off x="11081454" y="5275828"/>
              <a:ext cx="106363" cy="30163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Freeform 106"/>
            <p:cNvSpPr>
              <a:spLocks noEditPoints="1"/>
            </p:cNvSpPr>
            <p:nvPr/>
          </p:nvSpPr>
          <p:spPr bwMode="auto">
            <a:xfrm>
              <a:off x="10112283" y="4643438"/>
              <a:ext cx="1403350" cy="7334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Freeform 107"/>
            <p:cNvSpPr>
              <a:spLocks noEditPoints="1"/>
            </p:cNvSpPr>
            <p:nvPr/>
          </p:nvSpPr>
          <p:spPr bwMode="auto">
            <a:xfrm>
              <a:off x="10762366" y="4829740"/>
              <a:ext cx="125413" cy="481013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239880" y="2140716"/>
            <a:ext cx="281940" cy="28194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8713" y="2081631"/>
            <a:ext cx="1827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38713" y="2481741"/>
            <a:ext cx="3751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单击此处编辑您要的内容。更多作品请在稻壳儿搜索：青鸟演示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39880" y="3248712"/>
            <a:ext cx="281940" cy="28194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38713" y="3189627"/>
            <a:ext cx="1827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8713" y="3589737"/>
            <a:ext cx="3751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单击此处编辑您要的内容。更多作品请在稻壳儿搜索：青鸟演示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39880" y="4414040"/>
            <a:ext cx="281940" cy="28194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38713" y="4354955"/>
            <a:ext cx="1827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8713" y="4755065"/>
            <a:ext cx="3751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单击此处编辑您要的内容。更多作品请在稻壳儿搜索：青鸟演示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262418" y="2154361"/>
            <a:ext cx="0" cy="295464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6"/>
          <p:cNvSpPr/>
          <p:nvPr/>
        </p:nvSpPr>
        <p:spPr bwMode="auto">
          <a:xfrm>
            <a:off x="2304332" y="2390399"/>
            <a:ext cx="922337" cy="1030288"/>
          </a:xfrm>
          <a:custGeom>
            <a:avLst/>
            <a:gdLst>
              <a:gd name="T0" fmla="*/ 183 w 245"/>
              <a:gd name="T1" fmla="*/ 210 h 274"/>
              <a:gd name="T2" fmla="*/ 197 w 245"/>
              <a:gd name="T3" fmla="*/ 195 h 274"/>
              <a:gd name="T4" fmla="*/ 217 w 245"/>
              <a:gd name="T5" fmla="*/ 160 h 274"/>
              <a:gd name="T6" fmla="*/ 222 w 245"/>
              <a:gd name="T7" fmla="*/ 147 h 274"/>
              <a:gd name="T8" fmla="*/ 227 w 245"/>
              <a:gd name="T9" fmla="*/ 104 h 274"/>
              <a:gd name="T10" fmla="*/ 224 w 245"/>
              <a:gd name="T11" fmla="*/ 91 h 274"/>
              <a:gd name="T12" fmla="*/ 214 w 245"/>
              <a:gd name="T13" fmla="*/ 69 h 274"/>
              <a:gd name="T14" fmla="*/ 204 w 245"/>
              <a:gd name="T15" fmla="*/ 51 h 274"/>
              <a:gd name="T16" fmla="*/ 197 w 245"/>
              <a:gd name="T17" fmla="*/ 42 h 274"/>
              <a:gd name="T18" fmla="*/ 188 w 245"/>
              <a:gd name="T19" fmla="*/ 37 h 274"/>
              <a:gd name="T20" fmla="*/ 168 w 245"/>
              <a:gd name="T21" fmla="*/ 26 h 274"/>
              <a:gd name="T22" fmla="*/ 156 w 245"/>
              <a:gd name="T23" fmla="*/ 22 h 274"/>
              <a:gd name="T24" fmla="*/ 142 w 245"/>
              <a:gd name="T25" fmla="*/ 20 h 274"/>
              <a:gd name="T26" fmla="*/ 125 w 245"/>
              <a:gd name="T27" fmla="*/ 16 h 274"/>
              <a:gd name="T28" fmla="*/ 106 w 245"/>
              <a:gd name="T29" fmla="*/ 17 h 274"/>
              <a:gd name="T30" fmla="*/ 83 w 245"/>
              <a:gd name="T31" fmla="*/ 21 h 274"/>
              <a:gd name="T32" fmla="*/ 75 w 245"/>
              <a:gd name="T33" fmla="*/ 26 h 274"/>
              <a:gd name="T34" fmla="*/ 66 w 245"/>
              <a:gd name="T35" fmla="*/ 29 h 274"/>
              <a:gd name="T36" fmla="*/ 60 w 245"/>
              <a:gd name="T37" fmla="*/ 35 h 274"/>
              <a:gd name="T38" fmla="*/ 57 w 245"/>
              <a:gd name="T39" fmla="*/ 38 h 274"/>
              <a:gd name="T40" fmla="*/ 50 w 245"/>
              <a:gd name="T41" fmla="*/ 46 h 274"/>
              <a:gd name="T42" fmla="*/ 31 w 245"/>
              <a:gd name="T43" fmla="*/ 72 h 274"/>
              <a:gd name="T44" fmla="*/ 26 w 245"/>
              <a:gd name="T45" fmla="*/ 84 h 274"/>
              <a:gd name="T46" fmla="*/ 22 w 245"/>
              <a:gd name="T47" fmla="*/ 94 h 274"/>
              <a:gd name="T48" fmla="*/ 18 w 245"/>
              <a:gd name="T49" fmla="*/ 120 h 274"/>
              <a:gd name="T50" fmla="*/ 14 w 245"/>
              <a:gd name="T51" fmla="*/ 126 h 274"/>
              <a:gd name="T52" fmla="*/ 19 w 245"/>
              <a:gd name="T53" fmla="*/ 135 h 274"/>
              <a:gd name="T54" fmla="*/ 25 w 245"/>
              <a:gd name="T55" fmla="*/ 142 h 274"/>
              <a:gd name="T56" fmla="*/ 27 w 245"/>
              <a:gd name="T57" fmla="*/ 153 h 274"/>
              <a:gd name="T58" fmla="*/ 31 w 245"/>
              <a:gd name="T59" fmla="*/ 156 h 274"/>
              <a:gd name="T60" fmla="*/ 31 w 245"/>
              <a:gd name="T61" fmla="*/ 162 h 274"/>
              <a:gd name="T62" fmla="*/ 32 w 245"/>
              <a:gd name="T63" fmla="*/ 173 h 274"/>
              <a:gd name="T64" fmla="*/ 40 w 245"/>
              <a:gd name="T65" fmla="*/ 180 h 274"/>
              <a:gd name="T66" fmla="*/ 41 w 245"/>
              <a:gd name="T67" fmla="*/ 186 h 274"/>
              <a:gd name="T68" fmla="*/ 48 w 245"/>
              <a:gd name="T69" fmla="*/ 193 h 274"/>
              <a:gd name="T70" fmla="*/ 53 w 245"/>
              <a:gd name="T71" fmla="*/ 202 h 274"/>
              <a:gd name="T72" fmla="*/ 46 w 245"/>
              <a:gd name="T73" fmla="*/ 200 h 274"/>
              <a:gd name="T74" fmla="*/ 57 w 245"/>
              <a:gd name="T75" fmla="*/ 214 h 274"/>
              <a:gd name="T76" fmla="*/ 61 w 245"/>
              <a:gd name="T77" fmla="*/ 241 h 274"/>
              <a:gd name="T78" fmla="*/ 62 w 245"/>
              <a:gd name="T79" fmla="*/ 248 h 274"/>
              <a:gd name="T80" fmla="*/ 64 w 245"/>
              <a:gd name="T81" fmla="*/ 265 h 274"/>
              <a:gd name="T82" fmla="*/ 61 w 245"/>
              <a:gd name="T83" fmla="*/ 259 h 274"/>
              <a:gd name="T84" fmla="*/ 60 w 245"/>
              <a:gd name="T85" fmla="*/ 243 h 274"/>
              <a:gd name="T86" fmla="*/ 44 w 245"/>
              <a:gd name="T87" fmla="*/ 219 h 274"/>
              <a:gd name="T88" fmla="*/ 19 w 245"/>
              <a:gd name="T89" fmla="*/ 177 h 274"/>
              <a:gd name="T90" fmla="*/ 2 w 245"/>
              <a:gd name="T91" fmla="*/ 123 h 274"/>
              <a:gd name="T92" fmla="*/ 10 w 245"/>
              <a:gd name="T93" fmla="*/ 78 h 274"/>
              <a:gd name="T94" fmla="*/ 25 w 245"/>
              <a:gd name="T95" fmla="*/ 48 h 274"/>
              <a:gd name="T96" fmla="*/ 82 w 245"/>
              <a:gd name="T97" fmla="*/ 6 h 274"/>
              <a:gd name="T98" fmla="*/ 120 w 245"/>
              <a:gd name="T99" fmla="*/ 2 h 274"/>
              <a:gd name="T100" fmla="*/ 166 w 245"/>
              <a:gd name="T101" fmla="*/ 13 h 274"/>
              <a:gd name="T102" fmla="*/ 239 w 245"/>
              <a:gd name="T103" fmla="*/ 141 h 274"/>
              <a:gd name="T104" fmla="*/ 221 w 245"/>
              <a:gd name="T105" fmla="*/ 181 h 274"/>
              <a:gd name="T106" fmla="*/ 148 w 245"/>
              <a:gd name="T107" fmla="*/ 26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5" h="274">
                <a:moveTo>
                  <a:pt x="148" y="266"/>
                </a:moveTo>
                <a:cubicBezTo>
                  <a:pt x="144" y="256"/>
                  <a:pt x="154" y="248"/>
                  <a:pt x="155" y="239"/>
                </a:cubicBezTo>
                <a:cubicBezTo>
                  <a:pt x="156" y="238"/>
                  <a:pt x="157" y="241"/>
                  <a:pt x="158" y="239"/>
                </a:cubicBezTo>
                <a:cubicBezTo>
                  <a:pt x="160" y="229"/>
                  <a:pt x="170" y="220"/>
                  <a:pt x="180" y="214"/>
                </a:cubicBezTo>
                <a:cubicBezTo>
                  <a:pt x="180" y="215"/>
                  <a:pt x="180" y="215"/>
                  <a:pt x="180" y="215"/>
                </a:cubicBezTo>
                <a:cubicBezTo>
                  <a:pt x="182" y="214"/>
                  <a:pt x="182" y="211"/>
                  <a:pt x="183" y="210"/>
                </a:cubicBezTo>
                <a:cubicBezTo>
                  <a:pt x="184" y="210"/>
                  <a:pt x="183" y="211"/>
                  <a:pt x="184" y="211"/>
                </a:cubicBezTo>
                <a:cubicBezTo>
                  <a:pt x="183" y="209"/>
                  <a:pt x="186" y="207"/>
                  <a:pt x="186" y="206"/>
                </a:cubicBezTo>
                <a:cubicBezTo>
                  <a:pt x="187" y="206"/>
                  <a:pt x="188" y="207"/>
                  <a:pt x="189" y="206"/>
                </a:cubicBezTo>
                <a:cubicBezTo>
                  <a:pt x="189" y="204"/>
                  <a:pt x="189" y="204"/>
                  <a:pt x="189" y="204"/>
                </a:cubicBezTo>
                <a:cubicBezTo>
                  <a:pt x="188" y="199"/>
                  <a:pt x="195" y="199"/>
                  <a:pt x="196" y="194"/>
                </a:cubicBezTo>
                <a:cubicBezTo>
                  <a:pt x="197" y="194"/>
                  <a:pt x="196" y="195"/>
                  <a:pt x="197" y="195"/>
                </a:cubicBezTo>
                <a:cubicBezTo>
                  <a:pt x="200" y="188"/>
                  <a:pt x="207" y="181"/>
                  <a:pt x="210" y="174"/>
                </a:cubicBezTo>
                <a:cubicBezTo>
                  <a:pt x="211" y="174"/>
                  <a:pt x="211" y="175"/>
                  <a:pt x="212" y="175"/>
                </a:cubicBezTo>
                <a:cubicBezTo>
                  <a:pt x="211" y="174"/>
                  <a:pt x="212" y="171"/>
                  <a:pt x="213" y="169"/>
                </a:cubicBezTo>
                <a:cubicBezTo>
                  <a:pt x="215" y="169"/>
                  <a:pt x="214" y="165"/>
                  <a:pt x="216" y="164"/>
                </a:cubicBezTo>
                <a:cubicBezTo>
                  <a:pt x="216" y="164"/>
                  <a:pt x="216" y="164"/>
                  <a:pt x="216" y="164"/>
                </a:cubicBezTo>
                <a:cubicBezTo>
                  <a:pt x="215" y="162"/>
                  <a:pt x="219" y="162"/>
                  <a:pt x="217" y="160"/>
                </a:cubicBezTo>
                <a:cubicBezTo>
                  <a:pt x="219" y="159"/>
                  <a:pt x="219" y="159"/>
                  <a:pt x="219" y="159"/>
                </a:cubicBezTo>
                <a:cubicBezTo>
                  <a:pt x="217" y="158"/>
                  <a:pt x="221" y="157"/>
                  <a:pt x="221" y="155"/>
                </a:cubicBezTo>
                <a:cubicBezTo>
                  <a:pt x="220" y="155"/>
                  <a:pt x="220" y="155"/>
                  <a:pt x="220" y="155"/>
                </a:cubicBezTo>
                <a:cubicBezTo>
                  <a:pt x="220" y="154"/>
                  <a:pt x="222" y="153"/>
                  <a:pt x="222" y="152"/>
                </a:cubicBezTo>
                <a:cubicBezTo>
                  <a:pt x="222" y="152"/>
                  <a:pt x="222" y="152"/>
                  <a:pt x="222" y="152"/>
                </a:cubicBezTo>
                <a:cubicBezTo>
                  <a:pt x="223" y="149"/>
                  <a:pt x="224" y="147"/>
                  <a:pt x="222" y="147"/>
                </a:cubicBezTo>
                <a:cubicBezTo>
                  <a:pt x="224" y="146"/>
                  <a:pt x="222" y="150"/>
                  <a:pt x="225" y="149"/>
                </a:cubicBezTo>
                <a:cubicBezTo>
                  <a:pt x="226" y="138"/>
                  <a:pt x="228" y="128"/>
                  <a:pt x="228" y="117"/>
                </a:cubicBezTo>
                <a:cubicBezTo>
                  <a:pt x="229" y="116"/>
                  <a:pt x="229" y="115"/>
                  <a:pt x="230" y="115"/>
                </a:cubicBezTo>
                <a:cubicBezTo>
                  <a:pt x="229" y="114"/>
                  <a:pt x="229" y="111"/>
                  <a:pt x="228" y="110"/>
                </a:cubicBezTo>
                <a:cubicBezTo>
                  <a:pt x="228" y="110"/>
                  <a:pt x="229" y="109"/>
                  <a:pt x="229" y="109"/>
                </a:cubicBezTo>
                <a:cubicBezTo>
                  <a:pt x="229" y="106"/>
                  <a:pt x="226" y="107"/>
                  <a:pt x="227" y="104"/>
                </a:cubicBezTo>
                <a:cubicBezTo>
                  <a:pt x="228" y="105"/>
                  <a:pt x="228" y="105"/>
                  <a:pt x="229" y="105"/>
                </a:cubicBezTo>
                <a:cubicBezTo>
                  <a:pt x="227" y="103"/>
                  <a:pt x="227" y="101"/>
                  <a:pt x="226" y="99"/>
                </a:cubicBezTo>
                <a:cubicBezTo>
                  <a:pt x="226" y="99"/>
                  <a:pt x="227" y="100"/>
                  <a:pt x="227" y="100"/>
                </a:cubicBezTo>
                <a:cubicBezTo>
                  <a:pt x="225" y="98"/>
                  <a:pt x="227" y="95"/>
                  <a:pt x="225" y="93"/>
                </a:cubicBezTo>
                <a:cubicBezTo>
                  <a:pt x="227" y="94"/>
                  <a:pt x="227" y="94"/>
                  <a:pt x="227" y="94"/>
                </a:cubicBezTo>
                <a:cubicBezTo>
                  <a:pt x="227" y="90"/>
                  <a:pt x="224" y="93"/>
                  <a:pt x="224" y="91"/>
                </a:cubicBezTo>
                <a:cubicBezTo>
                  <a:pt x="225" y="91"/>
                  <a:pt x="225" y="91"/>
                  <a:pt x="226" y="91"/>
                </a:cubicBezTo>
                <a:cubicBezTo>
                  <a:pt x="223" y="89"/>
                  <a:pt x="222" y="84"/>
                  <a:pt x="221" y="82"/>
                </a:cubicBezTo>
                <a:cubicBezTo>
                  <a:pt x="221" y="82"/>
                  <a:pt x="221" y="82"/>
                  <a:pt x="221" y="82"/>
                </a:cubicBezTo>
                <a:cubicBezTo>
                  <a:pt x="220" y="79"/>
                  <a:pt x="220" y="76"/>
                  <a:pt x="218" y="74"/>
                </a:cubicBezTo>
                <a:cubicBezTo>
                  <a:pt x="218" y="72"/>
                  <a:pt x="220" y="73"/>
                  <a:pt x="219" y="70"/>
                </a:cubicBezTo>
                <a:cubicBezTo>
                  <a:pt x="217" y="71"/>
                  <a:pt x="215" y="66"/>
                  <a:pt x="214" y="69"/>
                </a:cubicBezTo>
                <a:cubicBezTo>
                  <a:pt x="213" y="66"/>
                  <a:pt x="212" y="62"/>
                  <a:pt x="210" y="61"/>
                </a:cubicBezTo>
                <a:cubicBezTo>
                  <a:pt x="212" y="62"/>
                  <a:pt x="212" y="59"/>
                  <a:pt x="213" y="60"/>
                </a:cubicBezTo>
                <a:cubicBezTo>
                  <a:pt x="214" y="58"/>
                  <a:pt x="214" y="58"/>
                  <a:pt x="214" y="58"/>
                </a:cubicBezTo>
                <a:cubicBezTo>
                  <a:pt x="215" y="58"/>
                  <a:pt x="214" y="60"/>
                  <a:pt x="215" y="59"/>
                </a:cubicBezTo>
                <a:cubicBezTo>
                  <a:pt x="214" y="58"/>
                  <a:pt x="212" y="55"/>
                  <a:pt x="212" y="55"/>
                </a:cubicBezTo>
                <a:cubicBezTo>
                  <a:pt x="209" y="54"/>
                  <a:pt x="206" y="54"/>
                  <a:pt x="204" y="51"/>
                </a:cubicBezTo>
                <a:cubicBezTo>
                  <a:pt x="205" y="52"/>
                  <a:pt x="205" y="49"/>
                  <a:pt x="206" y="50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9" y="48"/>
                  <a:pt x="201" y="47"/>
                  <a:pt x="200" y="47"/>
                </a:cubicBezTo>
                <a:cubicBezTo>
                  <a:pt x="199" y="47"/>
                  <a:pt x="199" y="47"/>
                  <a:pt x="198" y="47"/>
                </a:cubicBezTo>
                <a:cubicBezTo>
                  <a:pt x="198" y="46"/>
                  <a:pt x="195" y="44"/>
                  <a:pt x="196" y="42"/>
                </a:cubicBezTo>
                <a:cubicBezTo>
                  <a:pt x="196" y="41"/>
                  <a:pt x="197" y="43"/>
                  <a:pt x="197" y="42"/>
                </a:cubicBezTo>
                <a:cubicBezTo>
                  <a:pt x="196" y="40"/>
                  <a:pt x="195" y="41"/>
                  <a:pt x="194" y="39"/>
                </a:cubicBezTo>
                <a:cubicBezTo>
                  <a:pt x="194" y="39"/>
                  <a:pt x="194" y="39"/>
                  <a:pt x="194" y="39"/>
                </a:cubicBezTo>
                <a:cubicBezTo>
                  <a:pt x="193" y="38"/>
                  <a:pt x="190" y="37"/>
                  <a:pt x="190" y="39"/>
                </a:cubicBezTo>
                <a:cubicBezTo>
                  <a:pt x="191" y="40"/>
                  <a:pt x="191" y="38"/>
                  <a:pt x="192" y="39"/>
                </a:cubicBezTo>
                <a:cubicBezTo>
                  <a:pt x="190" y="40"/>
                  <a:pt x="188" y="38"/>
                  <a:pt x="187" y="37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6" y="36"/>
                  <a:pt x="183" y="35"/>
                  <a:pt x="180" y="34"/>
                </a:cubicBezTo>
                <a:cubicBezTo>
                  <a:pt x="179" y="35"/>
                  <a:pt x="182" y="33"/>
                  <a:pt x="182" y="34"/>
                </a:cubicBezTo>
                <a:cubicBezTo>
                  <a:pt x="180" y="31"/>
                  <a:pt x="175" y="31"/>
                  <a:pt x="173" y="28"/>
                </a:cubicBezTo>
                <a:cubicBezTo>
                  <a:pt x="173" y="28"/>
                  <a:pt x="172" y="30"/>
                  <a:pt x="173" y="29"/>
                </a:cubicBezTo>
                <a:cubicBezTo>
                  <a:pt x="171" y="28"/>
                  <a:pt x="172" y="27"/>
                  <a:pt x="170" y="27"/>
                </a:cubicBezTo>
                <a:cubicBezTo>
                  <a:pt x="171" y="26"/>
                  <a:pt x="169" y="27"/>
                  <a:pt x="168" y="26"/>
                </a:cubicBezTo>
                <a:cubicBezTo>
                  <a:pt x="167" y="27"/>
                  <a:pt x="168" y="26"/>
                  <a:pt x="169" y="26"/>
                </a:cubicBezTo>
                <a:cubicBezTo>
                  <a:pt x="167" y="26"/>
                  <a:pt x="160" y="24"/>
                  <a:pt x="157" y="22"/>
                </a:cubicBezTo>
                <a:cubicBezTo>
                  <a:pt x="157" y="23"/>
                  <a:pt x="154" y="24"/>
                  <a:pt x="153" y="23"/>
                </a:cubicBezTo>
                <a:cubicBezTo>
                  <a:pt x="154" y="22"/>
                  <a:pt x="154" y="22"/>
                  <a:pt x="154" y="22"/>
                </a:cubicBezTo>
                <a:cubicBezTo>
                  <a:pt x="153" y="21"/>
                  <a:pt x="151" y="22"/>
                  <a:pt x="151" y="20"/>
                </a:cubicBezTo>
                <a:cubicBezTo>
                  <a:pt x="149" y="21"/>
                  <a:pt x="159" y="21"/>
                  <a:pt x="156" y="22"/>
                </a:cubicBezTo>
                <a:cubicBezTo>
                  <a:pt x="156" y="20"/>
                  <a:pt x="152" y="23"/>
                  <a:pt x="153" y="21"/>
                </a:cubicBezTo>
                <a:cubicBezTo>
                  <a:pt x="151" y="21"/>
                  <a:pt x="149" y="22"/>
                  <a:pt x="148" y="20"/>
                </a:cubicBezTo>
                <a:cubicBezTo>
                  <a:pt x="148" y="20"/>
                  <a:pt x="150" y="18"/>
                  <a:pt x="148" y="18"/>
                </a:cubicBezTo>
                <a:cubicBezTo>
                  <a:pt x="146" y="18"/>
                  <a:pt x="147" y="18"/>
                  <a:pt x="145" y="18"/>
                </a:cubicBezTo>
                <a:cubicBezTo>
                  <a:pt x="144" y="19"/>
                  <a:pt x="144" y="19"/>
                  <a:pt x="144" y="19"/>
                </a:cubicBezTo>
                <a:cubicBezTo>
                  <a:pt x="143" y="20"/>
                  <a:pt x="142" y="18"/>
                  <a:pt x="142" y="20"/>
                </a:cubicBezTo>
                <a:cubicBezTo>
                  <a:pt x="142" y="19"/>
                  <a:pt x="138" y="20"/>
                  <a:pt x="139" y="18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39" y="16"/>
                  <a:pt x="138" y="18"/>
                  <a:pt x="137" y="18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20"/>
                  <a:pt x="134" y="17"/>
                  <a:pt x="132" y="18"/>
                </a:cubicBezTo>
                <a:cubicBezTo>
                  <a:pt x="130" y="17"/>
                  <a:pt x="126" y="18"/>
                  <a:pt x="125" y="16"/>
                </a:cubicBezTo>
                <a:cubicBezTo>
                  <a:pt x="124" y="17"/>
                  <a:pt x="122" y="18"/>
                  <a:pt x="120" y="17"/>
                </a:cubicBezTo>
                <a:cubicBezTo>
                  <a:pt x="120" y="17"/>
                  <a:pt x="121" y="17"/>
                  <a:pt x="121" y="16"/>
                </a:cubicBezTo>
                <a:cubicBezTo>
                  <a:pt x="120" y="15"/>
                  <a:pt x="119" y="16"/>
                  <a:pt x="118" y="16"/>
                </a:cubicBezTo>
                <a:cubicBezTo>
                  <a:pt x="119" y="16"/>
                  <a:pt x="116" y="15"/>
                  <a:pt x="114" y="14"/>
                </a:cubicBezTo>
                <a:cubicBezTo>
                  <a:pt x="113" y="15"/>
                  <a:pt x="113" y="16"/>
                  <a:pt x="113" y="17"/>
                </a:cubicBezTo>
                <a:cubicBezTo>
                  <a:pt x="111" y="15"/>
                  <a:pt x="108" y="19"/>
                  <a:pt x="106" y="17"/>
                </a:cubicBezTo>
                <a:cubicBezTo>
                  <a:pt x="107" y="16"/>
                  <a:pt x="109" y="15"/>
                  <a:pt x="107" y="15"/>
                </a:cubicBezTo>
                <a:cubicBezTo>
                  <a:pt x="105" y="12"/>
                  <a:pt x="104" y="17"/>
                  <a:pt x="101" y="16"/>
                </a:cubicBezTo>
                <a:cubicBezTo>
                  <a:pt x="102" y="18"/>
                  <a:pt x="102" y="18"/>
                  <a:pt x="102" y="18"/>
                </a:cubicBezTo>
                <a:cubicBezTo>
                  <a:pt x="101" y="17"/>
                  <a:pt x="99" y="20"/>
                  <a:pt x="99" y="18"/>
                </a:cubicBezTo>
                <a:cubicBezTo>
                  <a:pt x="98" y="19"/>
                  <a:pt x="96" y="18"/>
                  <a:pt x="96" y="20"/>
                </a:cubicBezTo>
                <a:cubicBezTo>
                  <a:pt x="92" y="19"/>
                  <a:pt x="87" y="24"/>
                  <a:pt x="83" y="21"/>
                </a:cubicBezTo>
                <a:cubicBezTo>
                  <a:pt x="83" y="21"/>
                  <a:pt x="81" y="22"/>
                  <a:pt x="82" y="22"/>
                </a:cubicBezTo>
                <a:cubicBezTo>
                  <a:pt x="84" y="23"/>
                  <a:pt x="83" y="21"/>
                  <a:pt x="84" y="22"/>
                </a:cubicBezTo>
                <a:cubicBezTo>
                  <a:pt x="83" y="22"/>
                  <a:pt x="83" y="23"/>
                  <a:pt x="83" y="23"/>
                </a:cubicBezTo>
                <a:cubicBezTo>
                  <a:pt x="82" y="23"/>
                  <a:pt x="81" y="23"/>
                  <a:pt x="82" y="21"/>
                </a:cubicBezTo>
                <a:cubicBezTo>
                  <a:pt x="78" y="21"/>
                  <a:pt x="80" y="26"/>
                  <a:pt x="77" y="27"/>
                </a:cubicBezTo>
                <a:cubicBezTo>
                  <a:pt x="76" y="26"/>
                  <a:pt x="76" y="26"/>
                  <a:pt x="75" y="26"/>
                </a:cubicBezTo>
                <a:cubicBezTo>
                  <a:pt x="74" y="28"/>
                  <a:pt x="74" y="28"/>
                  <a:pt x="74" y="28"/>
                </a:cubicBezTo>
                <a:cubicBezTo>
                  <a:pt x="72" y="29"/>
                  <a:pt x="72" y="27"/>
                  <a:pt x="71" y="26"/>
                </a:cubicBezTo>
                <a:cubicBezTo>
                  <a:pt x="70" y="27"/>
                  <a:pt x="69" y="27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8" y="29"/>
                  <a:pt x="66" y="29"/>
                  <a:pt x="66" y="30"/>
                </a:cubicBezTo>
                <a:cubicBezTo>
                  <a:pt x="66" y="29"/>
                  <a:pt x="66" y="29"/>
                  <a:pt x="66" y="29"/>
                </a:cubicBezTo>
                <a:cubicBezTo>
                  <a:pt x="65" y="29"/>
                  <a:pt x="64" y="30"/>
                  <a:pt x="64" y="31"/>
                </a:cubicBezTo>
                <a:cubicBezTo>
                  <a:pt x="65" y="31"/>
                  <a:pt x="66" y="31"/>
                  <a:pt x="67" y="31"/>
                </a:cubicBezTo>
                <a:cubicBezTo>
                  <a:pt x="67" y="32"/>
                  <a:pt x="66" y="32"/>
                  <a:pt x="65" y="33"/>
                </a:cubicBezTo>
                <a:cubicBezTo>
                  <a:pt x="65" y="32"/>
                  <a:pt x="63" y="33"/>
                  <a:pt x="62" y="34"/>
                </a:cubicBezTo>
                <a:cubicBezTo>
                  <a:pt x="61" y="34"/>
                  <a:pt x="62" y="36"/>
                  <a:pt x="62" y="36"/>
                </a:cubicBezTo>
                <a:cubicBezTo>
                  <a:pt x="61" y="35"/>
                  <a:pt x="60" y="37"/>
                  <a:pt x="60" y="35"/>
                </a:cubicBezTo>
                <a:cubicBezTo>
                  <a:pt x="60" y="35"/>
                  <a:pt x="61" y="36"/>
                  <a:pt x="61" y="35"/>
                </a:cubicBezTo>
                <a:cubicBezTo>
                  <a:pt x="60" y="35"/>
                  <a:pt x="60" y="33"/>
                  <a:pt x="59" y="35"/>
                </a:cubicBezTo>
                <a:cubicBezTo>
                  <a:pt x="58" y="37"/>
                  <a:pt x="61" y="37"/>
                  <a:pt x="59" y="38"/>
                </a:cubicBezTo>
                <a:cubicBezTo>
                  <a:pt x="59" y="37"/>
                  <a:pt x="59" y="37"/>
                  <a:pt x="59" y="36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9"/>
                  <a:pt x="55" y="40"/>
                  <a:pt x="55" y="42"/>
                </a:cubicBezTo>
                <a:cubicBezTo>
                  <a:pt x="55" y="43"/>
                  <a:pt x="53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3"/>
                  <a:pt x="50" y="45"/>
                  <a:pt x="50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49" y="46"/>
                  <a:pt x="48" y="48"/>
                  <a:pt x="48" y="49"/>
                </a:cubicBezTo>
                <a:cubicBezTo>
                  <a:pt x="46" y="50"/>
                  <a:pt x="44" y="46"/>
                  <a:pt x="44" y="49"/>
                </a:cubicBezTo>
                <a:cubicBezTo>
                  <a:pt x="43" y="50"/>
                  <a:pt x="44" y="52"/>
                  <a:pt x="45" y="52"/>
                </a:cubicBezTo>
                <a:cubicBezTo>
                  <a:pt x="42" y="54"/>
                  <a:pt x="42" y="58"/>
                  <a:pt x="39" y="59"/>
                </a:cubicBezTo>
                <a:cubicBezTo>
                  <a:pt x="39" y="60"/>
                  <a:pt x="39" y="60"/>
                  <a:pt x="39" y="61"/>
                </a:cubicBezTo>
                <a:cubicBezTo>
                  <a:pt x="35" y="64"/>
                  <a:pt x="35" y="70"/>
                  <a:pt x="31" y="72"/>
                </a:cubicBezTo>
                <a:cubicBezTo>
                  <a:pt x="31" y="71"/>
                  <a:pt x="30" y="71"/>
                  <a:pt x="29" y="71"/>
                </a:cubicBezTo>
                <a:cubicBezTo>
                  <a:pt x="30" y="73"/>
                  <a:pt x="27" y="72"/>
                  <a:pt x="29" y="73"/>
                </a:cubicBezTo>
                <a:cubicBezTo>
                  <a:pt x="30" y="73"/>
                  <a:pt x="31" y="74"/>
                  <a:pt x="32" y="73"/>
                </a:cubicBezTo>
                <a:cubicBezTo>
                  <a:pt x="31" y="75"/>
                  <a:pt x="29" y="79"/>
                  <a:pt x="28" y="80"/>
                </a:cubicBezTo>
                <a:cubicBezTo>
                  <a:pt x="28" y="80"/>
                  <a:pt x="29" y="81"/>
                  <a:pt x="29" y="81"/>
                </a:cubicBezTo>
                <a:cubicBezTo>
                  <a:pt x="27" y="80"/>
                  <a:pt x="26" y="82"/>
                  <a:pt x="26" y="84"/>
                </a:cubicBezTo>
                <a:cubicBezTo>
                  <a:pt x="27" y="84"/>
                  <a:pt x="27" y="84"/>
                  <a:pt x="27" y="84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86"/>
                  <a:pt x="27" y="86"/>
                  <a:pt x="26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5" y="89"/>
                  <a:pt x="26" y="92"/>
                  <a:pt x="24" y="93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5"/>
                  <a:pt x="23" y="96"/>
                  <a:pt x="24" y="95"/>
                </a:cubicBezTo>
                <a:cubicBezTo>
                  <a:pt x="22" y="98"/>
                  <a:pt x="22" y="100"/>
                  <a:pt x="20" y="100"/>
                </a:cubicBezTo>
                <a:cubicBezTo>
                  <a:pt x="22" y="106"/>
                  <a:pt x="21" y="113"/>
                  <a:pt x="21" y="119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19" y="120"/>
                  <a:pt x="21" y="119"/>
                  <a:pt x="21" y="120"/>
                </a:cubicBezTo>
                <a:cubicBezTo>
                  <a:pt x="20" y="120"/>
                  <a:pt x="19" y="121"/>
                  <a:pt x="18" y="120"/>
                </a:cubicBezTo>
                <a:cubicBezTo>
                  <a:pt x="17" y="122"/>
                  <a:pt x="20" y="123"/>
                  <a:pt x="20" y="124"/>
                </a:cubicBezTo>
                <a:cubicBezTo>
                  <a:pt x="21" y="125"/>
                  <a:pt x="19" y="123"/>
                  <a:pt x="21" y="124"/>
                </a:cubicBezTo>
                <a:cubicBezTo>
                  <a:pt x="21" y="124"/>
                  <a:pt x="20" y="127"/>
                  <a:pt x="22" y="127"/>
                </a:cubicBezTo>
                <a:cubicBezTo>
                  <a:pt x="21" y="127"/>
                  <a:pt x="20" y="127"/>
                  <a:pt x="19" y="127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8" y="130"/>
                  <a:pt x="16" y="125"/>
                  <a:pt x="14" y="126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2" y="129"/>
                  <a:pt x="12" y="124"/>
                  <a:pt x="11" y="128"/>
                </a:cubicBezTo>
                <a:cubicBezTo>
                  <a:pt x="12" y="129"/>
                  <a:pt x="15" y="130"/>
                  <a:pt x="16" y="129"/>
                </a:cubicBezTo>
                <a:cubicBezTo>
                  <a:pt x="16" y="132"/>
                  <a:pt x="20" y="130"/>
                  <a:pt x="20" y="133"/>
                </a:cubicBezTo>
                <a:cubicBezTo>
                  <a:pt x="19" y="134"/>
                  <a:pt x="19" y="131"/>
                  <a:pt x="18" y="131"/>
                </a:cubicBezTo>
                <a:cubicBezTo>
                  <a:pt x="17" y="133"/>
                  <a:pt x="19" y="134"/>
                  <a:pt x="19" y="135"/>
                </a:cubicBezTo>
                <a:cubicBezTo>
                  <a:pt x="19" y="134"/>
                  <a:pt x="21" y="135"/>
                  <a:pt x="22" y="136"/>
                </a:cubicBezTo>
                <a:cubicBezTo>
                  <a:pt x="21" y="137"/>
                  <a:pt x="20" y="135"/>
                  <a:pt x="20" y="137"/>
                </a:cubicBezTo>
                <a:cubicBezTo>
                  <a:pt x="21" y="137"/>
                  <a:pt x="22" y="139"/>
                  <a:pt x="23" y="137"/>
                </a:cubicBezTo>
                <a:cubicBezTo>
                  <a:pt x="25" y="138"/>
                  <a:pt x="23" y="140"/>
                  <a:pt x="24" y="140"/>
                </a:cubicBezTo>
                <a:cubicBezTo>
                  <a:pt x="23" y="141"/>
                  <a:pt x="20" y="139"/>
                  <a:pt x="20" y="141"/>
                </a:cubicBezTo>
                <a:cubicBezTo>
                  <a:pt x="21" y="141"/>
                  <a:pt x="23" y="144"/>
                  <a:pt x="25" y="142"/>
                </a:cubicBezTo>
                <a:cubicBezTo>
                  <a:pt x="25" y="143"/>
                  <a:pt x="23" y="143"/>
                  <a:pt x="22" y="143"/>
                </a:cubicBezTo>
                <a:cubicBezTo>
                  <a:pt x="22" y="145"/>
                  <a:pt x="26" y="145"/>
                  <a:pt x="23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7"/>
                  <a:pt x="24" y="148"/>
                  <a:pt x="24" y="149"/>
                </a:cubicBezTo>
                <a:cubicBezTo>
                  <a:pt x="24" y="150"/>
                  <a:pt x="27" y="151"/>
                  <a:pt x="25" y="152"/>
                </a:cubicBezTo>
                <a:cubicBezTo>
                  <a:pt x="25" y="152"/>
                  <a:pt x="26" y="155"/>
                  <a:pt x="27" y="153"/>
                </a:cubicBezTo>
                <a:cubicBezTo>
                  <a:pt x="27" y="151"/>
                  <a:pt x="25" y="152"/>
                  <a:pt x="27" y="150"/>
                </a:cubicBezTo>
                <a:cubicBezTo>
                  <a:pt x="26" y="152"/>
                  <a:pt x="28" y="153"/>
                  <a:pt x="29" y="153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4"/>
                  <a:pt x="29" y="156"/>
                  <a:pt x="30" y="156"/>
                </a:cubicBezTo>
                <a:cubicBezTo>
                  <a:pt x="30" y="155"/>
                  <a:pt x="29" y="156"/>
                  <a:pt x="29" y="156"/>
                </a:cubicBezTo>
                <a:cubicBezTo>
                  <a:pt x="31" y="156"/>
                  <a:pt x="31" y="156"/>
                  <a:pt x="31" y="156"/>
                </a:cubicBezTo>
                <a:cubicBezTo>
                  <a:pt x="32" y="158"/>
                  <a:pt x="29" y="158"/>
                  <a:pt x="30" y="160"/>
                </a:cubicBezTo>
                <a:cubicBezTo>
                  <a:pt x="28" y="159"/>
                  <a:pt x="28" y="159"/>
                  <a:pt x="28" y="159"/>
                </a:cubicBezTo>
                <a:cubicBezTo>
                  <a:pt x="29" y="159"/>
                  <a:pt x="28" y="160"/>
                  <a:pt x="29" y="161"/>
                </a:cubicBezTo>
                <a:cubicBezTo>
                  <a:pt x="30" y="161"/>
                  <a:pt x="32" y="161"/>
                  <a:pt x="33" y="161"/>
                </a:cubicBezTo>
                <a:cubicBezTo>
                  <a:pt x="34" y="162"/>
                  <a:pt x="32" y="162"/>
                  <a:pt x="34" y="163"/>
                </a:cubicBezTo>
                <a:cubicBezTo>
                  <a:pt x="31" y="162"/>
                  <a:pt x="31" y="162"/>
                  <a:pt x="31" y="162"/>
                </a:cubicBezTo>
                <a:cubicBezTo>
                  <a:pt x="31" y="162"/>
                  <a:pt x="30" y="164"/>
                  <a:pt x="31" y="166"/>
                </a:cubicBezTo>
                <a:cubicBezTo>
                  <a:pt x="32" y="167"/>
                  <a:pt x="34" y="167"/>
                  <a:pt x="34" y="165"/>
                </a:cubicBezTo>
                <a:cubicBezTo>
                  <a:pt x="34" y="166"/>
                  <a:pt x="34" y="168"/>
                  <a:pt x="33" y="168"/>
                </a:cubicBezTo>
                <a:cubicBezTo>
                  <a:pt x="34" y="169"/>
                  <a:pt x="34" y="167"/>
                  <a:pt x="36" y="168"/>
                </a:cubicBezTo>
                <a:cubicBezTo>
                  <a:pt x="35" y="169"/>
                  <a:pt x="35" y="172"/>
                  <a:pt x="35" y="173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74"/>
                  <a:pt x="32" y="174"/>
                  <a:pt x="32" y="174"/>
                </a:cubicBezTo>
                <a:cubicBezTo>
                  <a:pt x="30" y="173"/>
                  <a:pt x="32" y="175"/>
                  <a:pt x="30" y="175"/>
                </a:cubicBezTo>
                <a:cubicBezTo>
                  <a:pt x="30" y="176"/>
                  <a:pt x="31" y="177"/>
                  <a:pt x="32" y="177"/>
                </a:cubicBezTo>
                <a:cubicBezTo>
                  <a:pt x="33" y="174"/>
                  <a:pt x="36" y="178"/>
                  <a:pt x="38" y="176"/>
                </a:cubicBezTo>
                <a:cubicBezTo>
                  <a:pt x="41" y="179"/>
                  <a:pt x="34" y="181"/>
                  <a:pt x="39" y="182"/>
                </a:cubicBezTo>
                <a:cubicBezTo>
                  <a:pt x="39" y="181"/>
                  <a:pt x="42" y="182"/>
                  <a:pt x="40" y="180"/>
                </a:cubicBezTo>
                <a:cubicBezTo>
                  <a:pt x="41" y="182"/>
                  <a:pt x="43" y="180"/>
                  <a:pt x="44" y="183"/>
                </a:cubicBezTo>
                <a:cubicBezTo>
                  <a:pt x="42" y="182"/>
                  <a:pt x="42" y="186"/>
                  <a:pt x="39" y="185"/>
                </a:cubicBezTo>
                <a:cubicBezTo>
                  <a:pt x="40" y="184"/>
                  <a:pt x="39" y="183"/>
                  <a:pt x="39" y="183"/>
                </a:cubicBezTo>
                <a:cubicBezTo>
                  <a:pt x="38" y="184"/>
                  <a:pt x="36" y="184"/>
                  <a:pt x="37" y="186"/>
                </a:cubicBezTo>
                <a:cubicBezTo>
                  <a:pt x="38" y="187"/>
                  <a:pt x="39" y="188"/>
                  <a:pt x="40" y="188"/>
                </a:cubicBezTo>
                <a:cubicBezTo>
                  <a:pt x="42" y="187"/>
                  <a:pt x="39" y="186"/>
                  <a:pt x="41" y="186"/>
                </a:cubicBezTo>
                <a:cubicBezTo>
                  <a:pt x="43" y="188"/>
                  <a:pt x="41" y="189"/>
                  <a:pt x="44" y="189"/>
                </a:cubicBezTo>
                <a:cubicBezTo>
                  <a:pt x="43" y="188"/>
                  <a:pt x="44" y="187"/>
                  <a:pt x="45" y="186"/>
                </a:cubicBezTo>
                <a:cubicBezTo>
                  <a:pt x="47" y="188"/>
                  <a:pt x="47" y="188"/>
                  <a:pt x="47" y="188"/>
                </a:cubicBezTo>
                <a:cubicBezTo>
                  <a:pt x="45" y="188"/>
                  <a:pt x="45" y="188"/>
                  <a:pt x="45" y="188"/>
                </a:cubicBezTo>
                <a:cubicBezTo>
                  <a:pt x="46" y="191"/>
                  <a:pt x="48" y="188"/>
                  <a:pt x="49" y="190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46" y="193"/>
                  <a:pt x="46" y="188"/>
                  <a:pt x="44" y="190"/>
                </a:cubicBezTo>
                <a:cubicBezTo>
                  <a:pt x="45" y="192"/>
                  <a:pt x="46" y="192"/>
                  <a:pt x="47" y="194"/>
                </a:cubicBezTo>
                <a:cubicBezTo>
                  <a:pt x="46" y="193"/>
                  <a:pt x="46" y="193"/>
                  <a:pt x="46" y="193"/>
                </a:cubicBezTo>
                <a:cubicBezTo>
                  <a:pt x="46" y="194"/>
                  <a:pt x="43" y="196"/>
                  <a:pt x="46" y="198"/>
                </a:cubicBezTo>
                <a:cubicBezTo>
                  <a:pt x="48" y="198"/>
                  <a:pt x="47" y="197"/>
                  <a:pt x="48" y="197"/>
                </a:cubicBezTo>
                <a:cubicBezTo>
                  <a:pt x="50" y="200"/>
                  <a:pt x="52" y="200"/>
                  <a:pt x="53" y="202"/>
                </a:cubicBezTo>
                <a:cubicBezTo>
                  <a:pt x="51" y="202"/>
                  <a:pt x="54" y="205"/>
                  <a:pt x="51" y="204"/>
                </a:cubicBezTo>
                <a:cubicBezTo>
                  <a:pt x="52" y="203"/>
                  <a:pt x="49" y="198"/>
                  <a:pt x="47" y="198"/>
                </a:cubicBezTo>
                <a:cubicBezTo>
                  <a:pt x="46" y="201"/>
                  <a:pt x="46" y="196"/>
                  <a:pt x="44" y="197"/>
                </a:cubicBezTo>
                <a:cubicBezTo>
                  <a:pt x="45" y="199"/>
                  <a:pt x="43" y="200"/>
                  <a:pt x="42" y="201"/>
                </a:cubicBezTo>
                <a:cubicBezTo>
                  <a:pt x="42" y="202"/>
                  <a:pt x="43" y="202"/>
                  <a:pt x="43" y="202"/>
                </a:cubicBezTo>
                <a:cubicBezTo>
                  <a:pt x="45" y="202"/>
                  <a:pt x="44" y="201"/>
                  <a:pt x="46" y="200"/>
                </a:cubicBezTo>
                <a:cubicBezTo>
                  <a:pt x="47" y="203"/>
                  <a:pt x="49" y="205"/>
                  <a:pt x="51" y="206"/>
                </a:cubicBezTo>
                <a:cubicBezTo>
                  <a:pt x="51" y="207"/>
                  <a:pt x="49" y="208"/>
                  <a:pt x="48" y="207"/>
                </a:cubicBezTo>
                <a:cubicBezTo>
                  <a:pt x="50" y="209"/>
                  <a:pt x="52" y="213"/>
                  <a:pt x="53" y="216"/>
                </a:cubicBezTo>
                <a:cubicBezTo>
                  <a:pt x="54" y="213"/>
                  <a:pt x="55" y="219"/>
                  <a:pt x="57" y="217"/>
                </a:cubicBezTo>
                <a:cubicBezTo>
                  <a:pt x="56" y="215"/>
                  <a:pt x="57" y="213"/>
                  <a:pt x="58" y="213"/>
                </a:cubicBezTo>
                <a:cubicBezTo>
                  <a:pt x="59" y="214"/>
                  <a:pt x="57" y="214"/>
                  <a:pt x="57" y="214"/>
                </a:cubicBezTo>
                <a:cubicBezTo>
                  <a:pt x="59" y="215"/>
                  <a:pt x="56" y="217"/>
                  <a:pt x="59" y="218"/>
                </a:cubicBezTo>
                <a:cubicBezTo>
                  <a:pt x="57" y="215"/>
                  <a:pt x="56" y="218"/>
                  <a:pt x="54" y="219"/>
                </a:cubicBezTo>
                <a:cubicBezTo>
                  <a:pt x="56" y="220"/>
                  <a:pt x="53" y="219"/>
                  <a:pt x="54" y="221"/>
                </a:cubicBezTo>
                <a:cubicBezTo>
                  <a:pt x="56" y="223"/>
                  <a:pt x="58" y="225"/>
                  <a:pt x="59" y="227"/>
                </a:cubicBezTo>
                <a:cubicBezTo>
                  <a:pt x="59" y="231"/>
                  <a:pt x="63" y="235"/>
                  <a:pt x="63" y="238"/>
                </a:cubicBezTo>
                <a:cubicBezTo>
                  <a:pt x="63" y="240"/>
                  <a:pt x="61" y="239"/>
                  <a:pt x="61" y="241"/>
                </a:cubicBezTo>
                <a:cubicBezTo>
                  <a:pt x="61" y="243"/>
                  <a:pt x="62" y="239"/>
                  <a:pt x="62" y="242"/>
                </a:cubicBezTo>
                <a:cubicBezTo>
                  <a:pt x="62" y="242"/>
                  <a:pt x="62" y="242"/>
                  <a:pt x="62" y="242"/>
                </a:cubicBezTo>
                <a:cubicBezTo>
                  <a:pt x="63" y="243"/>
                  <a:pt x="62" y="247"/>
                  <a:pt x="65" y="247"/>
                </a:cubicBezTo>
                <a:cubicBezTo>
                  <a:pt x="63" y="247"/>
                  <a:pt x="63" y="247"/>
                  <a:pt x="63" y="247"/>
                </a:cubicBezTo>
                <a:cubicBezTo>
                  <a:pt x="63" y="248"/>
                  <a:pt x="63" y="248"/>
                  <a:pt x="64" y="248"/>
                </a:cubicBezTo>
                <a:cubicBezTo>
                  <a:pt x="63" y="248"/>
                  <a:pt x="62" y="249"/>
                  <a:pt x="62" y="248"/>
                </a:cubicBezTo>
                <a:cubicBezTo>
                  <a:pt x="60" y="251"/>
                  <a:pt x="63" y="252"/>
                  <a:pt x="63" y="254"/>
                </a:cubicBezTo>
                <a:cubicBezTo>
                  <a:pt x="64" y="252"/>
                  <a:pt x="64" y="252"/>
                  <a:pt x="64" y="252"/>
                </a:cubicBezTo>
                <a:cubicBezTo>
                  <a:pt x="66" y="255"/>
                  <a:pt x="65" y="258"/>
                  <a:pt x="66" y="261"/>
                </a:cubicBezTo>
                <a:cubicBezTo>
                  <a:pt x="64" y="261"/>
                  <a:pt x="64" y="261"/>
                  <a:pt x="64" y="261"/>
                </a:cubicBezTo>
                <a:cubicBezTo>
                  <a:pt x="65" y="263"/>
                  <a:pt x="65" y="263"/>
                  <a:pt x="65" y="263"/>
                </a:cubicBezTo>
                <a:cubicBezTo>
                  <a:pt x="64" y="262"/>
                  <a:pt x="63" y="264"/>
                  <a:pt x="64" y="265"/>
                </a:cubicBezTo>
                <a:cubicBezTo>
                  <a:pt x="61" y="261"/>
                  <a:pt x="61" y="261"/>
                  <a:pt x="61" y="261"/>
                </a:cubicBezTo>
                <a:cubicBezTo>
                  <a:pt x="61" y="259"/>
                  <a:pt x="62" y="262"/>
                  <a:pt x="64" y="261"/>
                </a:cubicBezTo>
                <a:cubicBezTo>
                  <a:pt x="65" y="260"/>
                  <a:pt x="64" y="257"/>
                  <a:pt x="63" y="257"/>
                </a:cubicBezTo>
                <a:cubicBezTo>
                  <a:pt x="63" y="258"/>
                  <a:pt x="63" y="258"/>
                  <a:pt x="64" y="259"/>
                </a:cubicBezTo>
                <a:cubicBezTo>
                  <a:pt x="62" y="259"/>
                  <a:pt x="62" y="258"/>
                  <a:pt x="60" y="257"/>
                </a:cubicBezTo>
                <a:cubicBezTo>
                  <a:pt x="60" y="258"/>
                  <a:pt x="60" y="259"/>
                  <a:pt x="61" y="259"/>
                </a:cubicBezTo>
                <a:cubicBezTo>
                  <a:pt x="60" y="258"/>
                  <a:pt x="59" y="257"/>
                  <a:pt x="59" y="255"/>
                </a:cubicBezTo>
                <a:cubicBezTo>
                  <a:pt x="60" y="256"/>
                  <a:pt x="60" y="254"/>
                  <a:pt x="60" y="254"/>
                </a:cubicBezTo>
                <a:cubicBezTo>
                  <a:pt x="59" y="254"/>
                  <a:pt x="58" y="253"/>
                  <a:pt x="58" y="251"/>
                </a:cubicBezTo>
                <a:cubicBezTo>
                  <a:pt x="60" y="249"/>
                  <a:pt x="56" y="247"/>
                  <a:pt x="56" y="244"/>
                </a:cubicBezTo>
                <a:cubicBezTo>
                  <a:pt x="57" y="245"/>
                  <a:pt x="59" y="246"/>
                  <a:pt x="60" y="247"/>
                </a:cubicBezTo>
                <a:cubicBezTo>
                  <a:pt x="61" y="245"/>
                  <a:pt x="60" y="245"/>
                  <a:pt x="60" y="243"/>
                </a:cubicBezTo>
                <a:cubicBezTo>
                  <a:pt x="59" y="243"/>
                  <a:pt x="57" y="243"/>
                  <a:pt x="55" y="241"/>
                </a:cubicBezTo>
                <a:cubicBezTo>
                  <a:pt x="56" y="241"/>
                  <a:pt x="56" y="241"/>
                  <a:pt x="56" y="241"/>
                </a:cubicBezTo>
                <a:cubicBezTo>
                  <a:pt x="55" y="239"/>
                  <a:pt x="54" y="240"/>
                  <a:pt x="53" y="237"/>
                </a:cubicBezTo>
                <a:cubicBezTo>
                  <a:pt x="52" y="233"/>
                  <a:pt x="50" y="229"/>
                  <a:pt x="49" y="226"/>
                </a:cubicBezTo>
                <a:cubicBezTo>
                  <a:pt x="50" y="225"/>
                  <a:pt x="50" y="225"/>
                  <a:pt x="50" y="225"/>
                </a:cubicBezTo>
                <a:cubicBezTo>
                  <a:pt x="47" y="225"/>
                  <a:pt x="46" y="220"/>
                  <a:pt x="44" y="219"/>
                </a:cubicBezTo>
                <a:cubicBezTo>
                  <a:pt x="43" y="214"/>
                  <a:pt x="39" y="211"/>
                  <a:pt x="40" y="208"/>
                </a:cubicBezTo>
                <a:cubicBezTo>
                  <a:pt x="35" y="202"/>
                  <a:pt x="31" y="197"/>
                  <a:pt x="28" y="190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28" y="189"/>
                  <a:pt x="30" y="189"/>
                  <a:pt x="30" y="188"/>
                </a:cubicBezTo>
                <a:cubicBezTo>
                  <a:pt x="29" y="190"/>
                  <a:pt x="27" y="187"/>
                  <a:pt x="26" y="187"/>
                </a:cubicBezTo>
                <a:cubicBezTo>
                  <a:pt x="25" y="183"/>
                  <a:pt x="22" y="179"/>
                  <a:pt x="19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7" y="175"/>
                  <a:pt x="17" y="170"/>
                  <a:pt x="16" y="167"/>
                </a:cubicBezTo>
                <a:cubicBezTo>
                  <a:pt x="16" y="166"/>
                  <a:pt x="17" y="165"/>
                  <a:pt x="16" y="164"/>
                </a:cubicBezTo>
                <a:cubicBezTo>
                  <a:pt x="14" y="163"/>
                  <a:pt x="13" y="162"/>
                  <a:pt x="11" y="159"/>
                </a:cubicBezTo>
                <a:cubicBezTo>
                  <a:pt x="10" y="157"/>
                  <a:pt x="9" y="153"/>
                  <a:pt x="9" y="151"/>
                </a:cubicBezTo>
                <a:cubicBezTo>
                  <a:pt x="4" y="143"/>
                  <a:pt x="4" y="133"/>
                  <a:pt x="2" y="123"/>
                </a:cubicBezTo>
                <a:cubicBezTo>
                  <a:pt x="4" y="123"/>
                  <a:pt x="4" y="123"/>
                  <a:pt x="4" y="123"/>
                </a:cubicBezTo>
                <a:cubicBezTo>
                  <a:pt x="0" y="113"/>
                  <a:pt x="5" y="102"/>
                  <a:pt x="5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9" y="94"/>
                  <a:pt x="8" y="90"/>
                  <a:pt x="6" y="90"/>
                </a:cubicBezTo>
                <a:cubicBezTo>
                  <a:pt x="8" y="88"/>
                  <a:pt x="7" y="84"/>
                  <a:pt x="9" y="83"/>
                </a:cubicBezTo>
                <a:cubicBezTo>
                  <a:pt x="11" y="81"/>
                  <a:pt x="9" y="80"/>
                  <a:pt x="10" y="78"/>
                </a:cubicBezTo>
                <a:cubicBezTo>
                  <a:pt x="13" y="74"/>
                  <a:pt x="13" y="72"/>
                  <a:pt x="15" y="67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9"/>
                  <a:pt x="15" y="70"/>
                  <a:pt x="16" y="69"/>
                </a:cubicBezTo>
                <a:cubicBezTo>
                  <a:pt x="16" y="67"/>
                  <a:pt x="20" y="63"/>
                  <a:pt x="16" y="63"/>
                </a:cubicBezTo>
                <a:cubicBezTo>
                  <a:pt x="20" y="60"/>
                  <a:pt x="21" y="52"/>
                  <a:pt x="26" y="50"/>
                </a:cubicBezTo>
                <a:cubicBezTo>
                  <a:pt x="25" y="50"/>
                  <a:pt x="25" y="48"/>
                  <a:pt x="25" y="48"/>
                </a:cubicBezTo>
                <a:cubicBezTo>
                  <a:pt x="28" y="44"/>
                  <a:pt x="32" y="41"/>
                  <a:pt x="33" y="38"/>
                </a:cubicBezTo>
                <a:cubicBezTo>
                  <a:pt x="34" y="38"/>
                  <a:pt x="34" y="40"/>
                  <a:pt x="35" y="38"/>
                </a:cubicBezTo>
                <a:cubicBezTo>
                  <a:pt x="35" y="37"/>
                  <a:pt x="34" y="38"/>
                  <a:pt x="35" y="36"/>
                </a:cubicBezTo>
                <a:cubicBezTo>
                  <a:pt x="38" y="30"/>
                  <a:pt x="47" y="27"/>
                  <a:pt x="51" y="23"/>
                </a:cubicBezTo>
                <a:cubicBezTo>
                  <a:pt x="60" y="15"/>
                  <a:pt x="71" y="9"/>
                  <a:pt x="82" y="5"/>
                </a:cubicBezTo>
                <a:cubicBezTo>
                  <a:pt x="82" y="6"/>
                  <a:pt x="82" y="6"/>
                  <a:pt x="82" y="6"/>
                </a:cubicBezTo>
                <a:cubicBezTo>
                  <a:pt x="85" y="2"/>
                  <a:pt x="91" y="5"/>
                  <a:pt x="94" y="2"/>
                </a:cubicBezTo>
                <a:cubicBezTo>
                  <a:pt x="95" y="2"/>
                  <a:pt x="97" y="1"/>
                  <a:pt x="97" y="2"/>
                </a:cubicBezTo>
                <a:cubicBezTo>
                  <a:pt x="99" y="0"/>
                  <a:pt x="105" y="2"/>
                  <a:pt x="109" y="0"/>
                </a:cubicBezTo>
                <a:cubicBezTo>
                  <a:pt x="108" y="1"/>
                  <a:pt x="108" y="1"/>
                  <a:pt x="108" y="1"/>
                </a:cubicBezTo>
                <a:cubicBezTo>
                  <a:pt x="113" y="2"/>
                  <a:pt x="117" y="0"/>
                  <a:pt x="121" y="1"/>
                </a:cubicBezTo>
                <a:cubicBezTo>
                  <a:pt x="121" y="1"/>
                  <a:pt x="120" y="1"/>
                  <a:pt x="120" y="2"/>
                </a:cubicBezTo>
                <a:cubicBezTo>
                  <a:pt x="121" y="3"/>
                  <a:pt x="124" y="0"/>
                  <a:pt x="125" y="3"/>
                </a:cubicBezTo>
                <a:cubicBezTo>
                  <a:pt x="126" y="3"/>
                  <a:pt x="125" y="1"/>
                  <a:pt x="125" y="1"/>
                </a:cubicBezTo>
                <a:cubicBezTo>
                  <a:pt x="135" y="3"/>
                  <a:pt x="145" y="3"/>
                  <a:pt x="156" y="5"/>
                </a:cubicBezTo>
                <a:cubicBezTo>
                  <a:pt x="162" y="9"/>
                  <a:pt x="155" y="10"/>
                  <a:pt x="161" y="10"/>
                </a:cubicBezTo>
                <a:cubicBezTo>
                  <a:pt x="161" y="10"/>
                  <a:pt x="162" y="9"/>
                  <a:pt x="161" y="9"/>
                </a:cubicBezTo>
                <a:cubicBezTo>
                  <a:pt x="164" y="9"/>
                  <a:pt x="164" y="13"/>
                  <a:pt x="166" y="13"/>
                </a:cubicBezTo>
                <a:cubicBezTo>
                  <a:pt x="166" y="11"/>
                  <a:pt x="167" y="12"/>
                  <a:pt x="167" y="11"/>
                </a:cubicBezTo>
                <a:cubicBezTo>
                  <a:pt x="171" y="14"/>
                  <a:pt x="171" y="16"/>
                  <a:pt x="175" y="16"/>
                </a:cubicBezTo>
                <a:cubicBezTo>
                  <a:pt x="174" y="17"/>
                  <a:pt x="174" y="17"/>
                  <a:pt x="174" y="17"/>
                </a:cubicBezTo>
                <a:cubicBezTo>
                  <a:pt x="180" y="16"/>
                  <a:pt x="183" y="20"/>
                  <a:pt x="188" y="19"/>
                </a:cubicBezTo>
                <a:cubicBezTo>
                  <a:pt x="208" y="32"/>
                  <a:pt x="224" y="51"/>
                  <a:pt x="233" y="72"/>
                </a:cubicBezTo>
                <a:cubicBezTo>
                  <a:pt x="241" y="94"/>
                  <a:pt x="245" y="117"/>
                  <a:pt x="239" y="141"/>
                </a:cubicBezTo>
                <a:cubicBezTo>
                  <a:pt x="236" y="146"/>
                  <a:pt x="236" y="146"/>
                  <a:pt x="235" y="152"/>
                </a:cubicBezTo>
                <a:cubicBezTo>
                  <a:pt x="235" y="152"/>
                  <a:pt x="235" y="151"/>
                  <a:pt x="234" y="152"/>
                </a:cubicBezTo>
                <a:cubicBezTo>
                  <a:pt x="236" y="153"/>
                  <a:pt x="233" y="156"/>
                  <a:pt x="234" y="157"/>
                </a:cubicBezTo>
                <a:cubicBezTo>
                  <a:pt x="231" y="165"/>
                  <a:pt x="227" y="172"/>
                  <a:pt x="222" y="180"/>
                </a:cubicBezTo>
                <a:cubicBezTo>
                  <a:pt x="223" y="179"/>
                  <a:pt x="222" y="177"/>
                  <a:pt x="221" y="179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21" y="181"/>
                  <a:pt x="221" y="181"/>
                  <a:pt x="221" y="181"/>
                </a:cubicBezTo>
                <a:cubicBezTo>
                  <a:pt x="220" y="182"/>
                  <a:pt x="221" y="183"/>
                  <a:pt x="222" y="183"/>
                </a:cubicBezTo>
                <a:cubicBezTo>
                  <a:pt x="210" y="202"/>
                  <a:pt x="192" y="213"/>
                  <a:pt x="179" y="228"/>
                </a:cubicBezTo>
                <a:cubicBezTo>
                  <a:pt x="176" y="230"/>
                  <a:pt x="172" y="236"/>
                  <a:pt x="170" y="240"/>
                </a:cubicBezTo>
                <a:cubicBezTo>
                  <a:pt x="159" y="249"/>
                  <a:pt x="153" y="260"/>
                  <a:pt x="152" y="274"/>
                </a:cubicBezTo>
                <a:cubicBezTo>
                  <a:pt x="152" y="274"/>
                  <a:pt x="148" y="272"/>
                  <a:pt x="148" y="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18"/>
          <p:cNvSpPr/>
          <p:nvPr/>
        </p:nvSpPr>
        <p:spPr bwMode="auto">
          <a:xfrm>
            <a:off x="2202732" y="3360362"/>
            <a:ext cx="703262" cy="1362075"/>
          </a:xfrm>
          <a:custGeom>
            <a:avLst/>
            <a:gdLst>
              <a:gd name="T0" fmla="*/ 73 w 187"/>
              <a:gd name="T1" fmla="*/ 274 h 362"/>
              <a:gd name="T2" fmla="*/ 105 w 187"/>
              <a:gd name="T3" fmla="*/ 211 h 362"/>
              <a:gd name="T4" fmla="*/ 107 w 187"/>
              <a:gd name="T5" fmla="*/ 187 h 362"/>
              <a:gd name="T6" fmla="*/ 105 w 187"/>
              <a:gd name="T7" fmla="*/ 126 h 362"/>
              <a:gd name="T8" fmla="*/ 135 w 187"/>
              <a:gd name="T9" fmla="*/ 109 h 362"/>
              <a:gd name="T10" fmla="*/ 98 w 187"/>
              <a:gd name="T11" fmla="*/ 101 h 362"/>
              <a:gd name="T12" fmla="*/ 110 w 187"/>
              <a:gd name="T13" fmla="*/ 86 h 362"/>
              <a:gd name="T14" fmla="*/ 143 w 187"/>
              <a:gd name="T15" fmla="*/ 78 h 362"/>
              <a:gd name="T16" fmla="*/ 169 w 187"/>
              <a:gd name="T17" fmla="*/ 72 h 362"/>
              <a:gd name="T18" fmla="*/ 166 w 187"/>
              <a:gd name="T19" fmla="*/ 85 h 362"/>
              <a:gd name="T20" fmla="*/ 168 w 187"/>
              <a:gd name="T21" fmla="*/ 83 h 362"/>
              <a:gd name="T22" fmla="*/ 168 w 187"/>
              <a:gd name="T23" fmla="*/ 75 h 362"/>
              <a:gd name="T24" fmla="*/ 168 w 187"/>
              <a:gd name="T25" fmla="*/ 83 h 362"/>
              <a:gd name="T26" fmla="*/ 157 w 187"/>
              <a:gd name="T27" fmla="*/ 79 h 362"/>
              <a:gd name="T28" fmla="*/ 131 w 187"/>
              <a:gd name="T29" fmla="*/ 79 h 362"/>
              <a:gd name="T30" fmla="*/ 95 w 187"/>
              <a:gd name="T31" fmla="*/ 80 h 362"/>
              <a:gd name="T32" fmla="*/ 70 w 187"/>
              <a:gd name="T33" fmla="*/ 73 h 362"/>
              <a:gd name="T34" fmla="*/ 74 w 187"/>
              <a:gd name="T35" fmla="*/ 61 h 362"/>
              <a:gd name="T36" fmla="*/ 94 w 187"/>
              <a:gd name="T37" fmla="*/ 54 h 362"/>
              <a:gd name="T38" fmla="*/ 110 w 187"/>
              <a:gd name="T39" fmla="*/ 48 h 362"/>
              <a:gd name="T40" fmla="*/ 119 w 187"/>
              <a:gd name="T41" fmla="*/ 46 h 362"/>
              <a:gd name="T42" fmla="*/ 144 w 187"/>
              <a:gd name="T43" fmla="*/ 43 h 362"/>
              <a:gd name="T44" fmla="*/ 169 w 187"/>
              <a:gd name="T45" fmla="*/ 33 h 362"/>
              <a:gd name="T46" fmla="*/ 161 w 187"/>
              <a:gd name="T47" fmla="*/ 45 h 362"/>
              <a:gd name="T48" fmla="*/ 143 w 187"/>
              <a:gd name="T49" fmla="*/ 44 h 362"/>
              <a:gd name="T50" fmla="*/ 92 w 187"/>
              <a:gd name="T51" fmla="*/ 49 h 362"/>
              <a:gd name="T52" fmla="*/ 80 w 187"/>
              <a:gd name="T53" fmla="*/ 42 h 362"/>
              <a:gd name="T54" fmla="*/ 83 w 187"/>
              <a:gd name="T55" fmla="*/ 27 h 362"/>
              <a:gd name="T56" fmla="*/ 101 w 187"/>
              <a:gd name="T57" fmla="*/ 21 h 362"/>
              <a:gd name="T58" fmla="*/ 117 w 187"/>
              <a:gd name="T59" fmla="*/ 15 h 362"/>
              <a:gd name="T60" fmla="*/ 127 w 187"/>
              <a:gd name="T61" fmla="*/ 15 h 362"/>
              <a:gd name="T62" fmla="*/ 143 w 187"/>
              <a:gd name="T63" fmla="*/ 19 h 362"/>
              <a:gd name="T64" fmla="*/ 160 w 187"/>
              <a:gd name="T65" fmla="*/ 14 h 362"/>
              <a:gd name="T66" fmla="*/ 173 w 187"/>
              <a:gd name="T67" fmla="*/ 4 h 362"/>
              <a:gd name="T68" fmla="*/ 181 w 187"/>
              <a:gd name="T69" fmla="*/ 3 h 362"/>
              <a:gd name="T70" fmla="*/ 178 w 187"/>
              <a:gd name="T71" fmla="*/ 21 h 362"/>
              <a:gd name="T72" fmla="*/ 181 w 187"/>
              <a:gd name="T73" fmla="*/ 4 h 362"/>
              <a:gd name="T74" fmla="*/ 180 w 187"/>
              <a:gd name="T75" fmla="*/ 6 h 362"/>
              <a:gd name="T76" fmla="*/ 183 w 187"/>
              <a:gd name="T77" fmla="*/ 8 h 362"/>
              <a:gd name="T78" fmla="*/ 180 w 187"/>
              <a:gd name="T79" fmla="*/ 16 h 362"/>
              <a:gd name="T80" fmla="*/ 156 w 187"/>
              <a:gd name="T81" fmla="*/ 15 h 362"/>
              <a:gd name="T82" fmla="*/ 118 w 187"/>
              <a:gd name="T83" fmla="*/ 12 h 362"/>
              <a:gd name="T84" fmla="*/ 97 w 187"/>
              <a:gd name="T85" fmla="*/ 11 h 362"/>
              <a:gd name="T86" fmla="*/ 109 w 187"/>
              <a:gd name="T87" fmla="*/ 5 h 362"/>
              <a:gd name="T88" fmla="*/ 135 w 187"/>
              <a:gd name="T89" fmla="*/ 2 h 362"/>
              <a:gd name="T90" fmla="*/ 186 w 187"/>
              <a:gd name="T91" fmla="*/ 9 h 362"/>
              <a:gd name="T92" fmla="*/ 176 w 187"/>
              <a:gd name="T93" fmla="*/ 20 h 362"/>
              <a:gd name="T94" fmla="*/ 123 w 187"/>
              <a:gd name="T95" fmla="*/ 30 h 362"/>
              <a:gd name="T96" fmla="*/ 78 w 187"/>
              <a:gd name="T97" fmla="*/ 31 h 362"/>
              <a:gd name="T98" fmla="*/ 86 w 187"/>
              <a:gd name="T99" fmla="*/ 33 h 362"/>
              <a:gd name="T100" fmla="*/ 159 w 187"/>
              <a:gd name="T101" fmla="*/ 30 h 362"/>
              <a:gd name="T102" fmla="*/ 176 w 187"/>
              <a:gd name="T103" fmla="*/ 50 h 362"/>
              <a:gd name="T104" fmla="*/ 145 w 187"/>
              <a:gd name="T105" fmla="*/ 58 h 362"/>
              <a:gd name="T106" fmla="*/ 82 w 187"/>
              <a:gd name="T107" fmla="*/ 74 h 362"/>
              <a:gd name="T108" fmla="*/ 81 w 187"/>
              <a:gd name="T109" fmla="*/ 60 h 362"/>
              <a:gd name="T110" fmla="*/ 127 w 187"/>
              <a:gd name="T111" fmla="*/ 66 h 362"/>
              <a:gd name="T112" fmla="*/ 176 w 187"/>
              <a:gd name="T113" fmla="*/ 75 h 362"/>
              <a:gd name="T114" fmla="*/ 170 w 187"/>
              <a:gd name="T115" fmla="*/ 88 h 362"/>
              <a:gd name="T116" fmla="*/ 105 w 187"/>
              <a:gd name="T117" fmla="*/ 104 h 362"/>
              <a:gd name="T118" fmla="*/ 104 w 187"/>
              <a:gd name="T119" fmla="*/ 88 h 362"/>
              <a:gd name="T120" fmla="*/ 144 w 187"/>
              <a:gd name="T121" fmla="*/ 117 h 362"/>
              <a:gd name="T122" fmla="*/ 118 w 187"/>
              <a:gd name="T123" fmla="*/ 169 h 362"/>
              <a:gd name="T124" fmla="*/ 112 w 187"/>
              <a:gd name="T125" fmla="*/ 233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7" h="362">
                <a:moveTo>
                  <a:pt x="6" y="350"/>
                </a:moveTo>
                <a:cubicBezTo>
                  <a:pt x="10" y="338"/>
                  <a:pt x="24" y="331"/>
                  <a:pt x="30" y="320"/>
                </a:cubicBezTo>
                <a:cubicBezTo>
                  <a:pt x="31" y="319"/>
                  <a:pt x="31" y="322"/>
                  <a:pt x="33" y="319"/>
                </a:cubicBezTo>
                <a:cubicBezTo>
                  <a:pt x="39" y="308"/>
                  <a:pt x="53" y="296"/>
                  <a:pt x="64" y="286"/>
                </a:cubicBezTo>
                <a:cubicBezTo>
                  <a:pt x="64" y="287"/>
                  <a:pt x="64" y="287"/>
                  <a:pt x="64" y="287"/>
                </a:cubicBezTo>
                <a:cubicBezTo>
                  <a:pt x="67" y="286"/>
                  <a:pt x="67" y="282"/>
                  <a:pt x="69" y="279"/>
                </a:cubicBezTo>
                <a:cubicBezTo>
                  <a:pt x="69" y="280"/>
                  <a:pt x="69" y="281"/>
                  <a:pt x="70" y="280"/>
                </a:cubicBezTo>
                <a:cubicBezTo>
                  <a:pt x="69" y="279"/>
                  <a:pt x="73" y="276"/>
                  <a:pt x="73" y="274"/>
                </a:cubicBezTo>
                <a:cubicBezTo>
                  <a:pt x="74" y="274"/>
                  <a:pt x="74" y="274"/>
                  <a:pt x="76" y="274"/>
                </a:cubicBezTo>
                <a:cubicBezTo>
                  <a:pt x="76" y="271"/>
                  <a:pt x="76" y="271"/>
                  <a:pt x="76" y="271"/>
                </a:cubicBezTo>
                <a:cubicBezTo>
                  <a:pt x="75" y="265"/>
                  <a:pt x="83" y="262"/>
                  <a:pt x="85" y="256"/>
                </a:cubicBezTo>
                <a:cubicBezTo>
                  <a:pt x="85" y="256"/>
                  <a:pt x="85" y="257"/>
                  <a:pt x="85" y="257"/>
                </a:cubicBezTo>
                <a:cubicBezTo>
                  <a:pt x="89" y="247"/>
                  <a:pt x="96" y="236"/>
                  <a:pt x="100" y="226"/>
                </a:cubicBezTo>
                <a:cubicBezTo>
                  <a:pt x="100" y="226"/>
                  <a:pt x="101" y="227"/>
                  <a:pt x="102" y="227"/>
                </a:cubicBezTo>
                <a:cubicBezTo>
                  <a:pt x="100" y="226"/>
                  <a:pt x="102" y="222"/>
                  <a:pt x="103" y="219"/>
                </a:cubicBezTo>
                <a:cubicBezTo>
                  <a:pt x="105" y="219"/>
                  <a:pt x="103" y="214"/>
                  <a:pt x="105" y="211"/>
                </a:cubicBezTo>
                <a:cubicBezTo>
                  <a:pt x="105" y="211"/>
                  <a:pt x="105" y="211"/>
                  <a:pt x="105" y="211"/>
                </a:cubicBezTo>
                <a:cubicBezTo>
                  <a:pt x="104" y="208"/>
                  <a:pt x="107" y="208"/>
                  <a:pt x="106" y="205"/>
                </a:cubicBezTo>
                <a:cubicBezTo>
                  <a:pt x="107" y="204"/>
                  <a:pt x="107" y="204"/>
                  <a:pt x="107" y="204"/>
                </a:cubicBezTo>
                <a:cubicBezTo>
                  <a:pt x="105" y="203"/>
                  <a:pt x="110" y="201"/>
                  <a:pt x="109" y="198"/>
                </a:cubicBezTo>
                <a:cubicBezTo>
                  <a:pt x="108" y="198"/>
                  <a:pt x="108" y="198"/>
                  <a:pt x="108" y="198"/>
                </a:cubicBezTo>
                <a:cubicBezTo>
                  <a:pt x="108" y="196"/>
                  <a:pt x="109" y="196"/>
                  <a:pt x="109" y="194"/>
                </a:cubicBezTo>
                <a:cubicBezTo>
                  <a:pt x="109" y="193"/>
                  <a:pt x="109" y="193"/>
                  <a:pt x="109" y="193"/>
                </a:cubicBezTo>
                <a:cubicBezTo>
                  <a:pt x="108" y="189"/>
                  <a:pt x="109" y="187"/>
                  <a:pt x="107" y="187"/>
                </a:cubicBezTo>
                <a:cubicBezTo>
                  <a:pt x="109" y="185"/>
                  <a:pt x="108" y="191"/>
                  <a:pt x="111" y="188"/>
                </a:cubicBezTo>
                <a:cubicBezTo>
                  <a:pt x="109" y="173"/>
                  <a:pt x="96" y="164"/>
                  <a:pt x="91" y="148"/>
                </a:cubicBezTo>
                <a:cubicBezTo>
                  <a:pt x="92" y="146"/>
                  <a:pt x="92" y="145"/>
                  <a:pt x="93" y="145"/>
                </a:cubicBezTo>
                <a:cubicBezTo>
                  <a:pt x="93" y="144"/>
                  <a:pt x="95" y="140"/>
                  <a:pt x="95" y="138"/>
                </a:cubicBezTo>
                <a:cubicBezTo>
                  <a:pt x="94" y="139"/>
                  <a:pt x="96" y="138"/>
                  <a:pt x="96" y="137"/>
                </a:cubicBezTo>
                <a:cubicBezTo>
                  <a:pt x="99" y="136"/>
                  <a:pt x="96" y="134"/>
                  <a:pt x="99" y="132"/>
                </a:cubicBezTo>
                <a:cubicBezTo>
                  <a:pt x="98" y="133"/>
                  <a:pt x="99" y="134"/>
                  <a:pt x="100" y="134"/>
                </a:cubicBezTo>
                <a:cubicBezTo>
                  <a:pt x="100" y="131"/>
                  <a:pt x="103" y="129"/>
                  <a:pt x="105" y="126"/>
                </a:cubicBezTo>
                <a:cubicBezTo>
                  <a:pt x="104" y="127"/>
                  <a:pt x="104" y="128"/>
                  <a:pt x="105" y="128"/>
                </a:cubicBezTo>
                <a:cubicBezTo>
                  <a:pt x="106" y="124"/>
                  <a:pt x="109" y="124"/>
                  <a:pt x="111" y="122"/>
                </a:cubicBezTo>
                <a:cubicBezTo>
                  <a:pt x="111" y="123"/>
                  <a:pt x="111" y="123"/>
                  <a:pt x="111" y="123"/>
                </a:cubicBezTo>
                <a:cubicBezTo>
                  <a:pt x="115" y="122"/>
                  <a:pt x="111" y="121"/>
                  <a:pt x="114" y="119"/>
                </a:cubicBezTo>
                <a:cubicBezTo>
                  <a:pt x="114" y="120"/>
                  <a:pt x="114" y="120"/>
                  <a:pt x="114" y="121"/>
                </a:cubicBezTo>
                <a:cubicBezTo>
                  <a:pt x="116" y="117"/>
                  <a:pt x="122" y="115"/>
                  <a:pt x="125" y="112"/>
                </a:cubicBezTo>
                <a:cubicBezTo>
                  <a:pt x="125" y="113"/>
                  <a:pt x="125" y="113"/>
                  <a:pt x="125" y="113"/>
                </a:cubicBezTo>
                <a:cubicBezTo>
                  <a:pt x="128" y="112"/>
                  <a:pt x="133" y="105"/>
                  <a:pt x="135" y="109"/>
                </a:cubicBezTo>
                <a:cubicBezTo>
                  <a:pt x="133" y="108"/>
                  <a:pt x="136" y="106"/>
                  <a:pt x="132" y="105"/>
                </a:cubicBezTo>
                <a:cubicBezTo>
                  <a:pt x="132" y="107"/>
                  <a:pt x="125" y="105"/>
                  <a:pt x="127" y="108"/>
                </a:cubicBezTo>
                <a:cubicBezTo>
                  <a:pt x="124" y="107"/>
                  <a:pt x="118" y="105"/>
                  <a:pt x="115" y="106"/>
                </a:cubicBezTo>
                <a:cubicBezTo>
                  <a:pt x="117" y="105"/>
                  <a:pt x="114" y="103"/>
                  <a:pt x="117" y="103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5" y="101"/>
                  <a:pt x="117" y="102"/>
                  <a:pt x="116" y="101"/>
                </a:cubicBezTo>
                <a:cubicBezTo>
                  <a:pt x="115" y="101"/>
                  <a:pt x="110" y="101"/>
                  <a:pt x="109" y="101"/>
                </a:cubicBezTo>
                <a:cubicBezTo>
                  <a:pt x="106" y="101"/>
                  <a:pt x="103" y="103"/>
                  <a:pt x="98" y="101"/>
                </a:cubicBezTo>
                <a:cubicBezTo>
                  <a:pt x="101" y="102"/>
                  <a:pt x="98" y="99"/>
                  <a:pt x="100" y="99"/>
                </a:cubicBezTo>
                <a:cubicBezTo>
                  <a:pt x="99" y="97"/>
                  <a:pt x="93" y="104"/>
                  <a:pt x="94" y="93"/>
                </a:cubicBezTo>
                <a:cubicBezTo>
                  <a:pt x="95" y="92"/>
                  <a:pt x="95" y="94"/>
                  <a:pt x="97" y="92"/>
                </a:cubicBezTo>
                <a:cubicBezTo>
                  <a:pt x="96" y="92"/>
                  <a:pt x="97" y="91"/>
                  <a:pt x="97" y="90"/>
                </a:cubicBezTo>
                <a:cubicBezTo>
                  <a:pt x="98" y="89"/>
                  <a:pt x="103" y="86"/>
                  <a:pt x="105" y="88"/>
                </a:cubicBezTo>
                <a:cubicBezTo>
                  <a:pt x="106" y="88"/>
                  <a:pt x="103" y="89"/>
                  <a:pt x="105" y="89"/>
                </a:cubicBezTo>
                <a:cubicBezTo>
                  <a:pt x="107" y="88"/>
                  <a:pt x="107" y="87"/>
                  <a:pt x="110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12" y="86"/>
                  <a:pt x="115" y="84"/>
                  <a:pt x="113" y="83"/>
                </a:cubicBezTo>
                <a:cubicBezTo>
                  <a:pt x="112" y="84"/>
                  <a:pt x="114" y="85"/>
                  <a:pt x="112" y="84"/>
                </a:cubicBezTo>
                <a:cubicBezTo>
                  <a:pt x="113" y="83"/>
                  <a:pt x="116" y="82"/>
                  <a:pt x="119" y="81"/>
                </a:cubicBezTo>
                <a:cubicBezTo>
                  <a:pt x="118" y="82"/>
                  <a:pt x="118" y="82"/>
                  <a:pt x="118" y="83"/>
                </a:cubicBezTo>
                <a:cubicBezTo>
                  <a:pt x="122" y="81"/>
                  <a:pt x="126" y="80"/>
                  <a:pt x="130" y="78"/>
                </a:cubicBezTo>
                <a:cubicBezTo>
                  <a:pt x="130" y="77"/>
                  <a:pt x="128" y="81"/>
                  <a:pt x="128" y="80"/>
                </a:cubicBezTo>
                <a:cubicBezTo>
                  <a:pt x="133" y="81"/>
                  <a:pt x="139" y="77"/>
                  <a:pt x="143" y="79"/>
                </a:cubicBezTo>
                <a:cubicBezTo>
                  <a:pt x="143" y="79"/>
                  <a:pt x="143" y="77"/>
                  <a:pt x="143" y="78"/>
                </a:cubicBezTo>
                <a:cubicBezTo>
                  <a:pt x="146" y="77"/>
                  <a:pt x="146" y="79"/>
                  <a:pt x="147" y="78"/>
                </a:cubicBezTo>
                <a:cubicBezTo>
                  <a:pt x="147" y="79"/>
                  <a:pt x="149" y="78"/>
                  <a:pt x="151" y="77"/>
                </a:cubicBezTo>
                <a:cubicBezTo>
                  <a:pt x="152" y="77"/>
                  <a:pt x="151" y="78"/>
                  <a:pt x="150" y="78"/>
                </a:cubicBezTo>
                <a:cubicBezTo>
                  <a:pt x="152" y="77"/>
                  <a:pt x="162" y="75"/>
                  <a:pt x="167" y="75"/>
                </a:cubicBezTo>
                <a:cubicBezTo>
                  <a:pt x="166" y="74"/>
                  <a:pt x="167" y="74"/>
                  <a:pt x="168" y="73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70" y="69"/>
                  <a:pt x="164" y="97"/>
                  <a:pt x="166" y="85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5" y="85"/>
                  <a:pt x="165" y="85"/>
                  <a:pt x="165" y="85"/>
                </a:cubicBezTo>
                <a:cubicBezTo>
                  <a:pt x="167" y="84"/>
                  <a:pt x="167" y="84"/>
                  <a:pt x="167" y="84"/>
                </a:cubicBezTo>
                <a:cubicBezTo>
                  <a:pt x="166" y="83"/>
                  <a:pt x="164" y="83"/>
                  <a:pt x="164" y="82"/>
                </a:cubicBezTo>
                <a:cubicBezTo>
                  <a:pt x="163" y="82"/>
                  <a:pt x="165" y="83"/>
                  <a:pt x="167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7" y="85"/>
                  <a:pt x="172" y="67"/>
                  <a:pt x="170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69" y="75"/>
                  <a:pt x="169" y="75"/>
                  <a:pt x="169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cubicBezTo>
                  <a:pt x="169" y="75"/>
                  <a:pt x="169" y="75"/>
                  <a:pt x="169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69" y="78"/>
                  <a:pt x="172" y="66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6" y="83"/>
                  <a:pt x="165" y="83"/>
                  <a:pt x="166" y="83"/>
                </a:cubicBezTo>
                <a:cubicBezTo>
                  <a:pt x="164" y="82"/>
                  <a:pt x="162" y="82"/>
                  <a:pt x="161" y="80"/>
                </a:cubicBezTo>
                <a:cubicBezTo>
                  <a:pt x="161" y="80"/>
                  <a:pt x="163" y="79"/>
                  <a:pt x="161" y="78"/>
                </a:cubicBezTo>
                <a:cubicBezTo>
                  <a:pt x="158" y="78"/>
                  <a:pt x="160" y="79"/>
                  <a:pt x="157" y="79"/>
                </a:cubicBezTo>
                <a:cubicBezTo>
                  <a:pt x="156" y="79"/>
                  <a:pt x="156" y="79"/>
                  <a:pt x="156" y="79"/>
                </a:cubicBezTo>
                <a:cubicBezTo>
                  <a:pt x="155" y="80"/>
                  <a:pt x="153" y="78"/>
                  <a:pt x="154" y="80"/>
                </a:cubicBezTo>
                <a:cubicBezTo>
                  <a:pt x="154" y="79"/>
                  <a:pt x="149" y="80"/>
                  <a:pt x="150" y="78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49" y="76"/>
                  <a:pt x="148" y="78"/>
                  <a:pt x="147" y="79"/>
                </a:cubicBezTo>
                <a:cubicBezTo>
                  <a:pt x="146" y="78"/>
                  <a:pt x="146" y="78"/>
                  <a:pt x="146" y="78"/>
                </a:cubicBezTo>
                <a:cubicBezTo>
                  <a:pt x="146" y="80"/>
                  <a:pt x="142" y="78"/>
                  <a:pt x="141" y="80"/>
                </a:cubicBezTo>
                <a:cubicBezTo>
                  <a:pt x="138" y="79"/>
                  <a:pt x="133" y="80"/>
                  <a:pt x="131" y="79"/>
                </a:cubicBezTo>
                <a:cubicBezTo>
                  <a:pt x="128" y="80"/>
                  <a:pt x="126" y="81"/>
                  <a:pt x="123" y="80"/>
                </a:cubicBezTo>
                <a:cubicBezTo>
                  <a:pt x="124" y="80"/>
                  <a:pt x="125" y="80"/>
                  <a:pt x="125" y="79"/>
                </a:cubicBezTo>
                <a:cubicBezTo>
                  <a:pt x="123" y="79"/>
                  <a:pt x="122" y="79"/>
                  <a:pt x="121" y="80"/>
                </a:cubicBezTo>
                <a:cubicBezTo>
                  <a:pt x="121" y="80"/>
                  <a:pt x="117" y="79"/>
                  <a:pt x="115" y="78"/>
                </a:cubicBezTo>
                <a:cubicBezTo>
                  <a:pt x="112" y="79"/>
                  <a:pt x="113" y="80"/>
                  <a:pt x="113" y="81"/>
                </a:cubicBezTo>
                <a:cubicBezTo>
                  <a:pt x="111" y="79"/>
                  <a:pt x="106" y="83"/>
                  <a:pt x="102" y="81"/>
                </a:cubicBezTo>
                <a:cubicBezTo>
                  <a:pt x="103" y="81"/>
                  <a:pt x="106" y="80"/>
                  <a:pt x="104" y="79"/>
                </a:cubicBezTo>
                <a:cubicBezTo>
                  <a:pt x="102" y="76"/>
                  <a:pt x="99" y="81"/>
                  <a:pt x="95" y="80"/>
                </a:cubicBezTo>
                <a:cubicBezTo>
                  <a:pt x="96" y="82"/>
                  <a:pt x="96" y="82"/>
                  <a:pt x="96" y="82"/>
                </a:cubicBezTo>
                <a:cubicBezTo>
                  <a:pt x="94" y="80"/>
                  <a:pt x="90" y="82"/>
                  <a:pt x="90" y="80"/>
                </a:cubicBezTo>
                <a:cubicBezTo>
                  <a:pt x="89" y="81"/>
                  <a:pt x="86" y="79"/>
                  <a:pt x="86" y="81"/>
                </a:cubicBezTo>
                <a:cubicBezTo>
                  <a:pt x="82" y="80"/>
                  <a:pt x="78" y="78"/>
                  <a:pt x="74" y="76"/>
                </a:cubicBezTo>
                <a:cubicBezTo>
                  <a:pt x="72" y="74"/>
                  <a:pt x="72" y="74"/>
                  <a:pt x="72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1" y="82"/>
                  <a:pt x="68" y="61"/>
                  <a:pt x="68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3"/>
                  <a:pt x="69" y="63"/>
                  <a:pt x="69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71" y="62"/>
                  <a:pt x="72" y="61"/>
                  <a:pt x="74" y="61"/>
                </a:cubicBezTo>
                <a:cubicBezTo>
                  <a:pt x="75" y="60"/>
                  <a:pt x="77" y="59"/>
                  <a:pt x="76" y="58"/>
                </a:cubicBezTo>
                <a:cubicBezTo>
                  <a:pt x="74" y="58"/>
                  <a:pt x="74" y="60"/>
                  <a:pt x="73" y="60"/>
                </a:cubicBezTo>
                <a:cubicBezTo>
                  <a:pt x="74" y="59"/>
                  <a:pt x="74" y="59"/>
                  <a:pt x="74" y="59"/>
                </a:cubicBezTo>
                <a:cubicBezTo>
                  <a:pt x="76" y="58"/>
                  <a:pt x="78" y="57"/>
                  <a:pt x="77" y="60"/>
                </a:cubicBezTo>
                <a:cubicBezTo>
                  <a:pt x="82" y="58"/>
                  <a:pt x="80" y="54"/>
                  <a:pt x="86" y="53"/>
                </a:cubicBezTo>
                <a:cubicBezTo>
                  <a:pt x="86" y="53"/>
                  <a:pt x="86" y="54"/>
                  <a:pt x="88" y="53"/>
                </a:cubicBezTo>
                <a:cubicBezTo>
                  <a:pt x="91" y="51"/>
                  <a:pt x="91" y="51"/>
                  <a:pt x="91" y="51"/>
                </a:cubicBezTo>
                <a:cubicBezTo>
                  <a:pt x="95" y="50"/>
                  <a:pt x="93" y="52"/>
                  <a:pt x="94" y="54"/>
                </a:cubicBezTo>
                <a:cubicBezTo>
                  <a:pt x="96" y="53"/>
                  <a:pt x="98" y="52"/>
                  <a:pt x="99" y="51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99" y="51"/>
                  <a:pt x="103" y="51"/>
                  <a:pt x="103" y="51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3" y="52"/>
                  <a:pt x="105" y="51"/>
                  <a:pt x="106" y="51"/>
                </a:cubicBezTo>
                <a:cubicBezTo>
                  <a:pt x="106" y="50"/>
                  <a:pt x="103" y="50"/>
                  <a:pt x="102" y="50"/>
                </a:cubicBezTo>
                <a:cubicBezTo>
                  <a:pt x="103" y="49"/>
                  <a:pt x="104" y="49"/>
                  <a:pt x="105" y="48"/>
                </a:cubicBezTo>
                <a:cubicBezTo>
                  <a:pt x="105" y="49"/>
                  <a:pt x="108" y="48"/>
                  <a:pt x="110" y="48"/>
                </a:cubicBezTo>
                <a:cubicBezTo>
                  <a:pt x="112" y="48"/>
                  <a:pt x="112" y="46"/>
                  <a:pt x="112" y="46"/>
                </a:cubicBezTo>
                <a:cubicBezTo>
                  <a:pt x="112" y="47"/>
                  <a:pt x="115" y="46"/>
                  <a:pt x="114" y="47"/>
                </a:cubicBezTo>
                <a:cubicBezTo>
                  <a:pt x="113" y="47"/>
                  <a:pt x="112" y="47"/>
                  <a:pt x="111" y="47"/>
                </a:cubicBezTo>
                <a:cubicBezTo>
                  <a:pt x="113" y="48"/>
                  <a:pt x="113" y="49"/>
                  <a:pt x="115" y="48"/>
                </a:cubicBezTo>
                <a:cubicBezTo>
                  <a:pt x="117" y="47"/>
                  <a:pt x="114" y="45"/>
                  <a:pt x="118" y="45"/>
                </a:cubicBezTo>
                <a:cubicBezTo>
                  <a:pt x="117" y="46"/>
                  <a:pt x="117" y="46"/>
                  <a:pt x="116" y="47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20" y="46"/>
                  <a:pt x="120" y="46"/>
                  <a:pt x="120" y="46"/>
                </a:cubicBezTo>
                <a:cubicBezTo>
                  <a:pt x="120" y="45"/>
                  <a:pt x="125" y="45"/>
                  <a:pt x="125" y="43"/>
                </a:cubicBezTo>
                <a:cubicBezTo>
                  <a:pt x="127" y="43"/>
                  <a:pt x="129" y="43"/>
                  <a:pt x="130" y="43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2" y="44"/>
                  <a:pt x="134" y="43"/>
                  <a:pt x="135" y="42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6" y="42"/>
                  <a:pt x="139" y="42"/>
                  <a:pt x="140" y="41"/>
                </a:cubicBezTo>
                <a:cubicBezTo>
                  <a:pt x="143" y="41"/>
                  <a:pt x="142" y="46"/>
                  <a:pt x="144" y="43"/>
                </a:cubicBezTo>
                <a:cubicBezTo>
                  <a:pt x="147" y="43"/>
                  <a:pt x="147" y="40"/>
                  <a:pt x="146" y="40"/>
                </a:cubicBezTo>
                <a:cubicBezTo>
                  <a:pt x="151" y="39"/>
                  <a:pt x="156" y="37"/>
                  <a:pt x="160" y="37"/>
                </a:cubicBezTo>
                <a:cubicBezTo>
                  <a:pt x="160" y="37"/>
                  <a:pt x="160" y="37"/>
                  <a:pt x="161" y="36"/>
                </a:cubicBezTo>
                <a:cubicBezTo>
                  <a:pt x="166" y="35"/>
                  <a:pt x="166" y="35"/>
                  <a:pt x="166" y="35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9" y="30"/>
                  <a:pt x="169" y="63"/>
                  <a:pt x="169" y="49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5" y="48"/>
                  <a:pt x="163" y="47"/>
                  <a:pt x="161" y="45"/>
                </a:cubicBezTo>
                <a:cubicBezTo>
                  <a:pt x="163" y="45"/>
                  <a:pt x="162" y="44"/>
                  <a:pt x="162" y="43"/>
                </a:cubicBezTo>
                <a:cubicBezTo>
                  <a:pt x="160" y="44"/>
                  <a:pt x="160" y="41"/>
                  <a:pt x="159" y="43"/>
                </a:cubicBezTo>
                <a:cubicBezTo>
                  <a:pt x="159" y="45"/>
                  <a:pt x="159" y="45"/>
                  <a:pt x="160" y="46"/>
                </a:cubicBezTo>
                <a:cubicBezTo>
                  <a:pt x="157" y="46"/>
                  <a:pt x="151" y="45"/>
                  <a:pt x="149" y="44"/>
                </a:cubicBezTo>
                <a:cubicBezTo>
                  <a:pt x="150" y="45"/>
                  <a:pt x="150" y="45"/>
                  <a:pt x="149" y="45"/>
                </a:cubicBezTo>
                <a:cubicBezTo>
                  <a:pt x="149" y="43"/>
                  <a:pt x="146" y="43"/>
                  <a:pt x="144" y="44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43" y="44"/>
                  <a:pt x="143" y="44"/>
                  <a:pt x="143" y="44"/>
                </a:cubicBezTo>
                <a:cubicBezTo>
                  <a:pt x="142" y="44"/>
                  <a:pt x="142" y="46"/>
                  <a:pt x="140" y="45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7" y="45"/>
                  <a:pt x="134" y="47"/>
                  <a:pt x="131" y="46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28" y="45"/>
                  <a:pt x="126" y="46"/>
                  <a:pt x="128" y="46"/>
                </a:cubicBezTo>
                <a:cubicBezTo>
                  <a:pt x="124" y="46"/>
                  <a:pt x="121" y="46"/>
                  <a:pt x="119" y="45"/>
                </a:cubicBezTo>
                <a:cubicBezTo>
                  <a:pt x="113" y="49"/>
                  <a:pt x="101" y="51"/>
                  <a:pt x="92" y="50"/>
                </a:cubicBezTo>
                <a:cubicBezTo>
                  <a:pt x="92" y="49"/>
                  <a:pt x="92" y="49"/>
                  <a:pt x="92" y="49"/>
                </a:cubicBezTo>
                <a:cubicBezTo>
                  <a:pt x="89" y="49"/>
                  <a:pt x="91" y="51"/>
                  <a:pt x="89" y="50"/>
                </a:cubicBezTo>
                <a:cubicBezTo>
                  <a:pt x="90" y="50"/>
                  <a:pt x="87" y="49"/>
                  <a:pt x="89" y="48"/>
                </a:cubicBezTo>
                <a:cubicBezTo>
                  <a:pt x="85" y="47"/>
                  <a:pt x="84" y="49"/>
                  <a:pt x="82" y="49"/>
                </a:cubicBezTo>
                <a:cubicBezTo>
                  <a:pt x="81" y="50"/>
                  <a:pt x="84" y="48"/>
                  <a:pt x="83" y="50"/>
                </a:cubicBezTo>
                <a:cubicBezTo>
                  <a:pt x="83" y="50"/>
                  <a:pt x="78" y="48"/>
                  <a:pt x="77" y="50"/>
                </a:cubicBezTo>
                <a:cubicBezTo>
                  <a:pt x="76" y="49"/>
                  <a:pt x="77" y="48"/>
                  <a:pt x="78" y="47"/>
                </a:cubicBezTo>
                <a:cubicBezTo>
                  <a:pt x="75" y="48"/>
                  <a:pt x="75" y="48"/>
                  <a:pt x="75" y="48"/>
                </a:cubicBezTo>
                <a:cubicBezTo>
                  <a:pt x="73" y="46"/>
                  <a:pt x="82" y="45"/>
                  <a:pt x="80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6" y="40"/>
                  <a:pt x="83" y="41"/>
                  <a:pt x="79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5" y="37"/>
                  <a:pt x="76" y="38"/>
                  <a:pt x="76" y="37"/>
                </a:cubicBezTo>
                <a:cubicBezTo>
                  <a:pt x="75" y="36"/>
                  <a:pt x="75" y="36"/>
                  <a:pt x="74" y="36"/>
                </a:cubicBezTo>
                <a:cubicBezTo>
                  <a:pt x="78" y="32"/>
                  <a:pt x="73" y="30"/>
                  <a:pt x="79" y="28"/>
                </a:cubicBezTo>
                <a:cubicBezTo>
                  <a:pt x="81" y="28"/>
                  <a:pt x="74" y="30"/>
                  <a:pt x="76" y="31"/>
                </a:cubicBezTo>
                <a:cubicBezTo>
                  <a:pt x="79" y="31"/>
                  <a:pt x="81" y="28"/>
                  <a:pt x="83" y="27"/>
                </a:cubicBezTo>
                <a:cubicBezTo>
                  <a:pt x="81" y="27"/>
                  <a:pt x="82" y="25"/>
                  <a:pt x="84" y="24"/>
                </a:cubicBezTo>
                <a:cubicBezTo>
                  <a:pt x="87" y="24"/>
                  <a:pt x="83" y="26"/>
                  <a:pt x="86" y="26"/>
                </a:cubicBezTo>
                <a:cubicBezTo>
                  <a:pt x="87" y="24"/>
                  <a:pt x="90" y="23"/>
                  <a:pt x="87" y="23"/>
                </a:cubicBezTo>
                <a:cubicBezTo>
                  <a:pt x="88" y="20"/>
                  <a:pt x="90" y="23"/>
                  <a:pt x="91" y="20"/>
                </a:cubicBezTo>
                <a:cubicBezTo>
                  <a:pt x="93" y="22"/>
                  <a:pt x="89" y="25"/>
                  <a:pt x="93" y="25"/>
                </a:cubicBezTo>
                <a:cubicBezTo>
                  <a:pt x="92" y="23"/>
                  <a:pt x="97" y="22"/>
                  <a:pt x="95" y="20"/>
                </a:cubicBezTo>
                <a:cubicBezTo>
                  <a:pt x="96" y="20"/>
                  <a:pt x="97" y="21"/>
                  <a:pt x="96" y="22"/>
                </a:cubicBezTo>
                <a:cubicBezTo>
                  <a:pt x="98" y="23"/>
                  <a:pt x="100" y="18"/>
                  <a:pt x="101" y="21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102" y="20"/>
                  <a:pt x="103" y="20"/>
                  <a:pt x="105" y="21"/>
                </a:cubicBezTo>
                <a:cubicBezTo>
                  <a:pt x="106" y="21"/>
                  <a:pt x="110" y="18"/>
                  <a:pt x="110" y="20"/>
                </a:cubicBezTo>
                <a:cubicBezTo>
                  <a:pt x="111" y="20"/>
                  <a:pt x="115" y="19"/>
                  <a:pt x="113" y="18"/>
                </a:cubicBezTo>
                <a:cubicBezTo>
                  <a:pt x="110" y="17"/>
                  <a:pt x="110" y="19"/>
                  <a:pt x="109" y="17"/>
                </a:cubicBezTo>
                <a:cubicBezTo>
                  <a:pt x="111" y="19"/>
                  <a:pt x="112" y="16"/>
                  <a:pt x="114" y="16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5" y="16"/>
                  <a:pt x="117" y="16"/>
                  <a:pt x="117" y="15"/>
                </a:cubicBezTo>
                <a:cubicBezTo>
                  <a:pt x="117" y="15"/>
                  <a:pt x="117" y="16"/>
                  <a:pt x="118" y="16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3"/>
                  <a:pt x="120" y="17"/>
                  <a:pt x="123" y="16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17"/>
                  <a:pt x="123" y="18"/>
                  <a:pt x="124" y="17"/>
                </a:cubicBezTo>
                <a:cubicBezTo>
                  <a:pt x="125" y="16"/>
                  <a:pt x="126" y="14"/>
                  <a:pt x="126" y="13"/>
                </a:cubicBezTo>
                <a:cubicBezTo>
                  <a:pt x="128" y="12"/>
                  <a:pt x="127" y="14"/>
                  <a:pt x="129" y="13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6" y="15"/>
                  <a:pt x="129" y="17"/>
                  <a:pt x="131" y="16"/>
                </a:cubicBezTo>
                <a:cubicBezTo>
                  <a:pt x="133" y="15"/>
                  <a:pt x="135" y="13"/>
                  <a:pt x="132" y="13"/>
                </a:cubicBezTo>
                <a:cubicBezTo>
                  <a:pt x="133" y="13"/>
                  <a:pt x="135" y="13"/>
                  <a:pt x="135" y="14"/>
                </a:cubicBezTo>
                <a:cubicBezTo>
                  <a:pt x="137" y="13"/>
                  <a:pt x="134" y="13"/>
                  <a:pt x="136" y="12"/>
                </a:cubicBezTo>
                <a:cubicBezTo>
                  <a:pt x="138" y="12"/>
                  <a:pt x="141" y="13"/>
                  <a:pt x="143" y="14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41" y="18"/>
                  <a:pt x="144" y="17"/>
                  <a:pt x="143" y="19"/>
                </a:cubicBezTo>
                <a:cubicBezTo>
                  <a:pt x="144" y="19"/>
                  <a:pt x="146" y="18"/>
                  <a:pt x="147" y="18"/>
                </a:cubicBezTo>
                <a:cubicBezTo>
                  <a:pt x="143" y="15"/>
                  <a:pt x="150" y="13"/>
                  <a:pt x="148" y="11"/>
                </a:cubicBezTo>
                <a:cubicBezTo>
                  <a:pt x="153" y="9"/>
                  <a:pt x="152" y="16"/>
                  <a:pt x="156" y="11"/>
                </a:cubicBezTo>
                <a:cubicBezTo>
                  <a:pt x="155" y="11"/>
                  <a:pt x="157" y="8"/>
                  <a:pt x="155" y="10"/>
                </a:cubicBezTo>
                <a:cubicBezTo>
                  <a:pt x="158" y="9"/>
                  <a:pt x="156" y="7"/>
                  <a:pt x="160" y="7"/>
                </a:cubicBezTo>
                <a:cubicBezTo>
                  <a:pt x="157" y="9"/>
                  <a:pt x="163" y="9"/>
                  <a:pt x="160" y="11"/>
                </a:cubicBezTo>
                <a:cubicBezTo>
                  <a:pt x="160" y="11"/>
                  <a:pt x="157" y="11"/>
                  <a:pt x="157" y="12"/>
                </a:cubicBezTo>
                <a:cubicBezTo>
                  <a:pt x="158" y="12"/>
                  <a:pt x="157" y="14"/>
                  <a:pt x="160" y="14"/>
                </a:cubicBezTo>
                <a:cubicBezTo>
                  <a:pt x="162" y="13"/>
                  <a:pt x="164" y="12"/>
                  <a:pt x="164" y="11"/>
                </a:cubicBezTo>
                <a:cubicBezTo>
                  <a:pt x="163" y="10"/>
                  <a:pt x="161" y="12"/>
                  <a:pt x="162" y="10"/>
                </a:cubicBezTo>
                <a:cubicBezTo>
                  <a:pt x="165" y="9"/>
                  <a:pt x="166" y="11"/>
                  <a:pt x="167" y="8"/>
                </a:cubicBezTo>
                <a:cubicBezTo>
                  <a:pt x="165" y="9"/>
                  <a:pt x="164" y="7"/>
                  <a:pt x="164" y="6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6"/>
                  <a:pt x="166" y="6"/>
                  <a:pt x="166" y="6"/>
                </a:cubicBezTo>
                <a:cubicBezTo>
                  <a:pt x="170" y="5"/>
                  <a:pt x="167" y="4"/>
                  <a:pt x="171" y="3"/>
                </a:cubicBezTo>
                <a:cubicBezTo>
                  <a:pt x="173" y="4"/>
                  <a:pt x="173" y="4"/>
                  <a:pt x="173" y="4"/>
                </a:cubicBezTo>
                <a:cubicBezTo>
                  <a:pt x="173" y="6"/>
                  <a:pt x="167" y="5"/>
                  <a:pt x="169" y="8"/>
                </a:cubicBezTo>
                <a:cubicBezTo>
                  <a:pt x="171" y="7"/>
                  <a:pt x="172" y="6"/>
                  <a:pt x="174" y="6"/>
                </a:cubicBezTo>
                <a:cubicBezTo>
                  <a:pt x="173" y="7"/>
                  <a:pt x="173" y="7"/>
                  <a:pt x="173" y="7"/>
                </a:cubicBezTo>
                <a:cubicBezTo>
                  <a:pt x="174" y="6"/>
                  <a:pt x="176" y="10"/>
                  <a:pt x="179" y="7"/>
                </a:cubicBezTo>
                <a:cubicBezTo>
                  <a:pt x="180" y="5"/>
                  <a:pt x="179" y="6"/>
                  <a:pt x="179" y="4"/>
                </a:cubicBezTo>
                <a:cubicBezTo>
                  <a:pt x="181" y="3"/>
                  <a:pt x="181" y="3"/>
                  <a:pt x="181" y="3"/>
                </a:cubicBezTo>
                <a:cubicBezTo>
                  <a:pt x="181" y="3"/>
                  <a:pt x="181" y="3"/>
                  <a:pt x="181" y="3"/>
                </a:cubicBezTo>
                <a:cubicBezTo>
                  <a:pt x="181" y="3"/>
                  <a:pt x="181" y="3"/>
                  <a:pt x="181" y="3"/>
                </a:cubicBezTo>
                <a:cubicBezTo>
                  <a:pt x="181" y="3"/>
                  <a:pt x="181" y="3"/>
                  <a:pt x="181" y="3"/>
                </a:cubicBezTo>
                <a:cubicBezTo>
                  <a:pt x="181" y="3"/>
                  <a:pt x="181" y="3"/>
                  <a:pt x="181" y="3"/>
                </a:cubicBezTo>
                <a:cubicBezTo>
                  <a:pt x="181" y="3"/>
                  <a:pt x="181" y="3"/>
                  <a:pt x="181" y="3"/>
                </a:cubicBezTo>
                <a:cubicBezTo>
                  <a:pt x="182" y="0"/>
                  <a:pt x="178" y="37"/>
                  <a:pt x="179" y="21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78" y="21"/>
                  <a:pt x="178" y="21"/>
                  <a:pt x="178" y="21"/>
                </a:cubicBezTo>
                <a:cubicBezTo>
                  <a:pt x="178" y="21"/>
                  <a:pt x="178" y="21"/>
                  <a:pt x="178" y="21"/>
                </a:cubicBezTo>
                <a:cubicBezTo>
                  <a:pt x="177" y="21"/>
                  <a:pt x="176" y="21"/>
                  <a:pt x="175" y="20"/>
                </a:cubicBezTo>
                <a:cubicBezTo>
                  <a:pt x="176" y="19"/>
                  <a:pt x="171" y="19"/>
                  <a:pt x="174" y="18"/>
                </a:cubicBezTo>
                <a:cubicBezTo>
                  <a:pt x="175" y="18"/>
                  <a:pt x="176" y="19"/>
                  <a:pt x="177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13"/>
                  <a:pt x="178" y="36"/>
                  <a:pt x="181" y="4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4"/>
                  <a:pt x="181" y="4"/>
                  <a:pt x="181" y="4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0" y="6"/>
                  <a:pt x="180" y="6"/>
                  <a:pt x="180" y="6"/>
                </a:cubicBezTo>
                <a:cubicBezTo>
                  <a:pt x="182" y="8"/>
                  <a:pt x="177" y="6"/>
                  <a:pt x="176" y="9"/>
                </a:cubicBezTo>
                <a:cubicBezTo>
                  <a:pt x="180" y="8"/>
                  <a:pt x="180" y="10"/>
                  <a:pt x="182" y="12"/>
                </a:cubicBezTo>
                <a:cubicBezTo>
                  <a:pt x="182" y="13"/>
                  <a:pt x="184" y="6"/>
                  <a:pt x="183" y="15"/>
                </a:cubicBezTo>
                <a:cubicBezTo>
                  <a:pt x="183" y="12"/>
                  <a:pt x="182" y="22"/>
                  <a:pt x="183" y="9"/>
                </a:cubicBezTo>
                <a:cubicBezTo>
                  <a:pt x="183" y="9"/>
                  <a:pt x="182" y="8"/>
                  <a:pt x="182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5"/>
                  <a:pt x="181" y="26"/>
                  <a:pt x="182" y="17"/>
                </a:cubicBezTo>
                <a:cubicBezTo>
                  <a:pt x="182" y="17"/>
                  <a:pt x="182" y="17"/>
                  <a:pt x="182" y="17"/>
                </a:cubicBezTo>
                <a:cubicBezTo>
                  <a:pt x="182" y="17"/>
                  <a:pt x="182" y="17"/>
                  <a:pt x="182" y="17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6" y="15"/>
                  <a:pt x="175" y="16"/>
                  <a:pt x="174" y="16"/>
                </a:cubicBezTo>
                <a:cubicBezTo>
                  <a:pt x="173" y="15"/>
                  <a:pt x="173" y="13"/>
                  <a:pt x="175" y="14"/>
                </a:cubicBezTo>
                <a:cubicBezTo>
                  <a:pt x="171" y="13"/>
                  <a:pt x="166" y="12"/>
                  <a:pt x="162" y="11"/>
                </a:cubicBezTo>
                <a:cubicBezTo>
                  <a:pt x="164" y="13"/>
                  <a:pt x="157" y="11"/>
                  <a:pt x="159" y="13"/>
                </a:cubicBezTo>
                <a:cubicBezTo>
                  <a:pt x="161" y="14"/>
                  <a:pt x="163" y="16"/>
                  <a:pt x="161" y="17"/>
                </a:cubicBezTo>
                <a:cubicBezTo>
                  <a:pt x="160" y="17"/>
                  <a:pt x="161" y="16"/>
                  <a:pt x="161" y="15"/>
                </a:cubicBezTo>
                <a:cubicBezTo>
                  <a:pt x="159" y="16"/>
                  <a:pt x="158" y="13"/>
                  <a:pt x="156" y="15"/>
                </a:cubicBezTo>
                <a:cubicBezTo>
                  <a:pt x="160" y="14"/>
                  <a:pt x="157" y="12"/>
                  <a:pt x="158" y="10"/>
                </a:cubicBezTo>
                <a:cubicBezTo>
                  <a:pt x="155" y="11"/>
                  <a:pt x="158" y="9"/>
                  <a:pt x="155" y="9"/>
                </a:cubicBezTo>
                <a:cubicBezTo>
                  <a:pt x="152" y="10"/>
                  <a:pt x="149" y="10"/>
                  <a:pt x="145" y="11"/>
                </a:cubicBezTo>
                <a:cubicBezTo>
                  <a:pt x="141" y="9"/>
                  <a:pt x="134" y="11"/>
                  <a:pt x="131" y="12"/>
                </a:cubicBezTo>
                <a:cubicBezTo>
                  <a:pt x="128" y="11"/>
                  <a:pt x="130" y="9"/>
                  <a:pt x="127" y="8"/>
                </a:cubicBezTo>
                <a:cubicBezTo>
                  <a:pt x="125" y="9"/>
                  <a:pt x="130" y="10"/>
                  <a:pt x="126" y="10"/>
                </a:cubicBezTo>
                <a:cubicBezTo>
                  <a:pt x="126" y="9"/>
                  <a:pt x="126" y="9"/>
                  <a:pt x="126" y="9"/>
                </a:cubicBezTo>
                <a:cubicBezTo>
                  <a:pt x="125" y="10"/>
                  <a:pt x="119" y="8"/>
                  <a:pt x="118" y="12"/>
                </a:cubicBezTo>
                <a:cubicBezTo>
                  <a:pt x="119" y="9"/>
                  <a:pt x="119" y="9"/>
                  <a:pt x="119" y="9"/>
                </a:cubicBezTo>
                <a:cubicBezTo>
                  <a:pt x="118" y="9"/>
                  <a:pt x="118" y="10"/>
                  <a:pt x="117" y="10"/>
                </a:cubicBezTo>
                <a:cubicBezTo>
                  <a:pt x="117" y="9"/>
                  <a:pt x="116" y="9"/>
                  <a:pt x="117" y="8"/>
                </a:cubicBezTo>
                <a:cubicBezTo>
                  <a:pt x="115" y="7"/>
                  <a:pt x="112" y="9"/>
                  <a:pt x="110" y="9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07" y="12"/>
                  <a:pt x="104" y="11"/>
                  <a:pt x="100" y="12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97" y="11"/>
                  <a:pt x="97" y="11"/>
                  <a:pt x="97" y="11"/>
                </a:cubicBezTo>
                <a:cubicBezTo>
                  <a:pt x="98" y="10"/>
                  <a:pt x="95" y="10"/>
                  <a:pt x="94" y="11"/>
                </a:cubicBezTo>
                <a:cubicBezTo>
                  <a:pt x="100" y="7"/>
                  <a:pt x="100" y="7"/>
                  <a:pt x="100" y="7"/>
                </a:cubicBezTo>
                <a:cubicBezTo>
                  <a:pt x="102" y="7"/>
                  <a:pt x="99" y="9"/>
                  <a:pt x="100" y="10"/>
                </a:cubicBezTo>
                <a:cubicBezTo>
                  <a:pt x="101" y="11"/>
                  <a:pt x="105" y="10"/>
                  <a:pt x="105" y="9"/>
                </a:cubicBezTo>
                <a:cubicBezTo>
                  <a:pt x="104" y="9"/>
                  <a:pt x="104" y="9"/>
                  <a:pt x="103" y="10"/>
                </a:cubicBezTo>
                <a:cubicBezTo>
                  <a:pt x="102" y="8"/>
                  <a:pt x="104" y="8"/>
                  <a:pt x="105" y="6"/>
                </a:cubicBezTo>
                <a:cubicBezTo>
                  <a:pt x="105" y="6"/>
                  <a:pt x="103" y="6"/>
                  <a:pt x="103" y="7"/>
                </a:cubicBezTo>
                <a:cubicBezTo>
                  <a:pt x="105" y="6"/>
                  <a:pt x="106" y="5"/>
                  <a:pt x="109" y="5"/>
                </a:cubicBezTo>
                <a:cubicBezTo>
                  <a:pt x="107" y="6"/>
                  <a:pt x="110" y="6"/>
                  <a:pt x="109" y="7"/>
                </a:cubicBezTo>
                <a:cubicBezTo>
                  <a:pt x="109" y="5"/>
                  <a:pt x="112" y="4"/>
                  <a:pt x="115" y="4"/>
                </a:cubicBezTo>
                <a:cubicBezTo>
                  <a:pt x="118" y="6"/>
                  <a:pt x="121" y="2"/>
                  <a:pt x="125" y="3"/>
                </a:cubicBezTo>
                <a:cubicBezTo>
                  <a:pt x="123" y="4"/>
                  <a:pt x="122" y="6"/>
                  <a:pt x="119" y="7"/>
                </a:cubicBezTo>
                <a:cubicBezTo>
                  <a:pt x="122" y="7"/>
                  <a:pt x="122" y="7"/>
                  <a:pt x="124" y="7"/>
                </a:cubicBezTo>
                <a:cubicBezTo>
                  <a:pt x="125" y="6"/>
                  <a:pt x="126" y="4"/>
                  <a:pt x="129" y="3"/>
                </a:cubicBezTo>
                <a:cubicBezTo>
                  <a:pt x="129" y="4"/>
                  <a:pt x="129" y="4"/>
                  <a:pt x="129" y="4"/>
                </a:cubicBezTo>
                <a:cubicBezTo>
                  <a:pt x="132" y="3"/>
                  <a:pt x="132" y="1"/>
                  <a:pt x="135" y="2"/>
                </a:cubicBezTo>
                <a:cubicBezTo>
                  <a:pt x="142" y="2"/>
                  <a:pt x="148" y="2"/>
                  <a:pt x="153" y="2"/>
                </a:cubicBezTo>
                <a:cubicBezTo>
                  <a:pt x="153" y="3"/>
                  <a:pt x="153" y="3"/>
                  <a:pt x="153" y="3"/>
                </a:cubicBezTo>
                <a:cubicBezTo>
                  <a:pt x="156" y="1"/>
                  <a:pt x="162" y="2"/>
                  <a:pt x="165" y="2"/>
                </a:cubicBezTo>
                <a:cubicBezTo>
                  <a:pt x="171" y="4"/>
                  <a:pt x="179" y="4"/>
                  <a:pt x="181" y="7"/>
                </a:cubicBezTo>
                <a:cubicBezTo>
                  <a:pt x="185" y="9"/>
                  <a:pt x="185" y="9"/>
                  <a:pt x="185" y="9"/>
                </a:cubicBezTo>
                <a:cubicBezTo>
                  <a:pt x="186" y="9"/>
                  <a:pt x="186" y="9"/>
                  <a:pt x="186" y="9"/>
                </a:cubicBezTo>
                <a:cubicBezTo>
                  <a:pt x="186" y="9"/>
                  <a:pt x="186" y="9"/>
                  <a:pt x="186" y="9"/>
                </a:cubicBezTo>
                <a:cubicBezTo>
                  <a:pt x="186" y="9"/>
                  <a:pt x="186" y="9"/>
                  <a:pt x="186" y="9"/>
                </a:cubicBezTo>
                <a:cubicBezTo>
                  <a:pt x="186" y="9"/>
                  <a:pt x="186" y="9"/>
                  <a:pt x="186" y="9"/>
                </a:cubicBezTo>
                <a:cubicBezTo>
                  <a:pt x="186" y="9"/>
                  <a:pt x="186" y="9"/>
                  <a:pt x="186" y="9"/>
                </a:cubicBezTo>
                <a:cubicBezTo>
                  <a:pt x="187" y="2"/>
                  <a:pt x="185" y="18"/>
                  <a:pt x="186" y="16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5" y="17"/>
                  <a:pt x="185" y="17"/>
                  <a:pt x="185" y="17"/>
                </a:cubicBezTo>
                <a:cubicBezTo>
                  <a:pt x="185" y="17"/>
                  <a:pt x="185" y="17"/>
                  <a:pt x="185" y="17"/>
                </a:cubicBezTo>
                <a:cubicBezTo>
                  <a:pt x="183" y="17"/>
                  <a:pt x="183" y="17"/>
                  <a:pt x="183" y="17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1" y="22"/>
                  <a:pt x="166" y="23"/>
                  <a:pt x="161" y="24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61" y="24"/>
                  <a:pt x="161" y="21"/>
                  <a:pt x="159" y="22"/>
                </a:cubicBezTo>
                <a:cubicBezTo>
                  <a:pt x="162" y="23"/>
                  <a:pt x="157" y="24"/>
                  <a:pt x="156" y="26"/>
                </a:cubicBezTo>
                <a:cubicBezTo>
                  <a:pt x="151" y="25"/>
                  <a:pt x="145" y="28"/>
                  <a:pt x="141" y="30"/>
                </a:cubicBezTo>
                <a:cubicBezTo>
                  <a:pt x="141" y="29"/>
                  <a:pt x="141" y="29"/>
                  <a:pt x="141" y="29"/>
                </a:cubicBezTo>
                <a:cubicBezTo>
                  <a:pt x="137" y="32"/>
                  <a:pt x="132" y="31"/>
                  <a:pt x="126" y="31"/>
                </a:cubicBezTo>
                <a:cubicBezTo>
                  <a:pt x="126" y="31"/>
                  <a:pt x="124" y="30"/>
                  <a:pt x="123" y="30"/>
                </a:cubicBezTo>
                <a:cubicBezTo>
                  <a:pt x="120" y="33"/>
                  <a:pt x="119" y="33"/>
                  <a:pt x="115" y="35"/>
                </a:cubicBezTo>
                <a:cubicBezTo>
                  <a:pt x="112" y="35"/>
                  <a:pt x="107" y="36"/>
                  <a:pt x="104" y="36"/>
                </a:cubicBezTo>
                <a:cubicBezTo>
                  <a:pt x="99" y="38"/>
                  <a:pt x="93" y="40"/>
                  <a:pt x="88" y="41"/>
                </a:cubicBezTo>
                <a:cubicBezTo>
                  <a:pt x="86" y="42"/>
                  <a:pt x="84" y="43"/>
                  <a:pt x="83" y="44"/>
                </a:cubicBezTo>
                <a:cubicBezTo>
                  <a:pt x="83" y="44"/>
                  <a:pt x="83" y="44"/>
                  <a:pt x="83" y="44"/>
                </a:cubicBezTo>
                <a:cubicBezTo>
                  <a:pt x="83" y="44"/>
                  <a:pt x="83" y="44"/>
                  <a:pt x="83" y="44"/>
                </a:cubicBezTo>
                <a:cubicBezTo>
                  <a:pt x="84" y="47"/>
                  <a:pt x="74" y="20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81" y="32"/>
                  <a:pt x="81" y="32"/>
                  <a:pt x="81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3"/>
                  <a:pt x="86" y="33"/>
                  <a:pt x="86" y="33"/>
                </a:cubicBezTo>
                <a:cubicBezTo>
                  <a:pt x="97" y="31"/>
                  <a:pt x="111" y="32"/>
                  <a:pt x="121" y="2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3" y="32"/>
                  <a:pt x="127" y="30"/>
                  <a:pt x="126" y="29"/>
                </a:cubicBezTo>
                <a:cubicBezTo>
                  <a:pt x="129" y="29"/>
                  <a:pt x="134" y="27"/>
                  <a:pt x="136" y="28"/>
                </a:cubicBezTo>
                <a:cubicBezTo>
                  <a:pt x="140" y="29"/>
                  <a:pt x="140" y="27"/>
                  <a:pt x="143" y="27"/>
                </a:cubicBezTo>
                <a:cubicBezTo>
                  <a:pt x="150" y="27"/>
                  <a:pt x="153" y="28"/>
                  <a:pt x="160" y="28"/>
                </a:cubicBezTo>
                <a:cubicBezTo>
                  <a:pt x="158" y="28"/>
                  <a:pt x="158" y="28"/>
                  <a:pt x="158" y="28"/>
                </a:cubicBezTo>
                <a:cubicBezTo>
                  <a:pt x="157" y="28"/>
                  <a:pt x="157" y="29"/>
                  <a:pt x="159" y="30"/>
                </a:cubicBezTo>
                <a:cubicBezTo>
                  <a:pt x="161" y="29"/>
                  <a:pt x="168" y="32"/>
                  <a:pt x="166" y="29"/>
                </a:cubicBezTo>
                <a:cubicBezTo>
                  <a:pt x="172" y="31"/>
                  <a:pt x="172" y="31"/>
                  <a:pt x="172" y="31"/>
                </a:cubicBezTo>
                <a:cubicBezTo>
                  <a:pt x="175" y="32"/>
                  <a:pt x="175" y="32"/>
                  <a:pt x="175" y="3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7" y="28"/>
                  <a:pt x="176" y="66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51"/>
                  <a:pt x="175" y="51"/>
                  <a:pt x="175" y="51"/>
                </a:cubicBezTo>
                <a:cubicBezTo>
                  <a:pt x="171" y="52"/>
                  <a:pt x="167" y="53"/>
                  <a:pt x="163" y="53"/>
                </a:cubicBezTo>
                <a:cubicBezTo>
                  <a:pt x="164" y="54"/>
                  <a:pt x="162" y="55"/>
                  <a:pt x="162" y="55"/>
                </a:cubicBezTo>
                <a:cubicBezTo>
                  <a:pt x="156" y="57"/>
                  <a:pt x="149" y="56"/>
                  <a:pt x="145" y="58"/>
                </a:cubicBezTo>
                <a:cubicBezTo>
                  <a:pt x="144" y="58"/>
                  <a:pt x="146" y="57"/>
                  <a:pt x="144" y="57"/>
                </a:cubicBezTo>
                <a:cubicBezTo>
                  <a:pt x="143" y="58"/>
                  <a:pt x="144" y="58"/>
                  <a:pt x="142" y="59"/>
                </a:cubicBezTo>
                <a:cubicBezTo>
                  <a:pt x="134" y="62"/>
                  <a:pt x="124" y="60"/>
                  <a:pt x="116" y="62"/>
                </a:cubicBezTo>
                <a:cubicBezTo>
                  <a:pt x="109" y="65"/>
                  <a:pt x="101" y="67"/>
                  <a:pt x="95" y="68"/>
                </a:cubicBezTo>
                <a:cubicBezTo>
                  <a:pt x="92" y="69"/>
                  <a:pt x="89" y="70"/>
                  <a:pt x="86" y="71"/>
                </a:cubicBezTo>
                <a:cubicBezTo>
                  <a:pt x="83" y="73"/>
                  <a:pt x="83" y="73"/>
                  <a:pt x="83" y="73"/>
                </a:cubicBezTo>
                <a:cubicBezTo>
                  <a:pt x="82" y="74"/>
                  <a:pt x="82" y="74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2" y="77"/>
                  <a:pt x="78" y="47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5" y="59"/>
                  <a:pt x="86" y="66"/>
                  <a:pt x="91" y="63"/>
                </a:cubicBezTo>
                <a:cubicBezTo>
                  <a:pt x="92" y="64"/>
                  <a:pt x="94" y="64"/>
                  <a:pt x="94" y="65"/>
                </a:cubicBezTo>
                <a:cubicBezTo>
                  <a:pt x="96" y="64"/>
                  <a:pt x="103" y="67"/>
                  <a:pt x="108" y="65"/>
                </a:cubicBezTo>
                <a:cubicBezTo>
                  <a:pt x="107" y="65"/>
                  <a:pt x="107" y="65"/>
                  <a:pt x="107" y="65"/>
                </a:cubicBezTo>
                <a:cubicBezTo>
                  <a:pt x="112" y="66"/>
                  <a:pt x="117" y="64"/>
                  <a:pt x="122" y="65"/>
                </a:cubicBezTo>
                <a:cubicBezTo>
                  <a:pt x="122" y="65"/>
                  <a:pt x="121" y="65"/>
                  <a:pt x="121" y="66"/>
                </a:cubicBezTo>
                <a:cubicBezTo>
                  <a:pt x="123" y="67"/>
                  <a:pt x="126" y="63"/>
                  <a:pt x="127" y="66"/>
                </a:cubicBezTo>
                <a:cubicBezTo>
                  <a:pt x="129" y="65"/>
                  <a:pt x="128" y="64"/>
                  <a:pt x="127" y="64"/>
                </a:cubicBezTo>
                <a:cubicBezTo>
                  <a:pt x="140" y="64"/>
                  <a:pt x="155" y="60"/>
                  <a:pt x="172" y="68"/>
                </a:cubicBezTo>
                <a:cubicBezTo>
                  <a:pt x="178" y="73"/>
                  <a:pt x="177" y="74"/>
                  <a:pt x="176" y="74"/>
                </a:cubicBezTo>
                <a:cubicBezTo>
                  <a:pt x="176" y="74"/>
                  <a:pt x="176" y="74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8" y="65"/>
                  <a:pt x="173" y="88"/>
                  <a:pt x="174" y="86"/>
                </a:cubicBezTo>
                <a:cubicBezTo>
                  <a:pt x="174" y="86"/>
                  <a:pt x="174" y="86"/>
                  <a:pt x="174" y="86"/>
                </a:cubicBezTo>
                <a:cubicBezTo>
                  <a:pt x="174" y="86"/>
                  <a:pt x="174" y="86"/>
                  <a:pt x="174" y="86"/>
                </a:cubicBezTo>
                <a:cubicBezTo>
                  <a:pt x="173" y="86"/>
                  <a:pt x="173" y="86"/>
                  <a:pt x="173" y="86"/>
                </a:cubicBezTo>
                <a:cubicBezTo>
                  <a:pt x="173" y="86"/>
                  <a:pt x="173" y="86"/>
                  <a:pt x="173" y="86"/>
                </a:cubicBezTo>
                <a:cubicBezTo>
                  <a:pt x="172" y="87"/>
                  <a:pt x="171" y="87"/>
                  <a:pt x="171" y="88"/>
                </a:cubicBezTo>
                <a:cubicBezTo>
                  <a:pt x="170" y="87"/>
                  <a:pt x="170" y="89"/>
                  <a:pt x="170" y="88"/>
                </a:cubicBezTo>
                <a:cubicBezTo>
                  <a:pt x="167" y="90"/>
                  <a:pt x="164" y="86"/>
                  <a:pt x="163" y="88"/>
                </a:cubicBezTo>
                <a:cubicBezTo>
                  <a:pt x="164" y="90"/>
                  <a:pt x="161" y="89"/>
                  <a:pt x="161" y="90"/>
                </a:cubicBezTo>
                <a:cubicBezTo>
                  <a:pt x="155" y="90"/>
                  <a:pt x="154" y="89"/>
                  <a:pt x="149" y="90"/>
                </a:cubicBezTo>
                <a:cubicBezTo>
                  <a:pt x="149" y="89"/>
                  <a:pt x="149" y="89"/>
                  <a:pt x="149" y="89"/>
                </a:cubicBezTo>
                <a:cubicBezTo>
                  <a:pt x="144" y="92"/>
                  <a:pt x="138" y="91"/>
                  <a:pt x="134" y="95"/>
                </a:cubicBezTo>
                <a:cubicBezTo>
                  <a:pt x="126" y="95"/>
                  <a:pt x="120" y="97"/>
                  <a:pt x="114" y="98"/>
                </a:cubicBezTo>
                <a:cubicBezTo>
                  <a:pt x="111" y="100"/>
                  <a:pt x="108" y="100"/>
                  <a:pt x="107" y="102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7"/>
                  <a:pt x="103" y="74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08" y="91"/>
                  <a:pt x="114" y="91"/>
                  <a:pt x="121" y="91"/>
                </a:cubicBezTo>
                <a:cubicBezTo>
                  <a:pt x="125" y="92"/>
                  <a:pt x="129" y="92"/>
                  <a:pt x="134" y="93"/>
                </a:cubicBezTo>
                <a:cubicBezTo>
                  <a:pt x="137" y="94"/>
                  <a:pt x="139" y="95"/>
                  <a:pt x="142" y="96"/>
                </a:cubicBezTo>
                <a:cubicBezTo>
                  <a:pt x="140" y="77"/>
                  <a:pt x="145" y="122"/>
                  <a:pt x="144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44" y="117"/>
                  <a:pt x="144" y="117"/>
                  <a:pt x="144" y="117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139" y="121"/>
                  <a:pt x="139" y="121"/>
                  <a:pt x="139" y="121"/>
                </a:cubicBezTo>
                <a:cubicBezTo>
                  <a:pt x="124" y="130"/>
                  <a:pt x="114" y="134"/>
                  <a:pt x="108" y="143"/>
                </a:cubicBezTo>
                <a:cubicBezTo>
                  <a:pt x="105" y="150"/>
                  <a:pt x="103" y="147"/>
                  <a:pt x="106" y="149"/>
                </a:cubicBezTo>
                <a:cubicBezTo>
                  <a:pt x="108" y="152"/>
                  <a:pt x="115" y="161"/>
                  <a:pt x="118" y="169"/>
                </a:cubicBezTo>
                <a:cubicBezTo>
                  <a:pt x="118" y="178"/>
                  <a:pt x="119" y="178"/>
                  <a:pt x="121" y="187"/>
                </a:cubicBezTo>
                <a:cubicBezTo>
                  <a:pt x="120" y="187"/>
                  <a:pt x="120" y="186"/>
                  <a:pt x="120" y="187"/>
                </a:cubicBezTo>
                <a:cubicBezTo>
                  <a:pt x="122" y="187"/>
                  <a:pt x="121" y="193"/>
                  <a:pt x="122" y="194"/>
                </a:cubicBezTo>
                <a:cubicBezTo>
                  <a:pt x="121" y="208"/>
                  <a:pt x="118" y="218"/>
                  <a:pt x="113" y="229"/>
                </a:cubicBezTo>
                <a:cubicBezTo>
                  <a:pt x="114" y="228"/>
                  <a:pt x="113" y="226"/>
                  <a:pt x="112" y="228"/>
                </a:cubicBezTo>
                <a:cubicBezTo>
                  <a:pt x="112" y="231"/>
                  <a:pt x="112" y="231"/>
                  <a:pt x="112" y="231"/>
                </a:cubicBezTo>
                <a:cubicBezTo>
                  <a:pt x="111" y="231"/>
                  <a:pt x="111" y="231"/>
                  <a:pt x="111" y="231"/>
                </a:cubicBezTo>
                <a:cubicBezTo>
                  <a:pt x="111" y="232"/>
                  <a:pt x="111" y="234"/>
                  <a:pt x="112" y="233"/>
                </a:cubicBezTo>
                <a:cubicBezTo>
                  <a:pt x="101" y="261"/>
                  <a:pt x="80" y="281"/>
                  <a:pt x="62" y="303"/>
                </a:cubicBezTo>
                <a:cubicBezTo>
                  <a:pt x="57" y="307"/>
                  <a:pt x="51" y="315"/>
                  <a:pt x="47" y="320"/>
                </a:cubicBezTo>
                <a:cubicBezTo>
                  <a:pt x="30" y="334"/>
                  <a:pt x="15" y="346"/>
                  <a:pt x="2" y="362"/>
                </a:cubicBezTo>
                <a:cubicBezTo>
                  <a:pt x="2" y="362"/>
                  <a:pt x="0" y="357"/>
                  <a:pt x="6" y="3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Freeform 42"/>
          <p:cNvSpPr/>
          <p:nvPr/>
        </p:nvSpPr>
        <p:spPr bwMode="auto">
          <a:xfrm>
            <a:off x="1977307" y="3134937"/>
            <a:ext cx="338137" cy="146050"/>
          </a:xfrm>
          <a:custGeom>
            <a:avLst/>
            <a:gdLst>
              <a:gd name="T0" fmla="*/ 9 w 90"/>
              <a:gd name="T1" fmla="*/ 27 h 39"/>
              <a:gd name="T2" fmla="*/ 12 w 90"/>
              <a:gd name="T3" fmla="*/ 26 h 39"/>
              <a:gd name="T4" fmla="*/ 17 w 90"/>
              <a:gd name="T5" fmla="*/ 21 h 39"/>
              <a:gd name="T6" fmla="*/ 19 w 90"/>
              <a:gd name="T7" fmla="*/ 21 h 39"/>
              <a:gd name="T8" fmla="*/ 25 w 90"/>
              <a:gd name="T9" fmla="*/ 21 h 39"/>
              <a:gd name="T10" fmla="*/ 27 w 90"/>
              <a:gd name="T11" fmla="*/ 21 h 39"/>
              <a:gd name="T12" fmla="*/ 30 w 90"/>
              <a:gd name="T13" fmla="*/ 19 h 39"/>
              <a:gd name="T14" fmla="*/ 33 w 90"/>
              <a:gd name="T15" fmla="*/ 19 h 39"/>
              <a:gd name="T16" fmla="*/ 35 w 90"/>
              <a:gd name="T17" fmla="*/ 20 h 39"/>
              <a:gd name="T18" fmla="*/ 36 w 90"/>
              <a:gd name="T19" fmla="*/ 18 h 39"/>
              <a:gd name="T20" fmla="*/ 38 w 90"/>
              <a:gd name="T21" fmla="*/ 15 h 39"/>
              <a:gd name="T22" fmla="*/ 40 w 90"/>
              <a:gd name="T23" fmla="*/ 15 h 39"/>
              <a:gd name="T24" fmla="*/ 42 w 90"/>
              <a:gd name="T25" fmla="*/ 13 h 39"/>
              <a:gd name="T26" fmla="*/ 44 w 90"/>
              <a:gd name="T27" fmla="*/ 14 h 39"/>
              <a:gd name="T28" fmla="*/ 47 w 90"/>
              <a:gd name="T29" fmla="*/ 13 h 39"/>
              <a:gd name="T30" fmla="*/ 50 w 90"/>
              <a:gd name="T31" fmla="*/ 14 h 39"/>
              <a:gd name="T32" fmla="*/ 52 w 90"/>
              <a:gd name="T33" fmla="*/ 12 h 39"/>
              <a:gd name="T34" fmla="*/ 53 w 90"/>
              <a:gd name="T35" fmla="*/ 13 h 39"/>
              <a:gd name="T36" fmla="*/ 54 w 90"/>
              <a:gd name="T37" fmla="*/ 11 h 39"/>
              <a:gd name="T38" fmla="*/ 55 w 90"/>
              <a:gd name="T39" fmla="*/ 11 h 39"/>
              <a:gd name="T40" fmla="*/ 56 w 90"/>
              <a:gd name="T41" fmla="*/ 10 h 39"/>
              <a:gd name="T42" fmla="*/ 60 w 90"/>
              <a:gd name="T43" fmla="*/ 9 h 39"/>
              <a:gd name="T44" fmla="*/ 62 w 90"/>
              <a:gd name="T45" fmla="*/ 9 h 39"/>
              <a:gd name="T46" fmla="*/ 64 w 90"/>
              <a:gd name="T47" fmla="*/ 8 h 39"/>
              <a:gd name="T48" fmla="*/ 68 w 90"/>
              <a:gd name="T49" fmla="*/ 8 h 39"/>
              <a:gd name="T50" fmla="*/ 69 w 90"/>
              <a:gd name="T51" fmla="*/ 12 h 39"/>
              <a:gd name="T52" fmla="*/ 70 w 90"/>
              <a:gd name="T53" fmla="*/ 8 h 39"/>
              <a:gd name="T54" fmla="*/ 70 w 90"/>
              <a:gd name="T55" fmla="*/ 3 h 39"/>
              <a:gd name="T56" fmla="*/ 72 w 90"/>
              <a:gd name="T57" fmla="*/ 4 h 39"/>
              <a:gd name="T58" fmla="*/ 72 w 90"/>
              <a:gd name="T59" fmla="*/ 2 h 39"/>
              <a:gd name="T60" fmla="*/ 73 w 90"/>
              <a:gd name="T61" fmla="*/ 3 h 39"/>
              <a:gd name="T62" fmla="*/ 75 w 90"/>
              <a:gd name="T63" fmla="*/ 7 h 39"/>
              <a:gd name="T64" fmla="*/ 76 w 90"/>
              <a:gd name="T65" fmla="*/ 3 h 39"/>
              <a:gd name="T66" fmla="*/ 77 w 90"/>
              <a:gd name="T67" fmla="*/ 5 h 39"/>
              <a:gd name="T68" fmla="*/ 78 w 90"/>
              <a:gd name="T69" fmla="*/ 2 h 39"/>
              <a:gd name="T70" fmla="*/ 79 w 90"/>
              <a:gd name="T71" fmla="*/ 2 h 39"/>
              <a:gd name="T72" fmla="*/ 80 w 90"/>
              <a:gd name="T73" fmla="*/ 7 h 39"/>
              <a:gd name="T74" fmla="*/ 81 w 90"/>
              <a:gd name="T75" fmla="*/ 3 h 39"/>
              <a:gd name="T76" fmla="*/ 86 w 90"/>
              <a:gd name="T77" fmla="*/ 10 h 39"/>
              <a:gd name="T78" fmla="*/ 87 w 90"/>
              <a:gd name="T79" fmla="*/ 11 h 39"/>
              <a:gd name="T80" fmla="*/ 89 w 90"/>
              <a:gd name="T81" fmla="*/ 10 h 39"/>
              <a:gd name="T82" fmla="*/ 89 w 90"/>
              <a:gd name="T83" fmla="*/ 13 h 39"/>
              <a:gd name="T84" fmla="*/ 87 w 90"/>
              <a:gd name="T85" fmla="*/ 11 h 39"/>
              <a:gd name="T86" fmla="*/ 84 w 90"/>
              <a:gd name="T87" fmla="*/ 17 h 39"/>
              <a:gd name="T88" fmla="*/ 78 w 90"/>
              <a:gd name="T89" fmla="*/ 20 h 39"/>
              <a:gd name="T90" fmla="*/ 71 w 90"/>
              <a:gd name="T91" fmla="*/ 23 h 39"/>
              <a:gd name="T92" fmla="*/ 66 w 90"/>
              <a:gd name="T93" fmla="*/ 25 h 39"/>
              <a:gd name="T94" fmla="*/ 62 w 90"/>
              <a:gd name="T95" fmla="*/ 27 h 39"/>
              <a:gd name="T96" fmla="*/ 53 w 90"/>
              <a:gd name="T97" fmla="*/ 28 h 39"/>
              <a:gd name="T98" fmla="*/ 48 w 90"/>
              <a:gd name="T99" fmla="*/ 27 h 39"/>
              <a:gd name="T100" fmla="*/ 41 w 90"/>
              <a:gd name="T101" fmla="*/ 27 h 39"/>
              <a:gd name="T102" fmla="*/ 22 w 90"/>
              <a:gd name="T103" fmla="*/ 35 h 39"/>
              <a:gd name="T104" fmla="*/ 17 w 90"/>
              <a:gd name="T105" fmla="*/ 35 h 39"/>
              <a:gd name="T106" fmla="*/ 0 w 90"/>
              <a:gd name="T107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" h="39">
                <a:moveTo>
                  <a:pt x="0" y="28"/>
                </a:moveTo>
                <a:cubicBezTo>
                  <a:pt x="1" y="24"/>
                  <a:pt x="3" y="28"/>
                  <a:pt x="4" y="25"/>
                </a:cubicBezTo>
                <a:cubicBezTo>
                  <a:pt x="4" y="25"/>
                  <a:pt x="4" y="27"/>
                  <a:pt x="4" y="27"/>
                </a:cubicBezTo>
                <a:cubicBezTo>
                  <a:pt x="5" y="23"/>
                  <a:pt x="7" y="25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6"/>
                  <a:pt x="9" y="27"/>
                </a:cubicBezTo>
                <a:cubicBezTo>
                  <a:pt x="9" y="27"/>
                  <a:pt x="9" y="27"/>
                  <a:pt x="10" y="28"/>
                </a:cubicBezTo>
                <a:cubicBezTo>
                  <a:pt x="9" y="26"/>
                  <a:pt x="10" y="27"/>
                  <a:pt x="10" y="26"/>
                </a:cubicBezTo>
                <a:cubicBezTo>
                  <a:pt x="10" y="27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3"/>
                  <a:pt x="12" y="27"/>
                  <a:pt x="12" y="25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3"/>
                  <a:pt x="14" y="24"/>
                  <a:pt x="15" y="23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3"/>
                  <a:pt x="15" y="23"/>
                  <a:pt x="16" y="22"/>
                </a:cubicBezTo>
                <a:cubicBezTo>
                  <a:pt x="16" y="24"/>
                  <a:pt x="16" y="21"/>
                  <a:pt x="16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0"/>
                  <a:pt x="17" y="23"/>
                  <a:pt x="17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0"/>
                  <a:pt x="18" y="23"/>
                  <a:pt x="18" y="22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1"/>
                  <a:pt x="19" y="23"/>
                  <a:pt x="19" y="21"/>
                </a:cubicBezTo>
                <a:cubicBezTo>
                  <a:pt x="19" y="22"/>
                  <a:pt x="19" y="21"/>
                  <a:pt x="19" y="24"/>
                </a:cubicBezTo>
                <a:cubicBezTo>
                  <a:pt x="20" y="21"/>
                  <a:pt x="22" y="22"/>
                  <a:pt x="23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2"/>
                </a:cubicBezTo>
                <a:cubicBezTo>
                  <a:pt x="24" y="22"/>
                  <a:pt x="24" y="23"/>
                  <a:pt x="25" y="23"/>
                </a:cubicBezTo>
                <a:cubicBezTo>
                  <a:pt x="25" y="23"/>
                  <a:pt x="25" y="21"/>
                  <a:pt x="25" y="21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2"/>
                  <a:pt x="26" y="22"/>
                  <a:pt x="26" y="21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1"/>
                  <a:pt x="26" y="23"/>
                  <a:pt x="27" y="22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0"/>
                  <a:pt x="27" y="21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0"/>
                  <a:pt x="28" y="21"/>
                  <a:pt x="28" y="20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0"/>
                  <a:pt x="29" y="21"/>
                  <a:pt x="29" y="20"/>
                </a:cubicBezTo>
                <a:cubicBezTo>
                  <a:pt x="29" y="20"/>
                  <a:pt x="30" y="23"/>
                  <a:pt x="30" y="22"/>
                </a:cubicBezTo>
                <a:cubicBezTo>
                  <a:pt x="30" y="20"/>
                  <a:pt x="30" y="21"/>
                  <a:pt x="30" y="19"/>
                </a:cubicBezTo>
                <a:cubicBezTo>
                  <a:pt x="30" y="19"/>
                  <a:pt x="31" y="20"/>
                  <a:pt x="31" y="19"/>
                </a:cubicBezTo>
                <a:cubicBezTo>
                  <a:pt x="31" y="20"/>
                  <a:pt x="32" y="22"/>
                  <a:pt x="31" y="22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4"/>
                  <a:pt x="32" y="23"/>
                  <a:pt x="32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2"/>
                  <a:pt x="32" y="19"/>
                  <a:pt x="33" y="19"/>
                </a:cubicBezTo>
                <a:cubicBezTo>
                  <a:pt x="33" y="20"/>
                  <a:pt x="33" y="22"/>
                  <a:pt x="33" y="22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7"/>
                  <a:pt x="33" y="19"/>
                  <a:pt x="34" y="19"/>
                </a:cubicBezTo>
                <a:cubicBezTo>
                  <a:pt x="33" y="17"/>
                  <a:pt x="33" y="17"/>
                  <a:pt x="33" y="17"/>
                </a:cubicBezTo>
                <a:cubicBezTo>
                  <a:pt x="34" y="18"/>
                  <a:pt x="34" y="17"/>
                  <a:pt x="34" y="19"/>
                </a:cubicBezTo>
                <a:cubicBezTo>
                  <a:pt x="35" y="20"/>
                  <a:pt x="34" y="19"/>
                  <a:pt x="35" y="20"/>
                </a:cubicBezTo>
                <a:cubicBezTo>
                  <a:pt x="35" y="20"/>
                  <a:pt x="35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20"/>
                  <a:pt x="35" y="18"/>
                  <a:pt x="35" y="17"/>
                </a:cubicBezTo>
                <a:cubicBezTo>
                  <a:pt x="35" y="17"/>
                  <a:pt x="35" y="19"/>
                  <a:pt x="35" y="18"/>
                </a:cubicBezTo>
                <a:cubicBezTo>
                  <a:pt x="35" y="17"/>
                  <a:pt x="35" y="16"/>
                  <a:pt x="35" y="16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6"/>
                  <a:pt x="36" y="15"/>
                  <a:pt x="36" y="15"/>
                </a:cubicBezTo>
                <a:cubicBezTo>
                  <a:pt x="36" y="14"/>
                  <a:pt x="36" y="17"/>
                  <a:pt x="36" y="16"/>
                </a:cubicBezTo>
                <a:cubicBezTo>
                  <a:pt x="37" y="17"/>
                  <a:pt x="37" y="14"/>
                  <a:pt x="38" y="16"/>
                </a:cubicBezTo>
                <a:cubicBezTo>
                  <a:pt x="38" y="16"/>
                  <a:pt x="37" y="14"/>
                  <a:pt x="38" y="15"/>
                </a:cubicBezTo>
                <a:cubicBezTo>
                  <a:pt x="38" y="15"/>
                  <a:pt x="38" y="16"/>
                  <a:pt x="38" y="16"/>
                </a:cubicBezTo>
                <a:cubicBezTo>
                  <a:pt x="38" y="17"/>
                  <a:pt x="38" y="15"/>
                  <a:pt x="38" y="15"/>
                </a:cubicBezTo>
                <a:cubicBezTo>
                  <a:pt x="38" y="14"/>
                  <a:pt x="38" y="16"/>
                  <a:pt x="38" y="16"/>
                </a:cubicBezTo>
                <a:cubicBezTo>
                  <a:pt x="38" y="15"/>
                  <a:pt x="39" y="13"/>
                  <a:pt x="40" y="15"/>
                </a:cubicBezTo>
                <a:cubicBezTo>
                  <a:pt x="40" y="14"/>
                  <a:pt x="40" y="12"/>
                  <a:pt x="40" y="12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5"/>
                  <a:pt x="41" y="14"/>
                  <a:pt x="41" y="15"/>
                </a:cubicBezTo>
                <a:cubicBezTo>
                  <a:pt x="41" y="13"/>
                  <a:pt x="40" y="16"/>
                  <a:pt x="40" y="15"/>
                </a:cubicBezTo>
                <a:cubicBezTo>
                  <a:pt x="40" y="16"/>
                  <a:pt x="40" y="13"/>
                  <a:pt x="41" y="15"/>
                </a:cubicBezTo>
                <a:cubicBezTo>
                  <a:pt x="41" y="15"/>
                  <a:pt x="41" y="13"/>
                  <a:pt x="41" y="14"/>
                </a:cubicBezTo>
                <a:cubicBezTo>
                  <a:pt x="41" y="14"/>
                  <a:pt x="41" y="16"/>
                  <a:pt x="42" y="16"/>
                </a:cubicBezTo>
                <a:cubicBezTo>
                  <a:pt x="42" y="16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2" y="14"/>
                  <a:pt x="42" y="13"/>
                </a:cubicBezTo>
                <a:cubicBezTo>
                  <a:pt x="42" y="14"/>
                  <a:pt x="42" y="12"/>
                  <a:pt x="43" y="14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4"/>
                  <a:pt x="43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2"/>
                  <a:pt x="43" y="14"/>
                  <a:pt x="43" y="12"/>
                </a:cubicBezTo>
                <a:cubicBezTo>
                  <a:pt x="44" y="13"/>
                  <a:pt x="44" y="12"/>
                  <a:pt x="44" y="14"/>
                </a:cubicBezTo>
                <a:cubicBezTo>
                  <a:pt x="44" y="13"/>
                  <a:pt x="45" y="12"/>
                  <a:pt x="45" y="13"/>
                </a:cubicBezTo>
                <a:cubicBezTo>
                  <a:pt x="45" y="13"/>
                  <a:pt x="45" y="13"/>
                  <a:pt x="45" y="14"/>
                </a:cubicBezTo>
                <a:cubicBezTo>
                  <a:pt x="45" y="14"/>
                  <a:pt x="45" y="14"/>
                  <a:pt x="45" y="13"/>
                </a:cubicBezTo>
                <a:cubicBezTo>
                  <a:pt x="45" y="14"/>
                  <a:pt x="46" y="15"/>
                  <a:pt x="46" y="16"/>
                </a:cubicBezTo>
                <a:cubicBezTo>
                  <a:pt x="46" y="15"/>
                  <a:pt x="46" y="13"/>
                  <a:pt x="46" y="12"/>
                </a:cubicBezTo>
                <a:cubicBezTo>
                  <a:pt x="47" y="15"/>
                  <a:pt x="46" y="11"/>
                  <a:pt x="47" y="13"/>
                </a:cubicBezTo>
                <a:cubicBezTo>
                  <a:pt x="47" y="13"/>
                  <a:pt x="47" y="14"/>
                  <a:pt x="47" y="15"/>
                </a:cubicBezTo>
                <a:cubicBezTo>
                  <a:pt x="48" y="17"/>
                  <a:pt x="47" y="13"/>
                  <a:pt x="48" y="14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3"/>
                  <a:pt x="48" y="10"/>
                  <a:pt x="48" y="13"/>
                </a:cubicBezTo>
                <a:cubicBezTo>
                  <a:pt x="48" y="12"/>
                  <a:pt x="49" y="13"/>
                  <a:pt x="48" y="11"/>
                </a:cubicBezTo>
                <a:cubicBezTo>
                  <a:pt x="49" y="13"/>
                  <a:pt x="49" y="10"/>
                  <a:pt x="50" y="14"/>
                </a:cubicBezTo>
                <a:cubicBezTo>
                  <a:pt x="50" y="13"/>
                  <a:pt x="51" y="14"/>
                  <a:pt x="51" y="12"/>
                </a:cubicBezTo>
                <a:cubicBezTo>
                  <a:pt x="50" y="11"/>
                  <a:pt x="50" y="13"/>
                  <a:pt x="50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1" y="12"/>
                  <a:pt x="51" y="14"/>
                </a:cubicBezTo>
                <a:cubicBezTo>
                  <a:pt x="51" y="15"/>
                  <a:pt x="51" y="10"/>
                  <a:pt x="51" y="11"/>
                </a:cubicBezTo>
                <a:cubicBezTo>
                  <a:pt x="51" y="12"/>
                  <a:pt x="51" y="12"/>
                  <a:pt x="52" y="12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11"/>
                  <a:pt x="52" y="12"/>
                  <a:pt x="52" y="14"/>
                </a:cubicBezTo>
                <a:cubicBezTo>
                  <a:pt x="53" y="14"/>
                  <a:pt x="53" y="14"/>
                  <a:pt x="53" y="12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4"/>
                  <a:pt x="54" y="14"/>
                  <a:pt x="54" y="13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2"/>
                  <a:pt x="54" y="12"/>
                  <a:pt x="54" y="12"/>
                </a:cubicBezTo>
                <a:cubicBezTo>
                  <a:pt x="54" y="12"/>
                  <a:pt x="54" y="10"/>
                  <a:pt x="54" y="10"/>
                </a:cubicBezTo>
                <a:cubicBezTo>
                  <a:pt x="54" y="11"/>
                  <a:pt x="54" y="10"/>
                  <a:pt x="54" y="11"/>
                </a:cubicBezTo>
                <a:cubicBezTo>
                  <a:pt x="54" y="12"/>
                  <a:pt x="54" y="11"/>
                  <a:pt x="54" y="11"/>
                </a:cubicBezTo>
                <a:cubicBezTo>
                  <a:pt x="54" y="12"/>
                  <a:pt x="54" y="13"/>
                  <a:pt x="54" y="12"/>
                </a:cubicBezTo>
                <a:cubicBezTo>
                  <a:pt x="54" y="12"/>
                  <a:pt x="54" y="9"/>
                  <a:pt x="54" y="10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12"/>
                  <a:pt x="55" y="12"/>
                  <a:pt x="55" y="12"/>
                </a:cubicBezTo>
                <a:cubicBezTo>
                  <a:pt x="55" y="10"/>
                  <a:pt x="55" y="11"/>
                  <a:pt x="55" y="10"/>
                </a:cubicBezTo>
                <a:cubicBezTo>
                  <a:pt x="55" y="10"/>
                  <a:pt x="55" y="11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6" y="11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6" y="9"/>
                </a:cubicBezTo>
                <a:cubicBezTo>
                  <a:pt x="57" y="10"/>
                  <a:pt x="57" y="14"/>
                  <a:pt x="57" y="13"/>
                </a:cubicBezTo>
                <a:cubicBezTo>
                  <a:pt x="58" y="13"/>
                  <a:pt x="57" y="10"/>
                  <a:pt x="57" y="9"/>
                </a:cubicBezTo>
                <a:cubicBezTo>
                  <a:pt x="58" y="10"/>
                  <a:pt x="58" y="8"/>
                  <a:pt x="58" y="10"/>
                </a:cubicBezTo>
                <a:cubicBezTo>
                  <a:pt x="58" y="9"/>
                  <a:pt x="58" y="9"/>
                  <a:pt x="58" y="9"/>
                </a:cubicBezTo>
                <a:cubicBezTo>
                  <a:pt x="59" y="9"/>
                  <a:pt x="59" y="7"/>
                  <a:pt x="60" y="9"/>
                </a:cubicBezTo>
                <a:cubicBezTo>
                  <a:pt x="60" y="10"/>
                  <a:pt x="61" y="11"/>
                  <a:pt x="61" y="11"/>
                </a:cubicBezTo>
                <a:cubicBezTo>
                  <a:pt x="61" y="10"/>
                  <a:pt x="61" y="13"/>
                  <a:pt x="61" y="10"/>
                </a:cubicBezTo>
                <a:cubicBezTo>
                  <a:pt x="61" y="9"/>
                  <a:pt x="61" y="9"/>
                  <a:pt x="60" y="8"/>
                </a:cubicBezTo>
                <a:cubicBezTo>
                  <a:pt x="61" y="8"/>
                  <a:pt x="61" y="7"/>
                  <a:pt x="62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8"/>
                  <a:pt x="62" y="6"/>
                  <a:pt x="62" y="7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7"/>
                  <a:pt x="63" y="6"/>
                  <a:pt x="63" y="7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7"/>
                  <a:pt x="64" y="7"/>
                </a:cubicBezTo>
                <a:cubicBezTo>
                  <a:pt x="64" y="8"/>
                  <a:pt x="64" y="8"/>
                  <a:pt x="65" y="9"/>
                </a:cubicBezTo>
                <a:cubicBezTo>
                  <a:pt x="65" y="5"/>
                  <a:pt x="66" y="5"/>
                  <a:pt x="67" y="5"/>
                </a:cubicBezTo>
                <a:cubicBezTo>
                  <a:pt x="67" y="6"/>
                  <a:pt x="67" y="6"/>
                  <a:pt x="67" y="6"/>
                </a:cubicBezTo>
                <a:cubicBezTo>
                  <a:pt x="67" y="7"/>
                  <a:pt x="67" y="4"/>
                  <a:pt x="67" y="5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9"/>
                  <a:pt x="68" y="6"/>
                  <a:pt x="68" y="6"/>
                </a:cubicBezTo>
                <a:cubicBezTo>
                  <a:pt x="68" y="5"/>
                  <a:pt x="68" y="7"/>
                  <a:pt x="67" y="5"/>
                </a:cubicBezTo>
                <a:cubicBezTo>
                  <a:pt x="67" y="5"/>
                  <a:pt x="68" y="6"/>
                  <a:pt x="68" y="4"/>
                </a:cubicBezTo>
                <a:cubicBezTo>
                  <a:pt x="68" y="5"/>
                  <a:pt x="68" y="6"/>
                  <a:pt x="68" y="7"/>
                </a:cubicBezTo>
                <a:cubicBezTo>
                  <a:pt x="68" y="6"/>
                  <a:pt x="68" y="6"/>
                  <a:pt x="68" y="6"/>
                </a:cubicBezTo>
                <a:cubicBezTo>
                  <a:pt x="69" y="8"/>
                  <a:pt x="69" y="10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70" y="14"/>
                  <a:pt x="69" y="14"/>
                  <a:pt x="70" y="14"/>
                </a:cubicBezTo>
                <a:cubicBezTo>
                  <a:pt x="70" y="14"/>
                  <a:pt x="70" y="11"/>
                  <a:pt x="69" y="10"/>
                </a:cubicBezTo>
                <a:cubicBezTo>
                  <a:pt x="70" y="10"/>
                  <a:pt x="69" y="6"/>
                  <a:pt x="69" y="6"/>
                </a:cubicBezTo>
                <a:cubicBezTo>
                  <a:pt x="69" y="7"/>
                  <a:pt x="69" y="7"/>
                  <a:pt x="69" y="8"/>
                </a:cubicBezTo>
                <a:cubicBezTo>
                  <a:pt x="70" y="9"/>
                  <a:pt x="69" y="7"/>
                  <a:pt x="70" y="8"/>
                </a:cubicBezTo>
                <a:cubicBezTo>
                  <a:pt x="69" y="7"/>
                  <a:pt x="69" y="5"/>
                  <a:pt x="69" y="5"/>
                </a:cubicBezTo>
                <a:cubicBezTo>
                  <a:pt x="70" y="6"/>
                  <a:pt x="69" y="6"/>
                  <a:pt x="70" y="7"/>
                </a:cubicBezTo>
                <a:cubicBezTo>
                  <a:pt x="70" y="6"/>
                  <a:pt x="70" y="5"/>
                  <a:pt x="69" y="4"/>
                </a:cubicBezTo>
                <a:cubicBezTo>
                  <a:pt x="69" y="2"/>
                  <a:pt x="70" y="5"/>
                  <a:pt x="70" y="3"/>
                </a:cubicBezTo>
                <a:cubicBezTo>
                  <a:pt x="70" y="4"/>
                  <a:pt x="70" y="7"/>
                  <a:pt x="71" y="7"/>
                </a:cubicBezTo>
                <a:cubicBezTo>
                  <a:pt x="70" y="6"/>
                  <a:pt x="71" y="5"/>
                  <a:pt x="70" y="3"/>
                </a:cubicBezTo>
                <a:cubicBezTo>
                  <a:pt x="70" y="3"/>
                  <a:pt x="70" y="5"/>
                  <a:pt x="71" y="5"/>
                </a:cubicBezTo>
                <a:cubicBezTo>
                  <a:pt x="71" y="6"/>
                  <a:pt x="70" y="3"/>
                  <a:pt x="71" y="6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5"/>
                  <a:pt x="71" y="5"/>
                  <a:pt x="71" y="6"/>
                </a:cubicBezTo>
                <a:cubicBezTo>
                  <a:pt x="72" y="6"/>
                  <a:pt x="72" y="4"/>
                  <a:pt x="72" y="6"/>
                </a:cubicBezTo>
                <a:cubicBezTo>
                  <a:pt x="72" y="6"/>
                  <a:pt x="72" y="6"/>
                  <a:pt x="72" y="4"/>
                </a:cubicBezTo>
                <a:cubicBezTo>
                  <a:pt x="72" y="3"/>
                  <a:pt x="72" y="5"/>
                  <a:pt x="71" y="3"/>
                </a:cubicBezTo>
                <a:cubicBezTo>
                  <a:pt x="72" y="5"/>
                  <a:pt x="72" y="3"/>
                  <a:pt x="72" y="2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3"/>
                  <a:pt x="72" y="3"/>
                  <a:pt x="72" y="2"/>
                </a:cubicBezTo>
                <a:cubicBezTo>
                  <a:pt x="72" y="2"/>
                  <a:pt x="72" y="3"/>
                  <a:pt x="72" y="3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4"/>
                  <a:pt x="73" y="4"/>
                </a:cubicBezTo>
                <a:cubicBezTo>
                  <a:pt x="73" y="5"/>
                  <a:pt x="73" y="5"/>
                  <a:pt x="73" y="5"/>
                </a:cubicBezTo>
                <a:cubicBezTo>
                  <a:pt x="73" y="5"/>
                  <a:pt x="73" y="6"/>
                  <a:pt x="73" y="5"/>
                </a:cubicBezTo>
                <a:cubicBezTo>
                  <a:pt x="73" y="4"/>
                  <a:pt x="73" y="3"/>
                  <a:pt x="73" y="2"/>
                </a:cubicBezTo>
                <a:cubicBezTo>
                  <a:pt x="73" y="1"/>
                  <a:pt x="73" y="3"/>
                  <a:pt x="73" y="2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4" y="5"/>
                  <a:pt x="74" y="5"/>
                </a:cubicBezTo>
                <a:cubicBezTo>
                  <a:pt x="74" y="5"/>
                  <a:pt x="74" y="3"/>
                  <a:pt x="74" y="2"/>
                </a:cubicBezTo>
                <a:cubicBezTo>
                  <a:pt x="74" y="2"/>
                  <a:pt x="74" y="3"/>
                  <a:pt x="74" y="4"/>
                </a:cubicBezTo>
                <a:cubicBezTo>
                  <a:pt x="74" y="3"/>
                  <a:pt x="74" y="3"/>
                  <a:pt x="74" y="2"/>
                </a:cubicBezTo>
                <a:cubicBezTo>
                  <a:pt x="74" y="3"/>
                  <a:pt x="75" y="4"/>
                  <a:pt x="75" y="5"/>
                </a:cubicBezTo>
                <a:cubicBezTo>
                  <a:pt x="75" y="7"/>
                  <a:pt x="75" y="7"/>
                  <a:pt x="75" y="7"/>
                </a:cubicBezTo>
                <a:cubicBezTo>
                  <a:pt x="76" y="7"/>
                  <a:pt x="76" y="7"/>
                  <a:pt x="76" y="7"/>
                </a:cubicBezTo>
                <a:cubicBezTo>
                  <a:pt x="76" y="9"/>
                  <a:pt x="76" y="8"/>
                  <a:pt x="76" y="10"/>
                </a:cubicBezTo>
                <a:cubicBezTo>
                  <a:pt x="76" y="10"/>
                  <a:pt x="76" y="10"/>
                  <a:pt x="76" y="9"/>
                </a:cubicBezTo>
                <a:cubicBezTo>
                  <a:pt x="75" y="6"/>
                  <a:pt x="76" y="5"/>
                  <a:pt x="75" y="3"/>
                </a:cubicBezTo>
                <a:cubicBezTo>
                  <a:pt x="76" y="2"/>
                  <a:pt x="77" y="9"/>
                  <a:pt x="77" y="5"/>
                </a:cubicBezTo>
                <a:cubicBezTo>
                  <a:pt x="76" y="4"/>
                  <a:pt x="76" y="2"/>
                  <a:pt x="76" y="3"/>
                </a:cubicBezTo>
                <a:cubicBezTo>
                  <a:pt x="76" y="3"/>
                  <a:pt x="76" y="0"/>
                  <a:pt x="76" y="1"/>
                </a:cubicBezTo>
                <a:cubicBezTo>
                  <a:pt x="76" y="2"/>
                  <a:pt x="77" y="4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6"/>
                  <a:pt x="77" y="8"/>
                  <a:pt x="77" y="8"/>
                </a:cubicBezTo>
                <a:cubicBezTo>
                  <a:pt x="78" y="7"/>
                  <a:pt x="78" y="7"/>
                  <a:pt x="78" y="6"/>
                </a:cubicBezTo>
                <a:cubicBezTo>
                  <a:pt x="77" y="4"/>
                  <a:pt x="77" y="6"/>
                  <a:pt x="77" y="5"/>
                </a:cubicBezTo>
                <a:cubicBezTo>
                  <a:pt x="77" y="4"/>
                  <a:pt x="78" y="6"/>
                  <a:pt x="77" y="4"/>
                </a:cubicBezTo>
                <a:cubicBezTo>
                  <a:pt x="77" y="4"/>
                  <a:pt x="77" y="2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2"/>
                  <a:pt x="77" y="2"/>
                  <a:pt x="77" y="2"/>
                </a:cubicBezTo>
                <a:cubicBezTo>
                  <a:pt x="78" y="2"/>
                  <a:pt x="77" y="0"/>
                  <a:pt x="77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4"/>
                  <a:pt x="77" y="1"/>
                  <a:pt x="78" y="4"/>
                </a:cubicBezTo>
                <a:cubicBezTo>
                  <a:pt x="78" y="4"/>
                  <a:pt x="78" y="3"/>
                  <a:pt x="78" y="3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4"/>
                  <a:pt x="79" y="8"/>
                  <a:pt x="79" y="5"/>
                </a:cubicBezTo>
                <a:cubicBezTo>
                  <a:pt x="79" y="5"/>
                  <a:pt x="79" y="4"/>
                  <a:pt x="79" y="3"/>
                </a:cubicBezTo>
                <a:cubicBezTo>
                  <a:pt x="79" y="3"/>
                  <a:pt x="79" y="2"/>
                  <a:pt x="79" y="2"/>
                </a:cubicBezTo>
                <a:cubicBezTo>
                  <a:pt x="79" y="4"/>
                  <a:pt x="80" y="2"/>
                  <a:pt x="80" y="4"/>
                </a:cubicBezTo>
                <a:cubicBezTo>
                  <a:pt x="79" y="3"/>
                  <a:pt x="79" y="3"/>
                  <a:pt x="79" y="5"/>
                </a:cubicBezTo>
                <a:cubicBezTo>
                  <a:pt x="80" y="7"/>
                  <a:pt x="79" y="5"/>
                  <a:pt x="79" y="7"/>
                </a:cubicBezTo>
                <a:cubicBezTo>
                  <a:pt x="79" y="7"/>
                  <a:pt x="80" y="9"/>
                  <a:pt x="80" y="11"/>
                </a:cubicBezTo>
                <a:cubicBezTo>
                  <a:pt x="80" y="11"/>
                  <a:pt x="80" y="10"/>
                  <a:pt x="80" y="10"/>
                </a:cubicBezTo>
                <a:cubicBezTo>
                  <a:pt x="80" y="9"/>
                  <a:pt x="80" y="9"/>
                  <a:pt x="80" y="7"/>
                </a:cubicBezTo>
                <a:cubicBezTo>
                  <a:pt x="80" y="8"/>
                  <a:pt x="80" y="7"/>
                  <a:pt x="80" y="5"/>
                </a:cubicBezTo>
                <a:cubicBezTo>
                  <a:pt x="81" y="6"/>
                  <a:pt x="81" y="7"/>
                  <a:pt x="81" y="8"/>
                </a:cubicBezTo>
                <a:cubicBezTo>
                  <a:pt x="81" y="7"/>
                  <a:pt x="82" y="7"/>
                  <a:pt x="82" y="7"/>
                </a:cubicBezTo>
                <a:cubicBezTo>
                  <a:pt x="81" y="5"/>
                  <a:pt x="82" y="7"/>
                  <a:pt x="82" y="5"/>
                </a:cubicBezTo>
                <a:cubicBezTo>
                  <a:pt x="81" y="4"/>
                  <a:pt x="81" y="3"/>
                  <a:pt x="81" y="2"/>
                </a:cubicBezTo>
                <a:cubicBezTo>
                  <a:pt x="81" y="2"/>
                  <a:pt x="81" y="3"/>
                  <a:pt x="81" y="3"/>
                </a:cubicBezTo>
                <a:cubicBezTo>
                  <a:pt x="81" y="2"/>
                  <a:pt x="82" y="5"/>
                  <a:pt x="82" y="3"/>
                </a:cubicBezTo>
                <a:cubicBezTo>
                  <a:pt x="81" y="4"/>
                  <a:pt x="82" y="6"/>
                  <a:pt x="83" y="8"/>
                </a:cubicBezTo>
                <a:cubicBezTo>
                  <a:pt x="83" y="7"/>
                  <a:pt x="83" y="9"/>
                  <a:pt x="83" y="9"/>
                </a:cubicBezTo>
                <a:cubicBezTo>
                  <a:pt x="83" y="8"/>
                  <a:pt x="83" y="7"/>
                  <a:pt x="84" y="7"/>
                </a:cubicBezTo>
                <a:cubicBezTo>
                  <a:pt x="84" y="8"/>
                  <a:pt x="85" y="7"/>
                  <a:pt x="85" y="6"/>
                </a:cubicBezTo>
                <a:cubicBezTo>
                  <a:pt x="85" y="7"/>
                  <a:pt x="86" y="9"/>
                  <a:pt x="86" y="10"/>
                </a:cubicBezTo>
                <a:cubicBezTo>
                  <a:pt x="86" y="10"/>
                  <a:pt x="85" y="7"/>
                  <a:pt x="86" y="8"/>
                </a:cubicBezTo>
                <a:cubicBezTo>
                  <a:pt x="86" y="9"/>
                  <a:pt x="86" y="9"/>
                  <a:pt x="86" y="9"/>
                </a:cubicBezTo>
                <a:cubicBezTo>
                  <a:pt x="86" y="8"/>
                  <a:pt x="87" y="10"/>
                  <a:pt x="86" y="7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10"/>
                  <a:pt x="87" y="9"/>
                  <a:pt x="87" y="9"/>
                </a:cubicBezTo>
                <a:cubicBezTo>
                  <a:pt x="87" y="11"/>
                  <a:pt x="87" y="11"/>
                  <a:pt x="87" y="11"/>
                </a:cubicBezTo>
                <a:cubicBezTo>
                  <a:pt x="88" y="12"/>
                  <a:pt x="88" y="10"/>
                  <a:pt x="88" y="10"/>
                </a:cubicBezTo>
                <a:cubicBezTo>
                  <a:pt x="88" y="9"/>
                  <a:pt x="88" y="9"/>
                  <a:pt x="88" y="9"/>
                </a:cubicBezTo>
                <a:cubicBezTo>
                  <a:pt x="88" y="8"/>
                  <a:pt x="88" y="9"/>
                  <a:pt x="89" y="8"/>
                </a:cubicBezTo>
                <a:cubicBezTo>
                  <a:pt x="89" y="10"/>
                  <a:pt x="89" y="10"/>
                  <a:pt x="89" y="10"/>
                </a:cubicBezTo>
                <a:cubicBezTo>
                  <a:pt x="89" y="9"/>
                  <a:pt x="89" y="9"/>
                  <a:pt x="89" y="9"/>
                </a:cubicBezTo>
                <a:cubicBezTo>
                  <a:pt x="89" y="10"/>
                  <a:pt x="90" y="11"/>
                  <a:pt x="89" y="10"/>
                </a:cubicBezTo>
                <a:cubicBezTo>
                  <a:pt x="90" y="13"/>
                  <a:pt x="90" y="13"/>
                  <a:pt x="90" y="13"/>
                </a:cubicBezTo>
                <a:cubicBezTo>
                  <a:pt x="89" y="13"/>
                  <a:pt x="89" y="12"/>
                  <a:pt x="89" y="10"/>
                </a:cubicBezTo>
                <a:cubicBezTo>
                  <a:pt x="89" y="9"/>
                  <a:pt x="88" y="10"/>
                  <a:pt x="89" y="11"/>
                </a:cubicBezTo>
                <a:cubicBezTo>
                  <a:pt x="89" y="11"/>
                  <a:pt x="89" y="11"/>
                  <a:pt x="89" y="10"/>
                </a:cubicBezTo>
                <a:cubicBezTo>
                  <a:pt x="89" y="12"/>
                  <a:pt x="89" y="12"/>
                  <a:pt x="89" y="13"/>
                </a:cubicBezTo>
                <a:cubicBezTo>
                  <a:pt x="89" y="13"/>
                  <a:pt x="89" y="14"/>
                  <a:pt x="89" y="13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14"/>
                  <a:pt x="89" y="13"/>
                  <a:pt x="89" y="13"/>
                </a:cubicBezTo>
                <a:cubicBezTo>
                  <a:pt x="89" y="14"/>
                  <a:pt x="89" y="15"/>
                  <a:pt x="88" y="14"/>
                </a:cubicBezTo>
                <a:cubicBezTo>
                  <a:pt x="88" y="13"/>
                  <a:pt x="88" y="16"/>
                  <a:pt x="88" y="15"/>
                </a:cubicBezTo>
                <a:cubicBezTo>
                  <a:pt x="87" y="14"/>
                  <a:pt x="87" y="12"/>
                  <a:pt x="87" y="12"/>
                </a:cubicBezTo>
                <a:cubicBezTo>
                  <a:pt x="87" y="11"/>
                  <a:pt x="87" y="12"/>
                  <a:pt x="87" y="11"/>
                </a:cubicBezTo>
                <a:cubicBezTo>
                  <a:pt x="87" y="12"/>
                  <a:pt x="87" y="14"/>
                  <a:pt x="87" y="15"/>
                </a:cubicBezTo>
                <a:cubicBezTo>
                  <a:pt x="87" y="14"/>
                  <a:pt x="87" y="14"/>
                  <a:pt x="87" y="14"/>
                </a:cubicBezTo>
                <a:cubicBezTo>
                  <a:pt x="87" y="14"/>
                  <a:pt x="87" y="16"/>
                  <a:pt x="87" y="16"/>
                </a:cubicBezTo>
                <a:cubicBezTo>
                  <a:pt x="86" y="15"/>
                  <a:pt x="85" y="16"/>
                  <a:pt x="85" y="15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7"/>
                  <a:pt x="84" y="15"/>
                  <a:pt x="84" y="17"/>
                </a:cubicBezTo>
                <a:cubicBezTo>
                  <a:pt x="83" y="16"/>
                  <a:pt x="83" y="18"/>
                  <a:pt x="82" y="16"/>
                </a:cubicBezTo>
                <a:cubicBezTo>
                  <a:pt x="81" y="17"/>
                  <a:pt x="81" y="18"/>
                  <a:pt x="80" y="18"/>
                </a:cubicBezTo>
                <a:cubicBezTo>
                  <a:pt x="79" y="16"/>
                  <a:pt x="79" y="16"/>
                  <a:pt x="79" y="16"/>
                </a:cubicBezTo>
                <a:cubicBezTo>
                  <a:pt x="79" y="18"/>
                  <a:pt x="79" y="15"/>
                  <a:pt x="79" y="15"/>
                </a:cubicBezTo>
                <a:cubicBezTo>
                  <a:pt x="79" y="17"/>
                  <a:pt x="79" y="17"/>
                  <a:pt x="79" y="18"/>
                </a:cubicBezTo>
                <a:cubicBezTo>
                  <a:pt x="78" y="17"/>
                  <a:pt x="78" y="19"/>
                  <a:pt x="78" y="20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21"/>
                  <a:pt x="77" y="19"/>
                  <a:pt x="76" y="19"/>
                </a:cubicBezTo>
                <a:cubicBezTo>
                  <a:pt x="76" y="19"/>
                  <a:pt x="76" y="18"/>
                  <a:pt x="76" y="18"/>
                </a:cubicBezTo>
                <a:cubicBezTo>
                  <a:pt x="76" y="20"/>
                  <a:pt x="76" y="20"/>
                  <a:pt x="75" y="21"/>
                </a:cubicBezTo>
                <a:cubicBezTo>
                  <a:pt x="75" y="21"/>
                  <a:pt x="74" y="21"/>
                  <a:pt x="74" y="20"/>
                </a:cubicBezTo>
                <a:cubicBezTo>
                  <a:pt x="73" y="23"/>
                  <a:pt x="72" y="21"/>
                  <a:pt x="71" y="23"/>
                </a:cubicBezTo>
                <a:cubicBezTo>
                  <a:pt x="71" y="22"/>
                  <a:pt x="71" y="22"/>
                  <a:pt x="71" y="22"/>
                </a:cubicBezTo>
                <a:cubicBezTo>
                  <a:pt x="70" y="25"/>
                  <a:pt x="68" y="23"/>
                  <a:pt x="68" y="24"/>
                </a:cubicBezTo>
                <a:cubicBezTo>
                  <a:pt x="67" y="22"/>
                  <a:pt x="67" y="22"/>
                  <a:pt x="67" y="22"/>
                </a:cubicBezTo>
                <a:cubicBezTo>
                  <a:pt x="67" y="21"/>
                  <a:pt x="67" y="23"/>
                  <a:pt x="67" y="24"/>
                </a:cubicBezTo>
                <a:cubicBezTo>
                  <a:pt x="67" y="24"/>
                  <a:pt x="67" y="26"/>
                  <a:pt x="66" y="24"/>
                </a:cubicBezTo>
                <a:cubicBezTo>
                  <a:pt x="66" y="23"/>
                  <a:pt x="66" y="25"/>
                  <a:pt x="66" y="25"/>
                </a:cubicBezTo>
                <a:cubicBezTo>
                  <a:pt x="65" y="25"/>
                  <a:pt x="65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5"/>
                  <a:pt x="64" y="24"/>
                  <a:pt x="64" y="24"/>
                </a:cubicBezTo>
                <a:cubicBezTo>
                  <a:pt x="64" y="25"/>
                  <a:pt x="63" y="23"/>
                  <a:pt x="64" y="26"/>
                </a:cubicBezTo>
                <a:cubicBezTo>
                  <a:pt x="63" y="25"/>
                  <a:pt x="62" y="28"/>
                  <a:pt x="61" y="26"/>
                </a:cubicBezTo>
                <a:cubicBezTo>
                  <a:pt x="62" y="26"/>
                  <a:pt x="62" y="27"/>
                  <a:pt x="62" y="27"/>
                </a:cubicBezTo>
                <a:cubicBezTo>
                  <a:pt x="61" y="27"/>
                  <a:pt x="60" y="26"/>
                  <a:pt x="60" y="27"/>
                </a:cubicBezTo>
                <a:cubicBezTo>
                  <a:pt x="60" y="27"/>
                  <a:pt x="60" y="26"/>
                  <a:pt x="60" y="26"/>
                </a:cubicBezTo>
                <a:cubicBezTo>
                  <a:pt x="60" y="27"/>
                  <a:pt x="60" y="27"/>
                  <a:pt x="60" y="27"/>
                </a:cubicBezTo>
                <a:cubicBezTo>
                  <a:pt x="59" y="29"/>
                  <a:pt x="58" y="26"/>
                  <a:pt x="57" y="27"/>
                </a:cubicBezTo>
                <a:cubicBezTo>
                  <a:pt x="56" y="29"/>
                  <a:pt x="54" y="28"/>
                  <a:pt x="53" y="29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30"/>
                  <a:pt x="51" y="26"/>
                  <a:pt x="51" y="29"/>
                </a:cubicBezTo>
                <a:cubicBezTo>
                  <a:pt x="51" y="29"/>
                  <a:pt x="51" y="29"/>
                  <a:pt x="51" y="28"/>
                </a:cubicBezTo>
                <a:cubicBezTo>
                  <a:pt x="51" y="30"/>
                  <a:pt x="49" y="27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7"/>
                  <a:pt x="48" y="29"/>
                  <a:pt x="48" y="28"/>
                </a:cubicBezTo>
                <a:cubicBezTo>
                  <a:pt x="48" y="28"/>
                  <a:pt x="48" y="28"/>
                  <a:pt x="48" y="27"/>
                </a:cubicBezTo>
                <a:cubicBezTo>
                  <a:pt x="47" y="26"/>
                  <a:pt x="48" y="30"/>
                  <a:pt x="47" y="27"/>
                </a:cubicBezTo>
                <a:cubicBezTo>
                  <a:pt x="47" y="27"/>
                  <a:pt x="47" y="28"/>
                  <a:pt x="47" y="28"/>
                </a:cubicBezTo>
                <a:cubicBezTo>
                  <a:pt x="46" y="28"/>
                  <a:pt x="45" y="29"/>
                  <a:pt x="43" y="30"/>
                </a:cubicBezTo>
                <a:cubicBezTo>
                  <a:pt x="42" y="29"/>
                  <a:pt x="43" y="26"/>
                  <a:pt x="42" y="28"/>
                </a:cubicBezTo>
                <a:cubicBezTo>
                  <a:pt x="42" y="27"/>
                  <a:pt x="42" y="29"/>
                  <a:pt x="42" y="28"/>
                </a:cubicBezTo>
                <a:cubicBezTo>
                  <a:pt x="42" y="29"/>
                  <a:pt x="41" y="25"/>
                  <a:pt x="41" y="27"/>
                </a:cubicBezTo>
                <a:cubicBezTo>
                  <a:pt x="42" y="28"/>
                  <a:pt x="41" y="28"/>
                  <a:pt x="42" y="29"/>
                </a:cubicBezTo>
                <a:cubicBezTo>
                  <a:pt x="41" y="28"/>
                  <a:pt x="40" y="26"/>
                  <a:pt x="40" y="28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9"/>
                  <a:pt x="39" y="28"/>
                  <a:pt x="39" y="31"/>
                </a:cubicBezTo>
                <a:cubicBezTo>
                  <a:pt x="36" y="32"/>
                  <a:pt x="34" y="34"/>
                  <a:pt x="31" y="35"/>
                </a:cubicBezTo>
                <a:cubicBezTo>
                  <a:pt x="28" y="35"/>
                  <a:pt x="25" y="36"/>
                  <a:pt x="22" y="35"/>
                </a:cubicBezTo>
                <a:cubicBezTo>
                  <a:pt x="21" y="33"/>
                  <a:pt x="21" y="33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1" y="35"/>
                  <a:pt x="20" y="33"/>
                  <a:pt x="20" y="35"/>
                </a:cubicBezTo>
                <a:cubicBezTo>
                  <a:pt x="19" y="35"/>
                  <a:pt x="18" y="36"/>
                  <a:pt x="17" y="36"/>
                </a:cubicBezTo>
                <a:cubicBezTo>
                  <a:pt x="17" y="36"/>
                  <a:pt x="17" y="34"/>
                  <a:pt x="17" y="34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6" y="36"/>
                  <a:pt x="17" y="37"/>
                </a:cubicBezTo>
                <a:cubicBezTo>
                  <a:pt x="14" y="39"/>
                  <a:pt x="11" y="35"/>
                  <a:pt x="8" y="36"/>
                </a:cubicBezTo>
                <a:cubicBezTo>
                  <a:pt x="8" y="35"/>
                  <a:pt x="7" y="36"/>
                  <a:pt x="6" y="37"/>
                </a:cubicBezTo>
                <a:cubicBezTo>
                  <a:pt x="4" y="35"/>
                  <a:pt x="2" y="33"/>
                  <a:pt x="0" y="35"/>
                </a:cubicBezTo>
                <a:cubicBezTo>
                  <a:pt x="0" y="35"/>
                  <a:pt x="0" y="30"/>
                  <a:pt x="0" y="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Freeform 54"/>
          <p:cNvSpPr/>
          <p:nvPr/>
        </p:nvSpPr>
        <p:spPr bwMode="auto">
          <a:xfrm>
            <a:off x="1820145" y="2525337"/>
            <a:ext cx="393700" cy="153988"/>
          </a:xfrm>
          <a:custGeom>
            <a:avLst/>
            <a:gdLst>
              <a:gd name="T0" fmla="*/ 14 w 105"/>
              <a:gd name="T1" fmla="*/ 7 h 41"/>
              <a:gd name="T2" fmla="*/ 17 w 105"/>
              <a:gd name="T3" fmla="*/ 8 h 41"/>
              <a:gd name="T4" fmla="*/ 24 w 105"/>
              <a:gd name="T5" fmla="*/ 5 h 41"/>
              <a:gd name="T6" fmla="*/ 26 w 105"/>
              <a:gd name="T7" fmla="*/ 6 h 41"/>
              <a:gd name="T8" fmla="*/ 33 w 105"/>
              <a:gd name="T9" fmla="*/ 10 h 41"/>
              <a:gd name="T10" fmla="*/ 35 w 105"/>
              <a:gd name="T11" fmla="*/ 11 h 41"/>
              <a:gd name="T12" fmla="*/ 39 w 105"/>
              <a:gd name="T13" fmla="*/ 10 h 41"/>
              <a:gd name="T14" fmla="*/ 42 w 105"/>
              <a:gd name="T15" fmla="*/ 11 h 41"/>
              <a:gd name="T16" fmla="*/ 43 w 105"/>
              <a:gd name="T17" fmla="*/ 13 h 41"/>
              <a:gd name="T18" fmla="*/ 46 w 105"/>
              <a:gd name="T19" fmla="*/ 12 h 41"/>
              <a:gd name="T20" fmla="*/ 50 w 105"/>
              <a:gd name="T21" fmla="*/ 10 h 41"/>
              <a:gd name="T22" fmla="*/ 52 w 105"/>
              <a:gd name="T23" fmla="*/ 11 h 41"/>
              <a:gd name="T24" fmla="*/ 55 w 105"/>
              <a:gd name="T25" fmla="*/ 10 h 41"/>
              <a:gd name="T26" fmla="*/ 57 w 105"/>
              <a:gd name="T27" fmla="*/ 12 h 41"/>
              <a:gd name="T28" fmla="*/ 60 w 105"/>
              <a:gd name="T29" fmla="*/ 13 h 41"/>
              <a:gd name="T30" fmla="*/ 63 w 105"/>
              <a:gd name="T31" fmla="*/ 16 h 41"/>
              <a:gd name="T32" fmla="*/ 65 w 105"/>
              <a:gd name="T33" fmla="*/ 15 h 41"/>
              <a:gd name="T34" fmla="*/ 66 w 105"/>
              <a:gd name="T35" fmla="*/ 17 h 41"/>
              <a:gd name="T36" fmla="*/ 68 w 105"/>
              <a:gd name="T37" fmla="*/ 16 h 41"/>
              <a:gd name="T38" fmla="*/ 69 w 105"/>
              <a:gd name="T39" fmla="*/ 16 h 41"/>
              <a:gd name="T40" fmla="*/ 71 w 105"/>
              <a:gd name="T41" fmla="*/ 16 h 41"/>
              <a:gd name="T42" fmla="*/ 76 w 105"/>
              <a:gd name="T43" fmla="*/ 18 h 41"/>
              <a:gd name="T44" fmla="*/ 78 w 105"/>
              <a:gd name="T45" fmla="*/ 18 h 41"/>
              <a:gd name="T46" fmla="*/ 80 w 105"/>
              <a:gd name="T47" fmla="*/ 19 h 41"/>
              <a:gd name="T48" fmla="*/ 84 w 105"/>
              <a:gd name="T49" fmla="*/ 21 h 41"/>
              <a:gd name="T50" fmla="*/ 84 w 105"/>
              <a:gd name="T51" fmla="*/ 25 h 41"/>
              <a:gd name="T52" fmla="*/ 87 w 105"/>
              <a:gd name="T53" fmla="*/ 22 h 41"/>
              <a:gd name="T54" fmla="*/ 90 w 105"/>
              <a:gd name="T55" fmla="*/ 19 h 41"/>
              <a:gd name="T56" fmla="*/ 91 w 105"/>
              <a:gd name="T57" fmla="*/ 21 h 41"/>
              <a:gd name="T58" fmla="*/ 93 w 105"/>
              <a:gd name="T59" fmla="*/ 19 h 41"/>
              <a:gd name="T60" fmla="*/ 93 w 105"/>
              <a:gd name="T61" fmla="*/ 21 h 41"/>
              <a:gd name="T62" fmla="*/ 93 w 105"/>
              <a:gd name="T63" fmla="*/ 26 h 41"/>
              <a:gd name="T64" fmla="*/ 96 w 105"/>
              <a:gd name="T65" fmla="*/ 23 h 41"/>
              <a:gd name="T66" fmla="*/ 96 w 105"/>
              <a:gd name="T67" fmla="*/ 25 h 41"/>
              <a:gd name="T68" fmla="*/ 98 w 105"/>
              <a:gd name="T69" fmla="*/ 23 h 41"/>
              <a:gd name="T70" fmla="*/ 100 w 105"/>
              <a:gd name="T71" fmla="*/ 24 h 41"/>
              <a:gd name="T72" fmla="*/ 97 w 105"/>
              <a:gd name="T73" fmla="*/ 29 h 41"/>
              <a:gd name="T74" fmla="*/ 101 w 105"/>
              <a:gd name="T75" fmla="*/ 27 h 41"/>
              <a:gd name="T76" fmla="*/ 101 w 105"/>
              <a:gd name="T77" fmla="*/ 35 h 41"/>
              <a:gd name="T78" fmla="*/ 102 w 105"/>
              <a:gd name="T79" fmla="*/ 36 h 41"/>
              <a:gd name="T80" fmla="*/ 104 w 105"/>
              <a:gd name="T81" fmla="*/ 37 h 41"/>
              <a:gd name="T82" fmla="*/ 102 w 105"/>
              <a:gd name="T83" fmla="*/ 40 h 41"/>
              <a:gd name="T84" fmla="*/ 101 w 105"/>
              <a:gd name="T85" fmla="*/ 36 h 41"/>
              <a:gd name="T86" fmla="*/ 95 w 105"/>
              <a:gd name="T87" fmla="*/ 39 h 41"/>
              <a:gd name="T88" fmla="*/ 87 w 105"/>
              <a:gd name="T89" fmla="*/ 38 h 41"/>
              <a:gd name="T90" fmla="*/ 79 w 105"/>
              <a:gd name="T91" fmla="*/ 36 h 41"/>
              <a:gd name="T92" fmla="*/ 72 w 105"/>
              <a:gd name="T93" fmla="*/ 34 h 41"/>
              <a:gd name="T94" fmla="*/ 67 w 105"/>
              <a:gd name="T95" fmla="*/ 33 h 41"/>
              <a:gd name="T96" fmla="*/ 58 w 105"/>
              <a:gd name="T97" fmla="*/ 29 h 41"/>
              <a:gd name="T98" fmla="*/ 54 w 105"/>
              <a:gd name="T99" fmla="*/ 26 h 41"/>
              <a:gd name="T100" fmla="*/ 47 w 105"/>
              <a:gd name="T101" fmla="*/ 22 h 41"/>
              <a:gd name="T102" fmla="*/ 24 w 105"/>
              <a:gd name="T103" fmla="*/ 21 h 41"/>
              <a:gd name="T104" fmla="*/ 18 w 105"/>
              <a:gd name="T105" fmla="*/ 19 h 41"/>
              <a:gd name="T106" fmla="*/ 3 w 105"/>
              <a:gd name="T107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" h="41">
                <a:moveTo>
                  <a:pt x="3" y="5"/>
                </a:moveTo>
                <a:cubicBezTo>
                  <a:pt x="6" y="0"/>
                  <a:pt x="6" y="5"/>
                  <a:pt x="8" y="3"/>
                </a:cubicBezTo>
                <a:cubicBezTo>
                  <a:pt x="8" y="3"/>
                  <a:pt x="7" y="5"/>
                  <a:pt x="8" y="5"/>
                </a:cubicBezTo>
                <a:cubicBezTo>
                  <a:pt x="10" y="2"/>
                  <a:pt x="12" y="5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9"/>
                  <a:pt x="13" y="7"/>
                  <a:pt x="14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8"/>
                  <a:pt x="14" y="7"/>
                </a:cubicBezTo>
                <a:cubicBezTo>
                  <a:pt x="14" y="8"/>
                  <a:pt x="14" y="9"/>
                  <a:pt x="14" y="9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4"/>
                  <a:pt x="16" y="8"/>
                  <a:pt x="17" y="7"/>
                </a:cubicBezTo>
                <a:cubicBezTo>
                  <a:pt x="17" y="8"/>
                  <a:pt x="17" y="8"/>
                  <a:pt x="17" y="8"/>
                </a:cubicBezTo>
                <a:cubicBezTo>
                  <a:pt x="19" y="6"/>
                  <a:pt x="20" y="7"/>
                  <a:pt x="21" y="6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7"/>
                  <a:pt x="22" y="6"/>
                  <a:pt x="22" y="6"/>
                </a:cubicBezTo>
                <a:cubicBezTo>
                  <a:pt x="22" y="8"/>
                  <a:pt x="23" y="5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5"/>
                  <a:pt x="23" y="7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25" y="4"/>
                  <a:pt x="24" y="8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6"/>
                  <a:pt x="25" y="7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7"/>
                  <a:pt x="26" y="8"/>
                  <a:pt x="26" y="6"/>
                </a:cubicBezTo>
                <a:cubicBezTo>
                  <a:pt x="26" y="8"/>
                  <a:pt x="26" y="7"/>
                  <a:pt x="25" y="9"/>
                </a:cubicBezTo>
                <a:cubicBezTo>
                  <a:pt x="27" y="8"/>
                  <a:pt x="29" y="9"/>
                  <a:pt x="31" y="9"/>
                </a:cubicBezTo>
                <a:cubicBezTo>
                  <a:pt x="31" y="10"/>
                  <a:pt x="31" y="10"/>
                  <a:pt x="30" y="11"/>
                </a:cubicBezTo>
                <a:cubicBezTo>
                  <a:pt x="31" y="10"/>
                  <a:pt x="31" y="11"/>
                  <a:pt x="32" y="10"/>
                </a:cubicBezTo>
                <a:cubicBezTo>
                  <a:pt x="32" y="10"/>
                  <a:pt x="31" y="11"/>
                  <a:pt x="32" y="11"/>
                </a:cubicBezTo>
                <a:cubicBezTo>
                  <a:pt x="32" y="12"/>
                  <a:pt x="32" y="9"/>
                  <a:pt x="33" y="10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3" y="11"/>
                </a:cubicBezTo>
                <a:cubicBezTo>
                  <a:pt x="34" y="10"/>
                  <a:pt x="33" y="12"/>
                  <a:pt x="34" y="11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0"/>
                  <a:pt x="35" y="11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0"/>
                  <a:pt x="36" y="11"/>
                  <a:pt x="36" y="10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0"/>
                  <a:pt x="37" y="11"/>
                  <a:pt x="38" y="11"/>
                </a:cubicBezTo>
                <a:cubicBezTo>
                  <a:pt x="38" y="11"/>
                  <a:pt x="37" y="13"/>
                  <a:pt x="37" y="13"/>
                </a:cubicBezTo>
                <a:cubicBezTo>
                  <a:pt x="38" y="11"/>
                  <a:pt x="39" y="12"/>
                  <a:pt x="39" y="10"/>
                </a:cubicBezTo>
                <a:cubicBezTo>
                  <a:pt x="39" y="10"/>
                  <a:pt x="40" y="11"/>
                  <a:pt x="40" y="11"/>
                </a:cubicBezTo>
                <a:cubicBezTo>
                  <a:pt x="40" y="11"/>
                  <a:pt x="40" y="13"/>
                  <a:pt x="39" y="13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6"/>
                  <a:pt x="39" y="14"/>
                  <a:pt x="39" y="15"/>
                </a:cubicBezTo>
                <a:cubicBezTo>
                  <a:pt x="39" y="15"/>
                  <a:pt x="40" y="15"/>
                  <a:pt x="40" y="15"/>
                </a:cubicBezTo>
                <a:cubicBezTo>
                  <a:pt x="40" y="14"/>
                  <a:pt x="41" y="11"/>
                  <a:pt x="42" y="11"/>
                </a:cubicBezTo>
                <a:cubicBezTo>
                  <a:pt x="41" y="12"/>
                  <a:pt x="41" y="14"/>
                  <a:pt x="41" y="14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2"/>
                  <a:pt x="43" y="11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2"/>
                </a:cubicBezTo>
                <a:cubicBezTo>
                  <a:pt x="44" y="13"/>
                  <a:pt x="43" y="12"/>
                  <a:pt x="43" y="13"/>
                </a:cubicBezTo>
                <a:cubicBezTo>
                  <a:pt x="44" y="13"/>
                  <a:pt x="44" y="12"/>
                  <a:pt x="44" y="12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2"/>
                  <a:pt x="45" y="11"/>
                </a:cubicBezTo>
                <a:cubicBezTo>
                  <a:pt x="45" y="11"/>
                  <a:pt x="45" y="12"/>
                  <a:pt x="45" y="11"/>
                </a:cubicBezTo>
                <a:cubicBezTo>
                  <a:pt x="45" y="10"/>
                  <a:pt x="46" y="10"/>
                  <a:pt x="46" y="10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0"/>
                  <a:pt x="47" y="10"/>
                  <a:pt x="48" y="9"/>
                </a:cubicBezTo>
                <a:cubicBezTo>
                  <a:pt x="48" y="8"/>
                  <a:pt x="47" y="11"/>
                  <a:pt x="47" y="10"/>
                </a:cubicBezTo>
                <a:cubicBezTo>
                  <a:pt x="47" y="12"/>
                  <a:pt x="49" y="9"/>
                  <a:pt x="49" y="11"/>
                </a:cubicBezTo>
                <a:cubicBezTo>
                  <a:pt x="49" y="11"/>
                  <a:pt x="49" y="9"/>
                  <a:pt x="49" y="10"/>
                </a:cubicBezTo>
                <a:cubicBezTo>
                  <a:pt x="49" y="10"/>
                  <a:pt x="49" y="11"/>
                  <a:pt x="49" y="11"/>
                </a:cubicBezTo>
                <a:cubicBezTo>
                  <a:pt x="49" y="12"/>
                  <a:pt x="50" y="11"/>
                  <a:pt x="50" y="10"/>
                </a:cubicBezTo>
                <a:cubicBezTo>
                  <a:pt x="50" y="10"/>
                  <a:pt x="50" y="11"/>
                  <a:pt x="50" y="11"/>
                </a:cubicBezTo>
                <a:cubicBezTo>
                  <a:pt x="50" y="10"/>
                  <a:pt x="52" y="9"/>
                  <a:pt x="52" y="11"/>
                </a:cubicBezTo>
                <a:cubicBezTo>
                  <a:pt x="52" y="10"/>
                  <a:pt x="53" y="9"/>
                  <a:pt x="53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11"/>
                  <a:pt x="53" y="10"/>
                  <a:pt x="53" y="11"/>
                </a:cubicBezTo>
                <a:cubicBezTo>
                  <a:pt x="53" y="10"/>
                  <a:pt x="51" y="12"/>
                  <a:pt x="52" y="11"/>
                </a:cubicBezTo>
                <a:cubicBezTo>
                  <a:pt x="52" y="12"/>
                  <a:pt x="53" y="9"/>
                  <a:pt x="52" y="11"/>
                </a:cubicBezTo>
                <a:cubicBezTo>
                  <a:pt x="53" y="11"/>
                  <a:pt x="53" y="10"/>
                  <a:pt x="53" y="11"/>
                </a:cubicBezTo>
                <a:cubicBezTo>
                  <a:pt x="53" y="11"/>
                  <a:pt x="53" y="13"/>
                  <a:pt x="53" y="13"/>
                </a:cubicBezTo>
                <a:cubicBezTo>
                  <a:pt x="53" y="13"/>
                  <a:pt x="53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0"/>
                  <a:pt x="54" y="12"/>
                  <a:pt x="55" y="10"/>
                </a:cubicBezTo>
                <a:cubicBezTo>
                  <a:pt x="54" y="11"/>
                  <a:pt x="55" y="10"/>
                  <a:pt x="55" y="12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3"/>
                  <a:pt x="55" y="12"/>
                  <a:pt x="55" y="11"/>
                </a:cubicBezTo>
                <a:cubicBezTo>
                  <a:pt x="55" y="12"/>
                  <a:pt x="55" y="12"/>
                  <a:pt x="55" y="12"/>
                </a:cubicBezTo>
                <a:cubicBezTo>
                  <a:pt x="56" y="9"/>
                  <a:pt x="55" y="12"/>
                  <a:pt x="56" y="10"/>
                </a:cubicBezTo>
                <a:cubicBezTo>
                  <a:pt x="56" y="11"/>
                  <a:pt x="57" y="11"/>
                  <a:pt x="57" y="12"/>
                </a:cubicBezTo>
                <a:cubicBezTo>
                  <a:pt x="57" y="12"/>
                  <a:pt x="58" y="11"/>
                  <a:pt x="58" y="1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3"/>
                  <a:pt x="58" y="12"/>
                  <a:pt x="58" y="12"/>
                </a:cubicBezTo>
                <a:cubicBezTo>
                  <a:pt x="58" y="12"/>
                  <a:pt x="58" y="14"/>
                  <a:pt x="58" y="15"/>
                </a:cubicBezTo>
                <a:cubicBezTo>
                  <a:pt x="59" y="14"/>
                  <a:pt x="59" y="13"/>
                  <a:pt x="59" y="12"/>
                </a:cubicBezTo>
                <a:cubicBezTo>
                  <a:pt x="59" y="14"/>
                  <a:pt x="61" y="10"/>
                  <a:pt x="60" y="13"/>
                </a:cubicBezTo>
                <a:cubicBezTo>
                  <a:pt x="60" y="13"/>
                  <a:pt x="59" y="14"/>
                  <a:pt x="59" y="15"/>
                </a:cubicBezTo>
                <a:cubicBezTo>
                  <a:pt x="59" y="17"/>
                  <a:pt x="61" y="13"/>
                  <a:pt x="61" y="14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4"/>
                  <a:pt x="62" y="11"/>
                  <a:pt x="61" y="13"/>
                </a:cubicBezTo>
                <a:cubicBezTo>
                  <a:pt x="62" y="13"/>
                  <a:pt x="62" y="14"/>
                  <a:pt x="62" y="12"/>
                </a:cubicBezTo>
                <a:cubicBezTo>
                  <a:pt x="62" y="14"/>
                  <a:pt x="64" y="12"/>
                  <a:pt x="63" y="16"/>
                </a:cubicBezTo>
                <a:cubicBezTo>
                  <a:pt x="64" y="15"/>
                  <a:pt x="64" y="16"/>
                  <a:pt x="64" y="15"/>
                </a:cubicBezTo>
                <a:cubicBezTo>
                  <a:pt x="64" y="13"/>
                  <a:pt x="64" y="15"/>
                  <a:pt x="64" y="15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6"/>
                </a:cubicBezTo>
                <a:cubicBezTo>
                  <a:pt x="64" y="17"/>
                  <a:pt x="65" y="13"/>
                  <a:pt x="66" y="14"/>
                </a:cubicBezTo>
                <a:cubicBezTo>
                  <a:pt x="65" y="15"/>
                  <a:pt x="65" y="15"/>
                  <a:pt x="65" y="15"/>
                </a:cubicBezTo>
                <a:cubicBezTo>
                  <a:pt x="66" y="14"/>
                  <a:pt x="66" y="14"/>
                  <a:pt x="66" y="14"/>
                </a:cubicBezTo>
                <a:cubicBezTo>
                  <a:pt x="67" y="14"/>
                  <a:pt x="66" y="16"/>
                  <a:pt x="65" y="17"/>
                </a:cubicBezTo>
                <a:cubicBezTo>
                  <a:pt x="66" y="17"/>
                  <a:pt x="66" y="17"/>
                  <a:pt x="66" y="16"/>
                </a:cubicBezTo>
                <a:cubicBezTo>
                  <a:pt x="66" y="18"/>
                  <a:pt x="66" y="18"/>
                  <a:pt x="66" y="18"/>
                </a:cubicBezTo>
                <a:cubicBezTo>
                  <a:pt x="66" y="16"/>
                  <a:pt x="66" y="17"/>
                  <a:pt x="67" y="17"/>
                </a:cubicBezTo>
                <a:cubicBezTo>
                  <a:pt x="66" y="17"/>
                  <a:pt x="66" y="17"/>
                  <a:pt x="66" y="17"/>
                </a:cubicBezTo>
                <a:cubicBezTo>
                  <a:pt x="66" y="18"/>
                  <a:pt x="67" y="17"/>
                  <a:pt x="67" y="17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5"/>
                  <a:pt x="67" y="15"/>
                  <a:pt x="68" y="14"/>
                </a:cubicBezTo>
                <a:cubicBezTo>
                  <a:pt x="67" y="16"/>
                  <a:pt x="68" y="16"/>
                  <a:pt x="68" y="16"/>
                </a:cubicBezTo>
                <a:cubicBezTo>
                  <a:pt x="68" y="16"/>
                  <a:pt x="69" y="15"/>
                  <a:pt x="69" y="15"/>
                </a:cubicBezTo>
                <a:cubicBezTo>
                  <a:pt x="68" y="15"/>
                  <a:pt x="69" y="15"/>
                  <a:pt x="68" y="16"/>
                </a:cubicBezTo>
                <a:cubicBezTo>
                  <a:pt x="68" y="16"/>
                  <a:pt x="68" y="15"/>
                  <a:pt x="68" y="16"/>
                </a:cubicBezTo>
                <a:cubicBezTo>
                  <a:pt x="68" y="16"/>
                  <a:pt x="68" y="18"/>
                  <a:pt x="68" y="17"/>
                </a:cubicBezTo>
                <a:cubicBezTo>
                  <a:pt x="69" y="16"/>
                  <a:pt x="69" y="14"/>
                  <a:pt x="69" y="1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6"/>
                  <a:pt x="69" y="16"/>
                  <a:pt x="69" y="16"/>
                </a:cubicBezTo>
                <a:cubicBezTo>
                  <a:pt x="69" y="16"/>
                  <a:pt x="69" y="16"/>
                  <a:pt x="69" y="16"/>
                </a:cubicBezTo>
                <a:cubicBezTo>
                  <a:pt x="69" y="15"/>
                  <a:pt x="70" y="16"/>
                  <a:pt x="70" y="15"/>
                </a:cubicBezTo>
                <a:cubicBezTo>
                  <a:pt x="70" y="15"/>
                  <a:pt x="70" y="16"/>
                  <a:pt x="70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0" y="17"/>
                  <a:pt x="71" y="17"/>
                  <a:pt x="71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1" y="16"/>
                  <a:pt x="72" y="15"/>
                </a:cubicBezTo>
                <a:cubicBezTo>
                  <a:pt x="72" y="16"/>
                  <a:pt x="70" y="20"/>
                  <a:pt x="71" y="19"/>
                </a:cubicBezTo>
                <a:cubicBezTo>
                  <a:pt x="71" y="19"/>
                  <a:pt x="72" y="17"/>
                  <a:pt x="73" y="16"/>
                </a:cubicBezTo>
                <a:cubicBezTo>
                  <a:pt x="73" y="17"/>
                  <a:pt x="74" y="15"/>
                  <a:pt x="74" y="17"/>
                </a:cubicBezTo>
                <a:cubicBezTo>
                  <a:pt x="74" y="16"/>
                  <a:pt x="74" y="16"/>
                  <a:pt x="74" y="16"/>
                </a:cubicBezTo>
                <a:cubicBezTo>
                  <a:pt x="75" y="17"/>
                  <a:pt x="77" y="15"/>
                  <a:pt x="76" y="18"/>
                </a:cubicBezTo>
                <a:cubicBezTo>
                  <a:pt x="76" y="18"/>
                  <a:pt x="76" y="19"/>
                  <a:pt x="75" y="20"/>
                </a:cubicBezTo>
                <a:cubicBezTo>
                  <a:pt x="76" y="19"/>
                  <a:pt x="75" y="21"/>
                  <a:pt x="76" y="19"/>
                </a:cubicBezTo>
                <a:cubicBezTo>
                  <a:pt x="76" y="18"/>
                  <a:pt x="77" y="17"/>
                  <a:pt x="77" y="17"/>
                </a:cubicBezTo>
                <a:cubicBezTo>
                  <a:pt x="77" y="16"/>
                  <a:pt x="78" y="17"/>
                  <a:pt x="78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8"/>
                  <a:pt x="78" y="19"/>
                  <a:pt x="78" y="18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18"/>
                  <a:pt x="80" y="16"/>
                  <a:pt x="79" y="17"/>
                </a:cubicBezTo>
                <a:cubicBezTo>
                  <a:pt x="79" y="18"/>
                  <a:pt x="79" y="18"/>
                  <a:pt x="79" y="18"/>
                </a:cubicBezTo>
                <a:cubicBezTo>
                  <a:pt x="80" y="18"/>
                  <a:pt x="81" y="16"/>
                  <a:pt x="81" y="17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19"/>
                  <a:pt x="81" y="18"/>
                  <a:pt x="81" y="17"/>
                </a:cubicBezTo>
                <a:cubicBezTo>
                  <a:pt x="81" y="18"/>
                  <a:pt x="81" y="19"/>
                  <a:pt x="81" y="20"/>
                </a:cubicBezTo>
                <a:cubicBezTo>
                  <a:pt x="83" y="17"/>
                  <a:pt x="84" y="17"/>
                  <a:pt x="85" y="18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20"/>
                  <a:pt x="86" y="17"/>
                  <a:pt x="85" y="18"/>
                </a:cubicBezTo>
                <a:cubicBezTo>
                  <a:pt x="85" y="19"/>
                  <a:pt x="85" y="20"/>
                  <a:pt x="84" y="21"/>
                </a:cubicBezTo>
                <a:cubicBezTo>
                  <a:pt x="84" y="22"/>
                  <a:pt x="85" y="20"/>
                  <a:pt x="86" y="19"/>
                </a:cubicBezTo>
                <a:cubicBezTo>
                  <a:pt x="86" y="18"/>
                  <a:pt x="85" y="20"/>
                  <a:pt x="86" y="19"/>
                </a:cubicBezTo>
                <a:cubicBezTo>
                  <a:pt x="86" y="18"/>
                  <a:pt x="86" y="20"/>
                  <a:pt x="87" y="1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2"/>
                  <a:pt x="84" y="23"/>
                  <a:pt x="84" y="25"/>
                </a:cubicBezTo>
                <a:cubicBezTo>
                  <a:pt x="84" y="25"/>
                  <a:pt x="84" y="25"/>
                  <a:pt x="84" y="25"/>
                </a:cubicBezTo>
                <a:cubicBezTo>
                  <a:pt x="83" y="27"/>
                  <a:pt x="83" y="27"/>
                  <a:pt x="83" y="28"/>
                </a:cubicBezTo>
                <a:cubicBezTo>
                  <a:pt x="83" y="27"/>
                  <a:pt x="85" y="25"/>
                  <a:pt x="85" y="24"/>
                </a:cubicBezTo>
                <a:cubicBezTo>
                  <a:pt x="85" y="24"/>
                  <a:pt x="86" y="20"/>
                  <a:pt x="87" y="21"/>
                </a:cubicBezTo>
                <a:cubicBezTo>
                  <a:pt x="87" y="22"/>
                  <a:pt x="86" y="21"/>
                  <a:pt x="86" y="22"/>
                </a:cubicBezTo>
                <a:cubicBezTo>
                  <a:pt x="86" y="23"/>
                  <a:pt x="87" y="21"/>
                  <a:pt x="87" y="22"/>
                </a:cubicBezTo>
                <a:cubicBezTo>
                  <a:pt x="87" y="21"/>
                  <a:pt x="88" y="20"/>
                  <a:pt x="88" y="19"/>
                </a:cubicBezTo>
                <a:cubicBezTo>
                  <a:pt x="88" y="20"/>
                  <a:pt x="87" y="21"/>
                  <a:pt x="87" y="21"/>
                </a:cubicBezTo>
                <a:cubicBezTo>
                  <a:pt x="88" y="20"/>
                  <a:pt x="89" y="20"/>
                  <a:pt x="89" y="19"/>
                </a:cubicBezTo>
                <a:cubicBezTo>
                  <a:pt x="90" y="17"/>
                  <a:pt x="89" y="20"/>
                  <a:pt x="90" y="18"/>
                </a:cubicBezTo>
                <a:cubicBezTo>
                  <a:pt x="89" y="20"/>
                  <a:pt x="88" y="22"/>
                  <a:pt x="88" y="22"/>
                </a:cubicBezTo>
                <a:cubicBezTo>
                  <a:pt x="88" y="21"/>
                  <a:pt x="89" y="21"/>
                  <a:pt x="90" y="19"/>
                </a:cubicBezTo>
                <a:cubicBezTo>
                  <a:pt x="90" y="19"/>
                  <a:pt x="89" y="20"/>
                  <a:pt x="89" y="21"/>
                </a:cubicBezTo>
                <a:cubicBezTo>
                  <a:pt x="89" y="22"/>
                  <a:pt x="90" y="19"/>
                  <a:pt x="89" y="21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21"/>
                  <a:pt x="90" y="21"/>
                  <a:pt x="90" y="22"/>
                </a:cubicBezTo>
                <a:cubicBezTo>
                  <a:pt x="90" y="22"/>
                  <a:pt x="91" y="20"/>
                  <a:pt x="90" y="22"/>
                </a:cubicBezTo>
                <a:cubicBezTo>
                  <a:pt x="90" y="22"/>
                  <a:pt x="91" y="22"/>
                  <a:pt x="91" y="21"/>
                </a:cubicBezTo>
                <a:cubicBezTo>
                  <a:pt x="91" y="20"/>
                  <a:pt x="90" y="22"/>
                  <a:pt x="91" y="20"/>
                </a:cubicBezTo>
                <a:cubicBezTo>
                  <a:pt x="91" y="21"/>
                  <a:pt x="92" y="20"/>
                  <a:pt x="92" y="19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20"/>
                  <a:pt x="92" y="20"/>
                  <a:pt x="93" y="19"/>
                </a:cubicBezTo>
                <a:cubicBezTo>
                  <a:pt x="92" y="20"/>
                  <a:pt x="92" y="20"/>
                  <a:pt x="92" y="20"/>
                </a:cubicBezTo>
                <a:cubicBezTo>
                  <a:pt x="93" y="19"/>
                  <a:pt x="93" y="19"/>
                  <a:pt x="93" y="19"/>
                </a:cubicBezTo>
                <a:cubicBezTo>
                  <a:pt x="93" y="19"/>
                  <a:pt x="92" y="21"/>
                  <a:pt x="92" y="21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22"/>
                  <a:pt x="91" y="23"/>
                  <a:pt x="92" y="23"/>
                </a:cubicBezTo>
                <a:cubicBezTo>
                  <a:pt x="92" y="22"/>
                  <a:pt x="93" y="20"/>
                  <a:pt x="94" y="20"/>
                </a:cubicBezTo>
                <a:cubicBezTo>
                  <a:pt x="94" y="19"/>
                  <a:pt x="93" y="21"/>
                  <a:pt x="94" y="20"/>
                </a:cubicBezTo>
                <a:cubicBezTo>
                  <a:pt x="93" y="21"/>
                  <a:pt x="93" y="21"/>
                  <a:pt x="93" y="21"/>
                </a:cubicBezTo>
                <a:cubicBezTo>
                  <a:pt x="93" y="21"/>
                  <a:pt x="92" y="23"/>
                  <a:pt x="92" y="23"/>
                </a:cubicBezTo>
                <a:cubicBezTo>
                  <a:pt x="93" y="23"/>
                  <a:pt x="94" y="21"/>
                  <a:pt x="94" y="21"/>
                </a:cubicBezTo>
                <a:cubicBezTo>
                  <a:pt x="94" y="21"/>
                  <a:pt x="94" y="21"/>
                  <a:pt x="93" y="22"/>
                </a:cubicBezTo>
                <a:cubicBezTo>
                  <a:pt x="94" y="22"/>
                  <a:pt x="94" y="21"/>
                  <a:pt x="95" y="20"/>
                </a:cubicBezTo>
                <a:cubicBezTo>
                  <a:pt x="94" y="21"/>
                  <a:pt x="94" y="22"/>
                  <a:pt x="94" y="24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7"/>
                  <a:pt x="92" y="27"/>
                  <a:pt x="91" y="29"/>
                </a:cubicBezTo>
                <a:cubicBezTo>
                  <a:pt x="91" y="29"/>
                  <a:pt x="92" y="28"/>
                  <a:pt x="92" y="28"/>
                </a:cubicBezTo>
                <a:cubicBezTo>
                  <a:pt x="93" y="25"/>
                  <a:pt x="94" y="25"/>
                  <a:pt x="95" y="22"/>
                </a:cubicBezTo>
                <a:cubicBezTo>
                  <a:pt x="96" y="22"/>
                  <a:pt x="93" y="28"/>
                  <a:pt x="95" y="25"/>
                </a:cubicBezTo>
                <a:cubicBezTo>
                  <a:pt x="95" y="24"/>
                  <a:pt x="97" y="22"/>
                  <a:pt x="96" y="23"/>
                </a:cubicBezTo>
                <a:cubicBezTo>
                  <a:pt x="96" y="23"/>
                  <a:pt x="97" y="20"/>
                  <a:pt x="97" y="22"/>
                </a:cubicBezTo>
                <a:cubicBezTo>
                  <a:pt x="96" y="22"/>
                  <a:pt x="96" y="24"/>
                  <a:pt x="95" y="25"/>
                </a:cubicBezTo>
                <a:cubicBezTo>
                  <a:pt x="96" y="25"/>
                  <a:pt x="95" y="25"/>
                  <a:pt x="95" y="25"/>
                </a:cubicBezTo>
                <a:cubicBezTo>
                  <a:pt x="95" y="26"/>
                  <a:pt x="94" y="27"/>
                  <a:pt x="94" y="27"/>
                </a:cubicBezTo>
                <a:cubicBezTo>
                  <a:pt x="95" y="27"/>
                  <a:pt x="95" y="27"/>
                  <a:pt x="95" y="26"/>
                </a:cubicBezTo>
                <a:cubicBezTo>
                  <a:pt x="96" y="25"/>
                  <a:pt x="95" y="26"/>
                  <a:pt x="96" y="25"/>
                </a:cubicBezTo>
                <a:cubicBezTo>
                  <a:pt x="97" y="25"/>
                  <a:pt x="96" y="27"/>
                  <a:pt x="97" y="24"/>
                </a:cubicBezTo>
                <a:cubicBezTo>
                  <a:pt x="97" y="24"/>
                  <a:pt x="97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3"/>
                  <a:pt x="99" y="21"/>
                  <a:pt x="99" y="21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25"/>
                  <a:pt x="98" y="22"/>
                  <a:pt x="97" y="25"/>
                </a:cubicBezTo>
                <a:cubicBezTo>
                  <a:pt x="97" y="25"/>
                  <a:pt x="98" y="24"/>
                  <a:pt x="98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6" y="29"/>
                  <a:pt x="97" y="27"/>
                </a:cubicBezTo>
                <a:cubicBezTo>
                  <a:pt x="98" y="26"/>
                  <a:pt x="98" y="26"/>
                  <a:pt x="98" y="25"/>
                </a:cubicBezTo>
                <a:cubicBezTo>
                  <a:pt x="99" y="25"/>
                  <a:pt x="100" y="24"/>
                  <a:pt x="100" y="24"/>
                </a:cubicBezTo>
                <a:cubicBezTo>
                  <a:pt x="99" y="26"/>
                  <a:pt x="100" y="24"/>
                  <a:pt x="99" y="26"/>
                </a:cubicBezTo>
                <a:cubicBezTo>
                  <a:pt x="99" y="25"/>
                  <a:pt x="99" y="25"/>
                  <a:pt x="98" y="26"/>
                </a:cubicBezTo>
                <a:cubicBezTo>
                  <a:pt x="97" y="29"/>
                  <a:pt x="97" y="26"/>
                  <a:pt x="96" y="28"/>
                </a:cubicBezTo>
                <a:cubicBezTo>
                  <a:pt x="97" y="28"/>
                  <a:pt x="96" y="31"/>
                  <a:pt x="95" y="32"/>
                </a:cubicBezTo>
                <a:cubicBezTo>
                  <a:pt x="95" y="32"/>
                  <a:pt x="95" y="32"/>
                  <a:pt x="96" y="31"/>
                </a:cubicBezTo>
                <a:cubicBezTo>
                  <a:pt x="96" y="30"/>
                  <a:pt x="96" y="30"/>
                  <a:pt x="97" y="29"/>
                </a:cubicBezTo>
                <a:cubicBezTo>
                  <a:pt x="97" y="29"/>
                  <a:pt x="98" y="29"/>
                  <a:pt x="99" y="27"/>
                </a:cubicBezTo>
                <a:cubicBezTo>
                  <a:pt x="98" y="28"/>
                  <a:pt x="98" y="30"/>
                  <a:pt x="98" y="30"/>
                </a:cubicBezTo>
                <a:cubicBezTo>
                  <a:pt x="98" y="29"/>
                  <a:pt x="99" y="30"/>
                  <a:pt x="99" y="30"/>
                </a:cubicBezTo>
                <a:cubicBezTo>
                  <a:pt x="100" y="28"/>
                  <a:pt x="100" y="30"/>
                  <a:pt x="100" y="28"/>
                </a:cubicBezTo>
                <a:cubicBezTo>
                  <a:pt x="100" y="28"/>
                  <a:pt x="101" y="26"/>
                  <a:pt x="102" y="25"/>
                </a:cubicBezTo>
                <a:cubicBezTo>
                  <a:pt x="102" y="25"/>
                  <a:pt x="101" y="26"/>
                  <a:pt x="101" y="27"/>
                </a:cubicBezTo>
                <a:cubicBezTo>
                  <a:pt x="102" y="26"/>
                  <a:pt x="100" y="29"/>
                  <a:pt x="102" y="27"/>
                </a:cubicBezTo>
                <a:cubicBezTo>
                  <a:pt x="101" y="27"/>
                  <a:pt x="100" y="29"/>
                  <a:pt x="99" y="31"/>
                </a:cubicBezTo>
                <a:cubicBezTo>
                  <a:pt x="100" y="30"/>
                  <a:pt x="99" y="32"/>
                  <a:pt x="99" y="32"/>
                </a:cubicBezTo>
                <a:cubicBezTo>
                  <a:pt x="100" y="32"/>
                  <a:pt x="100" y="31"/>
                  <a:pt x="101" y="31"/>
                </a:cubicBezTo>
                <a:cubicBezTo>
                  <a:pt x="101" y="33"/>
                  <a:pt x="102" y="32"/>
                  <a:pt x="103" y="32"/>
                </a:cubicBezTo>
                <a:cubicBezTo>
                  <a:pt x="102" y="33"/>
                  <a:pt x="101" y="34"/>
                  <a:pt x="101" y="35"/>
                </a:cubicBezTo>
                <a:cubicBezTo>
                  <a:pt x="102" y="35"/>
                  <a:pt x="102" y="33"/>
                  <a:pt x="102" y="34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4"/>
                  <a:pt x="102" y="36"/>
                  <a:pt x="104" y="33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2" y="35"/>
                  <a:pt x="103" y="35"/>
                  <a:pt x="103" y="35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01" y="38"/>
                  <a:pt x="102" y="36"/>
                  <a:pt x="103" y="37"/>
                </a:cubicBezTo>
                <a:cubicBezTo>
                  <a:pt x="103" y="35"/>
                  <a:pt x="103" y="35"/>
                  <a:pt x="103" y="35"/>
                </a:cubicBezTo>
                <a:cubicBezTo>
                  <a:pt x="104" y="35"/>
                  <a:pt x="104" y="36"/>
                  <a:pt x="105" y="36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4" y="38"/>
                  <a:pt x="104" y="37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39"/>
                  <a:pt x="103" y="39"/>
                  <a:pt x="104" y="37"/>
                </a:cubicBezTo>
                <a:cubicBezTo>
                  <a:pt x="104" y="36"/>
                  <a:pt x="103" y="36"/>
                  <a:pt x="103" y="37"/>
                </a:cubicBezTo>
                <a:cubicBezTo>
                  <a:pt x="103" y="38"/>
                  <a:pt x="103" y="37"/>
                  <a:pt x="103" y="37"/>
                </a:cubicBezTo>
                <a:cubicBezTo>
                  <a:pt x="103" y="39"/>
                  <a:pt x="102" y="39"/>
                  <a:pt x="102" y="40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40"/>
                  <a:pt x="101" y="39"/>
                  <a:pt x="102" y="39"/>
                </a:cubicBezTo>
                <a:cubicBezTo>
                  <a:pt x="101" y="40"/>
                  <a:pt x="100" y="41"/>
                  <a:pt x="100" y="40"/>
                </a:cubicBezTo>
                <a:cubicBezTo>
                  <a:pt x="101" y="38"/>
                  <a:pt x="99" y="41"/>
                  <a:pt x="99" y="40"/>
                </a:cubicBezTo>
                <a:cubicBezTo>
                  <a:pt x="100" y="39"/>
                  <a:pt x="101" y="38"/>
                  <a:pt x="101" y="37"/>
                </a:cubicBezTo>
                <a:cubicBezTo>
                  <a:pt x="101" y="36"/>
                  <a:pt x="101" y="37"/>
                  <a:pt x="101" y="36"/>
                </a:cubicBezTo>
                <a:cubicBezTo>
                  <a:pt x="100" y="37"/>
                  <a:pt x="99" y="39"/>
                  <a:pt x="99" y="39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9"/>
                  <a:pt x="98" y="40"/>
                  <a:pt x="98" y="40"/>
                </a:cubicBezTo>
                <a:cubicBezTo>
                  <a:pt x="97" y="39"/>
                  <a:pt x="97" y="39"/>
                  <a:pt x="96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95" y="40"/>
                  <a:pt x="95" y="38"/>
                  <a:pt x="95" y="39"/>
                </a:cubicBezTo>
                <a:cubicBezTo>
                  <a:pt x="94" y="37"/>
                  <a:pt x="93" y="39"/>
                  <a:pt x="93" y="37"/>
                </a:cubicBezTo>
                <a:cubicBezTo>
                  <a:pt x="92" y="37"/>
                  <a:pt x="91" y="38"/>
                  <a:pt x="90" y="37"/>
                </a:cubicBezTo>
                <a:cubicBezTo>
                  <a:pt x="91" y="35"/>
                  <a:pt x="91" y="35"/>
                  <a:pt x="91" y="35"/>
                </a:cubicBezTo>
                <a:cubicBezTo>
                  <a:pt x="90" y="36"/>
                  <a:pt x="91" y="34"/>
                  <a:pt x="91" y="35"/>
                </a:cubicBezTo>
                <a:cubicBezTo>
                  <a:pt x="90" y="36"/>
                  <a:pt x="90" y="36"/>
                  <a:pt x="89" y="37"/>
                </a:cubicBezTo>
                <a:cubicBezTo>
                  <a:pt x="89" y="35"/>
                  <a:pt x="88" y="37"/>
                  <a:pt x="87" y="38"/>
                </a:cubicBezTo>
                <a:cubicBezTo>
                  <a:pt x="87" y="36"/>
                  <a:pt x="87" y="36"/>
                  <a:pt x="87" y="36"/>
                </a:cubicBezTo>
                <a:cubicBezTo>
                  <a:pt x="86" y="38"/>
                  <a:pt x="86" y="36"/>
                  <a:pt x="86" y="36"/>
                </a:cubicBezTo>
                <a:cubicBezTo>
                  <a:pt x="86" y="35"/>
                  <a:pt x="86" y="34"/>
                  <a:pt x="86" y="34"/>
                </a:cubicBezTo>
                <a:cubicBezTo>
                  <a:pt x="85" y="36"/>
                  <a:pt x="85" y="36"/>
                  <a:pt x="84" y="36"/>
                </a:cubicBezTo>
                <a:cubicBezTo>
                  <a:pt x="84" y="36"/>
                  <a:pt x="83" y="36"/>
                  <a:pt x="83" y="35"/>
                </a:cubicBezTo>
                <a:cubicBezTo>
                  <a:pt x="81" y="37"/>
                  <a:pt x="81" y="35"/>
                  <a:pt x="79" y="36"/>
                </a:cubicBezTo>
                <a:cubicBezTo>
                  <a:pt x="79" y="34"/>
                  <a:pt x="79" y="34"/>
                  <a:pt x="79" y="34"/>
                </a:cubicBezTo>
                <a:cubicBezTo>
                  <a:pt x="77" y="36"/>
                  <a:pt x="77" y="33"/>
                  <a:pt x="75" y="3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1"/>
                  <a:pt x="75" y="32"/>
                  <a:pt x="74" y="34"/>
                </a:cubicBezTo>
                <a:cubicBezTo>
                  <a:pt x="74" y="33"/>
                  <a:pt x="73" y="35"/>
                  <a:pt x="74" y="33"/>
                </a:cubicBezTo>
                <a:cubicBezTo>
                  <a:pt x="73" y="32"/>
                  <a:pt x="73" y="34"/>
                  <a:pt x="72" y="34"/>
                </a:cubicBezTo>
                <a:cubicBezTo>
                  <a:pt x="72" y="33"/>
                  <a:pt x="72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2" y="32"/>
                  <a:pt x="72" y="32"/>
                </a:cubicBezTo>
                <a:cubicBezTo>
                  <a:pt x="71" y="32"/>
                  <a:pt x="71" y="31"/>
                  <a:pt x="70" y="34"/>
                </a:cubicBezTo>
                <a:cubicBezTo>
                  <a:pt x="70" y="32"/>
                  <a:pt x="68" y="34"/>
                  <a:pt x="68" y="32"/>
                </a:cubicBezTo>
                <a:cubicBezTo>
                  <a:pt x="68" y="33"/>
                  <a:pt x="68" y="33"/>
                  <a:pt x="67" y="33"/>
                </a:cubicBezTo>
                <a:cubicBezTo>
                  <a:pt x="67" y="33"/>
                  <a:pt x="67" y="31"/>
                  <a:pt x="66" y="33"/>
                </a:cubicBezTo>
                <a:cubicBezTo>
                  <a:pt x="66" y="32"/>
                  <a:pt x="66" y="31"/>
                  <a:pt x="66" y="31"/>
                </a:cubicBezTo>
                <a:cubicBezTo>
                  <a:pt x="66" y="31"/>
                  <a:pt x="66" y="32"/>
                  <a:pt x="65" y="33"/>
                </a:cubicBezTo>
                <a:cubicBezTo>
                  <a:pt x="64" y="34"/>
                  <a:pt x="64" y="30"/>
                  <a:pt x="63" y="30"/>
                </a:cubicBezTo>
                <a:cubicBezTo>
                  <a:pt x="61" y="31"/>
                  <a:pt x="60" y="30"/>
                  <a:pt x="58" y="30"/>
                </a:cubicBezTo>
                <a:cubicBezTo>
                  <a:pt x="58" y="29"/>
                  <a:pt x="58" y="29"/>
                  <a:pt x="58" y="29"/>
                </a:cubicBezTo>
                <a:cubicBezTo>
                  <a:pt x="57" y="31"/>
                  <a:pt x="58" y="27"/>
                  <a:pt x="56" y="30"/>
                </a:cubicBezTo>
                <a:cubicBezTo>
                  <a:pt x="56" y="29"/>
                  <a:pt x="56" y="29"/>
                  <a:pt x="56" y="28"/>
                </a:cubicBezTo>
                <a:cubicBezTo>
                  <a:pt x="55" y="30"/>
                  <a:pt x="56" y="26"/>
                  <a:pt x="54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6"/>
                  <a:pt x="53" y="28"/>
                  <a:pt x="53" y="27"/>
                </a:cubicBezTo>
                <a:cubicBezTo>
                  <a:pt x="53" y="26"/>
                  <a:pt x="54" y="26"/>
                  <a:pt x="54" y="26"/>
                </a:cubicBezTo>
                <a:cubicBezTo>
                  <a:pt x="54" y="24"/>
                  <a:pt x="52" y="28"/>
                  <a:pt x="53" y="25"/>
                </a:cubicBezTo>
                <a:cubicBezTo>
                  <a:pt x="53" y="25"/>
                  <a:pt x="53" y="26"/>
                  <a:pt x="53" y="26"/>
                </a:cubicBezTo>
                <a:cubicBezTo>
                  <a:pt x="52" y="25"/>
                  <a:pt x="50" y="26"/>
                  <a:pt x="48" y="26"/>
                </a:cubicBezTo>
                <a:cubicBezTo>
                  <a:pt x="47" y="24"/>
                  <a:pt x="49" y="22"/>
                  <a:pt x="48" y="23"/>
                </a:cubicBezTo>
                <a:cubicBezTo>
                  <a:pt x="48" y="23"/>
                  <a:pt x="47" y="24"/>
                  <a:pt x="48" y="24"/>
                </a:cubicBezTo>
                <a:cubicBezTo>
                  <a:pt x="47" y="25"/>
                  <a:pt x="48" y="21"/>
                  <a:pt x="47" y="22"/>
                </a:cubicBezTo>
                <a:cubicBezTo>
                  <a:pt x="47" y="24"/>
                  <a:pt x="47" y="23"/>
                  <a:pt x="47" y="24"/>
                </a:cubicBezTo>
                <a:cubicBezTo>
                  <a:pt x="46" y="23"/>
                  <a:pt x="47" y="21"/>
                  <a:pt x="46" y="22"/>
                </a:cubicBezTo>
                <a:cubicBezTo>
                  <a:pt x="46" y="21"/>
                  <a:pt x="46" y="21"/>
                  <a:pt x="46" y="21"/>
                </a:cubicBezTo>
                <a:cubicBezTo>
                  <a:pt x="45" y="24"/>
                  <a:pt x="44" y="22"/>
                  <a:pt x="43" y="25"/>
                </a:cubicBezTo>
                <a:cubicBezTo>
                  <a:pt x="40" y="24"/>
                  <a:pt x="36" y="25"/>
                  <a:pt x="33" y="25"/>
                </a:cubicBezTo>
                <a:cubicBezTo>
                  <a:pt x="30" y="23"/>
                  <a:pt x="26" y="23"/>
                  <a:pt x="24" y="21"/>
                </a:cubicBezTo>
                <a:cubicBezTo>
                  <a:pt x="24" y="18"/>
                  <a:pt x="23" y="18"/>
                  <a:pt x="22" y="19"/>
                </a:cubicBezTo>
                <a:cubicBezTo>
                  <a:pt x="23" y="18"/>
                  <a:pt x="23" y="18"/>
                  <a:pt x="23" y="18"/>
                </a:cubicBezTo>
                <a:cubicBezTo>
                  <a:pt x="22" y="20"/>
                  <a:pt x="22" y="18"/>
                  <a:pt x="21" y="20"/>
                </a:cubicBezTo>
                <a:cubicBezTo>
                  <a:pt x="20" y="19"/>
                  <a:pt x="19" y="20"/>
                  <a:pt x="18" y="19"/>
                </a:cubicBezTo>
                <a:cubicBezTo>
                  <a:pt x="18" y="19"/>
                  <a:pt x="19" y="18"/>
                  <a:pt x="18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7" y="19"/>
                  <a:pt x="17" y="20"/>
                </a:cubicBezTo>
                <a:cubicBezTo>
                  <a:pt x="13" y="21"/>
                  <a:pt x="12" y="16"/>
                  <a:pt x="8" y="15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2"/>
                  <a:pt x="3" y="9"/>
                  <a:pt x="0" y="10"/>
                </a:cubicBezTo>
                <a:cubicBezTo>
                  <a:pt x="0" y="10"/>
                  <a:pt x="2" y="5"/>
                  <a:pt x="3" y="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Freeform 66"/>
          <p:cNvSpPr/>
          <p:nvPr/>
        </p:nvSpPr>
        <p:spPr bwMode="auto">
          <a:xfrm>
            <a:off x="2334495" y="1972887"/>
            <a:ext cx="200025" cy="307975"/>
          </a:xfrm>
          <a:custGeom>
            <a:avLst/>
            <a:gdLst>
              <a:gd name="T0" fmla="*/ 11 w 53"/>
              <a:gd name="T1" fmla="*/ 10 h 82"/>
              <a:gd name="T2" fmla="*/ 12 w 53"/>
              <a:gd name="T3" fmla="*/ 12 h 82"/>
              <a:gd name="T4" fmla="*/ 18 w 53"/>
              <a:gd name="T5" fmla="*/ 16 h 82"/>
              <a:gd name="T6" fmla="*/ 19 w 53"/>
              <a:gd name="T7" fmla="*/ 18 h 82"/>
              <a:gd name="T8" fmla="*/ 19 w 53"/>
              <a:gd name="T9" fmla="*/ 24 h 82"/>
              <a:gd name="T10" fmla="*/ 20 w 53"/>
              <a:gd name="T11" fmla="*/ 25 h 82"/>
              <a:gd name="T12" fmla="*/ 23 w 53"/>
              <a:gd name="T13" fmla="*/ 28 h 82"/>
              <a:gd name="T14" fmla="*/ 23 w 53"/>
              <a:gd name="T15" fmla="*/ 31 h 82"/>
              <a:gd name="T16" fmla="*/ 23 w 53"/>
              <a:gd name="T17" fmla="*/ 32 h 82"/>
              <a:gd name="T18" fmla="*/ 25 w 53"/>
              <a:gd name="T19" fmla="*/ 33 h 82"/>
              <a:gd name="T20" fmla="*/ 28 w 53"/>
              <a:gd name="T21" fmla="*/ 35 h 82"/>
              <a:gd name="T22" fmla="*/ 29 w 53"/>
              <a:gd name="T23" fmla="*/ 37 h 82"/>
              <a:gd name="T24" fmla="*/ 31 w 53"/>
              <a:gd name="T25" fmla="*/ 38 h 82"/>
              <a:gd name="T26" fmla="*/ 31 w 53"/>
              <a:gd name="T27" fmla="*/ 41 h 82"/>
              <a:gd name="T28" fmla="*/ 32 w 53"/>
              <a:gd name="T29" fmla="*/ 43 h 82"/>
              <a:gd name="T30" fmla="*/ 33 w 53"/>
              <a:gd name="T31" fmla="*/ 46 h 82"/>
              <a:gd name="T32" fmla="*/ 34 w 53"/>
              <a:gd name="T33" fmla="*/ 47 h 82"/>
              <a:gd name="T34" fmla="*/ 33 w 53"/>
              <a:gd name="T35" fmla="*/ 49 h 82"/>
              <a:gd name="T36" fmla="*/ 35 w 53"/>
              <a:gd name="T37" fmla="*/ 49 h 82"/>
              <a:gd name="T38" fmla="*/ 36 w 53"/>
              <a:gd name="T39" fmla="*/ 49 h 82"/>
              <a:gd name="T40" fmla="*/ 37 w 53"/>
              <a:gd name="T41" fmla="*/ 50 h 82"/>
              <a:gd name="T42" fmla="*/ 39 w 53"/>
              <a:gd name="T43" fmla="*/ 54 h 82"/>
              <a:gd name="T44" fmla="*/ 40 w 53"/>
              <a:gd name="T45" fmla="*/ 56 h 82"/>
              <a:gd name="T46" fmla="*/ 41 w 53"/>
              <a:gd name="T47" fmla="*/ 57 h 82"/>
              <a:gd name="T48" fmla="*/ 42 w 53"/>
              <a:gd name="T49" fmla="*/ 60 h 82"/>
              <a:gd name="T50" fmla="*/ 39 w 53"/>
              <a:gd name="T51" fmla="*/ 63 h 82"/>
              <a:gd name="T52" fmla="*/ 44 w 53"/>
              <a:gd name="T53" fmla="*/ 62 h 82"/>
              <a:gd name="T54" fmla="*/ 48 w 53"/>
              <a:gd name="T55" fmla="*/ 61 h 82"/>
              <a:gd name="T56" fmla="*/ 48 w 53"/>
              <a:gd name="T57" fmla="*/ 63 h 82"/>
              <a:gd name="T58" fmla="*/ 50 w 53"/>
              <a:gd name="T59" fmla="*/ 62 h 82"/>
              <a:gd name="T60" fmla="*/ 49 w 53"/>
              <a:gd name="T61" fmla="*/ 64 h 82"/>
              <a:gd name="T62" fmla="*/ 46 w 53"/>
              <a:gd name="T63" fmla="*/ 67 h 82"/>
              <a:gd name="T64" fmla="*/ 50 w 53"/>
              <a:gd name="T65" fmla="*/ 66 h 82"/>
              <a:gd name="T66" fmla="*/ 49 w 53"/>
              <a:gd name="T67" fmla="*/ 67 h 82"/>
              <a:gd name="T68" fmla="*/ 52 w 53"/>
              <a:gd name="T69" fmla="*/ 67 h 82"/>
              <a:gd name="T70" fmla="*/ 52 w 53"/>
              <a:gd name="T71" fmla="*/ 68 h 82"/>
              <a:gd name="T72" fmla="*/ 47 w 53"/>
              <a:gd name="T73" fmla="*/ 71 h 82"/>
              <a:gd name="T74" fmla="*/ 52 w 53"/>
              <a:gd name="T75" fmla="*/ 70 h 82"/>
              <a:gd name="T76" fmla="*/ 48 w 53"/>
              <a:gd name="T77" fmla="*/ 78 h 82"/>
              <a:gd name="T78" fmla="*/ 47 w 53"/>
              <a:gd name="T79" fmla="*/ 79 h 82"/>
              <a:gd name="T80" fmla="*/ 49 w 53"/>
              <a:gd name="T81" fmla="*/ 81 h 82"/>
              <a:gd name="T82" fmla="*/ 46 w 53"/>
              <a:gd name="T83" fmla="*/ 82 h 82"/>
              <a:gd name="T84" fmla="*/ 47 w 53"/>
              <a:gd name="T85" fmla="*/ 79 h 82"/>
              <a:gd name="T86" fmla="*/ 41 w 53"/>
              <a:gd name="T87" fmla="*/ 78 h 82"/>
              <a:gd name="T88" fmla="*/ 35 w 53"/>
              <a:gd name="T89" fmla="*/ 74 h 82"/>
              <a:gd name="T90" fmla="*/ 29 w 53"/>
              <a:gd name="T91" fmla="*/ 69 h 82"/>
              <a:gd name="T92" fmla="*/ 25 w 53"/>
              <a:gd name="T93" fmla="*/ 64 h 82"/>
              <a:gd name="T94" fmla="*/ 22 w 53"/>
              <a:gd name="T95" fmla="*/ 61 h 82"/>
              <a:gd name="T96" fmla="*/ 19 w 53"/>
              <a:gd name="T97" fmla="*/ 52 h 82"/>
              <a:gd name="T98" fmla="*/ 19 w 53"/>
              <a:gd name="T99" fmla="*/ 47 h 82"/>
              <a:gd name="T100" fmla="*/ 18 w 53"/>
              <a:gd name="T101" fmla="*/ 41 h 82"/>
              <a:gd name="T102" fmla="*/ 5 w 53"/>
              <a:gd name="T103" fmla="*/ 24 h 82"/>
              <a:gd name="T104" fmla="*/ 4 w 53"/>
              <a:gd name="T105" fmla="*/ 19 h 82"/>
              <a:gd name="T106" fmla="*/ 8 w 53"/>
              <a:gd name="T107" fmla="*/ 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" h="82">
                <a:moveTo>
                  <a:pt x="8" y="1"/>
                </a:moveTo>
                <a:cubicBezTo>
                  <a:pt x="12" y="0"/>
                  <a:pt x="8" y="3"/>
                  <a:pt x="12" y="4"/>
                </a:cubicBezTo>
                <a:cubicBezTo>
                  <a:pt x="12" y="4"/>
                  <a:pt x="9" y="4"/>
                  <a:pt x="10" y="4"/>
                </a:cubicBezTo>
                <a:cubicBezTo>
                  <a:pt x="14" y="4"/>
                  <a:pt x="12" y="7"/>
                  <a:pt x="1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10"/>
                  <a:pt x="11" y="9"/>
                  <a:pt x="11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0"/>
                  <a:pt x="11" y="10"/>
                  <a:pt x="12" y="10"/>
                </a:cubicBezTo>
                <a:cubicBezTo>
                  <a:pt x="11" y="10"/>
                  <a:pt x="10" y="11"/>
                  <a:pt x="9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0"/>
                  <a:pt x="11" y="12"/>
                  <a:pt x="13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5" y="12"/>
                  <a:pt x="15" y="13"/>
                  <a:pt x="16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4"/>
                  <a:pt x="16" y="15"/>
                  <a:pt x="16" y="15"/>
                </a:cubicBezTo>
                <a:cubicBezTo>
                  <a:pt x="15" y="15"/>
                  <a:pt x="18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5"/>
                  <a:pt x="16" y="16"/>
                  <a:pt x="18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9" y="16"/>
                  <a:pt x="16" y="17"/>
                  <a:pt x="1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8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7" y="18"/>
                  <a:pt x="19" y="18"/>
                </a:cubicBezTo>
                <a:cubicBezTo>
                  <a:pt x="17" y="18"/>
                  <a:pt x="18" y="17"/>
                  <a:pt x="16" y="18"/>
                </a:cubicBezTo>
                <a:cubicBezTo>
                  <a:pt x="18" y="19"/>
                  <a:pt x="18" y="21"/>
                  <a:pt x="19" y="22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3"/>
                  <a:pt x="19" y="23"/>
                </a:cubicBezTo>
                <a:cubicBezTo>
                  <a:pt x="19" y="23"/>
                  <a:pt x="18" y="23"/>
                  <a:pt x="18" y="23"/>
                </a:cubicBezTo>
                <a:cubicBezTo>
                  <a:pt x="17" y="24"/>
                  <a:pt x="20" y="23"/>
                  <a:pt x="19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8" y="25"/>
                </a:cubicBezTo>
                <a:cubicBezTo>
                  <a:pt x="20" y="24"/>
                  <a:pt x="18" y="25"/>
                  <a:pt x="19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7" y="26"/>
                  <a:pt x="20" y="25"/>
                  <a:pt x="20" y="25"/>
                </a:cubicBezTo>
                <a:cubicBezTo>
                  <a:pt x="19" y="26"/>
                  <a:pt x="19" y="26"/>
                  <a:pt x="19" y="26"/>
                </a:cubicBezTo>
                <a:cubicBezTo>
                  <a:pt x="21" y="25"/>
                  <a:pt x="20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7"/>
                  <a:pt x="20" y="27"/>
                  <a:pt x="21" y="27"/>
                </a:cubicBezTo>
                <a:cubicBezTo>
                  <a:pt x="21" y="28"/>
                  <a:pt x="19" y="28"/>
                  <a:pt x="19" y="28"/>
                </a:cubicBezTo>
                <a:cubicBezTo>
                  <a:pt x="22" y="28"/>
                  <a:pt x="21" y="29"/>
                  <a:pt x="23" y="28"/>
                </a:cubicBezTo>
                <a:cubicBezTo>
                  <a:pt x="23" y="28"/>
                  <a:pt x="22" y="29"/>
                  <a:pt x="23" y="29"/>
                </a:cubicBezTo>
                <a:cubicBezTo>
                  <a:pt x="22" y="29"/>
                  <a:pt x="20" y="30"/>
                  <a:pt x="20" y="30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9" y="30"/>
                  <a:pt x="18" y="31"/>
                </a:cubicBezTo>
                <a:cubicBezTo>
                  <a:pt x="18" y="31"/>
                  <a:pt x="19" y="31"/>
                  <a:pt x="19" y="31"/>
                </a:cubicBezTo>
                <a:cubicBezTo>
                  <a:pt x="20" y="31"/>
                  <a:pt x="23" y="30"/>
                  <a:pt x="23" y="31"/>
                </a:cubicBezTo>
                <a:cubicBezTo>
                  <a:pt x="22" y="31"/>
                  <a:pt x="21" y="32"/>
                  <a:pt x="20" y="32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3" y="31"/>
                  <a:pt x="24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6" y="31"/>
                  <a:pt x="24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3"/>
                  <a:pt x="23" y="32"/>
                  <a:pt x="24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4" y="33"/>
                  <a:pt x="25" y="32"/>
                </a:cubicBezTo>
                <a:cubicBezTo>
                  <a:pt x="25" y="32"/>
                  <a:pt x="24" y="33"/>
                  <a:pt x="25" y="32"/>
                </a:cubicBezTo>
                <a:cubicBezTo>
                  <a:pt x="26" y="32"/>
                  <a:pt x="26" y="32"/>
                  <a:pt x="27" y="32"/>
                </a:cubicBezTo>
                <a:cubicBezTo>
                  <a:pt x="25" y="33"/>
                  <a:pt x="25" y="33"/>
                  <a:pt x="25" y="33"/>
                </a:cubicBezTo>
                <a:cubicBezTo>
                  <a:pt x="27" y="33"/>
                  <a:pt x="27" y="33"/>
                  <a:pt x="28" y="33"/>
                </a:cubicBezTo>
                <a:cubicBezTo>
                  <a:pt x="29" y="32"/>
                  <a:pt x="26" y="33"/>
                  <a:pt x="27" y="33"/>
                </a:cubicBezTo>
                <a:cubicBezTo>
                  <a:pt x="26" y="34"/>
                  <a:pt x="29" y="33"/>
                  <a:pt x="27" y="35"/>
                </a:cubicBezTo>
                <a:cubicBezTo>
                  <a:pt x="27" y="35"/>
                  <a:pt x="29" y="34"/>
                  <a:pt x="28" y="34"/>
                </a:cubicBezTo>
                <a:cubicBezTo>
                  <a:pt x="28" y="34"/>
                  <a:pt x="27" y="35"/>
                  <a:pt x="28" y="35"/>
                </a:cubicBezTo>
                <a:cubicBezTo>
                  <a:pt x="27" y="35"/>
                  <a:pt x="28" y="35"/>
                  <a:pt x="28" y="35"/>
                </a:cubicBezTo>
                <a:cubicBezTo>
                  <a:pt x="29" y="35"/>
                  <a:pt x="28" y="35"/>
                  <a:pt x="28" y="35"/>
                </a:cubicBezTo>
                <a:cubicBezTo>
                  <a:pt x="29" y="35"/>
                  <a:pt x="30" y="35"/>
                  <a:pt x="29" y="36"/>
                </a:cubicBezTo>
                <a:cubicBezTo>
                  <a:pt x="30" y="36"/>
                  <a:pt x="31" y="36"/>
                  <a:pt x="31" y="36"/>
                </a:cubicBezTo>
                <a:cubicBezTo>
                  <a:pt x="30" y="37"/>
                  <a:pt x="30" y="37"/>
                  <a:pt x="30" y="37"/>
                </a:cubicBezTo>
                <a:cubicBezTo>
                  <a:pt x="29" y="37"/>
                  <a:pt x="30" y="37"/>
                  <a:pt x="29" y="37"/>
                </a:cubicBezTo>
                <a:cubicBezTo>
                  <a:pt x="31" y="37"/>
                  <a:pt x="27" y="37"/>
                  <a:pt x="29" y="37"/>
                </a:cubicBezTo>
                <a:cubicBezTo>
                  <a:pt x="28" y="37"/>
                  <a:pt x="31" y="36"/>
                  <a:pt x="29" y="37"/>
                </a:cubicBezTo>
                <a:cubicBezTo>
                  <a:pt x="29" y="37"/>
                  <a:pt x="31" y="37"/>
                  <a:pt x="30" y="38"/>
                </a:cubicBezTo>
                <a:cubicBezTo>
                  <a:pt x="30" y="37"/>
                  <a:pt x="28" y="38"/>
                  <a:pt x="28" y="38"/>
                </a:cubicBezTo>
                <a:cubicBezTo>
                  <a:pt x="28" y="39"/>
                  <a:pt x="29" y="38"/>
                  <a:pt x="29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0" y="39"/>
                  <a:pt x="31" y="38"/>
                </a:cubicBezTo>
                <a:cubicBezTo>
                  <a:pt x="30" y="38"/>
                  <a:pt x="32" y="38"/>
                  <a:pt x="30" y="39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30" y="39"/>
                  <a:pt x="31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3" y="38"/>
                  <a:pt x="30" y="40"/>
                  <a:pt x="32" y="39"/>
                </a:cubicBezTo>
                <a:cubicBezTo>
                  <a:pt x="31" y="40"/>
                  <a:pt x="32" y="40"/>
                  <a:pt x="31" y="41"/>
                </a:cubicBezTo>
                <a:cubicBezTo>
                  <a:pt x="32" y="40"/>
                  <a:pt x="33" y="40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1" y="41"/>
                  <a:pt x="32" y="41"/>
                </a:cubicBezTo>
                <a:cubicBezTo>
                  <a:pt x="31" y="41"/>
                  <a:pt x="30" y="42"/>
                  <a:pt x="30" y="43"/>
                </a:cubicBezTo>
                <a:cubicBezTo>
                  <a:pt x="31" y="43"/>
                  <a:pt x="32" y="42"/>
                  <a:pt x="33" y="42"/>
                </a:cubicBezTo>
                <a:cubicBezTo>
                  <a:pt x="30" y="43"/>
                  <a:pt x="35" y="41"/>
                  <a:pt x="32" y="43"/>
                </a:cubicBezTo>
                <a:cubicBezTo>
                  <a:pt x="32" y="43"/>
                  <a:pt x="31" y="43"/>
                  <a:pt x="31" y="43"/>
                </a:cubicBezTo>
                <a:cubicBezTo>
                  <a:pt x="28" y="45"/>
                  <a:pt x="33" y="43"/>
                  <a:pt x="32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2" y="43"/>
                  <a:pt x="35" y="43"/>
                  <a:pt x="33" y="44"/>
                </a:cubicBezTo>
                <a:cubicBezTo>
                  <a:pt x="34" y="43"/>
                  <a:pt x="32" y="44"/>
                  <a:pt x="34" y="43"/>
                </a:cubicBezTo>
                <a:cubicBezTo>
                  <a:pt x="33" y="45"/>
                  <a:pt x="36" y="44"/>
                  <a:pt x="33" y="46"/>
                </a:cubicBezTo>
                <a:cubicBezTo>
                  <a:pt x="33" y="46"/>
                  <a:pt x="33" y="46"/>
                  <a:pt x="34" y="46"/>
                </a:cubicBezTo>
                <a:cubicBezTo>
                  <a:pt x="35" y="45"/>
                  <a:pt x="33" y="46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4" y="46"/>
                  <a:pt x="34" y="46"/>
                  <a:pt x="32" y="47"/>
                </a:cubicBezTo>
                <a:cubicBezTo>
                  <a:pt x="31" y="47"/>
                  <a:pt x="36" y="45"/>
                  <a:pt x="35" y="46"/>
                </a:cubicBezTo>
                <a:cubicBezTo>
                  <a:pt x="34" y="47"/>
                  <a:pt x="34" y="47"/>
                  <a:pt x="34" y="47"/>
                </a:cubicBezTo>
                <a:cubicBezTo>
                  <a:pt x="36" y="46"/>
                  <a:pt x="36" y="46"/>
                  <a:pt x="36" y="46"/>
                </a:cubicBezTo>
                <a:cubicBezTo>
                  <a:pt x="36" y="47"/>
                  <a:pt x="34" y="47"/>
                  <a:pt x="33" y="48"/>
                </a:cubicBezTo>
                <a:cubicBezTo>
                  <a:pt x="33" y="48"/>
                  <a:pt x="33" y="48"/>
                  <a:pt x="34" y="48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8"/>
                  <a:pt x="33" y="49"/>
                  <a:pt x="34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8"/>
                  <a:pt x="35" y="48"/>
                </a:cubicBezTo>
                <a:cubicBezTo>
                  <a:pt x="35" y="48"/>
                  <a:pt x="35" y="48"/>
                  <a:pt x="36" y="48"/>
                </a:cubicBezTo>
                <a:cubicBezTo>
                  <a:pt x="35" y="48"/>
                  <a:pt x="35" y="48"/>
                  <a:pt x="35" y="49"/>
                </a:cubicBezTo>
                <a:cubicBezTo>
                  <a:pt x="35" y="49"/>
                  <a:pt x="37" y="48"/>
                  <a:pt x="37" y="48"/>
                </a:cubicBezTo>
                <a:cubicBezTo>
                  <a:pt x="36" y="49"/>
                  <a:pt x="37" y="49"/>
                  <a:pt x="35" y="49"/>
                </a:cubicBezTo>
                <a:cubicBezTo>
                  <a:pt x="35" y="49"/>
                  <a:pt x="36" y="49"/>
                  <a:pt x="35" y="49"/>
                </a:cubicBezTo>
                <a:cubicBezTo>
                  <a:pt x="35" y="49"/>
                  <a:pt x="34" y="50"/>
                  <a:pt x="35" y="49"/>
                </a:cubicBezTo>
                <a:cubicBezTo>
                  <a:pt x="35" y="49"/>
                  <a:pt x="37" y="48"/>
                  <a:pt x="37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50"/>
                  <a:pt x="35" y="50"/>
                  <a:pt x="35" y="50"/>
                </a:cubicBezTo>
                <a:cubicBezTo>
                  <a:pt x="37" y="49"/>
                  <a:pt x="36" y="50"/>
                  <a:pt x="37" y="49"/>
                </a:cubicBezTo>
                <a:cubicBezTo>
                  <a:pt x="38" y="49"/>
                  <a:pt x="37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1"/>
                  <a:pt x="36" y="51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7" y="51"/>
                  <a:pt x="38" y="50"/>
                </a:cubicBezTo>
                <a:cubicBezTo>
                  <a:pt x="37" y="51"/>
                  <a:pt x="34" y="53"/>
                  <a:pt x="35" y="52"/>
                </a:cubicBezTo>
                <a:cubicBezTo>
                  <a:pt x="35" y="52"/>
                  <a:pt x="38" y="51"/>
                  <a:pt x="38" y="51"/>
                </a:cubicBezTo>
                <a:cubicBezTo>
                  <a:pt x="38" y="52"/>
                  <a:pt x="40" y="51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41" y="53"/>
                  <a:pt x="39" y="54"/>
                </a:cubicBezTo>
                <a:cubicBezTo>
                  <a:pt x="39" y="54"/>
                  <a:pt x="38" y="55"/>
                  <a:pt x="37" y="55"/>
                </a:cubicBezTo>
                <a:cubicBezTo>
                  <a:pt x="38" y="55"/>
                  <a:pt x="36" y="56"/>
                  <a:pt x="38" y="55"/>
                </a:cubicBezTo>
                <a:cubicBezTo>
                  <a:pt x="39" y="55"/>
                  <a:pt x="40" y="54"/>
                  <a:pt x="40" y="54"/>
                </a:cubicBezTo>
                <a:cubicBezTo>
                  <a:pt x="41" y="54"/>
                  <a:pt x="41" y="54"/>
                  <a:pt x="4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0" y="55"/>
                  <a:pt x="40" y="56"/>
                  <a:pt x="40" y="56"/>
                </a:cubicBezTo>
                <a:cubicBezTo>
                  <a:pt x="41" y="55"/>
                  <a:pt x="41" y="55"/>
                  <a:pt x="41" y="55"/>
                </a:cubicBezTo>
                <a:cubicBezTo>
                  <a:pt x="40" y="56"/>
                  <a:pt x="40" y="56"/>
                  <a:pt x="40" y="56"/>
                </a:cubicBezTo>
                <a:cubicBezTo>
                  <a:pt x="41" y="56"/>
                  <a:pt x="42" y="55"/>
                  <a:pt x="42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1" y="56"/>
                  <a:pt x="43" y="55"/>
                  <a:pt x="42" y="56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7"/>
                  <a:pt x="42" y="57"/>
                  <a:pt x="42" y="56"/>
                </a:cubicBezTo>
                <a:cubicBezTo>
                  <a:pt x="42" y="57"/>
                  <a:pt x="42" y="58"/>
                  <a:pt x="40" y="58"/>
                </a:cubicBezTo>
                <a:cubicBezTo>
                  <a:pt x="44" y="57"/>
                  <a:pt x="44" y="58"/>
                  <a:pt x="45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3" y="60"/>
                  <a:pt x="45" y="58"/>
                  <a:pt x="45" y="59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1"/>
                  <a:pt x="44" y="60"/>
                  <a:pt x="44" y="60"/>
                </a:cubicBezTo>
                <a:cubicBezTo>
                  <a:pt x="45" y="59"/>
                  <a:pt x="44" y="60"/>
                  <a:pt x="45" y="59"/>
                </a:cubicBezTo>
                <a:cubicBezTo>
                  <a:pt x="45" y="59"/>
                  <a:pt x="44" y="60"/>
                  <a:pt x="46" y="59"/>
                </a:cubicBezTo>
                <a:cubicBezTo>
                  <a:pt x="45" y="60"/>
                  <a:pt x="44" y="60"/>
                  <a:pt x="44" y="61"/>
                </a:cubicBezTo>
                <a:cubicBezTo>
                  <a:pt x="45" y="60"/>
                  <a:pt x="45" y="60"/>
                  <a:pt x="45" y="60"/>
                </a:cubicBezTo>
                <a:cubicBezTo>
                  <a:pt x="43" y="62"/>
                  <a:pt x="41" y="62"/>
                  <a:pt x="39" y="63"/>
                </a:cubicBezTo>
                <a:cubicBezTo>
                  <a:pt x="39" y="63"/>
                  <a:pt x="39" y="63"/>
                  <a:pt x="39" y="63"/>
                </a:cubicBezTo>
                <a:cubicBezTo>
                  <a:pt x="38" y="65"/>
                  <a:pt x="37" y="64"/>
                  <a:pt x="37" y="65"/>
                </a:cubicBezTo>
                <a:cubicBezTo>
                  <a:pt x="38" y="65"/>
                  <a:pt x="40" y="63"/>
                  <a:pt x="41" y="63"/>
                </a:cubicBezTo>
                <a:cubicBezTo>
                  <a:pt x="41" y="63"/>
                  <a:pt x="44" y="61"/>
                  <a:pt x="45" y="61"/>
                </a:cubicBezTo>
                <a:cubicBezTo>
                  <a:pt x="44" y="62"/>
                  <a:pt x="44" y="61"/>
                  <a:pt x="43" y="62"/>
                </a:cubicBezTo>
                <a:cubicBezTo>
                  <a:pt x="42" y="63"/>
                  <a:pt x="44" y="62"/>
                  <a:pt x="44" y="62"/>
                </a:cubicBezTo>
                <a:cubicBezTo>
                  <a:pt x="44" y="62"/>
                  <a:pt x="46" y="61"/>
                  <a:pt x="46" y="61"/>
                </a:cubicBezTo>
                <a:cubicBezTo>
                  <a:pt x="45" y="61"/>
                  <a:pt x="44" y="62"/>
                  <a:pt x="44" y="62"/>
                </a:cubicBezTo>
                <a:cubicBezTo>
                  <a:pt x="45" y="61"/>
                  <a:pt x="46" y="61"/>
                  <a:pt x="47" y="61"/>
                </a:cubicBezTo>
                <a:cubicBezTo>
                  <a:pt x="49" y="59"/>
                  <a:pt x="46" y="61"/>
                  <a:pt x="48" y="60"/>
                </a:cubicBezTo>
                <a:cubicBezTo>
                  <a:pt x="47" y="61"/>
                  <a:pt x="45" y="62"/>
                  <a:pt x="44" y="63"/>
                </a:cubicBezTo>
                <a:cubicBezTo>
                  <a:pt x="45" y="62"/>
                  <a:pt x="46" y="62"/>
                  <a:pt x="48" y="61"/>
                </a:cubicBezTo>
                <a:cubicBezTo>
                  <a:pt x="48" y="61"/>
                  <a:pt x="47" y="62"/>
                  <a:pt x="46" y="62"/>
                </a:cubicBezTo>
                <a:cubicBezTo>
                  <a:pt x="45" y="63"/>
                  <a:pt x="48" y="61"/>
                  <a:pt x="46" y="63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6" y="62"/>
                  <a:pt x="46" y="63"/>
                </a:cubicBezTo>
                <a:cubicBezTo>
                  <a:pt x="46" y="63"/>
                  <a:pt x="48" y="62"/>
                  <a:pt x="46" y="64"/>
                </a:cubicBezTo>
                <a:cubicBezTo>
                  <a:pt x="46" y="63"/>
                  <a:pt x="46" y="64"/>
                  <a:pt x="48" y="63"/>
                </a:cubicBezTo>
                <a:cubicBezTo>
                  <a:pt x="48" y="62"/>
                  <a:pt x="46" y="63"/>
                  <a:pt x="48" y="62"/>
                </a:cubicBezTo>
                <a:cubicBezTo>
                  <a:pt x="47" y="63"/>
                  <a:pt x="49" y="62"/>
                  <a:pt x="49" y="62"/>
                </a:cubicBezTo>
                <a:cubicBezTo>
                  <a:pt x="48" y="62"/>
                  <a:pt x="48" y="62"/>
                  <a:pt x="48" y="62"/>
                </a:cubicBezTo>
                <a:cubicBezTo>
                  <a:pt x="49" y="62"/>
                  <a:pt x="49" y="62"/>
                  <a:pt x="50" y="62"/>
                </a:cubicBezTo>
                <a:cubicBezTo>
                  <a:pt x="49" y="62"/>
                  <a:pt x="49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48" y="63"/>
                  <a:pt x="48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64"/>
                  <a:pt x="46" y="65"/>
                  <a:pt x="47" y="65"/>
                </a:cubicBezTo>
                <a:cubicBezTo>
                  <a:pt x="48" y="64"/>
                  <a:pt x="49" y="63"/>
                  <a:pt x="50" y="63"/>
                </a:cubicBezTo>
                <a:cubicBezTo>
                  <a:pt x="51" y="62"/>
                  <a:pt x="49" y="63"/>
                  <a:pt x="50" y="63"/>
                </a:cubicBezTo>
                <a:cubicBezTo>
                  <a:pt x="49" y="64"/>
                  <a:pt x="49" y="64"/>
                  <a:pt x="49" y="64"/>
                </a:cubicBezTo>
                <a:cubicBezTo>
                  <a:pt x="48" y="64"/>
                  <a:pt x="47" y="65"/>
                  <a:pt x="47" y="65"/>
                </a:cubicBezTo>
                <a:cubicBezTo>
                  <a:pt x="48" y="65"/>
                  <a:pt x="49" y="64"/>
                  <a:pt x="50" y="63"/>
                </a:cubicBezTo>
                <a:cubicBezTo>
                  <a:pt x="50" y="64"/>
                  <a:pt x="49" y="64"/>
                  <a:pt x="48" y="65"/>
                </a:cubicBezTo>
                <a:cubicBezTo>
                  <a:pt x="49" y="65"/>
                  <a:pt x="50" y="64"/>
                  <a:pt x="50" y="63"/>
                </a:cubicBezTo>
                <a:cubicBezTo>
                  <a:pt x="50" y="64"/>
                  <a:pt x="49" y="65"/>
                  <a:pt x="48" y="66"/>
                </a:cubicBezTo>
                <a:cubicBezTo>
                  <a:pt x="46" y="67"/>
                  <a:pt x="46" y="67"/>
                  <a:pt x="46" y="67"/>
                </a:cubicBezTo>
                <a:cubicBezTo>
                  <a:pt x="46" y="67"/>
                  <a:pt x="46" y="67"/>
                  <a:pt x="46" y="67"/>
                </a:cubicBezTo>
                <a:cubicBezTo>
                  <a:pt x="45" y="68"/>
                  <a:pt x="45" y="68"/>
                  <a:pt x="43" y="69"/>
                </a:cubicBezTo>
                <a:cubicBezTo>
                  <a:pt x="43" y="69"/>
                  <a:pt x="44" y="69"/>
                  <a:pt x="44" y="69"/>
                </a:cubicBezTo>
                <a:cubicBezTo>
                  <a:pt x="47" y="67"/>
                  <a:pt x="48" y="67"/>
                  <a:pt x="50" y="65"/>
                </a:cubicBezTo>
                <a:cubicBezTo>
                  <a:pt x="51" y="65"/>
                  <a:pt x="45" y="69"/>
                  <a:pt x="49" y="67"/>
                </a:cubicBezTo>
                <a:cubicBezTo>
                  <a:pt x="49" y="67"/>
                  <a:pt x="51" y="66"/>
                  <a:pt x="50" y="66"/>
                </a:cubicBezTo>
                <a:cubicBezTo>
                  <a:pt x="50" y="66"/>
                  <a:pt x="52" y="64"/>
                  <a:pt x="52" y="65"/>
                </a:cubicBezTo>
                <a:cubicBezTo>
                  <a:pt x="51" y="66"/>
                  <a:pt x="50" y="67"/>
                  <a:pt x="48" y="68"/>
                </a:cubicBezTo>
                <a:cubicBezTo>
                  <a:pt x="49" y="67"/>
                  <a:pt x="49" y="67"/>
                  <a:pt x="48" y="67"/>
                </a:cubicBezTo>
                <a:cubicBezTo>
                  <a:pt x="47" y="68"/>
                  <a:pt x="46" y="69"/>
                  <a:pt x="46" y="69"/>
                </a:cubicBezTo>
                <a:cubicBezTo>
                  <a:pt x="47" y="69"/>
                  <a:pt x="47" y="69"/>
                  <a:pt x="48" y="68"/>
                </a:cubicBezTo>
                <a:cubicBezTo>
                  <a:pt x="49" y="67"/>
                  <a:pt x="48" y="68"/>
                  <a:pt x="49" y="67"/>
                </a:cubicBezTo>
                <a:cubicBezTo>
                  <a:pt x="50" y="67"/>
                  <a:pt x="48" y="69"/>
                  <a:pt x="50" y="67"/>
                </a:cubicBezTo>
                <a:cubicBezTo>
                  <a:pt x="50" y="67"/>
                  <a:pt x="51" y="66"/>
                  <a:pt x="52" y="66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6"/>
                  <a:pt x="52" y="66"/>
                  <a:pt x="52" y="66"/>
                </a:cubicBezTo>
                <a:cubicBezTo>
                  <a:pt x="51" y="67"/>
                  <a:pt x="53" y="65"/>
                  <a:pt x="53" y="66"/>
                </a:cubicBezTo>
                <a:cubicBezTo>
                  <a:pt x="52" y="67"/>
                  <a:pt x="52" y="67"/>
                  <a:pt x="52" y="67"/>
                </a:cubicBezTo>
                <a:cubicBezTo>
                  <a:pt x="50" y="68"/>
                  <a:pt x="52" y="66"/>
                  <a:pt x="50" y="68"/>
                </a:cubicBezTo>
                <a:cubicBezTo>
                  <a:pt x="50" y="68"/>
                  <a:pt x="51" y="67"/>
                  <a:pt x="50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0" y="68"/>
                  <a:pt x="47" y="70"/>
                  <a:pt x="49" y="69"/>
                </a:cubicBezTo>
                <a:cubicBezTo>
                  <a:pt x="50" y="69"/>
                  <a:pt x="50" y="69"/>
                  <a:pt x="51" y="68"/>
                </a:cubicBezTo>
                <a:cubicBezTo>
                  <a:pt x="51" y="68"/>
                  <a:pt x="52" y="68"/>
                  <a:pt x="52" y="68"/>
                </a:cubicBezTo>
                <a:cubicBezTo>
                  <a:pt x="51" y="69"/>
                  <a:pt x="52" y="68"/>
                  <a:pt x="51" y="69"/>
                </a:cubicBezTo>
                <a:cubicBezTo>
                  <a:pt x="51" y="69"/>
                  <a:pt x="51" y="68"/>
                  <a:pt x="49" y="69"/>
                </a:cubicBezTo>
                <a:cubicBezTo>
                  <a:pt x="47" y="71"/>
                  <a:pt x="49" y="69"/>
                  <a:pt x="47" y="70"/>
                </a:cubicBezTo>
                <a:cubicBezTo>
                  <a:pt x="47" y="70"/>
                  <a:pt x="46" y="72"/>
                  <a:pt x="44" y="73"/>
                </a:cubicBezTo>
                <a:cubicBezTo>
                  <a:pt x="44" y="73"/>
                  <a:pt x="45" y="73"/>
                  <a:pt x="45" y="73"/>
                </a:cubicBezTo>
                <a:cubicBezTo>
                  <a:pt x="46" y="72"/>
                  <a:pt x="46" y="72"/>
                  <a:pt x="47" y="71"/>
                </a:cubicBezTo>
                <a:cubicBezTo>
                  <a:pt x="47" y="71"/>
                  <a:pt x="48" y="71"/>
                  <a:pt x="49" y="70"/>
                </a:cubicBezTo>
                <a:cubicBezTo>
                  <a:pt x="49" y="71"/>
                  <a:pt x="48" y="72"/>
                  <a:pt x="48" y="72"/>
                </a:cubicBezTo>
                <a:cubicBezTo>
                  <a:pt x="48" y="72"/>
                  <a:pt x="48" y="72"/>
                  <a:pt x="48" y="73"/>
                </a:cubicBezTo>
                <a:cubicBezTo>
                  <a:pt x="50" y="71"/>
                  <a:pt x="49" y="73"/>
                  <a:pt x="50" y="72"/>
                </a:cubicBezTo>
                <a:cubicBezTo>
                  <a:pt x="51" y="71"/>
                  <a:pt x="52" y="70"/>
                  <a:pt x="53" y="69"/>
                </a:cubicBezTo>
                <a:cubicBezTo>
                  <a:pt x="53" y="70"/>
                  <a:pt x="52" y="70"/>
                  <a:pt x="52" y="70"/>
                </a:cubicBezTo>
                <a:cubicBezTo>
                  <a:pt x="53" y="70"/>
                  <a:pt x="50" y="72"/>
                  <a:pt x="52" y="71"/>
                </a:cubicBezTo>
                <a:cubicBezTo>
                  <a:pt x="51" y="71"/>
                  <a:pt x="49" y="72"/>
                  <a:pt x="48" y="74"/>
                </a:cubicBezTo>
                <a:cubicBezTo>
                  <a:pt x="49" y="73"/>
                  <a:pt x="47" y="74"/>
                  <a:pt x="47" y="75"/>
                </a:cubicBezTo>
                <a:cubicBezTo>
                  <a:pt x="48" y="74"/>
                  <a:pt x="49" y="74"/>
                  <a:pt x="49" y="74"/>
                </a:cubicBezTo>
                <a:cubicBezTo>
                  <a:pt x="48" y="75"/>
                  <a:pt x="50" y="75"/>
                  <a:pt x="50" y="75"/>
                </a:cubicBezTo>
                <a:cubicBezTo>
                  <a:pt x="50" y="76"/>
                  <a:pt x="48" y="77"/>
                  <a:pt x="48" y="78"/>
                </a:cubicBezTo>
                <a:cubicBezTo>
                  <a:pt x="48" y="78"/>
                  <a:pt x="49" y="76"/>
                  <a:pt x="49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9" y="77"/>
                  <a:pt x="48" y="79"/>
                  <a:pt x="50" y="77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78"/>
                  <a:pt x="49" y="78"/>
                  <a:pt x="49" y="78"/>
                </a:cubicBezTo>
                <a:cubicBezTo>
                  <a:pt x="47" y="79"/>
                  <a:pt x="47" y="79"/>
                  <a:pt x="47" y="79"/>
                </a:cubicBezTo>
                <a:cubicBezTo>
                  <a:pt x="46" y="80"/>
                  <a:pt x="48" y="79"/>
                  <a:pt x="48" y="79"/>
                </a:cubicBezTo>
                <a:cubicBezTo>
                  <a:pt x="49" y="78"/>
                  <a:pt x="49" y="78"/>
                  <a:pt x="49" y="78"/>
                </a:cubicBezTo>
                <a:cubicBezTo>
                  <a:pt x="50" y="78"/>
                  <a:pt x="49" y="79"/>
                  <a:pt x="50" y="79"/>
                </a:cubicBezTo>
                <a:cubicBezTo>
                  <a:pt x="49" y="80"/>
                  <a:pt x="49" y="80"/>
                  <a:pt x="49" y="80"/>
                </a:cubicBezTo>
                <a:cubicBezTo>
                  <a:pt x="49" y="80"/>
                  <a:pt x="49" y="80"/>
                  <a:pt x="49" y="80"/>
                </a:cubicBezTo>
                <a:cubicBezTo>
                  <a:pt x="48" y="81"/>
                  <a:pt x="48" y="81"/>
                  <a:pt x="49" y="81"/>
                </a:cubicBezTo>
                <a:cubicBezTo>
                  <a:pt x="46" y="82"/>
                  <a:pt x="46" y="82"/>
                  <a:pt x="46" y="82"/>
                </a:cubicBezTo>
                <a:cubicBezTo>
                  <a:pt x="46" y="82"/>
                  <a:pt x="47" y="81"/>
                  <a:pt x="48" y="80"/>
                </a:cubicBezTo>
                <a:cubicBezTo>
                  <a:pt x="49" y="80"/>
                  <a:pt x="49" y="80"/>
                  <a:pt x="48" y="80"/>
                </a:cubicBezTo>
                <a:cubicBezTo>
                  <a:pt x="48" y="81"/>
                  <a:pt x="48" y="80"/>
                  <a:pt x="48" y="80"/>
                </a:cubicBezTo>
                <a:cubicBezTo>
                  <a:pt x="47" y="81"/>
                  <a:pt x="47" y="81"/>
                  <a:pt x="46" y="82"/>
                </a:cubicBezTo>
                <a:cubicBezTo>
                  <a:pt x="46" y="82"/>
                  <a:pt x="45" y="82"/>
                  <a:pt x="46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6" y="81"/>
                  <a:pt x="46" y="81"/>
                </a:cubicBezTo>
                <a:cubicBezTo>
                  <a:pt x="45" y="82"/>
                  <a:pt x="44" y="82"/>
                  <a:pt x="44" y="82"/>
                </a:cubicBezTo>
                <a:cubicBezTo>
                  <a:pt x="46" y="80"/>
                  <a:pt x="43" y="82"/>
                  <a:pt x="43" y="81"/>
                </a:cubicBezTo>
                <a:cubicBezTo>
                  <a:pt x="45" y="80"/>
                  <a:pt x="46" y="80"/>
                  <a:pt x="46" y="80"/>
                </a:cubicBezTo>
                <a:cubicBezTo>
                  <a:pt x="47" y="79"/>
                  <a:pt x="46" y="79"/>
                  <a:pt x="47" y="79"/>
                </a:cubicBezTo>
                <a:cubicBezTo>
                  <a:pt x="46" y="79"/>
                  <a:pt x="44" y="80"/>
                  <a:pt x="43" y="81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2" y="81"/>
                  <a:pt x="42" y="81"/>
                </a:cubicBezTo>
                <a:cubicBezTo>
                  <a:pt x="43" y="80"/>
                  <a:pt x="42" y="79"/>
                  <a:pt x="42" y="79"/>
                </a:cubicBezTo>
                <a:cubicBezTo>
                  <a:pt x="43" y="78"/>
                  <a:pt x="43" y="78"/>
                  <a:pt x="43" y="78"/>
                </a:cubicBezTo>
                <a:cubicBezTo>
                  <a:pt x="41" y="79"/>
                  <a:pt x="42" y="78"/>
                  <a:pt x="41" y="78"/>
                </a:cubicBezTo>
                <a:cubicBezTo>
                  <a:pt x="41" y="77"/>
                  <a:pt x="39" y="78"/>
                  <a:pt x="40" y="76"/>
                </a:cubicBezTo>
                <a:cubicBezTo>
                  <a:pt x="39" y="76"/>
                  <a:pt x="38" y="76"/>
                  <a:pt x="38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38" y="75"/>
                  <a:pt x="40" y="73"/>
                  <a:pt x="40" y="73"/>
                </a:cubicBezTo>
                <a:cubicBezTo>
                  <a:pt x="39" y="74"/>
                  <a:pt x="38" y="74"/>
                  <a:pt x="37" y="75"/>
                </a:cubicBezTo>
                <a:cubicBezTo>
                  <a:pt x="38" y="73"/>
                  <a:pt x="36" y="74"/>
                  <a:pt x="35" y="74"/>
                </a:cubicBezTo>
                <a:cubicBezTo>
                  <a:pt x="36" y="73"/>
                  <a:pt x="36" y="73"/>
                  <a:pt x="36" y="73"/>
                </a:cubicBezTo>
                <a:cubicBezTo>
                  <a:pt x="34" y="74"/>
                  <a:pt x="35" y="73"/>
                  <a:pt x="35" y="72"/>
                </a:cubicBezTo>
                <a:cubicBezTo>
                  <a:pt x="36" y="72"/>
                  <a:pt x="36" y="71"/>
                  <a:pt x="36" y="71"/>
                </a:cubicBezTo>
                <a:cubicBezTo>
                  <a:pt x="34" y="72"/>
                  <a:pt x="34" y="72"/>
                  <a:pt x="33" y="72"/>
                </a:cubicBezTo>
                <a:cubicBezTo>
                  <a:pt x="33" y="72"/>
                  <a:pt x="33" y="71"/>
                  <a:pt x="34" y="70"/>
                </a:cubicBezTo>
                <a:cubicBezTo>
                  <a:pt x="31" y="71"/>
                  <a:pt x="31" y="69"/>
                  <a:pt x="29" y="69"/>
                </a:cubicBezTo>
                <a:cubicBezTo>
                  <a:pt x="30" y="68"/>
                  <a:pt x="30" y="68"/>
                  <a:pt x="30" y="68"/>
                </a:cubicBezTo>
                <a:cubicBezTo>
                  <a:pt x="27" y="69"/>
                  <a:pt x="29" y="66"/>
                  <a:pt x="27" y="66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4"/>
                  <a:pt x="28" y="64"/>
                  <a:pt x="27" y="65"/>
                </a:cubicBezTo>
                <a:cubicBezTo>
                  <a:pt x="27" y="65"/>
                  <a:pt x="25" y="65"/>
                  <a:pt x="27" y="64"/>
                </a:cubicBezTo>
                <a:cubicBezTo>
                  <a:pt x="27" y="63"/>
                  <a:pt x="26" y="64"/>
                  <a:pt x="25" y="64"/>
                </a:cubicBezTo>
                <a:cubicBezTo>
                  <a:pt x="26" y="63"/>
                  <a:pt x="26" y="63"/>
                  <a:pt x="25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6" y="62"/>
                  <a:pt x="26" y="62"/>
                </a:cubicBezTo>
                <a:cubicBezTo>
                  <a:pt x="26" y="62"/>
                  <a:pt x="27" y="61"/>
                  <a:pt x="24" y="62"/>
                </a:cubicBezTo>
                <a:cubicBezTo>
                  <a:pt x="25" y="61"/>
                  <a:pt x="22" y="62"/>
                  <a:pt x="24" y="60"/>
                </a:cubicBezTo>
                <a:cubicBezTo>
                  <a:pt x="23" y="60"/>
                  <a:pt x="23" y="60"/>
                  <a:pt x="22" y="61"/>
                </a:cubicBezTo>
                <a:cubicBezTo>
                  <a:pt x="22" y="60"/>
                  <a:pt x="23" y="59"/>
                  <a:pt x="22" y="59"/>
                </a:cubicBezTo>
                <a:cubicBezTo>
                  <a:pt x="22" y="59"/>
                  <a:pt x="23" y="59"/>
                  <a:pt x="23" y="58"/>
                </a:cubicBezTo>
                <a:cubicBezTo>
                  <a:pt x="22" y="59"/>
                  <a:pt x="22" y="59"/>
                  <a:pt x="22" y="59"/>
                </a:cubicBezTo>
                <a:cubicBezTo>
                  <a:pt x="20" y="59"/>
                  <a:pt x="22" y="56"/>
                  <a:pt x="22" y="56"/>
                </a:cubicBezTo>
                <a:cubicBezTo>
                  <a:pt x="19" y="55"/>
                  <a:pt x="19" y="53"/>
                  <a:pt x="19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7" y="52"/>
                  <a:pt x="21" y="50"/>
                  <a:pt x="17" y="51"/>
                </a:cubicBezTo>
                <a:cubicBezTo>
                  <a:pt x="18" y="51"/>
                  <a:pt x="17" y="50"/>
                  <a:pt x="19" y="50"/>
                </a:cubicBezTo>
                <a:cubicBezTo>
                  <a:pt x="17" y="50"/>
                  <a:pt x="19" y="48"/>
                  <a:pt x="17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9" y="48"/>
                  <a:pt x="17" y="48"/>
                  <a:pt x="18" y="47"/>
                </a:cubicBezTo>
                <a:cubicBezTo>
                  <a:pt x="18" y="47"/>
                  <a:pt x="18" y="47"/>
                  <a:pt x="19" y="47"/>
                </a:cubicBezTo>
                <a:cubicBezTo>
                  <a:pt x="20" y="46"/>
                  <a:pt x="16" y="47"/>
                  <a:pt x="19" y="46"/>
                </a:cubicBezTo>
                <a:cubicBezTo>
                  <a:pt x="19" y="46"/>
                  <a:pt x="17" y="47"/>
                  <a:pt x="17" y="47"/>
                </a:cubicBezTo>
                <a:cubicBezTo>
                  <a:pt x="18" y="45"/>
                  <a:pt x="16" y="44"/>
                  <a:pt x="15" y="43"/>
                </a:cubicBezTo>
                <a:cubicBezTo>
                  <a:pt x="16" y="42"/>
                  <a:pt x="19" y="42"/>
                  <a:pt x="17" y="42"/>
                </a:cubicBezTo>
                <a:cubicBezTo>
                  <a:pt x="17" y="41"/>
                  <a:pt x="16" y="42"/>
                  <a:pt x="16" y="42"/>
                </a:cubicBezTo>
                <a:cubicBezTo>
                  <a:pt x="15" y="42"/>
                  <a:pt x="19" y="40"/>
                  <a:pt x="18" y="41"/>
                </a:cubicBezTo>
                <a:cubicBezTo>
                  <a:pt x="16" y="41"/>
                  <a:pt x="17" y="41"/>
                  <a:pt x="16" y="41"/>
                </a:cubicBezTo>
                <a:cubicBezTo>
                  <a:pt x="17" y="40"/>
                  <a:pt x="18" y="39"/>
                  <a:pt x="17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15" y="40"/>
                  <a:pt x="16" y="39"/>
                  <a:pt x="13" y="39"/>
                </a:cubicBezTo>
                <a:cubicBezTo>
                  <a:pt x="11" y="37"/>
                  <a:pt x="9" y="35"/>
                  <a:pt x="7" y="32"/>
                </a:cubicBezTo>
                <a:cubicBezTo>
                  <a:pt x="7" y="29"/>
                  <a:pt x="5" y="27"/>
                  <a:pt x="5" y="24"/>
                </a:cubicBezTo>
                <a:cubicBezTo>
                  <a:pt x="7" y="22"/>
                  <a:pt x="7" y="22"/>
                  <a:pt x="6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6" y="21"/>
                  <a:pt x="5" y="22"/>
                </a:cubicBezTo>
                <a:cubicBezTo>
                  <a:pt x="5" y="21"/>
                  <a:pt x="4" y="20"/>
                  <a:pt x="3" y="19"/>
                </a:cubicBezTo>
                <a:cubicBezTo>
                  <a:pt x="4" y="19"/>
                  <a:pt x="5" y="18"/>
                  <a:pt x="5" y="18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3" y="18"/>
                  <a:pt x="2" y="19"/>
                </a:cubicBezTo>
                <a:cubicBezTo>
                  <a:pt x="0" y="17"/>
                  <a:pt x="3" y="13"/>
                  <a:pt x="1" y="11"/>
                </a:cubicBezTo>
                <a:cubicBezTo>
                  <a:pt x="2" y="10"/>
                  <a:pt x="1" y="9"/>
                  <a:pt x="0" y="9"/>
                </a:cubicBezTo>
                <a:cubicBezTo>
                  <a:pt x="2" y="6"/>
                  <a:pt x="4" y="3"/>
                  <a:pt x="1" y="2"/>
                </a:cubicBezTo>
                <a:cubicBezTo>
                  <a:pt x="1" y="2"/>
                  <a:pt x="6" y="1"/>
                  <a:pt x="8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78"/>
          <p:cNvSpPr/>
          <p:nvPr/>
        </p:nvSpPr>
        <p:spPr bwMode="auto">
          <a:xfrm>
            <a:off x="3053632" y="1885574"/>
            <a:ext cx="225425" cy="392113"/>
          </a:xfrm>
          <a:custGeom>
            <a:avLst/>
            <a:gdLst>
              <a:gd name="T0" fmla="*/ 51 w 60"/>
              <a:gd name="T1" fmla="*/ 14 h 104"/>
              <a:gd name="T2" fmla="*/ 50 w 60"/>
              <a:gd name="T3" fmla="*/ 17 h 104"/>
              <a:gd name="T4" fmla="*/ 51 w 60"/>
              <a:gd name="T5" fmla="*/ 25 h 104"/>
              <a:gd name="T6" fmla="*/ 49 w 60"/>
              <a:gd name="T7" fmla="*/ 27 h 104"/>
              <a:gd name="T8" fmla="*/ 44 w 60"/>
              <a:gd name="T9" fmla="*/ 33 h 104"/>
              <a:gd name="T10" fmla="*/ 43 w 60"/>
              <a:gd name="T11" fmla="*/ 35 h 104"/>
              <a:gd name="T12" fmla="*/ 43 w 60"/>
              <a:gd name="T13" fmla="*/ 40 h 104"/>
              <a:gd name="T14" fmla="*/ 40 w 60"/>
              <a:gd name="T15" fmla="*/ 42 h 104"/>
              <a:gd name="T16" fmla="*/ 38 w 60"/>
              <a:gd name="T17" fmla="*/ 43 h 104"/>
              <a:gd name="T18" fmla="*/ 39 w 60"/>
              <a:gd name="T19" fmla="*/ 46 h 104"/>
              <a:gd name="T20" fmla="*/ 39 w 60"/>
              <a:gd name="T21" fmla="*/ 51 h 104"/>
              <a:gd name="T22" fmla="*/ 38 w 60"/>
              <a:gd name="T23" fmla="*/ 53 h 104"/>
              <a:gd name="T24" fmla="*/ 38 w 60"/>
              <a:gd name="T25" fmla="*/ 56 h 104"/>
              <a:gd name="T26" fmla="*/ 36 w 60"/>
              <a:gd name="T27" fmla="*/ 57 h 104"/>
              <a:gd name="T28" fmla="*/ 34 w 60"/>
              <a:gd name="T29" fmla="*/ 61 h 104"/>
              <a:gd name="T30" fmla="*/ 31 w 60"/>
              <a:gd name="T31" fmla="*/ 64 h 104"/>
              <a:gd name="T32" fmla="*/ 31 w 60"/>
              <a:gd name="T33" fmla="*/ 66 h 104"/>
              <a:gd name="T34" fmla="*/ 29 w 60"/>
              <a:gd name="T35" fmla="*/ 66 h 104"/>
              <a:gd name="T36" fmla="*/ 30 w 60"/>
              <a:gd name="T37" fmla="*/ 68 h 104"/>
              <a:gd name="T38" fmla="*/ 29 w 60"/>
              <a:gd name="T39" fmla="*/ 69 h 104"/>
              <a:gd name="T40" fmla="*/ 29 w 60"/>
              <a:gd name="T41" fmla="*/ 71 h 104"/>
              <a:gd name="T42" fmla="*/ 26 w 60"/>
              <a:gd name="T43" fmla="*/ 76 h 104"/>
              <a:gd name="T44" fmla="*/ 25 w 60"/>
              <a:gd name="T45" fmla="*/ 78 h 104"/>
              <a:gd name="T46" fmla="*/ 24 w 60"/>
              <a:gd name="T47" fmla="*/ 80 h 104"/>
              <a:gd name="T48" fmla="*/ 21 w 60"/>
              <a:gd name="T49" fmla="*/ 84 h 104"/>
              <a:gd name="T50" fmla="*/ 17 w 60"/>
              <a:gd name="T51" fmla="*/ 82 h 104"/>
              <a:gd name="T52" fmla="*/ 20 w 60"/>
              <a:gd name="T53" fmla="*/ 86 h 104"/>
              <a:gd name="T54" fmla="*/ 23 w 60"/>
              <a:gd name="T55" fmla="*/ 90 h 104"/>
              <a:gd name="T56" fmla="*/ 21 w 60"/>
              <a:gd name="T57" fmla="*/ 91 h 104"/>
              <a:gd name="T58" fmla="*/ 22 w 60"/>
              <a:gd name="T59" fmla="*/ 92 h 104"/>
              <a:gd name="T60" fmla="*/ 20 w 60"/>
              <a:gd name="T61" fmla="*/ 92 h 104"/>
              <a:gd name="T62" fmla="*/ 16 w 60"/>
              <a:gd name="T63" fmla="*/ 92 h 104"/>
              <a:gd name="T64" fmla="*/ 18 w 60"/>
              <a:gd name="T65" fmla="*/ 95 h 104"/>
              <a:gd name="T66" fmla="*/ 16 w 60"/>
              <a:gd name="T67" fmla="*/ 95 h 104"/>
              <a:gd name="T68" fmla="*/ 18 w 60"/>
              <a:gd name="T69" fmla="*/ 98 h 104"/>
              <a:gd name="T70" fmla="*/ 17 w 60"/>
              <a:gd name="T71" fmla="*/ 99 h 104"/>
              <a:gd name="T72" fmla="*/ 12 w 60"/>
              <a:gd name="T73" fmla="*/ 96 h 104"/>
              <a:gd name="T74" fmla="*/ 14 w 60"/>
              <a:gd name="T75" fmla="*/ 100 h 104"/>
              <a:gd name="T76" fmla="*/ 6 w 60"/>
              <a:gd name="T77" fmla="*/ 100 h 104"/>
              <a:gd name="T78" fmla="*/ 4 w 60"/>
              <a:gd name="T79" fmla="*/ 101 h 104"/>
              <a:gd name="T80" fmla="*/ 3 w 60"/>
              <a:gd name="T81" fmla="*/ 103 h 104"/>
              <a:gd name="T82" fmla="*/ 1 w 60"/>
              <a:gd name="T83" fmla="*/ 101 h 104"/>
              <a:gd name="T84" fmla="*/ 4 w 60"/>
              <a:gd name="T85" fmla="*/ 100 h 104"/>
              <a:gd name="T86" fmla="*/ 2 w 60"/>
              <a:gd name="T87" fmla="*/ 93 h 104"/>
              <a:gd name="T88" fmla="*/ 5 w 60"/>
              <a:gd name="T89" fmla="*/ 85 h 104"/>
              <a:gd name="T90" fmla="*/ 8 w 60"/>
              <a:gd name="T91" fmla="*/ 76 h 104"/>
              <a:gd name="T92" fmla="*/ 10 w 60"/>
              <a:gd name="T93" fmla="*/ 70 h 104"/>
              <a:gd name="T94" fmla="*/ 12 w 60"/>
              <a:gd name="T95" fmla="*/ 65 h 104"/>
              <a:gd name="T96" fmla="*/ 19 w 60"/>
              <a:gd name="T97" fmla="*/ 55 h 104"/>
              <a:gd name="T98" fmla="*/ 23 w 60"/>
              <a:gd name="T99" fmla="*/ 51 h 104"/>
              <a:gd name="T100" fmla="*/ 28 w 60"/>
              <a:gd name="T101" fmla="*/ 46 h 104"/>
              <a:gd name="T102" fmla="*/ 36 w 60"/>
              <a:gd name="T103" fmla="*/ 22 h 104"/>
              <a:gd name="T104" fmla="*/ 39 w 60"/>
              <a:gd name="T105" fmla="*/ 16 h 104"/>
              <a:gd name="T106" fmla="*/ 56 w 60"/>
              <a:gd name="T107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" h="104">
                <a:moveTo>
                  <a:pt x="56" y="4"/>
                </a:moveTo>
                <a:cubicBezTo>
                  <a:pt x="60" y="7"/>
                  <a:pt x="55" y="6"/>
                  <a:pt x="57" y="9"/>
                </a:cubicBezTo>
                <a:cubicBezTo>
                  <a:pt x="57" y="9"/>
                  <a:pt x="54" y="8"/>
                  <a:pt x="55" y="9"/>
                </a:cubicBezTo>
                <a:cubicBezTo>
                  <a:pt x="57" y="11"/>
                  <a:pt x="54" y="13"/>
                  <a:pt x="51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2" y="14"/>
                  <a:pt x="51" y="14"/>
                </a:cubicBezTo>
                <a:cubicBezTo>
                  <a:pt x="51" y="14"/>
                  <a:pt x="51" y="14"/>
                  <a:pt x="50" y="13"/>
                </a:cubicBezTo>
                <a:cubicBezTo>
                  <a:pt x="51" y="14"/>
                  <a:pt x="50" y="14"/>
                  <a:pt x="51" y="15"/>
                </a:cubicBezTo>
                <a:cubicBezTo>
                  <a:pt x="49" y="14"/>
                  <a:pt x="49" y="14"/>
                  <a:pt x="49" y="14"/>
                </a:cubicBezTo>
                <a:cubicBezTo>
                  <a:pt x="50" y="15"/>
                  <a:pt x="50" y="15"/>
                  <a:pt x="50" y="15"/>
                </a:cubicBezTo>
                <a:cubicBezTo>
                  <a:pt x="54" y="17"/>
                  <a:pt x="49" y="16"/>
                  <a:pt x="51" y="18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9"/>
                  <a:pt x="50" y="21"/>
                  <a:pt x="51" y="22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2"/>
                  <a:pt x="50" y="23"/>
                  <a:pt x="50" y="23"/>
                </a:cubicBezTo>
                <a:cubicBezTo>
                  <a:pt x="49" y="22"/>
                  <a:pt x="51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1" y="25"/>
                  <a:pt x="49" y="24"/>
                  <a:pt x="51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51" y="26"/>
                  <a:pt x="48" y="25"/>
                  <a:pt x="49" y="25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6"/>
                  <a:pt x="49" y="26"/>
                  <a:pt x="49" y="2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7"/>
                  <a:pt x="48" y="26"/>
                  <a:pt x="49" y="27"/>
                </a:cubicBezTo>
                <a:cubicBezTo>
                  <a:pt x="48" y="27"/>
                  <a:pt x="49" y="27"/>
                  <a:pt x="47" y="26"/>
                </a:cubicBezTo>
                <a:cubicBezTo>
                  <a:pt x="48" y="28"/>
                  <a:pt x="47" y="30"/>
                  <a:pt x="46" y="31"/>
                </a:cubicBezTo>
                <a:cubicBezTo>
                  <a:pt x="45" y="31"/>
                  <a:pt x="45" y="31"/>
                  <a:pt x="44" y="31"/>
                </a:cubicBezTo>
                <a:cubicBezTo>
                  <a:pt x="44" y="31"/>
                  <a:pt x="44" y="32"/>
                  <a:pt x="45" y="32"/>
                </a:cubicBezTo>
                <a:cubicBezTo>
                  <a:pt x="45" y="32"/>
                  <a:pt x="44" y="32"/>
                  <a:pt x="44" y="32"/>
                </a:cubicBezTo>
                <a:cubicBezTo>
                  <a:pt x="43" y="32"/>
                  <a:pt x="45" y="33"/>
                  <a:pt x="44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3"/>
                  <a:pt x="44" y="33"/>
                  <a:pt x="44" y="34"/>
                </a:cubicBezTo>
                <a:cubicBezTo>
                  <a:pt x="44" y="34"/>
                  <a:pt x="43" y="33"/>
                  <a:pt x="43" y="33"/>
                </a:cubicBezTo>
                <a:cubicBezTo>
                  <a:pt x="44" y="34"/>
                  <a:pt x="42" y="34"/>
                  <a:pt x="43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1" y="34"/>
                  <a:pt x="44" y="35"/>
                  <a:pt x="43" y="35"/>
                </a:cubicBezTo>
                <a:cubicBezTo>
                  <a:pt x="42" y="34"/>
                  <a:pt x="42" y="34"/>
                  <a:pt x="42" y="34"/>
                </a:cubicBezTo>
                <a:cubicBezTo>
                  <a:pt x="44" y="36"/>
                  <a:pt x="43" y="36"/>
                  <a:pt x="43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3" y="37"/>
                  <a:pt x="42" y="37"/>
                  <a:pt x="42" y="38"/>
                </a:cubicBezTo>
                <a:cubicBezTo>
                  <a:pt x="42" y="38"/>
                  <a:pt x="40" y="37"/>
                  <a:pt x="40" y="37"/>
                </a:cubicBezTo>
                <a:cubicBezTo>
                  <a:pt x="42" y="39"/>
                  <a:pt x="40" y="39"/>
                  <a:pt x="43" y="40"/>
                </a:cubicBezTo>
                <a:cubicBezTo>
                  <a:pt x="42" y="40"/>
                  <a:pt x="41" y="40"/>
                  <a:pt x="42" y="41"/>
                </a:cubicBezTo>
                <a:cubicBezTo>
                  <a:pt x="41" y="40"/>
                  <a:pt x="39" y="40"/>
                  <a:pt x="39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7" y="38"/>
                  <a:pt x="38" y="39"/>
                  <a:pt x="37" y="38"/>
                </a:cubicBezTo>
                <a:cubicBezTo>
                  <a:pt x="37" y="38"/>
                  <a:pt x="38" y="39"/>
                  <a:pt x="37" y="39"/>
                </a:cubicBezTo>
                <a:cubicBezTo>
                  <a:pt x="38" y="40"/>
                  <a:pt x="40" y="42"/>
                  <a:pt x="40" y="42"/>
                </a:cubicBezTo>
                <a:cubicBezTo>
                  <a:pt x="40" y="42"/>
                  <a:pt x="38" y="41"/>
                  <a:pt x="38" y="41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0" y="43"/>
                  <a:pt x="40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5"/>
                  <a:pt x="39" y="44"/>
                </a:cubicBezTo>
                <a:cubicBezTo>
                  <a:pt x="39" y="44"/>
                  <a:pt x="39" y="44"/>
                  <a:pt x="38" y="43"/>
                </a:cubicBezTo>
                <a:cubicBezTo>
                  <a:pt x="38" y="44"/>
                  <a:pt x="39" y="44"/>
                  <a:pt x="39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44"/>
                  <a:pt x="39" y="45"/>
                  <a:pt x="40" y="46"/>
                </a:cubicBezTo>
                <a:cubicBezTo>
                  <a:pt x="40" y="46"/>
                  <a:pt x="39" y="45"/>
                  <a:pt x="40" y="45"/>
                </a:cubicBezTo>
                <a:cubicBezTo>
                  <a:pt x="41" y="46"/>
                  <a:pt x="41" y="47"/>
                  <a:pt x="41" y="47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7"/>
                  <a:pt x="41" y="48"/>
                  <a:pt x="41" y="49"/>
                </a:cubicBezTo>
                <a:cubicBezTo>
                  <a:pt x="42" y="49"/>
                  <a:pt x="40" y="48"/>
                  <a:pt x="40" y="48"/>
                </a:cubicBezTo>
                <a:cubicBezTo>
                  <a:pt x="39" y="48"/>
                  <a:pt x="41" y="50"/>
                  <a:pt x="39" y="50"/>
                </a:cubicBezTo>
                <a:cubicBezTo>
                  <a:pt x="39" y="49"/>
                  <a:pt x="40" y="50"/>
                  <a:pt x="40" y="50"/>
                </a:cubicBezTo>
                <a:cubicBezTo>
                  <a:pt x="40" y="50"/>
                  <a:pt x="39" y="49"/>
                  <a:pt x="39" y="50"/>
                </a:cubicBezTo>
                <a:cubicBezTo>
                  <a:pt x="38" y="50"/>
                  <a:pt x="39" y="50"/>
                  <a:pt x="39" y="51"/>
                </a:cubicBezTo>
                <a:cubicBezTo>
                  <a:pt x="40" y="51"/>
                  <a:pt x="39" y="50"/>
                  <a:pt x="39" y="50"/>
                </a:cubicBezTo>
                <a:cubicBezTo>
                  <a:pt x="39" y="51"/>
                  <a:pt x="40" y="53"/>
                  <a:pt x="38" y="53"/>
                </a:cubicBezTo>
                <a:cubicBezTo>
                  <a:pt x="39" y="53"/>
                  <a:pt x="40" y="54"/>
                  <a:pt x="40" y="54"/>
                </a:cubicBezTo>
                <a:cubicBezTo>
                  <a:pt x="39" y="53"/>
                  <a:pt x="39" y="53"/>
                  <a:pt x="39" y="53"/>
                </a:cubicBezTo>
                <a:cubicBezTo>
                  <a:pt x="38" y="53"/>
                  <a:pt x="39" y="54"/>
                  <a:pt x="38" y="53"/>
                </a:cubicBezTo>
                <a:cubicBezTo>
                  <a:pt x="39" y="54"/>
                  <a:pt x="37" y="51"/>
                  <a:pt x="38" y="53"/>
                </a:cubicBezTo>
                <a:cubicBezTo>
                  <a:pt x="37" y="52"/>
                  <a:pt x="39" y="54"/>
                  <a:pt x="38" y="53"/>
                </a:cubicBezTo>
                <a:cubicBezTo>
                  <a:pt x="38" y="53"/>
                  <a:pt x="39" y="55"/>
                  <a:pt x="38" y="54"/>
                </a:cubicBezTo>
                <a:cubicBezTo>
                  <a:pt x="38" y="54"/>
                  <a:pt x="36" y="53"/>
                  <a:pt x="36" y="53"/>
                </a:cubicBezTo>
                <a:cubicBezTo>
                  <a:pt x="36" y="54"/>
                  <a:pt x="37" y="54"/>
                  <a:pt x="37" y="54"/>
                </a:cubicBezTo>
                <a:cubicBezTo>
                  <a:pt x="37" y="55"/>
                  <a:pt x="37" y="55"/>
                  <a:pt x="37" y="55"/>
                </a:cubicBezTo>
                <a:cubicBezTo>
                  <a:pt x="38" y="55"/>
                  <a:pt x="37" y="55"/>
                  <a:pt x="38" y="56"/>
                </a:cubicBezTo>
                <a:cubicBezTo>
                  <a:pt x="37" y="55"/>
                  <a:pt x="38" y="56"/>
                  <a:pt x="37" y="55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7" y="56"/>
                  <a:pt x="3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9" y="57"/>
                  <a:pt x="36" y="56"/>
                  <a:pt x="38" y="57"/>
                </a:cubicBezTo>
                <a:cubicBezTo>
                  <a:pt x="37" y="57"/>
                  <a:pt x="37" y="58"/>
                  <a:pt x="36" y="57"/>
                </a:cubicBezTo>
                <a:cubicBezTo>
                  <a:pt x="36" y="58"/>
                  <a:pt x="37" y="59"/>
                  <a:pt x="36" y="59"/>
                </a:cubicBezTo>
                <a:cubicBezTo>
                  <a:pt x="36" y="59"/>
                  <a:pt x="36" y="59"/>
                  <a:pt x="35" y="58"/>
                </a:cubicBezTo>
                <a:cubicBezTo>
                  <a:pt x="35" y="58"/>
                  <a:pt x="35" y="58"/>
                  <a:pt x="35" y="59"/>
                </a:cubicBezTo>
                <a:cubicBezTo>
                  <a:pt x="35" y="59"/>
                  <a:pt x="34" y="58"/>
                  <a:pt x="33" y="58"/>
                </a:cubicBezTo>
                <a:cubicBezTo>
                  <a:pt x="33" y="59"/>
                  <a:pt x="35" y="60"/>
                  <a:pt x="35" y="60"/>
                </a:cubicBezTo>
                <a:cubicBezTo>
                  <a:pt x="33" y="59"/>
                  <a:pt x="37" y="62"/>
                  <a:pt x="34" y="61"/>
                </a:cubicBezTo>
                <a:cubicBezTo>
                  <a:pt x="34" y="60"/>
                  <a:pt x="33" y="60"/>
                  <a:pt x="33" y="60"/>
                </a:cubicBezTo>
                <a:cubicBezTo>
                  <a:pt x="30" y="58"/>
                  <a:pt x="34" y="61"/>
                  <a:pt x="33" y="61"/>
                </a:cubicBezTo>
                <a:cubicBezTo>
                  <a:pt x="35" y="62"/>
                  <a:pt x="35" y="62"/>
                  <a:pt x="35" y="62"/>
                </a:cubicBezTo>
                <a:cubicBezTo>
                  <a:pt x="33" y="61"/>
                  <a:pt x="35" y="63"/>
                  <a:pt x="34" y="62"/>
                </a:cubicBezTo>
                <a:cubicBezTo>
                  <a:pt x="34" y="62"/>
                  <a:pt x="33" y="62"/>
                  <a:pt x="34" y="63"/>
                </a:cubicBezTo>
                <a:cubicBezTo>
                  <a:pt x="33" y="63"/>
                  <a:pt x="34" y="65"/>
                  <a:pt x="31" y="64"/>
                </a:cubicBezTo>
                <a:cubicBezTo>
                  <a:pt x="31" y="64"/>
                  <a:pt x="31" y="64"/>
                  <a:pt x="32" y="64"/>
                </a:cubicBezTo>
                <a:cubicBezTo>
                  <a:pt x="33" y="65"/>
                  <a:pt x="31" y="64"/>
                  <a:pt x="32" y="64"/>
                </a:cubicBezTo>
                <a:cubicBezTo>
                  <a:pt x="32" y="64"/>
                  <a:pt x="32" y="65"/>
                  <a:pt x="33" y="65"/>
                </a:cubicBezTo>
                <a:cubicBezTo>
                  <a:pt x="32" y="65"/>
                  <a:pt x="32" y="65"/>
                  <a:pt x="30" y="64"/>
                </a:cubicBezTo>
                <a:cubicBezTo>
                  <a:pt x="29" y="63"/>
                  <a:pt x="33" y="66"/>
                  <a:pt x="32" y="66"/>
                </a:cubicBezTo>
                <a:cubicBezTo>
                  <a:pt x="31" y="66"/>
                  <a:pt x="31" y="65"/>
                  <a:pt x="31" y="66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0" y="66"/>
                  <a:pt x="29" y="65"/>
                </a:cubicBezTo>
                <a:cubicBezTo>
                  <a:pt x="29" y="66"/>
                  <a:pt x="29" y="66"/>
                  <a:pt x="30" y="66"/>
                </a:cubicBezTo>
                <a:cubicBezTo>
                  <a:pt x="28" y="66"/>
                  <a:pt x="28" y="66"/>
                  <a:pt x="28" y="66"/>
                </a:cubicBezTo>
                <a:cubicBezTo>
                  <a:pt x="29" y="66"/>
                  <a:pt x="29" y="66"/>
                  <a:pt x="29" y="67"/>
                </a:cubicBezTo>
                <a:cubicBezTo>
                  <a:pt x="29" y="66"/>
                  <a:pt x="29" y="66"/>
                  <a:pt x="29" y="66"/>
                </a:cubicBezTo>
                <a:cubicBezTo>
                  <a:pt x="28" y="66"/>
                  <a:pt x="28" y="66"/>
                  <a:pt x="29" y="67"/>
                </a:cubicBezTo>
                <a:cubicBezTo>
                  <a:pt x="29" y="67"/>
                  <a:pt x="30" y="67"/>
                  <a:pt x="30" y="67"/>
                </a:cubicBezTo>
                <a:cubicBezTo>
                  <a:pt x="31" y="68"/>
                  <a:pt x="30" y="68"/>
                  <a:pt x="31" y="68"/>
                </a:cubicBezTo>
                <a:cubicBezTo>
                  <a:pt x="30" y="67"/>
                  <a:pt x="30" y="68"/>
                  <a:pt x="30" y="68"/>
                </a:cubicBezTo>
                <a:cubicBezTo>
                  <a:pt x="29" y="68"/>
                  <a:pt x="31" y="69"/>
                  <a:pt x="31" y="69"/>
                </a:cubicBezTo>
                <a:cubicBezTo>
                  <a:pt x="30" y="69"/>
                  <a:pt x="30" y="69"/>
                  <a:pt x="30" y="68"/>
                </a:cubicBezTo>
                <a:cubicBezTo>
                  <a:pt x="29" y="68"/>
                  <a:pt x="30" y="69"/>
                  <a:pt x="30" y="68"/>
                </a:cubicBezTo>
                <a:cubicBezTo>
                  <a:pt x="29" y="68"/>
                  <a:pt x="28" y="67"/>
                  <a:pt x="29" y="68"/>
                </a:cubicBezTo>
                <a:cubicBezTo>
                  <a:pt x="29" y="69"/>
                  <a:pt x="31" y="70"/>
                  <a:pt x="30" y="69"/>
                </a:cubicBezTo>
                <a:cubicBezTo>
                  <a:pt x="29" y="68"/>
                  <a:pt x="29" y="68"/>
                  <a:pt x="29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9"/>
                  <a:pt x="29" y="69"/>
                  <a:pt x="29" y="69"/>
                </a:cubicBezTo>
                <a:cubicBezTo>
                  <a:pt x="29" y="69"/>
                  <a:pt x="29" y="69"/>
                  <a:pt x="29" y="69"/>
                </a:cubicBezTo>
                <a:cubicBezTo>
                  <a:pt x="30" y="70"/>
                  <a:pt x="29" y="70"/>
                  <a:pt x="30" y="70"/>
                </a:cubicBezTo>
                <a:cubicBezTo>
                  <a:pt x="30" y="71"/>
                  <a:pt x="29" y="70"/>
                  <a:pt x="29" y="70"/>
                </a:cubicBezTo>
                <a:cubicBezTo>
                  <a:pt x="29" y="70"/>
                  <a:pt x="29" y="70"/>
                  <a:pt x="29" y="70"/>
                </a:cubicBezTo>
                <a:cubicBezTo>
                  <a:pt x="28" y="70"/>
                  <a:pt x="28" y="71"/>
                  <a:pt x="29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1"/>
                  <a:pt x="29" y="71"/>
                  <a:pt x="29" y="72"/>
                </a:cubicBezTo>
                <a:cubicBezTo>
                  <a:pt x="28" y="72"/>
                  <a:pt x="25" y="70"/>
                  <a:pt x="26" y="71"/>
                </a:cubicBezTo>
                <a:cubicBezTo>
                  <a:pt x="26" y="71"/>
                  <a:pt x="28" y="72"/>
                  <a:pt x="29" y="73"/>
                </a:cubicBezTo>
                <a:cubicBezTo>
                  <a:pt x="28" y="73"/>
                  <a:pt x="29" y="74"/>
                  <a:pt x="27" y="74"/>
                </a:cubicBezTo>
                <a:cubicBezTo>
                  <a:pt x="28" y="75"/>
                  <a:pt x="28" y="75"/>
                  <a:pt x="28" y="75"/>
                </a:cubicBezTo>
                <a:cubicBezTo>
                  <a:pt x="27" y="75"/>
                  <a:pt x="29" y="77"/>
                  <a:pt x="26" y="76"/>
                </a:cubicBezTo>
                <a:cubicBezTo>
                  <a:pt x="26" y="76"/>
                  <a:pt x="25" y="75"/>
                  <a:pt x="24" y="75"/>
                </a:cubicBezTo>
                <a:cubicBezTo>
                  <a:pt x="25" y="76"/>
                  <a:pt x="23" y="75"/>
                  <a:pt x="25" y="76"/>
                </a:cubicBezTo>
                <a:cubicBezTo>
                  <a:pt x="26" y="76"/>
                  <a:pt x="26" y="77"/>
                  <a:pt x="27" y="77"/>
                </a:cubicBezTo>
                <a:cubicBezTo>
                  <a:pt x="27" y="77"/>
                  <a:pt x="27" y="78"/>
                  <a:pt x="26" y="78"/>
                </a:cubicBezTo>
                <a:cubicBezTo>
                  <a:pt x="26" y="78"/>
                  <a:pt x="26" y="78"/>
                  <a:pt x="27" y="78"/>
                </a:cubicBezTo>
                <a:cubicBezTo>
                  <a:pt x="25" y="77"/>
                  <a:pt x="25" y="78"/>
                  <a:pt x="25" y="78"/>
                </a:cubicBezTo>
                <a:cubicBezTo>
                  <a:pt x="26" y="79"/>
                  <a:pt x="26" y="79"/>
                  <a:pt x="26" y="79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9"/>
                  <a:pt x="27" y="80"/>
                  <a:pt x="26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80"/>
                  <a:pt x="27" y="81"/>
                  <a:pt x="26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5" y="81"/>
                  <a:pt x="25" y="81"/>
                </a:cubicBezTo>
                <a:cubicBezTo>
                  <a:pt x="24" y="81"/>
                  <a:pt x="24" y="81"/>
                  <a:pt x="23" y="80"/>
                </a:cubicBezTo>
                <a:cubicBezTo>
                  <a:pt x="25" y="83"/>
                  <a:pt x="25" y="84"/>
                  <a:pt x="24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2" y="84"/>
                  <a:pt x="25" y="85"/>
                  <a:pt x="24" y="85"/>
                </a:cubicBezTo>
                <a:cubicBezTo>
                  <a:pt x="23" y="85"/>
                  <a:pt x="22" y="85"/>
                  <a:pt x="21" y="84"/>
                </a:cubicBezTo>
                <a:cubicBezTo>
                  <a:pt x="20" y="84"/>
                  <a:pt x="22" y="85"/>
                  <a:pt x="23" y="85"/>
                </a:cubicBezTo>
                <a:cubicBezTo>
                  <a:pt x="24" y="86"/>
                  <a:pt x="22" y="85"/>
                  <a:pt x="23" y="86"/>
                </a:cubicBezTo>
                <a:cubicBezTo>
                  <a:pt x="24" y="86"/>
                  <a:pt x="22" y="86"/>
                  <a:pt x="24" y="87"/>
                </a:cubicBezTo>
                <a:cubicBezTo>
                  <a:pt x="23" y="86"/>
                  <a:pt x="22" y="86"/>
                  <a:pt x="22" y="85"/>
                </a:cubicBezTo>
                <a:cubicBezTo>
                  <a:pt x="22" y="86"/>
                  <a:pt x="22" y="86"/>
                  <a:pt x="22" y="86"/>
                </a:cubicBezTo>
                <a:cubicBezTo>
                  <a:pt x="20" y="85"/>
                  <a:pt x="19" y="83"/>
                  <a:pt x="17" y="82"/>
                </a:cubicBezTo>
                <a:cubicBezTo>
                  <a:pt x="17" y="83"/>
                  <a:pt x="17" y="83"/>
                  <a:pt x="17" y="83"/>
                </a:cubicBezTo>
                <a:cubicBezTo>
                  <a:pt x="15" y="82"/>
                  <a:pt x="16" y="81"/>
                  <a:pt x="15" y="81"/>
                </a:cubicBezTo>
                <a:cubicBezTo>
                  <a:pt x="15" y="82"/>
                  <a:pt x="17" y="84"/>
                  <a:pt x="18" y="84"/>
                </a:cubicBezTo>
                <a:cubicBezTo>
                  <a:pt x="18" y="84"/>
                  <a:pt x="22" y="86"/>
                  <a:pt x="21" y="86"/>
                </a:cubicBezTo>
                <a:cubicBezTo>
                  <a:pt x="20" y="86"/>
                  <a:pt x="21" y="86"/>
                  <a:pt x="20" y="85"/>
                </a:cubicBezTo>
                <a:cubicBezTo>
                  <a:pt x="19" y="85"/>
                  <a:pt x="21" y="86"/>
                  <a:pt x="20" y="86"/>
                </a:cubicBezTo>
                <a:cubicBezTo>
                  <a:pt x="21" y="86"/>
                  <a:pt x="22" y="87"/>
                  <a:pt x="22" y="88"/>
                </a:cubicBezTo>
                <a:cubicBezTo>
                  <a:pt x="21" y="87"/>
                  <a:pt x="21" y="87"/>
                  <a:pt x="21" y="87"/>
                </a:cubicBezTo>
                <a:cubicBezTo>
                  <a:pt x="21" y="87"/>
                  <a:pt x="22" y="88"/>
                  <a:pt x="23" y="88"/>
                </a:cubicBezTo>
                <a:cubicBezTo>
                  <a:pt x="25" y="90"/>
                  <a:pt x="22" y="88"/>
                  <a:pt x="23" y="89"/>
                </a:cubicBezTo>
                <a:cubicBezTo>
                  <a:pt x="22" y="89"/>
                  <a:pt x="20" y="87"/>
                  <a:pt x="19" y="87"/>
                </a:cubicBezTo>
                <a:cubicBezTo>
                  <a:pt x="21" y="88"/>
                  <a:pt x="21" y="89"/>
                  <a:pt x="23" y="90"/>
                </a:cubicBezTo>
                <a:cubicBezTo>
                  <a:pt x="23" y="90"/>
                  <a:pt x="22" y="89"/>
                  <a:pt x="21" y="88"/>
                </a:cubicBezTo>
                <a:cubicBezTo>
                  <a:pt x="20" y="88"/>
                  <a:pt x="23" y="90"/>
                  <a:pt x="20" y="89"/>
                </a:cubicBezTo>
                <a:cubicBezTo>
                  <a:pt x="22" y="90"/>
                  <a:pt x="22" y="90"/>
                  <a:pt x="22" y="90"/>
                </a:cubicBezTo>
                <a:cubicBezTo>
                  <a:pt x="21" y="89"/>
                  <a:pt x="21" y="89"/>
                  <a:pt x="20" y="89"/>
                </a:cubicBezTo>
                <a:cubicBezTo>
                  <a:pt x="20" y="89"/>
                  <a:pt x="21" y="91"/>
                  <a:pt x="19" y="90"/>
                </a:cubicBezTo>
                <a:cubicBezTo>
                  <a:pt x="20" y="90"/>
                  <a:pt x="19" y="90"/>
                  <a:pt x="21" y="91"/>
                </a:cubicBezTo>
                <a:cubicBezTo>
                  <a:pt x="22" y="91"/>
                  <a:pt x="20" y="90"/>
                  <a:pt x="22" y="91"/>
                </a:cubicBezTo>
                <a:cubicBezTo>
                  <a:pt x="20" y="90"/>
                  <a:pt x="22" y="91"/>
                  <a:pt x="22" y="92"/>
                </a:cubicBezTo>
                <a:cubicBezTo>
                  <a:pt x="21" y="91"/>
                  <a:pt x="21" y="91"/>
                  <a:pt x="21" y="91"/>
                </a:cubicBezTo>
                <a:cubicBezTo>
                  <a:pt x="22" y="92"/>
                  <a:pt x="21" y="92"/>
                  <a:pt x="22" y="92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2"/>
                  <a:pt x="22" y="92"/>
                  <a:pt x="22" y="92"/>
                </a:cubicBezTo>
                <a:cubicBezTo>
                  <a:pt x="23" y="93"/>
                  <a:pt x="20" y="91"/>
                  <a:pt x="20" y="92"/>
                </a:cubicBezTo>
                <a:cubicBezTo>
                  <a:pt x="19" y="91"/>
                  <a:pt x="19" y="91"/>
                  <a:pt x="19" y="91"/>
                </a:cubicBezTo>
                <a:cubicBezTo>
                  <a:pt x="20" y="91"/>
                  <a:pt x="18" y="91"/>
                  <a:pt x="19" y="91"/>
                </a:cubicBezTo>
                <a:cubicBezTo>
                  <a:pt x="20" y="92"/>
                  <a:pt x="21" y="93"/>
                  <a:pt x="22" y="93"/>
                </a:cubicBezTo>
                <a:cubicBezTo>
                  <a:pt x="22" y="94"/>
                  <a:pt x="20" y="93"/>
                  <a:pt x="22" y="93"/>
                </a:cubicBezTo>
                <a:cubicBezTo>
                  <a:pt x="20" y="92"/>
                  <a:pt x="20" y="92"/>
                  <a:pt x="20" y="92"/>
                </a:cubicBezTo>
                <a:cubicBezTo>
                  <a:pt x="20" y="92"/>
                  <a:pt x="18" y="92"/>
                  <a:pt x="18" y="92"/>
                </a:cubicBezTo>
                <a:cubicBezTo>
                  <a:pt x="19" y="92"/>
                  <a:pt x="20" y="93"/>
                  <a:pt x="21" y="94"/>
                </a:cubicBezTo>
                <a:cubicBezTo>
                  <a:pt x="21" y="94"/>
                  <a:pt x="20" y="93"/>
                  <a:pt x="19" y="93"/>
                </a:cubicBezTo>
                <a:cubicBezTo>
                  <a:pt x="19" y="93"/>
                  <a:pt x="20" y="94"/>
                  <a:pt x="21" y="94"/>
                </a:cubicBezTo>
                <a:cubicBezTo>
                  <a:pt x="20" y="94"/>
                  <a:pt x="19" y="94"/>
                  <a:pt x="18" y="93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4" y="91"/>
                  <a:pt x="15" y="91"/>
                  <a:pt x="13" y="90"/>
                </a:cubicBezTo>
                <a:cubicBezTo>
                  <a:pt x="13" y="90"/>
                  <a:pt x="13" y="91"/>
                  <a:pt x="14" y="91"/>
                </a:cubicBezTo>
                <a:cubicBezTo>
                  <a:pt x="16" y="92"/>
                  <a:pt x="17" y="94"/>
                  <a:pt x="19" y="95"/>
                </a:cubicBezTo>
                <a:cubicBezTo>
                  <a:pt x="20" y="96"/>
                  <a:pt x="13" y="92"/>
                  <a:pt x="17" y="95"/>
                </a:cubicBezTo>
                <a:cubicBezTo>
                  <a:pt x="17" y="95"/>
                  <a:pt x="19" y="96"/>
                  <a:pt x="18" y="95"/>
                </a:cubicBezTo>
                <a:cubicBezTo>
                  <a:pt x="18" y="96"/>
                  <a:pt x="21" y="97"/>
                  <a:pt x="20" y="97"/>
                </a:cubicBezTo>
                <a:cubicBezTo>
                  <a:pt x="19" y="96"/>
                  <a:pt x="17" y="96"/>
                  <a:pt x="16" y="95"/>
                </a:cubicBezTo>
                <a:cubicBezTo>
                  <a:pt x="17" y="95"/>
                  <a:pt x="17" y="95"/>
                  <a:pt x="16" y="94"/>
                </a:cubicBezTo>
                <a:cubicBezTo>
                  <a:pt x="15" y="94"/>
                  <a:pt x="14" y="93"/>
                  <a:pt x="14" y="93"/>
                </a:cubicBezTo>
                <a:cubicBezTo>
                  <a:pt x="14" y="94"/>
                  <a:pt x="14" y="94"/>
                  <a:pt x="15" y="95"/>
                </a:cubicBezTo>
                <a:cubicBezTo>
                  <a:pt x="16" y="95"/>
                  <a:pt x="15" y="94"/>
                  <a:pt x="16" y="95"/>
                </a:cubicBezTo>
                <a:cubicBezTo>
                  <a:pt x="17" y="96"/>
                  <a:pt x="15" y="95"/>
                  <a:pt x="17" y="96"/>
                </a:cubicBezTo>
                <a:cubicBezTo>
                  <a:pt x="17" y="96"/>
                  <a:pt x="18" y="97"/>
                  <a:pt x="19" y="97"/>
                </a:cubicBezTo>
                <a:cubicBezTo>
                  <a:pt x="19" y="98"/>
                  <a:pt x="19" y="98"/>
                  <a:pt x="19" y="98"/>
                </a:cubicBezTo>
                <a:cubicBezTo>
                  <a:pt x="19" y="97"/>
                  <a:pt x="19" y="97"/>
                  <a:pt x="19" y="97"/>
                </a:cubicBezTo>
                <a:cubicBezTo>
                  <a:pt x="18" y="97"/>
                  <a:pt x="20" y="98"/>
                  <a:pt x="20" y="99"/>
                </a:cubicBezTo>
                <a:cubicBezTo>
                  <a:pt x="18" y="98"/>
                  <a:pt x="18" y="98"/>
                  <a:pt x="18" y="98"/>
                </a:cubicBezTo>
                <a:cubicBezTo>
                  <a:pt x="16" y="97"/>
                  <a:pt x="19" y="97"/>
                  <a:pt x="16" y="96"/>
                </a:cubicBezTo>
                <a:cubicBezTo>
                  <a:pt x="16" y="96"/>
                  <a:pt x="17" y="97"/>
                  <a:pt x="16" y="97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97"/>
                  <a:pt x="13" y="95"/>
                  <a:pt x="14" y="96"/>
                </a:cubicBezTo>
                <a:cubicBezTo>
                  <a:pt x="15" y="97"/>
                  <a:pt x="15" y="97"/>
                  <a:pt x="16" y="98"/>
                </a:cubicBezTo>
                <a:cubicBezTo>
                  <a:pt x="16" y="98"/>
                  <a:pt x="17" y="99"/>
                  <a:pt x="17" y="99"/>
                </a:cubicBezTo>
                <a:cubicBezTo>
                  <a:pt x="15" y="98"/>
                  <a:pt x="16" y="100"/>
                  <a:pt x="15" y="98"/>
                </a:cubicBezTo>
                <a:cubicBezTo>
                  <a:pt x="16" y="99"/>
                  <a:pt x="16" y="98"/>
                  <a:pt x="15" y="97"/>
                </a:cubicBezTo>
                <a:cubicBezTo>
                  <a:pt x="12" y="96"/>
                  <a:pt x="15" y="97"/>
                  <a:pt x="13" y="95"/>
                </a:cubicBezTo>
                <a:cubicBezTo>
                  <a:pt x="13" y="96"/>
                  <a:pt x="11" y="95"/>
                  <a:pt x="9" y="94"/>
                </a:cubicBezTo>
                <a:cubicBezTo>
                  <a:pt x="9" y="94"/>
                  <a:pt x="10" y="94"/>
                  <a:pt x="10" y="94"/>
                </a:cubicBezTo>
                <a:cubicBezTo>
                  <a:pt x="11" y="95"/>
                  <a:pt x="11" y="95"/>
                  <a:pt x="12" y="96"/>
                </a:cubicBezTo>
                <a:cubicBezTo>
                  <a:pt x="12" y="96"/>
                  <a:pt x="12" y="97"/>
                  <a:pt x="13" y="98"/>
                </a:cubicBezTo>
                <a:cubicBezTo>
                  <a:pt x="13" y="98"/>
                  <a:pt x="11" y="97"/>
                  <a:pt x="11" y="97"/>
                </a:cubicBezTo>
                <a:cubicBezTo>
                  <a:pt x="12" y="97"/>
                  <a:pt x="11" y="98"/>
                  <a:pt x="10" y="98"/>
                </a:cubicBezTo>
                <a:cubicBezTo>
                  <a:pt x="13" y="99"/>
                  <a:pt x="11" y="99"/>
                  <a:pt x="12" y="100"/>
                </a:cubicBezTo>
                <a:cubicBezTo>
                  <a:pt x="13" y="100"/>
                  <a:pt x="15" y="100"/>
                  <a:pt x="16" y="101"/>
                </a:cubicBezTo>
                <a:cubicBezTo>
                  <a:pt x="15" y="101"/>
                  <a:pt x="15" y="100"/>
                  <a:pt x="14" y="100"/>
                </a:cubicBezTo>
                <a:cubicBezTo>
                  <a:pt x="15" y="101"/>
                  <a:pt x="12" y="99"/>
                  <a:pt x="14" y="101"/>
                </a:cubicBezTo>
                <a:cubicBezTo>
                  <a:pt x="13" y="100"/>
                  <a:pt x="11" y="99"/>
                  <a:pt x="10" y="98"/>
                </a:cubicBezTo>
                <a:cubicBezTo>
                  <a:pt x="10" y="99"/>
                  <a:pt x="9" y="97"/>
                  <a:pt x="8" y="98"/>
                </a:cubicBezTo>
                <a:cubicBezTo>
                  <a:pt x="9" y="99"/>
                  <a:pt x="10" y="99"/>
                  <a:pt x="10" y="100"/>
                </a:cubicBezTo>
                <a:cubicBezTo>
                  <a:pt x="8" y="100"/>
                  <a:pt x="9" y="101"/>
                  <a:pt x="9" y="102"/>
                </a:cubicBezTo>
                <a:cubicBezTo>
                  <a:pt x="8" y="101"/>
                  <a:pt x="6" y="100"/>
                  <a:pt x="6" y="100"/>
                </a:cubicBezTo>
                <a:cubicBezTo>
                  <a:pt x="6" y="101"/>
                  <a:pt x="8" y="101"/>
                  <a:pt x="7" y="101"/>
                </a:cubicBezTo>
                <a:cubicBezTo>
                  <a:pt x="6" y="101"/>
                  <a:pt x="6" y="101"/>
                  <a:pt x="6" y="101"/>
                </a:cubicBezTo>
                <a:cubicBezTo>
                  <a:pt x="7" y="101"/>
                  <a:pt x="5" y="101"/>
                  <a:pt x="7" y="102"/>
                </a:cubicBezTo>
                <a:cubicBezTo>
                  <a:pt x="5" y="101"/>
                  <a:pt x="5" y="101"/>
                  <a:pt x="5" y="101"/>
                </a:cubicBezTo>
                <a:cubicBezTo>
                  <a:pt x="5" y="101"/>
                  <a:pt x="6" y="102"/>
                  <a:pt x="6" y="102"/>
                </a:cubicBezTo>
                <a:cubicBezTo>
                  <a:pt x="5" y="101"/>
                  <a:pt x="4" y="101"/>
                  <a:pt x="4" y="101"/>
                </a:cubicBezTo>
                <a:cubicBezTo>
                  <a:pt x="2" y="100"/>
                  <a:pt x="4" y="101"/>
                  <a:pt x="4" y="102"/>
                </a:cubicBezTo>
                <a:cubicBezTo>
                  <a:pt x="5" y="102"/>
                  <a:pt x="5" y="102"/>
                  <a:pt x="5" y="102"/>
                </a:cubicBezTo>
                <a:cubicBezTo>
                  <a:pt x="6" y="103"/>
                  <a:pt x="4" y="103"/>
                  <a:pt x="5" y="104"/>
                </a:cubicBezTo>
                <a:cubicBezTo>
                  <a:pt x="3" y="103"/>
                  <a:pt x="3" y="103"/>
                  <a:pt x="3" y="103"/>
                </a:cubicBezTo>
                <a:cubicBezTo>
                  <a:pt x="4" y="104"/>
                  <a:pt x="4" y="104"/>
                  <a:pt x="4" y="104"/>
                </a:cubicBezTo>
                <a:cubicBezTo>
                  <a:pt x="3" y="103"/>
                  <a:pt x="2" y="103"/>
                  <a:pt x="3" y="103"/>
                </a:cubicBezTo>
                <a:cubicBezTo>
                  <a:pt x="0" y="101"/>
                  <a:pt x="0" y="101"/>
                  <a:pt x="0" y="101"/>
                </a:cubicBezTo>
                <a:cubicBezTo>
                  <a:pt x="1" y="101"/>
                  <a:pt x="2" y="102"/>
                  <a:pt x="3" y="103"/>
                </a:cubicBezTo>
                <a:cubicBezTo>
                  <a:pt x="4" y="103"/>
                  <a:pt x="4" y="102"/>
                  <a:pt x="3" y="102"/>
                </a:cubicBezTo>
                <a:cubicBezTo>
                  <a:pt x="3" y="102"/>
                  <a:pt x="3" y="102"/>
                  <a:pt x="3" y="102"/>
                </a:cubicBezTo>
                <a:cubicBezTo>
                  <a:pt x="2" y="101"/>
                  <a:pt x="2" y="101"/>
                  <a:pt x="1" y="101"/>
                </a:cubicBezTo>
                <a:cubicBezTo>
                  <a:pt x="1" y="101"/>
                  <a:pt x="0" y="101"/>
                  <a:pt x="1" y="101"/>
                </a:cubicBezTo>
                <a:cubicBezTo>
                  <a:pt x="0" y="100"/>
                  <a:pt x="0" y="100"/>
                  <a:pt x="0" y="100"/>
                </a:cubicBezTo>
                <a:cubicBezTo>
                  <a:pt x="1" y="100"/>
                  <a:pt x="1" y="100"/>
                  <a:pt x="2" y="100"/>
                </a:cubicBezTo>
                <a:cubicBezTo>
                  <a:pt x="0" y="100"/>
                  <a:pt x="0" y="99"/>
                  <a:pt x="0" y="99"/>
                </a:cubicBezTo>
                <a:cubicBezTo>
                  <a:pt x="2" y="100"/>
                  <a:pt x="0" y="98"/>
                  <a:pt x="0" y="98"/>
                </a:cubicBezTo>
                <a:cubicBezTo>
                  <a:pt x="2" y="99"/>
                  <a:pt x="3" y="99"/>
                  <a:pt x="3" y="100"/>
                </a:cubicBezTo>
                <a:cubicBezTo>
                  <a:pt x="4" y="100"/>
                  <a:pt x="3" y="100"/>
                  <a:pt x="4" y="100"/>
                </a:cubicBezTo>
                <a:cubicBezTo>
                  <a:pt x="3" y="99"/>
                  <a:pt x="2" y="98"/>
                  <a:pt x="1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0" y="97"/>
                  <a:pt x="1" y="96"/>
                </a:cubicBezTo>
                <a:cubicBezTo>
                  <a:pt x="2" y="96"/>
                  <a:pt x="2" y="95"/>
                  <a:pt x="3" y="95"/>
                </a:cubicBezTo>
                <a:cubicBezTo>
                  <a:pt x="4" y="96"/>
                  <a:pt x="4" y="96"/>
                  <a:pt x="4" y="96"/>
                </a:cubicBezTo>
                <a:cubicBezTo>
                  <a:pt x="1" y="94"/>
                  <a:pt x="3" y="94"/>
                  <a:pt x="2" y="93"/>
                </a:cubicBezTo>
                <a:cubicBezTo>
                  <a:pt x="4" y="93"/>
                  <a:pt x="2" y="91"/>
                  <a:pt x="4" y="92"/>
                </a:cubicBezTo>
                <a:cubicBezTo>
                  <a:pt x="4" y="90"/>
                  <a:pt x="4" y="89"/>
                  <a:pt x="5" y="88"/>
                </a:cubicBezTo>
                <a:cubicBezTo>
                  <a:pt x="6" y="89"/>
                  <a:pt x="6" y="89"/>
                  <a:pt x="6" y="89"/>
                </a:cubicBezTo>
                <a:cubicBezTo>
                  <a:pt x="5" y="88"/>
                  <a:pt x="7" y="90"/>
                  <a:pt x="7" y="89"/>
                </a:cubicBezTo>
                <a:cubicBezTo>
                  <a:pt x="6" y="89"/>
                  <a:pt x="6" y="88"/>
                  <a:pt x="5" y="87"/>
                </a:cubicBezTo>
                <a:cubicBezTo>
                  <a:pt x="6" y="87"/>
                  <a:pt x="5" y="86"/>
                  <a:pt x="5" y="85"/>
                </a:cubicBezTo>
                <a:cubicBezTo>
                  <a:pt x="6" y="86"/>
                  <a:pt x="6" y="86"/>
                  <a:pt x="6" y="86"/>
                </a:cubicBezTo>
                <a:cubicBezTo>
                  <a:pt x="4" y="84"/>
                  <a:pt x="6" y="84"/>
                  <a:pt x="7" y="84"/>
                </a:cubicBezTo>
                <a:cubicBezTo>
                  <a:pt x="7" y="84"/>
                  <a:pt x="8" y="85"/>
                  <a:pt x="8" y="85"/>
                </a:cubicBezTo>
                <a:cubicBezTo>
                  <a:pt x="7" y="83"/>
                  <a:pt x="7" y="83"/>
                  <a:pt x="6" y="82"/>
                </a:cubicBezTo>
                <a:cubicBezTo>
                  <a:pt x="6" y="82"/>
                  <a:pt x="7" y="81"/>
                  <a:pt x="8" y="81"/>
                </a:cubicBezTo>
                <a:cubicBezTo>
                  <a:pt x="6" y="79"/>
                  <a:pt x="8" y="78"/>
                  <a:pt x="8" y="76"/>
                </a:cubicBezTo>
                <a:cubicBezTo>
                  <a:pt x="9" y="77"/>
                  <a:pt x="9" y="77"/>
                  <a:pt x="9" y="77"/>
                </a:cubicBezTo>
                <a:cubicBezTo>
                  <a:pt x="7" y="74"/>
                  <a:pt x="10" y="74"/>
                  <a:pt x="9" y="72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74"/>
                  <a:pt x="11" y="72"/>
                  <a:pt x="10" y="72"/>
                </a:cubicBezTo>
                <a:cubicBezTo>
                  <a:pt x="11" y="72"/>
                  <a:pt x="9" y="70"/>
                  <a:pt x="11" y="71"/>
                </a:cubicBezTo>
                <a:cubicBezTo>
                  <a:pt x="12" y="71"/>
                  <a:pt x="10" y="70"/>
                  <a:pt x="10" y="70"/>
                </a:cubicBezTo>
                <a:cubicBezTo>
                  <a:pt x="12" y="69"/>
                  <a:pt x="12" y="69"/>
                  <a:pt x="12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2" y="69"/>
                  <a:pt x="13" y="69"/>
                  <a:pt x="13" y="69"/>
                </a:cubicBezTo>
                <a:cubicBezTo>
                  <a:pt x="12" y="68"/>
                  <a:pt x="14" y="69"/>
                  <a:pt x="11" y="67"/>
                </a:cubicBezTo>
                <a:cubicBezTo>
                  <a:pt x="13" y="67"/>
                  <a:pt x="11" y="65"/>
                  <a:pt x="13" y="65"/>
                </a:cubicBezTo>
                <a:cubicBezTo>
                  <a:pt x="13" y="65"/>
                  <a:pt x="13" y="65"/>
                  <a:pt x="12" y="65"/>
                </a:cubicBezTo>
                <a:cubicBezTo>
                  <a:pt x="13" y="64"/>
                  <a:pt x="14" y="64"/>
                  <a:pt x="13" y="63"/>
                </a:cubicBezTo>
                <a:cubicBezTo>
                  <a:pt x="14" y="63"/>
                  <a:pt x="15" y="64"/>
                  <a:pt x="15" y="64"/>
                </a:cubicBezTo>
                <a:cubicBezTo>
                  <a:pt x="15" y="63"/>
                  <a:pt x="14" y="63"/>
                  <a:pt x="14" y="63"/>
                </a:cubicBezTo>
                <a:cubicBezTo>
                  <a:pt x="13" y="61"/>
                  <a:pt x="16" y="61"/>
                  <a:pt x="16" y="60"/>
                </a:cubicBezTo>
                <a:cubicBezTo>
                  <a:pt x="16" y="58"/>
                  <a:pt x="17" y="57"/>
                  <a:pt x="18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7" y="54"/>
                  <a:pt x="21" y="55"/>
                  <a:pt x="19" y="53"/>
                </a:cubicBezTo>
                <a:cubicBezTo>
                  <a:pt x="19" y="54"/>
                  <a:pt x="19" y="53"/>
                  <a:pt x="20" y="54"/>
                </a:cubicBezTo>
                <a:cubicBezTo>
                  <a:pt x="19" y="52"/>
                  <a:pt x="22" y="53"/>
                  <a:pt x="21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2" y="52"/>
                  <a:pt x="21" y="51"/>
                  <a:pt x="22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4" y="52"/>
                  <a:pt x="21" y="50"/>
                  <a:pt x="24" y="51"/>
                </a:cubicBezTo>
                <a:cubicBezTo>
                  <a:pt x="24" y="51"/>
                  <a:pt x="23" y="50"/>
                  <a:pt x="23" y="50"/>
                </a:cubicBezTo>
                <a:cubicBezTo>
                  <a:pt x="25" y="49"/>
                  <a:pt x="24" y="47"/>
                  <a:pt x="24" y="45"/>
                </a:cubicBezTo>
                <a:cubicBezTo>
                  <a:pt x="26" y="45"/>
                  <a:pt x="28" y="48"/>
                  <a:pt x="27" y="46"/>
                </a:cubicBezTo>
                <a:cubicBezTo>
                  <a:pt x="27" y="46"/>
                  <a:pt x="26" y="45"/>
                  <a:pt x="26" y="46"/>
                </a:cubicBezTo>
                <a:cubicBezTo>
                  <a:pt x="26" y="45"/>
                  <a:pt x="30" y="47"/>
                  <a:pt x="28" y="46"/>
                </a:cubicBezTo>
                <a:cubicBezTo>
                  <a:pt x="27" y="45"/>
                  <a:pt x="28" y="45"/>
                  <a:pt x="27" y="45"/>
                </a:cubicBezTo>
                <a:cubicBezTo>
                  <a:pt x="28" y="44"/>
                  <a:pt x="29" y="45"/>
                  <a:pt x="29" y="44"/>
                </a:cubicBezTo>
                <a:cubicBezTo>
                  <a:pt x="29" y="45"/>
                  <a:pt x="29" y="45"/>
                  <a:pt x="29" y="45"/>
                </a:cubicBezTo>
                <a:cubicBezTo>
                  <a:pt x="27" y="43"/>
                  <a:pt x="29" y="43"/>
                  <a:pt x="27" y="41"/>
                </a:cubicBezTo>
                <a:cubicBezTo>
                  <a:pt x="28" y="37"/>
                  <a:pt x="28" y="33"/>
                  <a:pt x="30" y="30"/>
                </a:cubicBezTo>
                <a:cubicBezTo>
                  <a:pt x="32" y="28"/>
                  <a:pt x="33" y="24"/>
                  <a:pt x="36" y="22"/>
                </a:cubicBezTo>
                <a:cubicBezTo>
                  <a:pt x="38" y="22"/>
                  <a:pt x="38" y="22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7" y="20"/>
                  <a:pt x="39" y="21"/>
                  <a:pt x="37" y="20"/>
                </a:cubicBezTo>
                <a:cubicBezTo>
                  <a:pt x="38" y="19"/>
                  <a:pt x="38" y="17"/>
                  <a:pt x="39" y="16"/>
                </a:cubicBezTo>
                <a:cubicBezTo>
                  <a:pt x="39" y="16"/>
                  <a:pt x="40" y="17"/>
                  <a:pt x="40" y="17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9" y="15"/>
                  <a:pt x="38" y="15"/>
                </a:cubicBezTo>
                <a:cubicBezTo>
                  <a:pt x="38" y="12"/>
                  <a:pt x="43" y="11"/>
                  <a:pt x="44" y="7"/>
                </a:cubicBezTo>
                <a:cubicBezTo>
                  <a:pt x="45" y="7"/>
                  <a:pt x="45" y="6"/>
                  <a:pt x="45" y="5"/>
                </a:cubicBezTo>
                <a:cubicBezTo>
                  <a:pt x="49" y="4"/>
                  <a:pt x="52" y="3"/>
                  <a:pt x="51" y="0"/>
                </a:cubicBezTo>
                <a:cubicBezTo>
                  <a:pt x="51" y="0"/>
                  <a:pt x="56" y="2"/>
                  <a:pt x="56" y="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eform 90"/>
          <p:cNvSpPr/>
          <p:nvPr/>
        </p:nvSpPr>
        <p:spPr bwMode="auto">
          <a:xfrm>
            <a:off x="3353670" y="2495174"/>
            <a:ext cx="376237" cy="158750"/>
          </a:xfrm>
          <a:custGeom>
            <a:avLst/>
            <a:gdLst>
              <a:gd name="T0" fmla="*/ 89 w 100"/>
              <a:gd name="T1" fmla="*/ 12 h 42"/>
              <a:gd name="T2" fmla="*/ 86 w 100"/>
              <a:gd name="T3" fmla="*/ 13 h 42"/>
              <a:gd name="T4" fmla="*/ 81 w 100"/>
              <a:gd name="T5" fmla="*/ 19 h 42"/>
              <a:gd name="T6" fmla="*/ 79 w 100"/>
              <a:gd name="T7" fmla="*/ 19 h 42"/>
              <a:gd name="T8" fmla="*/ 72 w 100"/>
              <a:gd name="T9" fmla="*/ 19 h 42"/>
              <a:gd name="T10" fmla="*/ 70 w 100"/>
              <a:gd name="T11" fmla="*/ 19 h 42"/>
              <a:gd name="T12" fmla="*/ 67 w 100"/>
              <a:gd name="T13" fmla="*/ 22 h 42"/>
              <a:gd name="T14" fmla="*/ 64 w 100"/>
              <a:gd name="T15" fmla="*/ 22 h 42"/>
              <a:gd name="T16" fmla="*/ 62 w 100"/>
              <a:gd name="T17" fmla="*/ 21 h 42"/>
              <a:gd name="T18" fmla="*/ 61 w 100"/>
              <a:gd name="T19" fmla="*/ 23 h 42"/>
              <a:gd name="T20" fmla="*/ 57 w 100"/>
              <a:gd name="T21" fmla="*/ 26 h 42"/>
              <a:gd name="T22" fmla="*/ 55 w 100"/>
              <a:gd name="T23" fmla="*/ 26 h 42"/>
              <a:gd name="T24" fmla="*/ 53 w 100"/>
              <a:gd name="T25" fmla="*/ 29 h 42"/>
              <a:gd name="T26" fmla="*/ 51 w 100"/>
              <a:gd name="T27" fmla="*/ 28 h 42"/>
              <a:gd name="T28" fmla="*/ 48 w 100"/>
              <a:gd name="T29" fmla="*/ 29 h 42"/>
              <a:gd name="T30" fmla="*/ 44 w 100"/>
              <a:gd name="T31" fmla="*/ 28 h 42"/>
              <a:gd name="T32" fmla="*/ 42 w 100"/>
              <a:gd name="T33" fmla="*/ 30 h 42"/>
              <a:gd name="T34" fmla="*/ 41 w 100"/>
              <a:gd name="T35" fmla="*/ 28 h 42"/>
              <a:gd name="T36" fmla="*/ 39 w 100"/>
              <a:gd name="T37" fmla="*/ 30 h 42"/>
              <a:gd name="T38" fmla="*/ 39 w 100"/>
              <a:gd name="T39" fmla="*/ 30 h 42"/>
              <a:gd name="T40" fmla="*/ 37 w 100"/>
              <a:gd name="T41" fmla="*/ 31 h 42"/>
              <a:gd name="T42" fmla="*/ 32 w 100"/>
              <a:gd name="T43" fmla="*/ 32 h 42"/>
              <a:gd name="T44" fmla="*/ 30 w 100"/>
              <a:gd name="T45" fmla="*/ 33 h 42"/>
              <a:gd name="T46" fmla="*/ 28 w 100"/>
              <a:gd name="T47" fmla="*/ 33 h 42"/>
              <a:gd name="T48" fmla="*/ 24 w 100"/>
              <a:gd name="T49" fmla="*/ 34 h 42"/>
              <a:gd name="T50" fmla="*/ 22 w 100"/>
              <a:gd name="T51" fmla="*/ 29 h 42"/>
              <a:gd name="T52" fmla="*/ 22 w 100"/>
              <a:gd name="T53" fmla="*/ 34 h 42"/>
              <a:gd name="T54" fmla="*/ 21 w 100"/>
              <a:gd name="T55" fmla="*/ 39 h 42"/>
              <a:gd name="T56" fmla="*/ 19 w 100"/>
              <a:gd name="T57" fmla="*/ 37 h 42"/>
              <a:gd name="T58" fmla="*/ 19 w 100"/>
              <a:gd name="T59" fmla="*/ 40 h 42"/>
              <a:gd name="T60" fmla="*/ 17 w 100"/>
              <a:gd name="T61" fmla="*/ 38 h 42"/>
              <a:gd name="T62" fmla="*/ 15 w 100"/>
              <a:gd name="T63" fmla="*/ 34 h 42"/>
              <a:gd name="T64" fmla="*/ 14 w 100"/>
              <a:gd name="T65" fmla="*/ 39 h 42"/>
              <a:gd name="T66" fmla="*/ 13 w 100"/>
              <a:gd name="T67" fmla="*/ 37 h 42"/>
              <a:gd name="T68" fmla="*/ 12 w 100"/>
              <a:gd name="T69" fmla="*/ 39 h 42"/>
              <a:gd name="T70" fmla="*/ 11 w 100"/>
              <a:gd name="T71" fmla="*/ 40 h 42"/>
              <a:gd name="T72" fmla="*/ 10 w 100"/>
              <a:gd name="T73" fmla="*/ 34 h 42"/>
              <a:gd name="T74" fmla="*/ 8 w 100"/>
              <a:gd name="T75" fmla="*/ 38 h 42"/>
              <a:gd name="T76" fmla="*/ 3 w 100"/>
              <a:gd name="T77" fmla="*/ 32 h 42"/>
              <a:gd name="T78" fmla="*/ 2 w 100"/>
              <a:gd name="T79" fmla="*/ 31 h 42"/>
              <a:gd name="T80" fmla="*/ 0 w 100"/>
              <a:gd name="T81" fmla="*/ 31 h 42"/>
              <a:gd name="T82" fmla="*/ 0 w 100"/>
              <a:gd name="T83" fmla="*/ 28 h 42"/>
              <a:gd name="T84" fmla="*/ 3 w 100"/>
              <a:gd name="T85" fmla="*/ 30 h 42"/>
              <a:gd name="T86" fmla="*/ 6 w 100"/>
              <a:gd name="T87" fmla="*/ 25 h 42"/>
              <a:gd name="T88" fmla="*/ 13 w 100"/>
              <a:gd name="T89" fmla="*/ 21 h 42"/>
              <a:gd name="T90" fmla="*/ 21 w 100"/>
              <a:gd name="T91" fmla="*/ 18 h 42"/>
              <a:gd name="T92" fmla="*/ 27 w 100"/>
              <a:gd name="T93" fmla="*/ 16 h 42"/>
              <a:gd name="T94" fmla="*/ 32 w 100"/>
              <a:gd name="T95" fmla="*/ 14 h 42"/>
              <a:gd name="T96" fmla="*/ 42 w 100"/>
              <a:gd name="T97" fmla="*/ 14 h 42"/>
              <a:gd name="T98" fmla="*/ 47 w 100"/>
              <a:gd name="T99" fmla="*/ 15 h 42"/>
              <a:gd name="T100" fmla="*/ 54 w 100"/>
              <a:gd name="T101" fmla="*/ 15 h 42"/>
              <a:gd name="T102" fmla="*/ 75 w 100"/>
              <a:gd name="T103" fmla="*/ 5 h 42"/>
              <a:gd name="T104" fmla="*/ 80 w 100"/>
              <a:gd name="T105" fmla="*/ 4 h 42"/>
              <a:gd name="T106" fmla="*/ 99 w 100"/>
              <a:gd name="T107" fmla="*/ 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42">
                <a:moveTo>
                  <a:pt x="99" y="9"/>
                </a:moveTo>
                <a:cubicBezTo>
                  <a:pt x="99" y="14"/>
                  <a:pt x="96" y="10"/>
                  <a:pt x="96" y="13"/>
                </a:cubicBezTo>
                <a:cubicBezTo>
                  <a:pt x="96" y="13"/>
                  <a:pt x="95" y="10"/>
                  <a:pt x="95" y="11"/>
                </a:cubicBezTo>
                <a:cubicBezTo>
                  <a:pt x="95" y="15"/>
                  <a:pt x="92" y="13"/>
                  <a:pt x="90" y="11"/>
                </a:cubicBezTo>
                <a:cubicBezTo>
                  <a:pt x="90" y="10"/>
                  <a:pt x="90" y="10"/>
                  <a:pt x="90" y="10"/>
                </a:cubicBezTo>
                <a:cubicBezTo>
                  <a:pt x="89" y="10"/>
                  <a:pt x="90" y="12"/>
                  <a:pt x="89" y="12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12"/>
                  <a:pt x="89" y="11"/>
                  <a:pt x="89" y="12"/>
                </a:cubicBezTo>
                <a:cubicBezTo>
                  <a:pt x="88" y="12"/>
                  <a:pt x="88" y="11"/>
                  <a:pt x="88" y="10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6"/>
                  <a:pt x="87" y="12"/>
                  <a:pt x="87" y="14"/>
                </a:cubicBezTo>
                <a:cubicBezTo>
                  <a:pt x="86" y="13"/>
                  <a:pt x="86" y="13"/>
                  <a:pt x="86" y="13"/>
                </a:cubicBezTo>
                <a:cubicBezTo>
                  <a:pt x="86" y="16"/>
                  <a:pt x="84" y="15"/>
                  <a:pt x="83" y="17"/>
                </a:cubicBezTo>
                <a:cubicBezTo>
                  <a:pt x="83" y="14"/>
                  <a:pt x="83" y="14"/>
                  <a:pt x="83" y="14"/>
                </a:cubicBezTo>
                <a:cubicBezTo>
                  <a:pt x="83" y="16"/>
                  <a:pt x="83" y="17"/>
                  <a:pt x="83" y="17"/>
                </a:cubicBezTo>
                <a:cubicBezTo>
                  <a:pt x="82" y="15"/>
                  <a:pt x="82" y="19"/>
                  <a:pt x="82" y="18"/>
                </a:cubicBezTo>
                <a:cubicBezTo>
                  <a:pt x="82" y="17"/>
                  <a:pt x="82" y="17"/>
                  <a:pt x="82" y="17"/>
                </a:cubicBezTo>
                <a:cubicBezTo>
                  <a:pt x="82" y="19"/>
                  <a:pt x="81" y="16"/>
                  <a:pt x="81" y="19"/>
                </a:cubicBezTo>
                <a:cubicBezTo>
                  <a:pt x="81" y="17"/>
                  <a:pt x="81" y="17"/>
                  <a:pt x="81" y="17"/>
                </a:cubicBezTo>
                <a:cubicBezTo>
                  <a:pt x="81" y="20"/>
                  <a:pt x="80" y="16"/>
                  <a:pt x="80" y="18"/>
                </a:cubicBezTo>
                <a:cubicBezTo>
                  <a:pt x="80" y="18"/>
                  <a:pt x="80" y="18"/>
                  <a:pt x="80" y="18"/>
                </a:cubicBezTo>
                <a:cubicBezTo>
                  <a:pt x="80" y="19"/>
                  <a:pt x="80" y="17"/>
                  <a:pt x="80" y="18"/>
                </a:cubicBezTo>
                <a:cubicBezTo>
                  <a:pt x="80" y="18"/>
                  <a:pt x="80" y="18"/>
                  <a:pt x="80" y="18"/>
                </a:cubicBezTo>
                <a:cubicBezTo>
                  <a:pt x="79" y="18"/>
                  <a:pt x="79" y="17"/>
                  <a:pt x="79" y="19"/>
                </a:cubicBezTo>
                <a:cubicBezTo>
                  <a:pt x="79" y="18"/>
                  <a:pt x="80" y="18"/>
                  <a:pt x="79" y="16"/>
                </a:cubicBezTo>
                <a:cubicBezTo>
                  <a:pt x="78" y="18"/>
                  <a:pt x="76" y="18"/>
                  <a:pt x="74" y="19"/>
                </a:cubicBezTo>
                <a:cubicBezTo>
                  <a:pt x="74" y="17"/>
                  <a:pt x="74" y="17"/>
                  <a:pt x="74" y="17"/>
                </a:cubicBezTo>
                <a:cubicBezTo>
                  <a:pt x="74" y="17"/>
                  <a:pt x="73" y="18"/>
                  <a:pt x="73" y="19"/>
                </a:cubicBezTo>
                <a:cubicBezTo>
                  <a:pt x="73" y="18"/>
                  <a:pt x="73" y="18"/>
                  <a:pt x="73" y="18"/>
                </a:cubicBezTo>
                <a:cubicBezTo>
                  <a:pt x="72" y="17"/>
                  <a:pt x="73" y="20"/>
                  <a:pt x="72" y="19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19"/>
                  <a:pt x="72" y="18"/>
                  <a:pt x="71" y="19"/>
                </a:cubicBezTo>
                <a:cubicBezTo>
                  <a:pt x="71" y="19"/>
                  <a:pt x="71" y="18"/>
                  <a:pt x="71" y="18"/>
                </a:cubicBezTo>
                <a:cubicBezTo>
                  <a:pt x="71" y="20"/>
                  <a:pt x="71" y="18"/>
                  <a:pt x="71" y="19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16"/>
                  <a:pt x="71" y="20"/>
                  <a:pt x="70" y="19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20"/>
                  <a:pt x="69" y="19"/>
                  <a:pt x="69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0"/>
                  <a:pt x="68" y="20"/>
                  <a:pt x="68" y="21"/>
                </a:cubicBezTo>
                <a:cubicBezTo>
                  <a:pt x="67" y="20"/>
                  <a:pt x="67" y="18"/>
                  <a:pt x="67" y="18"/>
                </a:cubicBezTo>
                <a:cubicBezTo>
                  <a:pt x="67" y="21"/>
                  <a:pt x="66" y="19"/>
                  <a:pt x="67" y="22"/>
                </a:cubicBezTo>
                <a:cubicBezTo>
                  <a:pt x="66" y="22"/>
                  <a:pt x="66" y="21"/>
                  <a:pt x="66" y="22"/>
                </a:cubicBezTo>
                <a:cubicBezTo>
                  <a:pt x="66" y="21"/>
                  <a:pt x="65" y="19"/>
                  <a:pt x="65" y="19"/>
                </a:cubicBezTo>
                <a:cubicBezTo>
                  <a:pt x="65" y="17"/>
                  <a:pt x="65" y="17"/>
                  <a:pt x="65" y="17"/>
                </a:cubicBezTo>
                <a:cubicBezTo>
                  <a:pt x="64" y="17"/>
                  <a:pt x="65" y="18"/>
                  <a:pt x="65" y="17"/>
                </a:cubicBezTo>
                <a:cubicBezTo>
                  <a:pt x="64" y="17"/>
                  <a:pt x="64" y="18"/>
                  <a:pt x="64" y="17"/>
                </a:cubicBezTo>
                <a:cubicBezTo>
                  <a:pt x="64" y="19"/>
                  <a:pt x="64" y="21"/>
                  <a:pt x="64" y="22"/>
                </a:cubicBezTo>
                <a:cubicBezTo>
                  <a:pt x="64" y="21"/>
                  <a:pt x="63" y="19"/>
                  <a:pt x="63" y="19"/>
                </a:cubicBezTo>
                <a:cubicBezTo>
                  <a:pt x="63" y="23"/>
                  <a:pt x="63" y="23"/>
                  <a:pt x="63" y="23"/>
                </a:cubicBezTo>
                <a:cubicBezTo>
                  <a:pt x="63" y="23"/>
                  <a:pt x="63" y="22"/>
                  <a:pt x="63" y="2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23"/>
                  <a:pt x="62" y="24"/>
                  <a:pt x="62" y="22"/>
                </a:cubicBezTo>
                <a:cubicBezTo>
                  <a:pt x="62" y="21"/>
                  <a:pt x="62" y="22"/>
                  <a:pt x="62" y="21"/>
                </a:cubicBezTo>
                <a:cubicBezTo>
                  <a:pt x="61" y="21"/>
                  <a:pt x="61" y="22"/>
                  <a:pt x="61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21"/>
                  <a:pt x="61" y="23"/>
                  <a:pt x="61" y="24"/>
                </a:cubicBezTo>
                <a:cubicBezTo>
                  <a:pt x="61" y="24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1" y="23"/>
                  <a:pt x="61" y="23"/>
                  <a:pt x="61" y="23"/>
                </a:cubicBezTo>
                <a:cubicBezTo>
                  <a:pt x="60" y="25"/>
                  <a:pt x="60" y="26"/>
                  <a:pt x="60" y="26"/>
                </a:cubicBezTo>
                <a:cubicBezTo>
                  <a:pt x="60" y="28"/>
                  <a:pt x="60" y="25"/>
                  <a:pt x="60" y="25"/>
                </a:cubicBezTo>
                <a:cubicBezTo>
                  <a:pt x="59" y="24"/>
                  <a:pt x="59" y="27"/>
                  <a:pt x="58" y="25"/>
                </a:cubicBezTo>
                <a:cubicBezTo>
                  <a:pt x="58" y="25"/>
                  <a:pt x="58" y="27"/>
                  <a:pt x="58" y="27"/>
                </a:cubicBezTo>
                <a:cubicBezTo>
                  <a:pt x="58" y="26"/>
                  <a:pt x="58" y="25"/>
                  <a:pt x="58" y="26"/>
                </a:cubicBezTo>
                <a:cubicBezTo>
                  <a:pt x="58" y="25"/>
                  <a:pt x="58" y="26"/>
                  <a:pt x="57" y="26"/>
                </a:cubicBezTo>
                <a:cubicBezTo>
                  <a:pt x="57" y="27"/>
                  <a:pt x="57" y="26"/>
                  <a:pt x="57" y="26"/>
                </a:cubicBezTo>
                <a:cubicBezTo>
                  <a:pt x="57" y="26"/>
                  <a:pt x="56" y="28"/>
                  <a:pt x="56" y="27"/>
                </a:cubicBezTo>
                <a:cubicBezTo>
                  <a:pt x="56" y="27"/>
                  <a:pt x="56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7"/>
                  <a:pt x="55" y="28"/>
                  <a:pt x="55" y="27"/>
                </a:cubicBezTo>
                <a:cubicBezTo>
                  <a:pt x="55" y="28"/>
                  <a:pt x="55" y="25"/>
                  <a:pt x="55" y="26"/>
                </a:cubicBezTo>
                <a:cubicBezTo>
                  <a:pt x="55" y="25"/>
                  <a:pt x="55" y="29"/>
                  <a:pt x="55" y="27"/>
                </a:cubicBezTo>
                <a:cubicBezTo>
                  <a:pt x="55" y="27"/>
                  <a:pt x="55" y="28"/>
                  <a:pt x="54" y="27"/>
                </a:cubicBezTo>
                <a:cubicBezTo>
                  <a:pt x="54" y="27"/>
                  <a:pt x="54" y="25"/>
                  <a:pt x="54" y="25"/>
                </a:cubicBezTo>
                <a:cubicBezTo>
                  <a:pt x="53" y="26"/>
                  <a:pt x="54" y="26"/>
                  <a:pt x="54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9"/>
                  <a:pt x="53" y="27"/>
                  <a:pt x="53" y="29"/>
                </a:cubicBezTo>
                <a:cubicBezTo>
                  <a:pt x="53" y="28"/>
                  <a:pt x="53" y="29"/>
                  <a:pt x="53" y="27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7"/>
                  <a:pt x="52" y="28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30"/>
                  <a:pt x="52" y="27"/>
                  <a:pt x="52" y="29"/>
                </a:cubicBezTo>
                <a:cubicBezTo>
                  <a:pt x="51" y="28"/>
                  <a:pt x="51" y="29"/>
                  <a:pt x="51" y="28"/>
                </a:cubicBezTo>
                <a:cubicBezTo>
                  <a:pt x="50" y="29"/>
                  <a:pt x="50" y="30"/>
                  <a:pt x="50" y="29"/>
                </a:cubicBezTo>
                <a:cubicBezTo>
                  <a:pt x="50" y="29"/>
                  <a:pt x="50" y="29"/>
                  <a:pt x="50" y="28"/>
                </a:cubicBezTo>
                <a:cubicBezTo>
                  <a:pt x="50" y="27"/>
                  <a:pt x="50" y="28"/>
                  <a:pt x="50" y="29"/>
                </a:cubicBezTo>
                <a:cubicBezTo>
                  <a:pt x="50" y="28"/>
                  <a:pt x="49" y="27"/>
                  <a:pt x="48" y="26"/>
                </a:cubicBezTo>
                <a:cubicBezTo>
                  <a:pt x="48" y="27"/>
                  <a:pt x="49" y="28"/>
                  <a:pt x="49" y="29"/>
                </a:cubicBezTo>
                <a:cubicBezTo>
                  <a:pt x="48" y="27"/>
                  <a:pt x="48" y="31"/>
                  <a:pt x="48" y="29"/>
                </a:cubicBezTo>
                <a:cubicBezTo>
                  <a:pt x="48" y="28"/>
                  <a:pt x="48" y="27"/>
                  <a:pt x="47" y="27"/>
                </a:cubicBezTo>
                <a:cubicBezTo>
                  <a:pt x="47" y="24"/>
                  <a:pt x="47" y="29"/>
                  <a:pt x="47" y="28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29"/>
                  <a:pt x="47" y="31"/>
                  <a:pt x="46" y="29"/>
                </a:cubicBezTo>
                <a:cubicBezTo>
                  <a:pt x="46" y="30"/>
                  <a:pt x="46" y="28"/>
                  <a:pt x="46" y="30"/>
                </a:cubicBezTo>
                <a:cubicBezTo>
                  <a:pt x="45" y="29"/>
                  <a:pt x="45" y="32"/>
                  <a:pt x="44" y="28"/>
                </a:cubicBezTo>
                <a:cubicBezTo>
                  <a:pt x="44" y="28"/>
                  <a:pt x="43" y="28"/>
                  <a:pt x="44" y="29"/>
                </a:cubicBezTo>
                <a:cubicBezTo>
                  <a:pt x="44" y="30"/>
                  <a:pt x="44" y="28"/>
                  <a:pt x="44" y="29"/>
                </a:cubicBezTo>
                <a:cubicBezTo>
                  <a:pt x="44" y="29"/>
                  <a:pt x="44" y="30"/>
                  <a:pt x="44" y="30"/>
                </a:cubicBezTo>
                <a:cubicBezTo>
                  <a:pt x="44" y="30"/>
                  <a:pt x="43" y="30"/>
                  <a:pt x="43" y="28"/>
                </a:cubicBezTo>
                <a:cubicBezTo>
                  <a:pt x="43" y="26"/>
                  <a:pt x="43" y="31"/>
                  <a:pt x="43" y="31"/>
                </a:cubicBezTo>
                <a:cubicBezTo>
                  <a:pt x="43" y="30"/>
                  <a:pt x="42" y="29"/>
                  <a:pt x="42" y="30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29"/>
                  <a:pt x="41" y="28"/>
                </a:cubicBezTo>
                <a:cubicBezTo>
                  <a:pt x="41" y="28"/>
                  <a:pt x="41" y="28"/>
                  <a:pt x="41" y="29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9"/>
                  <a:pt x="41" y="28"/>
                  <a:pt x="40" y="29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9"/>
                  <a:pt x="41" y="30"/>
                  <a:pt x="41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40" y="31"/>
                  <a:pt x="40" y="31"/>
                  <a:pt x="39" y="30"/>
                </a:cubicBezTo>
                <a:cubicBezTo>
                  <a:pt x="40" y="30"/>
                  <a:pt x="40" y="31"/>
                  <a:pt x="40" y="30"/>
                </a:cubicBezTo>
                <a:cubicBezTo>
                  <a:pt x="40" y="30"/>
                  <a:pt x="39" y="28"/>
                  <a:pt x="39" y="29"/>
                </a:cubicBezTo>
                <a:cubicBezTo>
                  <a:pt x="39" y="30"/>
                  <a:pt x="40" y="32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31"/>
                  <a:pt x="38" y="30"/>
                  <a:pt x="39" y="32"/>
                </a:cubicBezTo>
                <a:cubicBezTo>
                  <a:pt x="38" y="32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31"/>
                  <a:pt x="37" y="32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2"/>
                </a:cubicBezTo>
                <a:cubicBezTo>
                  <a:pt x="36" y="31"/>
                  <a:pt x="36" y="27"/>
                  <a:pt x="36" y="29"/>
                </a:cubicBezTo>
                <a:cubicBezTo>
                  <a:pt x="36" y="29"/>
                  <a:pt x="36" y="31"/>
                  <a:pt x="36" y="32"/>
                </a:cubicBezTo>
                <a:cubicBezTo>
                  <a:pt x="35" y="32"/>
                  <a:pt x="35" y="34"/>
                  <a:pt x="34" y="32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3" y="35"/>
                  <a:pt x="32" y="32"/>
                </a:cubicBezTo>
                <a:cubicBezTo>
                  <a:pt x="32" y="32"/>
                  <a:pt x="32" y="31"/>
                  <a:pt x="32" y="30"/>
                </a:cubicBezTo>
                <a:cubicBezTo>
                  <a:pt x="32" y="31"/>
                  <a:pt x="31" y="29"/>
                  <a:pt x="32" y="31"/>
                </a:cubicBezTo>
                <a:cubicBezTo>
                  <a:pt x="32" y="32"/>
                  <a:pt x="32" y="33"/>
                  <a:pt x="32" y="33"/>
                </a:cubicBezTo>
                <a:cubicBezTo>
                  <a:pt x="32" y="34"/>
                  <a:pt x="31" y="34"/>
                  <a:pt x="31" y="33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2"/>
                  <a:pt x="30" y="32"/>
                  <a:pt x="30" y="33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5"/>
                  <a:pt x="30" y="34"/>
                </a:cubicBezTo>
                <a:cubicBezTo>
                  <a:pt x="30" y="33"/>
                  <a:pt x="30" y="33"/>
                  <a:pt x="30" y="33"/>
                </a:cubicBezTo>
                <a:cubicBezTo>
                  <a:pt x="29" y="34"/>
                  <a:pt x="29" y="36"/>
                  <a:pt x="29" y="35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4"/>
                  <a:pt x="29" y="35"/>
                </a:cubicBezTo>
                <a:cubicBezTo>
                  <a:pt x="28" y="34"/>
                  <a:pt x="28" y="34"/>
                  <a:pt x="27" y="32"/>
                </a:cubicBezTo>
                <a:cubicBezTo>
                  <a:pt x="27" y="36"/>
                  <a:pt x="26" y="37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4" y="35"/>
                  <a:pt x="25" y="37"/>
                  <a:pt x="25" y="37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3"/>
                  <a:pt x="24" y="35"/>
                  <a:pt x="24" y="36"/>
                </a:cubicBezTo>
                <a:cubicBezTo>
                  <a:pt x="24" y="37"/>
                  <a:pt x="24" y="35"/>
                  <a:pt x="24" y="36"/>
                </a:cubicBezTo>
                <a:cubicBezTo>
                  <a:pt x="24" y="37"/>
                  <a:pt x="23" y="36"/>
                  <a:pt x="24" y="37"/>
                </a:cubicBezTo>
                <a:cubicBezTo>
                  <a:pt x="23" y="37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2" y="34"/>
                  <a:pt x="23" y="32"/>
                  <a:pt x="22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8"/>
                  <a:pt x="22" y="28"/>
                  <a:pt x="22" y="27"/>
                </a:cubicBezTo>
                <a:cubicBezTo>
                  <a:pt x="22" y="28"/>
                  <a:pt x="22" y="30"/>
                  <a:pt x="22" y="31"/>
                </a:cubicBezTo>
                <a:cubicBezTo>
                  <a:pt x="22" y="32"/>
                  <a:pt x="23" y="35"/>
                  <a:pt x="22" y="35"/>
                </a:cubicBezTo>
                <a:cubicBezTo>
                  <a:pt x="22" y="34"/>
                  <a:pt x="23" y="35"/>
                  <a:pt x="22" y="34"/>
                </a:cubicBezTo>
                <a:cubicBezTo>
                  <a:pt x="22" y="32"/>
                  <a:pt x="22" y="34"/>
                  <a:pt x="22" y="34"/>
                </a:cubicBezTo>
                <a:cubicBezTo>
                  <a:pt x="22" y="35"/>
                  <a:pt x="22" y="36"/>
                  <a:pt x="22" y="37"/>
                </a:cubicBezTo>
                <a:cubicBezTo>
                  <a:pt x="22" y="36"/>
                  <a:pt x="22" y="35"/>
                  <a:pt x="21" y="35"/>
                </a:cubicBezTo>
                <a:cubicBezTo>
                  <a:pt x="22" y="36"/>
                  <a:pt x="21" y="37"/>
                  <a:pt x="22" y="37"/>
                </a:cubicBezTo>
                <a:cubicBezTo>
                  <a:pt x="22" y="40"/>
                  <a:pt x="21" y="37"/>
                  <a:pt x="21" y="39"/>
                </a:cubicBezTo>
                <a:cubicBezTo>
                  <a:pt x="21" y="37"/>
                  <a:pt x="21" y="35"/>
                  <a:pt x="21" y="34"/>
                </a:cubicBezTo>
                <a:cubicBezTo>
                  <a:pt x="21" y="36"/>
                  <a:pt x="20" y="36"/>
                  <a:pt x="21" y="39"/>
                </a:cubicBezTo>
                <a:cubicBezTo>
                  <a:pt x="21" y="38"/>
                  <a:pt x="21" y="37"/>
                  <a:pt x="21" y="36"/>
                </a:cubicBezTo>
                <a:cubicBezTo>
                  <a:pt x="20" y="35"/>
                  <a:pt x="21" y="39"/>
                  <a:pt x="20" y="36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20" y="37"/>
                  <a:pt x="20" y="36"/>
                </a:cubicBezTo>
                <a:cubicBezTo>
                  <a:pt x="19" y="36"/>
                  <a:pt x="19" y="38"/>
                  <a:pt x="19" y="36"/>
                </a:cubicBezTo>
                <a:cubicBezTo>
                  <a:pt x="19" y="36"/>
                  <a:pt x="18" y="36"/>
                  <a:pt x="19" y="37"/>
                </a:cubicBezTo>
                <a:cubicBezTo>
                  <a:pt x="19" y="38"/>
                  <a:pt x="19" y="36"/>
                  <a:pt x="19" y="38"/>
                </a:cubicBezTo>
                <a:cubicBezTo>
                  <a:pt x="19" y="37"/>
                  <a:pt x="19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9" y="40"/>
                </a:cubicBezTo>
                <a:cubicBezTo>
                  <a:pt x="19" y="39"/>
                  <a:pt x="19" y="38"/>
                  <a:pt x="18" y="38"/>
                </a:cubicBezTo>
                <a:cubicBezTo>
                  <a:pt x="19" y="40"/>
                  <a:pt x="19" y="40"/>
                  <a:pt x="19" y="40"/>
                </a:cubicBezTo>
                <a:cubicBezTo>
                  <a:pt x="18" y="40"/>
                  <a:pt x="18" y="37"/>
                  <a:pt x="18" y="3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5"/>
                  <a:pt x="17" y="36"/>
                </a:cubicBezTo>
                <a:cubicBezTo>
                  <a:pt x="18" y="37"/>
                  <a:pt x="18" y="39"/>
                  <a:pt x="18" y="40"/>
                </a:cubicBezTo>
                <a:cubicBezTo>
                  <a:pt x="18" y="40"/>
                  <a:pt x="17" y="38"/>
                  <a:pt x="17" y="40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7" y="36"/>
                  <a:pt x="17" y="36"/>
                </a:cubicBezTo>
                <a:cubicBezTo>
                  <a:pt x="17" y="37"/>
                  <a:pt x="17" y="39"/>
                  <a:pt x="17" y="39"/>
                </a:cubicBezTo>
                <a:cubicBezTo>
                  <a:pt x="17" y="39"/>
                  <a:pt x="17" y="38"/>
                  <a:pt x="16" y="38"/>
                </a:cubicBezTo>
                <a:cubicBezTo>
                  <a:pt x="16" y="38"/>
                  <a:pt x="17" y="39"/>
                  <a:pt x="17" y="40"/>
                </a:cubicBezTo>
                <a:cubicBezTo>
                  <a:pt x="16" y="39"/>
                  <a:pt x="16" y="38"/>
                  <a:pt x="15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3"/>
                  <a:pt x="15" y="33"/>
                  <a:pt x="15" y="31"/>
                </a:cubicBezTo>
                <a:cubicBezTo>
                  <a:pt x="14" y="31"/>
                  <a:pt x="14" y="32"/>
                  <a:pt x="14" y="32"/>
                </a:cubicBezTo>
                <a:cubicBezTo>
                  <a:pt x="15" y="35"/>
                  <a:pt x="15" y="36"/>
                  <a:pt x="15" y="39"/>
                </a:cubicBezTo>
                <a:cubicBezTo>
                  <a:pt x="15" y="40"/>
                  <a:pt x="14" y="32"/>
                  <a:pt x="14" y="37"/>
                </a:cubicBezTo>
                <a:cubicBezTo>
                  <a:pt x="14" y="37"/>
                  <a:pt x="14" y="39"/>
                  <a:pt x="14" y="39"/>
                </a:cubicBezTo>
                <a:cubicBezTo>
                  <a:pt x="14" y="38"/>
                  <a:pt x="15" y="41"/>
                  <a:pt x="14" y="40"/>
                </a:cubicBezTo>
                <a:cubicBezTo>
                  <a:pt x="14" y="39"/>
                  <a:pt x="13" y="38"/>
                  <a:pt x="13" y="36"/>
                </a:cubicBezTo>
                <a:cubicBezTo>
                  <a:pt x="13" y="37"/>
                  <a:pt x="14" y="37"/>
                  <a:pt x="14" y="36"/>
                </a:cubicBezTo>
                <a:cubicBezTo>
                  <a:pt x="13" y="35"/>
                  <a:pt x="13" y="34"/>
                  <a:pt x="13" y="34"/>
                </a:cubicBezTo>
                <a:cubicBezTo>
                  <a:pt x="13" y="34"/>
                  <a:pt x="13" y="34"/>
                  <a:pt x="13" y="35"/>
                </a:cubicBezTo>
                <a:cubicBezTo>
                  <a:pt x="13" y="37"/>
                  <a:pt x="13" y="35"/>
                  <a:pt x="13" y="37"/>
                </a:cubicBezTo>
                <a:cubicBezTo>
                  <a:pt x="13" y="37"/>
                  <a:pt x="12" y="35"/>
                  <a:pt x="13" y="38"/>
                </a:cubicBezTo>
                <a:cubicBezTo>
                  <a:pt x="13" y="38"/>
                  <a:pt x="13" y="39"/>
                  <a:pt x="13" y="40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39"/>
                  <a:pt x="13" y="42"/>
                  <a:pt x="13" y="41"/>
                </a:cubicBezTo>
                <a:cubicBezTo>
                  <a:pt x="12" y="39"/>
                  <a:pt x="12" y="39"/>
                  <a:pt x="12" y="39"/>
                </a:cubicBezTo>
                <a:cubicBezTo>
                  <a:pt x="12" y="38"/>
                  <a:pt x="13" y="40"/>
                  <a:pt x="12" y="37"/>
                </a:cubicBezTo>
                <a:cubicBezTo>
                  <a:pt x="12" y="37"/>
                  <a:pt x="12" y="39"/>
                  <a:pt x="12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4"/>
                  <a:pt x="11" y="36"/>
                </a:cubicBezTo>
                <a:cubicBezTo>
                  <a:pt x="11" y="37"/>
                  <a:pt x="11" y="37"/>
                  <a:pt x="11" y="38"/>
                </a:cubicBezTo>
                <a:cubicBezTo>
                  <a:pt x="11" y="38"/>
                  <a:pt x="11" y="39"/>
                  <a:pt x="11" y="40"/>
                </a:cubicBezTo>
                <a:cubicBezTo>
                  <a:pt x="10" y="38"/>
                  <a:pt x="10" y="40"/>
                  <a:pt x="10" y="37"/>
                </a:cubicBezTo>
                <a:cubicBezTo>
                  <a:pt x="10" y="39"/>
                  <a:pt x="11" y="38"/>
                  <a:pt x="11" y="36"/>
                </a:cubicBezTo>
                <a:cubicBezTo>
                  <a:pt x="10" y="34"/>
                  <a:pt x="11" y="37"/>
                  <a:pt x="11" y="34"/>
                </a:cubicBezTo>
                <a:cubicBezTo>
                  <a:pt x="11" y="34"/>
                  <a:pt x="10" y="32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3"/>
                  <a:pt x="10" y="33"/>
                  <a:pt x="10" y="34"/>
                </a:cubicBezTo>
                <a:cubicBezTo>
                  <a:pt x="10" y="34"/>
                  <a:pt x="10" y="35"/>
                  <a:pt x="10" y="36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8" y="34"/>
                  <a:pt x="8" y="34"/>
                </a:cubicBezTo>
                <a:cubicBezTo>
                  <a:pt x="8" y="36"/>
                  <a:pt x="7" y="34"/>
                  <a:pt x="8" y="36"/>
                </a:cubicBezTo>
                <a:cubicBezTo>
                  <a:pt x="8" y="37"/>
                  <a:pt x="9" y="39"/>
                  <a:pt x="9" y="40"/>
                </a:cubicBezTo>
                <a:cubicBezTo>
                  <a:pt x="9" y="40"/>
                  <a:pt x="9" y="39"/>
                  <a:pt x="8" y="38"/>
                </a:cubicBezTo>
                <a:cubicBezTo>
                  <a:pt x="8" y="39"/>
                  <a:pt x="8" y="36"/>
                  <a:pt x="8" y="38"/>
                </a:cubicBezTo>
                <a:cubicBezTo>
                  <a:pt x="8" y="37"/>
                  <a:pt x="8" y="35"/>
                  <a:pt x="7" y="33"/>
                </a:cubicBezTo>
                <a:cubicBezTo>
                  <a:pt x="7" y="34"/>
                  <a:pt x="7" y="32"/>
                  <a:pt x="7" y="32"/>
                </a:cubicBezTo>
                <a:cubicBezTo>
                  <a:pt x="7" y="33"/>
                  <a:pt x="6" y="34"/>
                  <a:pt x="6" y="35"/>
                </a:cubicBezTo>
                <a:cubicBezTo>
                  <a:pt x="5" y="33"/>
                  <a:pt x="5" y="35"/>
                  <a:pt x="4" y="35"/>
                </a:cubicBezTo>
                <a:cubicBezTo>
                  <a:pt x="4" y="34"/>
                  <a:pt x="4" y="32"/>
                  <a:pt x="3" y="32"/>
                </a:cubicBezTo>
                <a:cubicBezTo>
                  <a:pt x="3" y="32"/>
                  <a:pt x="4" y="34"/>
                  <a:pt x="3" y="33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3"/>
                  <a:pt x="2" y="31"/>
                  <a:pt x="3" y="34"/>
                </a:cubicBezTo>
                <a:cubicBezTo>
                  <a:pt x="3" y="32"/>
                  <a:pt x="3" y="32"/>
                  <a:pt x="3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29"/>
                  <a:pt x="2" y="31"/>
                  <a:pt x="1" y="31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3"/>
                  <a:pt x="1" y="32"/>
                  <a:pt x="1" y="33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30"/>
                  <a:pt x="0" y="3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0" y="30"/>
                  <a:pt x="0" y="31"/>
                </a:cubicBezTo>
                <a:cubicBezTo>
                  <a:pt x="1" y="32"/>
                  <a:pt x="1" y="31"/>
                  <a:pt x="1" y="30"/>
                </a:cubicBezTo>
                <a:cubicBezTo>
                  <a:pt x="1" y="30"/>
                  <a:pt x="1" y="30"/>
                  <a:pt x="1" y="31"/>
                </a:cubicBezTo>
                <a:cubicBezTo>
                  <a:pt x="0" y="29"/>
                  <a:pt x="0" y="29"/>
                  <a:pt x="0" y="28"/>
                </a:cubicBezTo>
                <a:cubicBezTo>
                  <a:pt x="0" y="28"/>
                  <a:pt x="0" y="27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7"/>
                  <a:pt x="1" y="26"/>
                  <a:pt x="1" y="27"/>
                </a:cubicBezTo>
                <a:cubicBezTo>
                  <a:pt x="2" y="28"/>
                  <a:pt x="2" y="25"/>
                  <a:pt x="2" y="26"/>
                </a:cubicBezTo>
                <a:cubicBezTo>
                  <a:pt x="2" y="27"/>
                  <a:pt x="2" y="29"/>
                  <a:pt x="2" y="30"/>
                </a:cubicBezTo>
                <a:cubicBezTo>
                  <a:pt x="3" y="30"/>
                  <a:pt x="3" y="29"/>
                  <a:pt x="3" y="30"/>
                </a:cubicBezTo>
                <a:cubicBezTo>
                  <a:pt x="3" y="29"/>
                  <a:pt x="3" y="27"/>
                  <a:pt x="3" y="26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3" y="25"/>
                  <a:pt x="3" y="25"/>
                </a:cubicBezTo>
                <a:cubicBezTo>
                  <a:pt x="4" y="26"/>
                  <a:pt x="5" y="26"/>
                  <a:pt x="5" y="26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4"/>
                  <a:pt x="6" y="26"/>
                  <a:pt x="6" y="25"/>
                </a:cubicBezTo>
                <a:cubicBezTo>
                  <a:pt x="7" y="26"/>
                  <a:pt x="8" y="23"/>
                  <a:pt x="8" y="25"/>
                </a:cubicBezTo>
                <a:cubicBezTo>
                  <a:pt x="9" y="24"/>
                  <a:pt x="10" y="23"/>
                  <a:pt x="11" y="23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4"/>
                  <a:pt x="12" y="26"/>
                  <a:pt x="12" y="26"/>
                </a:cubicBezTo>
                <a:cubicBezTo>
                  <a:pt x="11" y="24"/>
                  <a:pt x="12" y="24"/>
                  <a:pt x="12" y="23"/>
                </a:cubicBezTo>
                <a:cubicBezTo>
                  <a:pt x="13" y="24"/>
                  <a:pt x="13" y="23"/>
                  <a:pt x="13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0"/>
                  <a:pt x="14" y="22"/>
                  <a:pt x="15" y="22"/>
                </a:cubicBezTo>
                <a:cubicBezTo>
                  <a:pt x="15" y="23"/>
                  <a:pt x="16" y="24"/>
                  <a:pt x="16" y="24"/>
                </a:cubicBezTo>
                <a:cubicBezTo>
                  <a:pt x="16" y="22"/>
                  <a:pt x="16" y="22"/>
                  <a:pt x="16" y="20"/>
                </a:cubicBezTo>
                <a:cubicBezTo>
                  <a:pt x="16" y="20"/>
                  <a:pt x="17" y="21"/>
                  <a:pt x="18" y="22"/>
                </a:cubicBezTo>
                <a:cubicBezTo>
                  <a:pt x="18" y="19"/>
                  <a:pt x="20" y="20"/>
                  <a:pt x="21" y="18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16"/>
                  <a:pt x="24" y="19"/>
                  <a:pt x="25" y="17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19"/>
                  <a:pt x="26" y="17"/>
                </a:cubicBezTo>
                <a:cubicBezTo>
                  <a:pt x="26" y="18"/>
                  <a:pt x="26" y="16"/>
                  <a:pt x="27" y="18"/>
                </a:cubicBezTo>
                <a:cubicBezTo>
                  <a:pt x="27" y="18"/>
                  <a:pt x="27" y="17"/>
                  <a:pt x="27" y="16"/>
                </a:cubicBezTo>
                <a:cubicBezTo>
                  <a:pt x="28" y="17"/>
                  <a:pt x="28" y="17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7"/>
                  <a:pt x="29" y="18"/>
                  <a:pt x="29" y="18"/>
                </a:cubicBezTo>
                <a:cubicBezTo>
                  <a:pt x="29" y="17"/>
                  <a:pt x="30" y="18"/>
                  <a:pt x="29" y="15"/>
                </a:cubicBezTo>
                <a:cubicBezTo>
                  <a:pt x="30" y="17"/>
                  <a:pt x="31" y="14"/>
                  <a:pt x="32" y="16"/>
                </a:cubicBezTo>
                <a:cubicBezTo>
                  <a:pt x="32" y="15"/>
                  <a:pt x="32" y="15"/>
                  <a:pt x="32" y="14"/>
                </a:cubicBezTo>
                <a:cubicBezTo>
                  <a:pt x="32" y="14"/>
                  <a:pt x="33" y="16"/>
                  <a:pt x="34" y="14"/>
                </a:cubicBezTo>
                <a:cubicBezTo>
                  <a:pt x="34" y="15"/>
                  <a:pt x="34" y="16"/>
                  <a:pt x="34" y="16"/>
                </a:cubicBezTo>
                <a:cubicBezTo>
                  <a:pt x="34" y="14"/>
                  <a:pt x="34" y="14"/>
                  <a:pt x="34" y="14"/>
                </a:cubicBezTo>
                <a:cubicBezTo>
                  <a:pt x="35" y="13"/>
                  <a:pt x="36" y="15"/>
                  <a:pt x="37" y="15"/>
                </a:cubicBezTo>
                <a:cubicBezTo>
                  <a:pt x="38" y="13"/>
                  <a:pt x="40" y="14"/>
                  <a:pt x="42" y="13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1"/>
                  <a:pt x="43" y="16"/>
                  <a:pt x="43" y="12"/>
                </a:cubicBezTo>
                <a:cubicBezTo>
                  <a:pt x="43" y="13"/>
                  <a:pt x="44" y="12"/>
                  <a:pt x="44" y="14"/>
                </a:cubicBezTo>
                <a:cubicBezTo>
                  <a:pt x="44" y="12"/>
                  <a:pt x="45" y="15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4"/>
                  <a:pt x="46" y="12"/>
                  <a:pt x="47" y="13"/>
                </a:cubicBezTo>
                <a:cubicBezTo>
                  <a:pt x="47" y="14"/>
                  <a:pt x="47" y="14"/>
                  <a:pt x="47" y="15"/>
                </a:cubicBezTo>
                <a:cubicBezTo>
                  <a:pt x="48" y="16"/>
                  <a:pt x="47" y="12"/>
                  <a:pt x="48" y="15"/>
                </a:cubicBezTo>
                <a:cubicBezTo>
                  <a:pt x="48" y="15"/>
                  <a:pt x="48" y="13"/>
                  <a:pt x="48" y="13"/>
                </a:cubicBezTo>
                <a:cubicBezTo>
                  <a:pt x="49" y="14"/>
                  <a:pt x="50" y="12"/>
                  <a:pt x="52" y="11"/>
                </a:cubicBezTo>
                <a:cubicBezTo>
                  <a:pt x="53" y="13"/>
                  <a:pt x="53" y="16"/>
                  <a:pt x="53" y="14"/>
                </a:cubicBezTo>
                <a:cubicBezTo>
                  <a:pt x="53" y="14"/>
                  <a:pt x="53" y="13"/>
                  <a:pt x="53" y="13"/>
                </a:cubicBezTo>
                <a:cubicBezTo>
                  <a:pt x="53" y="12"/>
                  <a:pt x="54" y="16"/>
                  <a:pt x="54" y="15"/>
                </a:cubicBezTo>
                <a:cubicBezTo>
                  <a:pt x="54" y="13"/>
                  <a:pt x="54" y="14"/>
                  <a:pt x="54" y="13"/>
                </a:cubicBezTo>
                <a:cubicBezTo>
                  <a:pt x="55" y="14"/>
                  <a:pt x="55" y="15"/>
                  <a:pt x="55" y="14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12"/>
                  <a:pt x="57" y="13"/>
                  <a:pt x="56" y="10"/>
                </a:cubicBezTo>
                <a:cubicBezTo>
                  <a:pt x="60" y="9"/>
                  <a:pt x="62" y="7"/>
                  <a:pt x="65" y="6"/>
                </a:cubicBezTo>
                <a:cubicBezTo>
                  <a:pt x="68" y="6"/>
                  <a:pt x="71" y="4"/>
                  <a:pt x="75" y="5"/>
                </a:cubicBezTo>
                <a:cubicBezTo>
                  <a:pt x="76" y="7"/>
                  <a:pt x="76" y="7"/>
                  <a:pt x="76" y="6"/>
                </a:cubicBezTo>
                <a:cubicBezTo>
                  <a:pt x="77" y="7"/>
                  <a:pt x="77" y="7"/>
                  <a:pt x="77" y="7"/>
                </a:cubicBezTo>
                <a:cubicBezTo>
                  <a:pt x="76" y="5"/>
                  <a:pt x="77" y="6"/>
                  <a:pt x="77" y="5"/>
                </a:cubicBezTo>
                <a:cubicBezTo>
                  <a:pt x="78" y="5"/>
                  <a:pt x="79" y="4"/>
                  <a:pt x="80" y="4"/>
                </a:cubicBezTo>
                <a:cubicBezTo>
                  <a:pt x="80" y="4"/>
                  <a:pt x="80" y="5"/>
                  <a:pt x="80" y="5"/>
                </a:cubicBezTo>
                <a:cubicBezTo>
                  <a:pt x="80" y="4"/>
                  <a:pt x="80" y="4"/>
                  <a:pt x="80" y="4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4"/>
                  <a:pt x="81" y="3"/>
                  <a:pt x="80" y="3"/>
                </a:cubicBezTo>
                <a:cubicBezTo>
                  <a:pt x="83" y="0"/>
                  <a:pt x="87" y="3"/>
                  <a:pt x="89" y="2"/>
                </a:cubicBezTo>
                <a:cubicBezTo>
                  <a:pt x="90" y="3"/>
                  <a:pt x="91" y="2"/>
                  <a:pt x="92" y="1"/>
                </a:cubicBezTo>
                <a:cubicBezTo>
                  <a:pt x="95" y="3"/>
                  <a:pt x="97" y="5"/>
                  <a:pt x="99" y="3"/>
                </a:cubicBezTo>
                <a:cubicBezTo>
                  <a:pt x="99" y="3"/>
                  <a:pt x="100" y="8"/>
                  <a:pt x="99" y="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Freeform 102"/>
          <p:cNvSpPr/>
          <p:nvPr/>
        </p:nvSpPr>
        <p:spPr bwMode="auto">
          <a:xfrm>
            <a:off x="3233020" y="3168274"/>
            <a:ext cx="395287" cy="307975"/>
          </a:xfrm>
          <a:custGeom>
            <a:avLst/>
            <a:gdLst>
              <a:gd name="T0" fmla="*/ 90 w 105"/>
              <a:gd name="T1" fmla="*/ 71 h 82"/>
              <a:gd name="T2" fmla="*/ 87 w 105"/>
              <a:gd name="T3" fmla="*/ 69 h 82"/>
              <a:gd name="T4" fmla="*/ 78 w 105"/>
              <a:gd name="T5" fmla="*/ 66 h 82"/>
              <a:gd name="T6" fmla="*/ 76 w 105"/>
              <a:gd name="T7" fmla="*/ 64 h 82"/>
              <a:gd name="T8" fmla="*/ 71 w 105"/>
              <a:gd name="T9" fmla="*/ 57 h 82"/>
              <a:gd name="T10" fmla="*/ 70 w 105"/>
              <a:gd name="T11" fmla="*/ 56 h 82"/>
              <a:gd name="T12" fmla="*/ 65 w 105"/>
              <a:gd name="T13" fmla="*/ 54 h 82"/>
              <a:gd name="T14" fmla="*/ 63 w 105"/>
              <a:gd name="T15" fmla="*/ 51 h 82"/>
              <a:gd name="T16" fmla="*/ 62 w 105"/>
              <a:gd name="T17" fmla="*/ 48 h 82"/>
              <a:gd name="T18" fmla="*/ 59 w 105"/>
              <a:gd name="T19" fmla="*/ 49 h 82"/>
              <a:gd name="T20" fmla="*/ 54 w 105"/>
              <a:gd name="T21" fmla="*/ 47 h 82"/>
              <a:gd name="T22" fmla="*/ 52 w 105"/>
              <a:gd name="T23" fmla="*/ 45 h 82"/>
              <a:gd name="T24" fmla="*/ 49 w 105"/>
              <a:gd name="T25" fmla="*/ 45 h 82"/>
              <a:gd name="T26" fmla="*/ 48 w 105"/>
              <a:gd name="T27" fmla="*/ 42 h 82"/>
              <a:gd name="T28" fmla="*/ 44 w 105"/>
              <a:gd name="T29" fmla="*/ 40 h 82"/>
              <a:gd name="T30" fmla="*/ 42 w 105"/>
              <a:gd name="T31" fmla="*/ 36 h 82"/>
              <a:gd name="T32" fmla="*/ 40 w 105"/>
              <a:gd name="T33" fmla="*/ 35 h 82"/>
              <a:gd name="T34" fmla="*/ 39 w 105"/>
              <a:gd name="T35" fmla="*/ 33 h 82"/>
              <a:gd name="T36" fmla="*/ 37 w 105"/>
              <a:gd name="T37" fmla="*/ 33 h 82"/>
              <a:gd name="T38" fmla="*/ 36 w 105"/>
              <a:gd name="T39" fmla="*/ 33 h 82"/>
              <a:gd name="T40" fmla="*/ 34 w 105"/>
              <a:gd name="T41" fmla="*/ 32 h 82"/>
              <a:gd name="T42" fmla="*/ 29 w 105"/>
              <a:gd name="T43" fmla="*/ 28 h 82"/>
              <a:gd name="T44" fmla="*/ 27 w 105"/>
              <a:gd name="T45" fmla="*/ 27 h 82"/>
              <a:gd name="T46" fmla="*/ 25 w 105"/>
              <a:gd name="T47" fmla="*/ 26 h 82"/>
              <a:gd name="T48" fmla="*/ 21 w 105"/>
              <a:gd name="T49" fmla="*/ 23 h 82"/>
              <a:gd name="T50" fmla="*/ 23 w 105"/>
              <a:gd name="T51" fmla="*/ 18 h 82"/>
              <a:gd name="T52" fmla="*/ 19 w 105"/>
              <a:gd name="T53" fmla="*/ 21 h 82"/>
              <a:gd name="T54" fmla="*/ 15 w 105"/>
              <a:gd name="T55" fmla="*/ 24 h 82"/>
              <a:gd name="T56" fmla="*/ 14 w 105"/>
              <a:gd name="T57" fmla="*/ 21 h 82"/>
              <a:gd name="T58" fmla="*/ 12 w 105"/>
              <a:gd name="T59" fmla="*/ 23 h 82"/>
              <a:gd name="T60" fmla="*/ 12 w 105"/>
              <a:gd name="T61" fmla="*/ 21 h 82"/>
              <a:gd name="T62" fmla="*/ 13 w 105"/>
              <a:gd name="T63" fmla="*/ 16 h 82"/>
              <a:gd name="T64" fmla="*/ 9 w 105"/>
              <a:gd name="T65" fmla="*/ 19 h 82"/>
              <a:gd name="T66" fmla="*/ 9 w 105"/>
              <a:gd name="T67" fmla="*/ 16 h 82"/>
              <a:gd name="T68" fmla="*/ 7 w 105"/>
              <a:gd name="T69" fmla="*/ 18 h 82"/>
              <a:gd name="T70" fmla="*/ 5 w 105"/>
              <a:gd name="T71" fmla="*/ 17 h 82"/>
              <a:gd name="T72" fmla="*/ 9 w 105"/>
              <a:gd name="T73" fmla="*/ 13 h 82"/>
              <a:gd name="T74" fmla="*/ 4 w 105"/>
              <a:gd name="T75" fmla="*/ 14 h 82"/>
              <a:gd name="T76" fmla="*/ 3 w 105"/>
              <a:gd name="T77" fmla="*/ 6 h 82"/>
              <a:gd name="T78" fmla="*/ 3 w 105"/>
              <a:gd name="T79" fmla="*/ 4 h 82"/>
              <a:gd name="T80" fmla="*/ 0 w 105"/>
              <a:gd name="T81" fmla="*/ 3 h 82"/>
              <a:gd name="T82" fmla="*/ 2 w 105"/>
              <a:gd name="T83" fmla="*/ 0 h 82"/>
              <a:gd name="T84" fmla="*/ 4 w 105"/>
              <a:gd name="T85" fmla="*/ 4 h 82"/>
              <a:gd name="T86" fmla="*/ 11 w 105"/>
              <a:gd name="T87" fmla="*/ 2 h 82"/>
              <a:gd name="T88" fmla="*/ 20 w 105"/>
              <a:gd name="T89" fmla="*/ 5 h 82"/>
              <a:gd name="T90" fmla="*/ 30 w 105"/>
              <a:gd name="T91" fmla="*/ 9 h 82"/>
              <a:gd name="T92" fmla="*/ 37 w 105"/>
              <a:gd name="T93" fmla="*/ 13 h 82"/>
              <a:gd name="T94" fmla="*/ 43 w 105"/>
              <a:gd name="T95" fmla="*/ 16 h 82"/>
              <a:gd name="T96" fmla="*/ 52 w 105"/>
              <a:gd name="T97" fmla="*/ 25 h 82"/>
              <a:gd name="T98" fmla="*/ 56 w 105"/>
              <a:gd name="T99" fmla="*/ 31 h 82"/>
              <a:gd name="T100" fmla="*/ 61 w 105"/>
              <a:gd name="T101" fmla="*/ 37 h 82"/>
              <a:gd name="T102" fmla="*/ 85 w 105"/>
              <a:gd name="T103" fmla="*/ 53 h 82"/>
              <a:gd name="T104" fmla="*/ 90 w 105"/>
              <a:gd name="T105" fmla="*/ 58 h 82"/>
              <a:gd name="T106" fmla="*/ 99 w 105"/>
              <a:gd name="T107" fmla="*/ 8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" h="82">
                <a:moveTo>
                  <a:pt x="99" y="80"/>
                </a:moveTo>
                <a:cubicBezTo>
                  <a:pt x="95" y="82"/>
                  <a:pt x="97" y="77"/>
                  <a:pt x="93" y="78"/>
                </a:cubicBezTo>
                <a:cubicBezTo>
                  <a:pt x="93" y="78"/>
                  <a:pt x="95" y="76"/>
                  <a:pt x="94" y="76"/>
                </a:cubicBezTo>
                <a:cubicBezTo>
                  <a:pt x="91" y="78"/>
                  <a:pt x="90" y="74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0"/>
                  <a:pt x="90" y="71"/>
                  <a:pt x="90" y="71"/>
                </a:cubicBezTo>
                <a:cubicBezTo>
                  <a:pt x="90" y="71"/>
                  <a:pt x="90" y="71"/>
                  <a:pt x="90" y="70"/>
                </a:cubicBezTo>
                <a:cubicBezTo>
                  <a:pt x="89" y="71"/>
                  <a:pt x="89" y="70"/>
                  <a:pt x="89" y="71"/>
                </a:cubicBezTo>
                <a:cubicBezTo>
                  <a:pt x="90" y="69"/>
                  <a:pt x="90" y="69"/>
                  <a:pt x="90" y="69"/>
                </a:cubicBezTo>
                <a:cubicBezTo>
                  <a:pt x="89" y="70"/>
                  <a:pt x="89" y="70"/>
                  <a:pt x="89" y="70"/>
                </a:cubicBezTo>
                <a:cubicBezTo>
                  <a:pt x="86" y="72"/>
                  <a:pt x="88" y="68"/>
                  <a:pt x="86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84" y="69"/>
                  <a:pt x="83" y="68"/>
                  <a:pt x="81" y="67"/>
                </a:cubicBezTo>
                <a:cubicBezTo>
                  <a:pt x="83" y="66"/>
                  <a:pt x="83" y="66"/>
                  <a:pt x="83" y="66"/>
                </a:cubicBezTo>
                <a:cubicBezTo>
                  <a:pt x="82" y="67"/>
                  <a:pt x="81" y="67"/>
                  <a:pt x="80" y="67"/>
                </a:cubicBezTo>
                <a:cubicBezTo>
                  <a:pt x="82" y="65"/>
                  <a:pt x="79" y="67"/>
                  <a:pt x="79" y="66"/>
                </a:cubicBezTo>
                <a:cubicBezTo>
                  <a:pt x="79" y="66"/>
                  <a:pt x="79" y="66"/>
                  <a:pt x="79" y="66"/>
                </a:cubicBezTo>
                <a:cubicBezTo>
                  <a:pt x="78" y="67"/>
                  <a:pt x="80" y="65"/>
                  <a:pt x="78" y="66"/>
                </a:cubicBezTo>
                <a:cubicBezTo>
                  <a:pt x="79" y="65"/>
                  <a:pt x="79" y="65"/>
                  <a:pt x="79" y="65"/>
                </a:cubicBezTo>
                <a:cubicBezTo>
                  <a:pt x="77" y="67"/>
                  <a:pt x="79" y="64"/>
                  <a:pt x="78" y="65"/>
                </a:cubicBezTo>
                <a:cubicBezTo>
                  <a:pt x="78" y="65"/>
                  <a:pt x="78" y="65"/>
                  <a:pt x="78" y="65"/>
                </a:cubicBezTo>
                <a:cubicBezTo>
                  <a:pt x="77" y="65"/>
                  <a:pt x="78" y="64"/>
                  <a:pt x="78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77" y="64"/>
                  <a:pt x="78" y="63"/>
                  <a:pt x="76" y="64"/>
                </a:cubicBezTo>
                <a:cubicBezTo>
                  <a:pt x="77" y="63"/>
                  <a:pt x="77" y="64"/>
                  <a:pt x="79" y="62"/>
                </a:cubicBezTo>
                <a:cubicBezTo>
                  <a:pt x="76" y="62"/>
                  <a:pt x="75" y="61"/>
                  <a:pt x="73" y="59"/>
                </a:cubicBezTo>
                <a:cubicBezTo>
                  <a:pt x="73" y="59"/>
                  <a:pt x="73" y="58"/>
                  <a:pt x="74" y="58"/>
                </a:cubicBezTo>
                <a:cubicBezTo>
                  <a:pt x="74" y="58"/>
                  <a:pt x="73" y="58"/>
                  <a:pt x="72" y="58"/>
                </a:cubicBezTo>
                <a:cubicBezTo>
                  <a:pt x="72" y="58"/>
                  <a:pt x="73" y="57"/>
                  <a:pt x="73" y="57"/>
                </a:cubicBezTo>
                <a:cubicBezTo>
                  <a:pt x="73" y="56"/>
                  <a:pt x="71" y="58"/>
                  <a:pt x="71" y="57"/>
                </a:cubicBezTo>
                <a:cubicBezTo>
                  <a:pt x="73" y="56"/>
                  <a:pt x="73" y="56"/>
                  <a:pt x="73" y="56"/>
                </a:cubicBezTo>
                <a:cubicBezTo>
                  <a:pt x="72" y="57"/>
                  <a:pt x="71" y="57"/>
                  <a:pt x="71" y="57"/>
                </a:cubicBezTo>
                <a:cubicBezTo>
                  <a:pt x="71" y="57"/>
                  <a:pt x="71" y="56"/>
                  <a:pt x="72" y="56"/>
                </a:cubicBezTo>
                <a:cubicBezTo>
                  <a:pt x="70" y="57"/>
                  <a:pt x="71" y="55"/>
                  <a:pt x="70" y="56"/>
                </a:cubicBezTo>
                <a:cubicBezTo>
                  <a:pt x="71" y="55"/>
                  <a:pt x="71" y="55"/>
                  <a:pt x="71" y="55"/>
                </a:cubicBezTo>
                <a:cubicBezTo>
                  <a:pt x="72" y="54"/>
                  <a:pt x="69" y="57"/>
                  <a:pt x="70" y="56"/>
                </a:cubicBezTo>
                <a:cubicBezTo>
                  <a:pt x="71" y="55"/>
                  <a:pt x="71" y="55"/>
                  <a:pt x="71" y="55"/>
                </a:cubicBezTo>
                <a:cubicBezTo>
                  <a:pt x="69" y="56"/>
                  <a:pt x="69" y="55"/>
                  <a:pt x="68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4"/>
                  <a:pt x="68" y="54"/>
                  <a:pt x="67" y="54"/>
                </a:cubicBezTo>
                <a:cubicBezTo>
                  <a:pt x="67" y="53"/>
                  <a:pt x="68" y="52"/>
                  <a:pt x="68" y="52"/>
                </a:cubicBezTo>
                <a:cubicBezTo>
                  <a:pt x="66" y="53"/>
                  <a:pt x="66" y="52"/>
                  <a:pt x="65" y="54"/>
                </a:cubicBezTo>
                <a:cubicBezTo>
                  <a:pt x="65" y="53"/>
                  <a:pt x="65" y="52"/>
                  <a:pt x="64" y="52"/>
                </a:cubicBezTo>
                <a:cubicBezTo>
                  <a:pt x="65" y="52"/>
                  <a:pt x="66" y="50"/>
                  <a:pt x="66" y="50"/>
                </a:cubicBezTo>
                <a:cubicBezTo>
                  <a:pt x="67" y="49"/>
                  <a:pt x="67" y="49"/>
                  <a:pt x="67" y="49"/>
                </a:cubicBezTo>
                <a:cubicBezTo>
                  <a:pt x="68" y="49"/>
                  <a:pt x="67" y="50"/>
                  <a:pt x="68" y="49"/>
                </a:cubicBezTo>
                <a:cubicBezTo>
                  <a:pt x="67" y="49"/>
                  <a:pt x="66" y="49"/>
                  <a:pt x="67" y="48"/>
                </a:cubicBezTo>
                <a:cubicBezTo>
                  <a:pt x="65" y="49"/>
                  <a:pt x="63" y="51"/>
                  <a:pt x="63" y="51"/>
                </a:cubicBezTo>
                <a:cubicBezTo>
                  <a:pt x="63" y="50"/>
                  <a:pt x="64" y="49"/>
                  <a:pt x="65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61" y="51"/>
                  <a:pt x="62" y="50"/>
                  <a:pt x="62" y="50"/>
                </a:cubicBezTo>
                <a:cubicBezTo>
                  <a:pt x="60" y="51"/>
                  <a:pt x="60" y="51"/>
                  <a:pt x="60" y="51"/>
                </a:cubicBezTo>
                <a:cubicBezTo>
                  <a:pt x="61" y="51"/>
                  <a:pt x="59" y="51"/>
                  <a:pt x="61" y="49"/>
                </a:cubicBezTo>
                <a:cubicBezTo>
                  <a:pt x="61" y="48"/>
                  <a:pt x="61" y="49"/>
                  <a:pt x="62" y="48"/>
                </a:cubicBezTo>
                <a:cubicBezTo>
                  <a:pt x="62" y="48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0" y="48"/>
                  <a:pt x="59" y="49"/>
                </a:cubicBezTo>
                <a:cubicBezTo>
                  <a:pt x="59" y="50"/>
                  <a:pt x="60" y="48"/>
                  <a:pt x="60" y="49"/>
                </a:cubicBezTo>
                <a:cubicBezTo>
                  <a:pt x="59" y="50"/>
                  <a:pt x="58" y="50"/>
                  <a:pt x="58" y="50"/>
                </a:cubicBezTo>
                <a:cubicBezTo>
                  <a:pt x="59" y="49"/>
                  <a:pt x="59" y="49"/>
                  <a:pt x="59" y="49"/>
                </a:cubicBezTo>
                <a:cubicBezTo>
                  <a:pt x="57" y="49"/>
                  <a:pt x="57" y="49"/>
                  <a:pt x="56" y="50"/>
                </a:cubicBezTo>
                <a:cubicBezTo>
                  <a:pt x="55" y="50"/>
                  <a:pt x="57" y="48"/>
                  <a:pt x="57" y="49"/>
                </a:cubicBezTo>
                <a:cubicBezTo>
                  <a:pt x="57" y="47"/>
                  <a:pt x="54" y="49"/>
                  <a:pt x="55" y="47"/>
                </a:cubicBezTo>
                <a:cubicBezTo>
                  <a:pt x="56" y="47"/>
                  <a:pt x="54" y="49"/>
                  <a:pt x="55" y="48"/>
                </a:cubicBezTo>
                <a:cubicBezTo>
                  <a:pt x="54" y="48"/>
                  <a:pt x="55" y="47"/>
                  <a:pt x="55" y="47"/>
                </a:cubicBezTo>
                <a:cubicBezTo>
                  <a:pt x="56" y="46"/>
                  <a:pt x="55" y="47"/>
                  <a:pt x="54" y="47"/>
                </a:cubicBezTo>
                <a:cubicBezTo>
                  <a:pt x="54" y="48"/>
                  <a:pt x="54" y="47"/>
                  <a:pt x="55" y="47"/>
                </a:cubicBezTo>
                <a:cubicBezTo>
                  <a:pt x="54" y="47"/>
                  <a:pt x="52" y="47"/>
                  <a:pt x="52" y="46"/>
                </a:cubicBezTo>
                <a:cubicBezTo>
                  <a:pt x="52" y="46"/>
                  <a:pt x="51" y="47"/>
                  <a:pt x="50" y="47"/>
                </a:cubicBezTo>
                <a:cubicBezTo>
                  <a:pt x="51" y="46"/>
                  <a:pt x="51" y="46"/>
                  <a:pt x="51" y="46"/>
                </a:cubicBezTo>
                <a:cubicBezTo>
                  <a:pt x="52" y="45"/>
                  <a:pt x="51" y="46"/>
                  <a:pt x="52" y="45"/>
                </a:cubicBezTo>
                <a:cubicBezTo>
                  <a:pt x="50" y="46"/>
                  <a:pt x="54" y="45"/>
                  <a:pt x="52" y="45"/>
                </a:cubicBezTo>
                <a:cubicBezTo>
                  <a:pt x="53" y="44"/>
                  <a:pt x="50" y="47"/>
                  <a:pt x="52" y="45"/>
                </a:cubicBezTo>
                <a:cubicBezTo>
                  <a:pt x="52" y="45"/>
                  <a:pt x="50" y="46"/>
                  <a:pt x="51" y="45"/>
                </a:cubicBezTo>
                <a:cubicBezTo>
                  <a:pt x="51" y="45"/>
                  <a:pt x="52" y="43"/>
                  <a:pt x="52" y="43"/>
                </a:cubicBezTo>
                <a:cubicBezTo>
                  <a:pt x="52" y="43"/>
                  <a:pt x="52" y="44"/>
                  <a:pt x="51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9" y="45"/>
                  <a:pt x="50" y="44"/>
                  <a:pt x="49" y="45"/>
                </a:cubicBezTo>
                <a:cubicBezTo>
                  <a:pt x="50" y="44"/>
                  <a:pt x="48" y="45"/>
                  <a:pt x="50" y="43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0" y="43"/>
                  <a:pt x="49" y="44"/>
                </a:cubicBezTo>
                <a:cubicBezTo>
                  <a:pt x="49" y="43"/>
                  <a:pt x="49" y="43"/>
                  <a:pt x="49" y="43"/>
                </a:cubicBezTo>
                <a:cubicBezTo>
                  <a:pt x="48" y="45"/>
                  <a:pt x="49" y="43"/>
                  <a:pt x="48" y="44"/>
                </a:cubicBezTo>
                <a:cubicBezTo>
                  <a:pt x="48" y="43"/>
                  <a:pt x="47" y="43"/>
                  <a:pt x="48" y="42"/>
                </a:cubicBezTo>
                <a:cubicBezTo>
                  <a:pt x="47" y="42"/>
                  <a:pt x="46" y="43"/>
                  <a:pt x="46" y="42"/>
                </a:cubicBezTo>
                <a:cubicBezTo>
                  <a:pt x="46" y="42"/>
                  <a:pt x="46" y="42"/>
                  <a:pt x="47" y="41"/>
                </a:cubicBezTo>
                <a:cubicBezTo>
                  <a:pt x="47" y="41"/>
                  <a:pt x="47" y="41"/>
                  <a:pt x="46" y="41"/>
                </a:cubicBezTo>
                <a:cubicBezTo>
                  <a:pt x="47" y="41"/>
                  <a:pt x="47" y="40"/>
                  <a:pt x="47" y="39"/>
                </a:cubicBezTo>
                <a:cubicBezTo>
                  <a:pt x="47" y="39"/>
                  <a:pt x="46" y="40"/>
                  <a:pt x="45" y="41"/>
                </a:cubicBezTo>
                <a:cubicBezTo>
                  <a:pt x="47" y="39"/>
                  <a:pt x="43" y="42"/>
                  <a:pt x="44" y="40"/>
                </a:cubicBezTo>
                <a:cubicBezTo>
                  <a:pt x="45" y="39"/>
                  <a:pt x="46" y="39"/>
                  <a:pt x="46" y="38"/>
                </a:cubicBezTo>
                <a:cubicBezTo>
                  <a:pt x="47" y="36"/>
                  <a:pt x="44" y="39"/>
                  <a:pt x="45" y="38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39"/>
                  <a:pt x="42" y="40"/>
                  <a:pt x="43" y="39"/>
                </a:cubicBezTo>
                <a:cubicBezTo>
                  <a:pt x="43" y="39"/>
                  <a:pt x="43" y="38"/>
                  <a:pt x="42" y="39"/>
                </a:cubicBezTo>
                <a:cubicBezTo>
                  <a:pt x="43" y="38"/>
                  <a:pt x="40" y="39"/>
                  <a:pt x="42" y="36"/>
                </a:cubicBezTo>
                <a:cubicBezTo>
                  <a:pt x="42" y="36"/>
                  <a:pt x="42" y="35"/>
                  <a:pt x="41" y="36"/>
                </a:cubicBezTo>
                <a:cubicBezTo>
                  <a:pt x="40" y="37"/>
                  <a:pt x="42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6"/>
                  <a:pt x="42" y="35"/>
                </a:cubicBezTo>
                <a:cubicBezTo>
                  <a:pt x="42" y="34"/>
                  <a:pt x="39" y="38"/>
                  <a:pt x="39" y="36"/>
                </a:cubicBezTo>
                <a:cubicBezTo>
                  <a:pt x="40" y="36"/>
                  <a:pt x="40" y="36"/>
                  <a:pt x="40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39" y="35"/>
                  <a:pt x="40" y="33"/>
                </a:cubicBezTo>
                <a:cubicBezTo>
                  <a:pt x="40" y="34"/>
                  <a:pt x="40" y="33"/>
                  <a:pt x="39" y="34"/>
                </a:cubicBezTo>
                <a:cubicBezTo>
                  <a:pt x="40" y="32"/>
                  <a:pt x="40" y="32"/>
                  <a:pt x="40" y="32"/>
                </a:cubicBezTo>
                <a:cubicBezTo>
                  <a:pt x="39" y="34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0" y="32"/>
                  <a:pt x="39" y="33"/>
                  <a:pt x="39" y="33"/>
                </a:cubicBezTo>
                <a:cubicBezTo>
                  <a:pt x="38" y="33"/>
                  <a:pt x="38" y="34"/>
                  <a:pt x="38" y="34"/>
                </a:cubicBezTo>
                <a:cubicBezTo>
                  <a:pt x="38" y="35"/>
                  <a:pt x="38" y="34"/>
                  <a:pt x="37" y="35"/>
                </a:cubicBezTo>
                <a:cubicBezTo>
                  <a:pt x="38" y="34"/>
                  <a:pt x="37" y="34"/>
                  <a:pt x="37" y="34"/>
                </a:cubicBezTo>
                <a:cubicBezTo>
                  <a:pt x="37" y="33"/>
                  <a:pt x="36" y="34"/>
                  <a:pt x="36" y="34"/>
                </a:cubicBezTo>
                <a:cubicBezTo>
                  <a:pt x="37" y="34"/>
                  <a:pt x="36" y="34"/>
                  <a:pt x="37" y="33"/>
                </a:cubicBezTo>
                <a:cubicBezTo>
                  <a:pt x="37" y="33"/>
                  <a:pt x="37" y="34"/>
                  <a:pt x="37" y="34"/>
                </a:cubicBezTo>
                <a:cubicBezTo>
                  <a:pt x="37" y="33"/>
                  <a:pt x="38" y="32"/>
                  <a:pt x="37" y="32"/>
                </a:cubicBezTo>
                <a:cubicBezTo>
                  <a:pt x="37" y="33"/>
                  <a:pt x="36" y="35"/>
                  <a:pt x="36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3"/>
                  <a:pt x="36" y="33"/>
                  <a:pt x="36" y="33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3"/>
                  <a:pt x="36" y="32"/>
                  <a:pt x="35" y="34"/>
                </a:cubicBezTo>
                <a:cubicBezTo>
                  <a:pt x="35" y="34"/>
                  <a:pt x="35" y="33"/>
                  <a:pt x="35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35" y="31"/>
                  <a:pt x="35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4" y="32"/>
                  <a:pt x="33" y="32"/>
                </a:cubicBezTo>
                <a:cubicBezTo>
                  <a:pt x="34" y="31"/>
                  <a:pt x="36" y="28"/>
                  <a:pt x="35" y="29"/>
                </a:cubicBezTo>
                <a:cubicBezTo>
                  <a:pt x="35" y="29"/>
                  <a:pt x="33" y="31"/>
                  <a:pt x="33" y="32"/>
                </a:cubicBezTo>
                <a:cubicBezTo>
                  <a:pt x="33" y="31"/>
                  <a:pt x="31" y="32"/>
                  <a:pt x="32" y="30"/>
                </a:cubicBezTo>
                <a:cubicBezTo>
                  <a:pt x="31" y="31"/>
                  <a:pt x="31" y="31"/>
                  <a:pt x="31" y="31"/>
                </a:cubicBezTo>
                <a:cubicBezTo>
                  <a:pt x="30" y="30"/>
                  <a:pt x="28" y="31"/>
                  <a:pt x="29" y="28"/>
                </a:cubicBezTo>
                <a:cubicBezTo>
                  <a:pt x="30" y="28"/>
                  <a:pt x="30" y="27"/>
                  <a:pt x="30" y="27"/>
                </a:cubicBezTo>
                <a:cubicBezTo>
                  <a:pt x="30" y="28"/>
                  <a:pt x="31" y="26"/>
                  <a:pt x="30" y="27"/>
                </a:cubicBezTo>
                <a:cubicBezTo>
                  <a:pt x="29" y="28"/>
                  <a:pt x="29" y="29"/>
                  <a:pt x="28" y="29"/>
                </a:cubicBezTo>
                <a:cubicBezTo>
                  <a:pt x="28" y="29"/>
                  <a:pt x="27" y="29"/>
                  <a:pt x="27" y="28"/>
                </a:cubicBezTo>
                <a:cubicBezTo>
                  <a:pt x="27" y="28"/>
                  <a:pt x="27" y="29"/>
                  <a:pt x="27" y="29"/>
                </a:cubicBezTo>
                <a:cubicBezTo>
                  <a:pt x="28" y="27"/>
                  <a:pt x="28" y="27"/>
                  <a:pt x="27" y="27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5" y="29"/>
                  <a:pt x="26" y="28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7"/>
                  <a:pt x="24" y="28"/>
                  <a:pt x="25" y="27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4" y="27"/>
                  <a:pt x="24" y="27"/>
                </a:cubicBezTo>
                <a:cubicBezTo>
                  <a:pt x="24" y="26"/>
                  <a:pt x="24" y="26"/>
                  <a:pt x="25" y="24"/>
                </a:cubicBezTo>
                <a:cubicBezTo>
                  <a:pt x="22" y="27"/>
                  <a:pt x="21" y="26"/>
                  <a:pt x="20" y="25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0" y="26"/>
                  <a:pt x="20" y="25"/>
                </a:cubicBezTo>
                <a:cubicBezTo>
                  <a:pt x="20" y="24"/>
                  <a:pt x="21" y="23"/>
                  <a:pt x="21" y="23"/>
                </a:cubicBezTo>
                <a:cubicBezTo>
                  <a:pt x="21" y="22"/>
                  <a:pt x="20" y="24"/>
                  <a:pt x="20" y="24"/>
                </a:cubicBezTo>
                <a:cubicBezTo>
                  <a:pt x="19" y="25"/>
                  <a:pt x="20" y="23"/>
                  <a:pt x="19" y="25"/>
                </a:cubicBezTo>
                <a:cubicBezTo>
                  <a:pt x="19" y="25"/>
                  <a:pt x="19" y="23"/>
                  <a:pt x="18" y="25"/>
                </a:cubicBezTo>
                <a:cubicBezTo>
                  <a:pt x="19" y="24"/>
                  <a:pt x="19" y="23"/>
                  <a:pt x="20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20" y="21"/>
                  <a:pt x="22" y="21"/>
                  <a:pt x="2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7"/>
                  <a:pt x="24" y="17"/>
                  <a:pt x="24" y="16"/>
                </a:cubicBezTo>
                <a:cubicBezTo>
                  <a:pt x="23" y="17"/>
                  <a:pt x="22" y="19"/>
                  <a:pt x="21" y="19"/>
                </a:cubicBezTo>
                <a:cubicBezTo>
                  <a:pt x="21" y="20"/>
                  <a:pt x="19" y="23"/>
                  <a:pt x="18" y="22"/>
                </a:cubicBezTo>
                <a:cubicBezTo>
                  <a:pt x="19" y="21"/>
                  <a:pt x="19" y="22"/>
                  <a:pt x="20" y="21"/>
                </a:cubicBezTo>
                <a:cubicBezTo>
                  <a:pt x="20" y="20"/>
                  <a:pt x="19" y="22"/>
                  <a:pt x="19" y="21"/>
                </a:cubicBezTo>
                <a:cubicBezTo>
                  <a:pt x="19" y="22"/>
                  <a:pt x="18" y="23"/>
                  <a:pt x="17" y="23"/>
                </a:cubicBezTo>
                <a:cubicBezTo>
                  <a:pt x="17" y="22"/>
                  <a:pt x="18" y="22"/>
                  <a:pt x="18" y="22"/>
                </a:cubicBezTo>
                <a:cubicBezTo>
                  <a:pt x="17" y="22"/>
                  <a:pt x="17" y="23"/>
                  <a:pt x="17" y="24"/>
                </a:cubicBezTo>
                <a:cubicBezTo>
                  <a:pt x="15" y="25"/>
                  <a:pt x="17" y="23"/>
                  <a:pt x="15" y="24"/>
                </a:cubicBezTo>
                <a:cubicBezTo>
                  <a:pt x="16" y="23"/>
                  <a:pt x="18" y="21"/>
                  <a:pt x="18" y="20"/>
                </a:cubicBezTo>
                <a:cubicBezTo>
                  <a:pt x="17" y="22"/>
                  <a:pt x="16" y="22"/>
                  <a:pt x="15" y="24"/>
                </a:cubicBezTo>
                <a:cubicBezTo>
                  <a:pt x="15" y="23"/>
                  <a:pt x="16" y="22"/>
                  <a:pt x="17" y="22"/>
                </a:cubicBezTo>
                <a:cubicBezTo>
                  <a:pt x="17" y="21"/>
                  <a:pt x="14" y="24"/>
                  <a:pt x="16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1"/>
                  <a:pt x="16" y="21"/>
                </a:cubicBezTo>
                <a:cubicBezTo>
                  <a:pt x="16" y="20"/>
                  <a:pt x="14" y="22"/>
                  <a:pt x="15" y="20"/>
                </a:cubicBezTo>
                <a:cubicBezTo>
                  <a:pt x="15" y="20"/>
                  <a:pt x="15" y="20"/>
                  <a:pt x="14" y="21"/>
                </a:cubicBezTo>
                <a:cubicBezTo>
                  <a:pt x="14" y="22"/>
                  <a:pt x="15" y="20"/>
                  <a:pt x="14" y="22"/>
                </a:cubicBezTo>
                <a:cubicBezTo>
                  <a:pt x="15" y="21"/>
                  <a:pt x="13" y="22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2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3"/>
                  <a:pt x="13" y="21"/>
                  <a:pt x="13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19"/>
                  <a:pt x="14" y="19"/>
                </a:cubicBezTo>
                <a:cubicBezTo>
                  <a:pt x="13" y="20"/>
                  <a:pt x="12" y="21"/>
                  <a:pt x="11" y="22"/>
                </a:cubicBezTo>
                <a:cubicBezTo>
                  <a:pt x="11" y="23"/>
                  <a:pt x="12" y="21"/>
                  <a:pt x="11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3" y="20"/>
                  <a:pt x="13" y="19"/>
                  <a:pt x="13" y="19"/>
                </a:cubicBezTo>
                <a:cubicBezTo>
                  <a:pt x="12" y="19"/>
                  <a:pt x="11" y="20"/>
                  <a:pt x="11" y="21"/>
                </a:cubicBezTo>
                <a:cubicBezTo>
                  <a:pt x="11" y="21"/>
                  <a:pt x="11" y="20"/>
                  <a:pt x="12" y="20"/>
                </a:cubicBezTo>
                <a:cubicBezTo>
                  <a:pt x="11" y="20"/>
                  <a:pt x="11" y="21"/>
                  <a:pt x="10" y="21"/>
                </a:cubicBezTo>
                <a:cubicBezTo>
                  <a:pt x="11" y="20"/>
                  <a:pt x="11" y="19"/>
                  <a:pt x="11" y="18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3" y="15"/>
                  <a:pt x="14" y="13"/>
                </a:cubicBezTo>
                <a:cubicBezTo>
                  <a:pt x="14" y="13"/>
                  <a:pt x="14" y="14"/>
                  <a:pt x="14" y="14"/>
                </a:cubicBezTo>
                <a:cubicBezTo>
                  <a:pt x="12" y="17"/>
                  <a:pt x="11" y="17"/>
                  <a:pt x="10" y="19"/>
                </a:cubicBezTo>
                <a:cubicBezTo>
                  <a:pt x="9" y="20"/>
                  <a:pt x="13" y="14"/>
                  <a:pt x="10" y="17"/>
                </a:cubicBezTo>
                <a:cubicBezTo>
                  <a:pt x="10" y="18"/>
                  <a:pt x="8" y="19"/>
                  <a:pt x="9" y="19"/>
                </a:cubicBezTo>
                <a:cubicBezTo>
                  <a:pt x="9" y="18"/>
                  <a:pt x="8" y="21"/>
                  <a:pt x="8" y="20"/>
                </a:cubicBezTo>
                <a:cubicBezTo>
                  <a:pt x="9" y="19"/>
                  <a:pt x="9" y="17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16"/>
                  <a:pt x="12" y="14"/>
                  <a:pt x="11" y="14"/>
                </a:cubicBezTo>
                <a:cubicBezTo>
                  <a:pt x="11" y="14"/>
                  <a:pt x="11" y="14"/>
                  <a:pt x="10" y="15"/>
                </a:cubicBezTo>
                <a:cubicBezTo>
                  <a:pt x="9" y="17"/>
                  <a:pt x="10" y="15"/>
                  <a:pt x="9" y="16"/>
                </a:cubicBezTo>
                <a:cubicBezTo>
                  <a:pt x="9" y="17"/>
                  <a:pt x="10" y="15"/>
                  <a:pt x="8" y="17"/>
                </a:cubicBezTo>
                <a:cubicBezTo>
                  <a:pt x="9" y="17"/>
                  <a:pt x="8" y="18"/>
                  <a:pt x="7" y="19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6" y="20"/>
                  <a:pt x="6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8" y="16"/>
                  <a:pt x="7" y="19"/>
                  <a:pt x="8" y="16"/>
                </a:cubicBezTo>
                <a:cubicBezTo>
                  <a:pt x="8" y="16"/>
                  <a:pt x="7" y="17"/>
                  <a:pt x="7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10" y="13"/>
                  <a:pt x="8" y="14"/>
                </a:cubicBezTo>
                <a:cubicBezTo>
                  <a:pt x="7" y="15"/>
                  <a:pt x="7" y="15"/>
                  <a:pt x="7" y="16"/>
                </a:cubicBezTo>
                <a:cubicBezTo>
                  <a:pt x="6" y="16"/>
                  <a:pt x="6" y="17"/>
                  <a:pt x="5" y="17"/>
                </a:cubicBezTo>
                <a:cubicBezTo>
                  <a:pt x="6" y="15"/>
                  <a:pt x="5" y="16"/>
                  <a:pt x="6" y="15"/>
                </a:cubicBezTo>
                <a:cubicBezTo>
                  <a:pt x="6" y="16"/>
                  <a:pt x="6" y="16"/>
                  <a:pt x="8" y="15"/>
                </a:cubicBezTo>
                <a:cubicBezTo>
                  <a:pt x="9" y="12"/>
                  <a:pt x="8" y="15"/>
                  <a:pt x="9" y="13"/>
                </a:cubicBezTo>
                <a:cubicBezTo>
                  <a:pt x="9" y="13"/>
                  <a:pt x="10" y="11"/>
                  <a:pt x="11" y="9"/>
                </a:cubicBezTo>
                <a:cubicBezTo>
                  <a:pt x="11" y="9"/>
                  <a:pt x="10" y="10"/>
                  <a:pt x="10" y="10"/>
                </a:cubicBezTo>
                <a:cubicBezTo>
                  <a:pt x="9" y="11"/>
                  <a:pt x="9" y="11"/>
                  <a:pt x="9" y="13"/>
                </a:cubicBezTo>
                <a:cubicBezTo>
                  <a:pt x="8" y="12"/>
                  <a:pt x="7" y="12"/>
                  <a:pt x="7" y="14"/>
                </a:cubicBezTo>
                <a:cubicBezTo>
                  <a:pt x="7" y="13"/>
                  <a:pt x="7" y="12"/>
                  <a:pt x="8" y="12"/>
                </a:cubicBezTo>
                <a:cubicBezTo>
                  <a:pt x="7" y="12"/>
                  <a:pt x="6" y="11"/>
                  <a:pt x="6" y="10"/>
                </a:cubicBezTo>
                <a:cubicBezTo>
                  <a:pt x="5" y="13"/>
                  <a:pt x="5" y="11"/>
                  <a:pt x="5" y="13"/>
                </a:cubicBezTo>
                <a:cubicBezTo>
                  <a:pt x="5" y="13"/>
                  <a:pt x="4" y="15"/>
                  <a:pt x="3" y="16"/>
                </a:cubicBezTo>
                <a:cubicBezTo>
                  <a:pt x="3" y="15"/>
                  <a:pt x="4" y="15"/>
                  <a:pt x="4" y="14"/>
                </a:cubicBezTo>
                <a:cubicBezTo>
                  <a:pt x="3" y="15"/>
                  <a:pt x="5" y="12"/>
                  <a:pt x="3" y="14"/>
                </a:cubicBezTo>
                <a:cubicBezTo>
                  <a:pt x="4" y="14"/>
                  <a:pt x="5" y="11"/>
                  <a:pt x="6" y="10"/>
                </a:cubicBezTo>
                <a:cubicBezTo>
                  <a:pt x="5" y="11"/>
                  <a:pt x="7" y="9"/>
                  <a:pt x="6" y="8"/>
                </a:cubicBezTo>
                <a:cubicBezTo>
                  <a:pt x="5" y="9"/>
                  <a:pt x="5" y="10"/>
                  <a:pt x="4" y="10"/>
                </a:cubicBezTo>
                <a:cubicBezTo>
                  <a:pt x="4" y="8"/>
                  <a:pt x="3" y="9"/>
                  <a:pt x="2" y="9"/>
                </a:cubicBezTo>
                <a:cubicBezTo>
                  <a:pt x="2" y="8"/>
                  <a:pt x="4" y="6"/>
                  <a:pt x="3" y="6"/>
                </a:cubicBezTo>
                <a:cubicBezTo>
                  <a:pt x="3" y="5"/>
                  <a:pt x="3" y="8"/>
                  <a:pt x="3" y="7"/>
                </a:cubicBezTo>
                <a:cubicBezTo>
                  <a:pt x="3" y="6"/>
                  <a:pt x="3" y="6"/>
                  <a:pt x="3" y="6"/>
                </a:cubicBezTo>
                <a:cubicBezTo>
                  <a:pt x="2" y="7"/>
                  <a:pt x="3" y="5"/>
                  <a:pt x="1" y="7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6"/>
                </a:cubicBezTo>
                <a:cubicBezTo>
                  <a:pt x="2" y="5"/>
                  <a:pt x="2" y="4"/>
                  <a:pt x="3" y="4"/>
                </a:cubicBezTo>
                <a:cubicBezTo>
                  <a:pt x="3" y="2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1" y="4"/>
                  <a:pt x="0" y="5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3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1" y="4"/>
                  <a:pt x="2" y="3"/>
                </a:cubicBezTo>
                <a:cubicBezTo>
                  <a:pt x="1" y="2"/>
                  <a:pt x="1" y="3"/>
                  <a:pt x="1" y="3"/>
                </a:cubicBezTo>
                <a:cubicBezTo>
                  <a:pt x="2" y="1"/>
                  <a:pt x="2" y="2"/>
                  <a:pt x="3" y="1"/>
                </a:cubicBezTo>
                <a:cubicBezTo>
                  <a:pt x="2" y="1"/>
                  <a:pt x="3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1"/>
                  <a:pt x="3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6" y="0"/>
                  <a:pt x="6" y="0"/>
                </a:cubicBezTo>
                <a:cubicBezTo>
                  <a:pt x="5" y="2"/>
                  <a:pt x="4" y="3"/>
                  <a:pt x="3" y="3"/>
                </a:cubicBezTo>
                <a:cubicBezTo>
                  <a:pt x="3" y="4"/>
                  <a:pt x="4" y="3"/>
                  <a:pt x="4" y="4"/>
                </a:cubicBezTo>
                <a:cubicBezTo>
                  <a:pt x="4" y="3"/>
                  <a:pt x="5" y="2"/>
                  <a:pt x="6" y="1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0"/>
                  <a:pt x="7" y="1"/>
                </a:cubicBezTo>
                <a:cubicBezTo>
                  <a:pt x="8" y="2"/>
                  <a:pt x="8" y="2"/>
                  <a:pt x="9" y="2"/>
                </a:cubicBezTo>
                <a:cubicBezTo>
                  <a:pt x="8" y="4"/>
                  <a:pt x="8" y="4"/>
                  <a:pt x="8" y="4"/>
                </a:cubicBezTo>
                <a:cubicBezTo>
                  <a:pt x="10" y="1"/>
                  <a:pt x="10" y="3"/>
                  <a:pt x="11" y="2"/>
                </a:cubicBezTo>
                <a:cubicBezTo>
                  <a:pt x="11" y="4"/>
                  <a:pt x="13" y="2"/>
                  <a:pt x="12" y="4"/>
                </a:cubicBezTo>
                <a:cubicBezTo>
                  <a:pt x="14" y="4"/>
                  <a:pt x="16" y="4"/>
                  <a:pt x="17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6"/>
                  <a:pt x="15" y="7"/>
                  <a:pt x="16" y="7"/>
                </a:cubicBezTo>
                <a:cubicBezTo>
                  <a:pt x="16" y="6"/>
                  <a:pt x="17" y="6"/>
                  <a:pt x="18" y="5"/>
                </a:cubicBezTo>
                <a:cubicBezTo>
                  <a:pt x="17" y="7"/>
                  <a:pt x="19" y="6"/>
                  <a:pt x="20" y="5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7"/>
                  <a:pt x="21" y="7"/>
                </a:cubicBezTo>
                <a:cubicBezTo>
                  <a:pt x="21" y="8"/>
                  <a:pt x="20" y="9"/>
                  <a:pt x="21" y="9"/>
                </a:cubicBezTo>
                <a:cubicBezTo>
                  <a:pt x="22" y="7"/>
                  <a:pt x="22" y="8"/>
                  <a:pt x="23" y="7"/>
                </a:cubicBezTo>
                <a:cubicBezTo>
                  <a:pt x="24" y="7"/>
                  <a:pt x="24" y="8"/>
                  <a:pt x="24" y="9"/>
                </a:cubicBezTo>
                <a:cubicBezTo>
                  <a:pt x="27" y="7"/>
                  <a:pt x="27" y="10"/>
                  <a:pt x="30" y="9"/>
                </a:cubicBezTo>
                <a:cubicBezTo>
                  <a:pt x="29" y="11"/>
                  <a:pt x="29" y="11"/>
                  <a:pt x="29" y="11"/>
                </a:cubicBezTo>
                <a:cubicBezTo>
                  <a:pt x="32" y="9"/>
                  <a:pt x="32" y="12"/>
                  <a:pt x="34" y="12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5"/>
                  <a:pt x="34" y="14"/>
                  <a:pt x="35" y="13"/>
                </a:cubicBezTo>
                <a:cubicBezTo>
                  <a:pt x="35" y="13"/>
                  <a:pt x="36" y="12"/>
                  <a:pt x="35" y="14"/>
                </a:cubicBezTo>
                <a:cubicBezTo>
                  <a:pt x="36" y="15"/>
                  <a:pt x="37" y="13"/>
                  <a:pt x="37" y="13"/>
                </a:cubicBezTo>
                <a:cubicBezTo>
                  <a:pt x="37" y="15"/>
                  <a:pt x="38" y="15"/>
                  <a:pt x="39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7" y="16"/>
                  <a:pt x="38" y="16"/>
                </a:cubicBezTo>
                <a:cubicBezTo>
                  <a:pt x="38" y="16"/>
                  <a:pt x="38" y="17"/>
                  <a:pt x="40" y="15"/>
                </a:cubicBezTo>
                <a:cubicBezTo>
                  <a:pt x="39" y="17"/>
                  <a:pt x="42" y="15"/>
                  <a:pt x="41" y="17"/>
                </a:cubicBezTo>
                <a:cubicBezTo>
                  <a:pt x="42" y="17"/>
                  <a:pt x="42" y="17"/>
                  <a:pt x="43" y="16"/>
                </a:cubicBezTo>
                <a:cubicBezTo>
                  <a:pt x="43" y="17"/>
                  <a:pt x="43" y="19"/>
                  <a:pt x="44" y="18"/>
                </a:cubicBezTo>
                <a:cubicBezTo>
                  <a:pt x="44" y="18"/>
                  <a:pt x="43" y="19"/>
                  <a:pt x="43" y="19"/>
                </a:cubicBezTo>
                <a:cubicBezTo>
                  <a:pt x="44" y="19"/>
                  <a:pt x="44" y="18"/>
                  <a:pt x="45" y="18"/>
                </a:cubicBezTo>
                <a:cubicBezTo>
                  <a:pt x="47" y="18"/>
                  <a:pt x="46" y="21"/>
                  <a:pt x="47" y="21"/>
                </a:cubicBezTo>
                <a:cubicBezTo>
                  <a:pt x="49" y="21"/>
                  <a:pt x="51" y="23"/>
                  <a:pt x="52" y="24"/>
                </a:cubicBezTo>
                <a:cubicBezTo>
                  <a:pt x="52" y="25"/>
                  <a:pt x="52" y="25"/>
                  <a:pt x="52" y="25"/>
                </a:cubicBezTo>
                <a:cubicBezTo>
                  <a:pt x="54" y="24"/>
                  <a:pt x="52" y="28"/>
                  <a:pt x="54" y="25"/>
                </a:cubicBezTo>
                <a:cubicBezTo>
                  <a:pt x="54" y="26"/>
                  <a:pt x="54" y="26"/>
                  <a:pt x="54" y="27"/>
                </a:cubicBezTo>
                <a:cubicBezTo>
                  <a:pt x="55" y="26"/>
                  <a:pt x="54" y="29"/>
                  <a:pt x="56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30"/>
                  <a:pt x="57" y="29"/>
                  <a:pt x="57" y="30"/>
                </a:cubicBezTo>
                <a:cubicBezTo>
                  <a:pt x="56" y="30"/>
                  <a:pt x="56" y="30"/>
                  <a:pt x="56" y="31"/>
                </a:cubicBezTo>
                <a:cubicBezTo>
                  <a:pt x="55" y="32"/>
                  <a:pt x="58" y="29"/>
                  <a:pt x="56" y="31"/>
                </a:cubicBezTo>
                <a:cubicBezTo>
                  <a:pt x="56" y="32"/>
                  <a:pt x="57" y="30"/>
                  <a:pt x="57" y="30"/>
                </a:cubicBezTo>
                <a:cubicBezTo>
                  <a:pt x="58" y="32"/>
                  <a:pt x="60" y="32"/>
                  <a:pt x="62" y="33"/>
                </a:cubicBezTo>
                <a:cubicBezTo>
                  <a:pt x="62" y="35"/>
                  <a:pt x="59" y="37"/>
                  <a:pt x="61" y="36"/>
                </a:cubicBezTo>
                <a:cubicBezTo>
                  <a:pt x="61" y="36"/>
                  <a:pt x="62" y="35"/>
                  <a:pt x="62" y="36"/>
                </a:cubicBezTo>
                <a:cubicBezTo>
                  <a:pt x="62" y="35"/>
                  <a:pt x="60" y="38"/>
                  <a:pt x="61" y="37"/>
                </a:cubicBezTo>
                <a:cubicBezTo>
                  <a:pt x="62" y="36"/>
                  <a:pt x="62" y="37"/>
                  <a:pt x="63" y="36"/>
                </a:cubicBezTo>
                <a:cubicBezTo>
                  <a:pt x="62" y="37"/>
                  <a:pt x="62" y="39"/>
                  <a:pt x="63" y="38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7"/>
                  <a:pt x="64" y="39"/>
                  <a:pt x="67" y="37"/>
                </a:cubicBezTo>
                <a:cubicBezTo>
                  <a:pt x="70" y="40"/>
                  <a:pt x="74" y="41"/>
                  <a:pt x="77" y="44"/>
                </a:cubicBezTo>
                <a:cubicBezTo>
                  <a:pt x="80" y="47"/>
                  <a:pt x="84" y="49"/>
                  <a:pt x="85" y="53"/>
                </a:cubicBezTo>
                <a:cubicBezTo>
                  <a:pt x="84" y="55"/>
                  <a:pt x="84" y="55"/>
                  <a:pt x="86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7" y="54"/>
                  <a:pt x="86" y="56"/>
                  <a:pt x="87" y="55"/>
                </a:cubicBezTo>
                <a:cubicBezTo>
                  <a:pt x="88" y="56"/>
                  <a:pt x="89" y="56"/>
                  <a:pt x="90" y="57"/>
                </a:cubicBezTo>
                <a:cubicBezTo>
                  <a:pt x="90" y="57"/>
                  <a:pt x="89" y="59"/>
                  <a:pt x="89" y="59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1" y="58"/>
                  <a:pt x="91" y="57"/>
                </a:cubicBezTo>
                <a:cubicBezTo>
                  <a:pt x="95" y="59"/>
                  <a:pt x="95" y="64"/>
                  <a:pt x="98" y="66"/>
                </a:cubicBezTo>
                <a:cubicBezTo>
                  <a:pt x="98" y="68"/>
                  <a:pt x="100" y="68"/>
                  <a:pt x="101" y="68"/>
                </a:cubicBezTo>
                <a:cubicBezTo>
                  <a:pt x="101" y="72"/>
                  <a:pt x="101" y="75"/>
                  <a:pt x="105" y="76"/>
                </a:cubicBezTo>
                <a:cubicBezTo>
                  <a:pt x="105" y="76"/>
                  <a:pt x="101" y="80"/>
                  <a:pt x="99" y="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Freeform 113"/>
          <p:cNvSpPr>
            <a:spLocks noEditPoints="1"/>
          </p:cNvSpPr>
          <p:nvPr/>
        </p:nvSpPr>
        <p:spPr bwMode="auto">
          <a:xfrm>
            <a:off x="1642345" y="4808162"/>
            <a:ext cx="307975" cy="304800"/>
          </a:xfrm>
          <a:custGeom>
            <a:avLst/>
            <a:gdLst>
              <a:gd name="T0" fmla="*/ 82 w 82"/>
              <a:gd name="T1" fmla="*/ 67 h 81"/>
              <a:gd name="T2" fmla="*/ 71 w 82"/>
              <a:gd name="T3" fmla="*/ 75 h 81"/>
              <a:gd name="T4" fmla="*/ 57 w 82"/>
              <a:gd name="T5" fmla="*/ 81 h 81"/>
              <a:gd name="T6" fmla="*/ 48 w 82"/>
              <a:gd name="T7" fmla="*/ 78 h 81"/>
              <a:gd name="T8" fmla="*/ 39 w 82"/>
              <a:gd name="T9" fmla="*/ 75 h 81"/>
              <a:gd name="T10" fmla="*/ 32 w 82"/>
              <a:gd name="T11" fmla="*/ 62 h 81"/>
              <a:gd name="T12" fmla="*/ 34 w 82"/>
              <a:gd name="T13" fmla="*/ 52 h 81"/>
              <a:gd name="T14" fmla="*/ 30 w 82"/>
              <a:gd name="T15" fmla="*/ 58 h 81"/>
              <a:gd name="T16" fmla="*/ 16 w 82"/>
              <a:gd name="T17" fmla="*/ 71 h 81"/>
              <a:gd name="T18" fmla="*/ 8 w 82"/>
              <a:gd name="T19" fmla="*/ 76 h 81"/>
              <a:gd name="T20" fmla="*/ 0 w 82"/>
              <a:gd name="T21" fmla="*/ 71 h 81"/>
              <a:gd name="T22" fmla="*/ 7 w 82"/>
              <a:gd name="T23" fmla="*/ 67 h 81"/>
              <a:gd name="T24" fmla="*/ 13 w 82"/>
              <a:gd name="T25" fmla="*/ 61 h 81"/>
              <a:gd name="T26" fmla="*/ 23 w 82"/>
              <a:gd name="T27" fmla="*/ 52 h 81"/>
              <a:gd name="T28" fmla="*/ 30 w 82"/>
              <a:gd name="T29" fmla="*/ 42 h 81"/>
              <a:gd name="T30" fmla="*/ 37 w 82"/>
              <a:gd name="T31" fmla="*/ 31 h 81"/>
              <a:gd name="T32" fmla="*/ 45 w 82"/>
              <a:gd name="T33" fmla="*/ 30 h 81"/>
              <a:gd name="T34" fmla="*/ 45 w 82"/>
              <a:gd name="T35" fmla="*/ 31 h 81"/>
              <a:gd name="T36" fmla="*/ 45 w 82"/>
              <a:gd name="T37" fmla="*/ 31 h 81"/>
              <a:gd name="T38" fmla="*/ 44 w 82"/>
              <a:gd name="T39" fmla="*/ 35 h 81"/>
              <a:gd name="T40" fmla="*/ 43 w 82"/>
              <a:gd name="T41" fmla="*/ 41 h 81"/>
              <a:gd name="T42" fmla="*/ 43 w 82"/>
              <a:gd name="T43" fmla="*/ 43 h 81"/>
              <a:gd name="T44" fmla="*/ 43 w 82"/>
              <a:gd name="T45" fmla="*/ 45 h 81"/>
              <a:gd name="T46" fmla="*/ 42 w 82"/>
              <a:gd name="T47" fmla="*/ 51 h 81"/>
              <a:gd name="T48" fmla="*/ 41 w 82"/>
              <a:gd name="T49" fmla="*/ 56 h 81"/>
              <a:gd name="T50" fmla="*/ 47 w 82"/>
              <a:gd name="T51" fmla="*/ 67 h 81"/>
              <a:gd name="T52" fmla="*/ 59 w 82"/>
              <a:gd name="T53" fmla="*/ 71 h 81"/>
              <a:gd name="T54" fmla="*/ 65 w 82"/>
              <a:gd name="T55" fmla="*/ 71 h 81"/>
              <a:gd name="T56" fmla="*/ 72 w 82"/>
              <a:gd name="T57" fmla="*/ 69 h 81"/>
              <a:gd name="T58" fmla="*/ 79 w 82"/>
              <a:gd name="T59" fmla="*/ 67 h 81"/>
              <a:gd name="T60" fmla="*/ 82 w 82"/>
              <a:gd name="T61" fmla="*/ 67 h 81"/>
              <a:gd name="T62" fmla="*/ 50 w 82"/>
              <a:gd name="T63" fmla="*/ 5 h 81"/>
              <a:gd name="T64" fmla="*/ 47 w 82"/>
              <a:gd name="T65" fmla="*/ 9 h 81"/>
              <a:gd name="T66" fmla="*/ 42 w 82"/>
              <a:gd name="T67" fmla="*/ 10 h 81"/>
              <a:gd name="T68" fmla="*/ 40 w 82"/>
              <a:gd name="T69" fmla="*/ 8 h 81"/>
              <a:gd name="T70" fmla="*/ 42 w 82"/>
              <a:gd name="T71" fmla="*/ 3 h 81"/>
              <a:gd name="T72" fmla="*/ 47 w 82"/>
              <a:gd name="T73" fmla="*/ 0 h 81"/>
              <a:gd name="T74" fmla="*/ 50 w 82"/>
              <a:gd name="T75" fmla="*/ 3 h 81"/>
              <a:gd name="T76" fmla="*/ 50 w 82"/>
              <a:gd name="T77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81">
                <a:moveTo>
                  <a:pt x="82" y="67"/>
                </a:moveTo>
                <a:cubicBezTo>
                  <a:pt x="71" y="75"/>
                  <a:pt x="71" y="75"/>
                  <a:pt x="71" y="75"/>
                </a:cubicBezTo>
                <a:cubicBezTo>
                  <a:pt x="66" y="79"/>
                  <a:pt x="62" y="81"/>
                  <a:pt x="57" y="81"/>
                </a:cubicBezTo>
                <a:cubicBezTo>
                  <a:pt x="54" y="81"/>
                  <a:pt x="51" y="80"/>
                  <a:pt x="48" y="78"/>
                </a:cubicBezTo>
                <a:cubicBezTo>
                  <a:pt x="43" y="77"/>
                  <a:pt x="40" y="75"/>
                  <a:pt x="39" y="75"/>
                </a:cubicBezTo>
                <a:cubicBezTo>
                  <a:pt x="34" y="71"/>
                  <a:pt x="32" y="67"/>
                  <a:pt x="32" y="62"/>
                </a:cubicBezTo>
                <a:cubicBezTo>
                  <a:pt x="32" y="59"/>
                  <a:pt x="32" y="56"/>
                  <a:pt x="34" y="52"/>
                </a:cubicBezTo>
                <a:cubicBezTo>
                  <a:pt x="32" y="54"/>
                  <a:pt x="31" y="56"/>
                  <a:pt x="30" y="58"/>
                </a:cubicBezTo>
                <a:cubicBezTo>
                  <a:pt x="27" y="64"/>
                  <a:pt x="22" y="68"/>
                  <a:pt x="16" y="71"/>
                </a:cubicBezTo>
                <a:cubicBezTo>
                  <a:pt x="11" y="74"/>
                  <a:pt x="8" y="76"/>
                  <a:pt x="8" y="76"/>
                </a:cubicBezTo>
                <a:cubicBezTo>
                  <a:pt x="0" y="71"/>
                  <a:pt x="0" y="71"/>
                  <a:pt x="0" y="71"/>
                </a:cubicBezTo>
                <a:cubicBezTo>
                  <a:pt x="2" y="70"/>
                  <a:pt x="4" y="69"/>
                  <a:pt x="7" y="67"/>
                </a:cubicBezTo>
                <a:cubicBezTo>
                  <a:pt x="9" y="65"/>
                  <a:pt x="11" y="63"/>
                  <a:pt x="13" y="61"/>
                </a:cubicBezTo>
                <a:cubicBezTo>
                  <a:pt x="15" y="59"/>
                  <a:pt x="18" y="56"/>
                  <a:pt x="23" y="52"/>
                </a:cubicBezTo>
                <a:cubicBezTo>
                  <a:pt x="25" y="50"/>
                  <a:pt x="27" y="46"/>
                  <a:pt x="30" y="42"/>
                </a:cubicBezTo>
                <a:cubicBezTo>
                  <a:pt x="37" y="31"/>
                  <a:pt x="37" y="31"/>
                  <a:pt x="37" y="31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2"/>
                  <a:pt x="45" y="34"/>
                  <a:pt x="44" y="35"/>
                </a:cubicBezTo>
                <a:cubicBezTo>
                  <a:pt x="43" y="38"/>
                  <a:pt x="43" y="40"/>
                  <a:pt x="43" y="41"/>
                </a:cubicBezTo>
                <a:cubicBezTo>
                  <a:pt x="43" y="41"/>
                  <a:pt x="43" y="42"/>
                  <a:pt x="43" y="43"/>
                </a:cubicBezTo>
                <a:cubicBezTo>
                  <a:pt x="43" y="44"/>
                  <a:pt x="43" y="44"/>
                  <a:pt x="43" y="45"/>
                </a:cubicBezTo>
                <a:cubicBezTo>
                  <a:pt x="43" y="46"/>
                  <a:pt x="43" y="48"/>
                  <a:pt x="42" y="51"/>
                </a:cubicBezTo>
                <a:cubicBezTo>
                  <a:pt x="41" y="53"/>
                  <a:pt x="41" y="55"/>
                  <a:pt x="41" y="56"/>
                </a:cubicBezTo>
                <a:cubicBezTo>
                  <a:pt x="41" y="59"/>
                  <a:pt x="43" y="63"/>
                  <a:pt x="47" y="67"/>
                </a:cubicBezTo>
                <a:cubicBezTo>
                  <a:pt x="51" y="70"/>
                  <a:pt x="55" y="71"/>
                  <a:pt x="59" y="71"/>
                </a:cubicBezTo>
                <a:cubicBezTo>
                  <a:pt x="61" y="71"/>
                  <a:pt x="63" y="71"/>
                  <a:pt x="65" y="71"/>
                </a:cubicBezTo>
                <a:cubicBezTo>
                  <a:pt x="66" y="70"/>
                  <a:pt x="68" y="70"/>
                  <a:pt x="72" y="69"/>
                </a:cubicBezTo>
                <a:cubicBezTo>
                  <a:pt x="76" y="68"/>
                  <a:pt x="78" y="68"/>
                  <a:pt x="79" y="67"/>
                </a:cubicBezTo>
                <a:lnTo>
                  <a:pt x="82" y="67"/>
                </a:lnTo>
                <a:close/>
                <a:moveTo>
                  <a:pt x="50" y="5"/>
                </a:moveTo>
                <a:cubicBezTo>
                  <a:pt x="49" y="6"/>
                  <a:pt x="49" y="8"/>
                  <a:pt x="47" y="9"/>
                </a:cubicBezTo>
                <a:cubicBezTo>
                  <a:pt x="45" y="10"/>
                  <a:pt x="44" y="10"/>
                  <a:pt x="42" y="10"/>
                </a:cubicBezTo>
                <a:cubicBezTo>
                  <a:pt x="41" y="10"/>
                  <a:pt x="40" y="10"/>
                  <a:pt x="40" y="8"/>
                </a:cubicBezTo>
                <a:cubicBezTo>
                  <a:pt x="39" y="7"/>
                  <a:pt x="40" y="5"/>
                  <a:pt x="42" y="3"/>
                </a:cubicBezTo>
                <a:cubicBezTo>
                  <a:pt x="44" y="1"/>
                  <a:pt x="45" y="0"/>
                  <a:pt x="47" y="0"/>
                </a:cubicBezTo>
                <a:cubicBezTo>
                  <a:pt x="49" y="0"/>
                  <a:pt x="50" y="1"/>
                  <a:pt x="50" y="3"/>
                </a:cubicBezTo>
                <a:cubicBezTo>
                  <a:pt x="50" y="4"/>
                  <a:pt x="50" y="4"/>
                  <a:pt x="50" y="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Freeform 114"/>
          <p:cNvSpPr>
            <a:spLocks noEditPoints="1"/>
          </p:cNvSpPr>
          <p:nvPr/>
        </p:nvSpPr>
        <p:spPr bwMode="auto">
          <a:xfrm>
            <a:off x="1891582" y="4752599"/>
            <a:ext cx="322262" cy="349250"/>
          </a:xfrm>
          <a:custGeom>
            <a:avLst/>
            <a:gdLst>
              <a:gd name="T0" fmla="*/ 86 w 86"/>
              <a:gd name="T1" fmla="*/ 5 h 93"/>
              <a:gd name="T2" fmla="*/ 85 w 86"/>
              <a:gd name="T3" fmla="*/ 9 h 93"/>
              <a:gd name="T4" fmla="*/ 79 w 86"/>
              <a:gd name="T5" fmla="*/ 22 h 93"/>
              <a:gd name="T6" fmla="*/ 77 w 86"/>
              <a:gd name="T7" fmla="*/ 30 h 93"/>
              <a:gd name="T8" fmla="*/ 71 w 86"/>
              <a:gd name="T9" fmla="*/ 54 h 93"/>
              <a:gd name="T10" fmla="*/ 69 w 86"/>
              <a:gd name="T11" fmla="*/ 61 h 93"/>
              <a:gd name="T12" fmla="*/ 68 w 86"/>
              <a:gd name="T13" fmla="*/ 70 h 93"/>
              <a:gd name="T14" fmla="*/ 67 w 86"/>
              <a:gd name="T15" fmla="*/ 84 h 93"/>
              <a:gd name="T16" fmla="*/ 78 w 86"/>
              <a:gd name="T17" fmla="*/ 83 h 93"/>
              <a:gd name="T18" fmla="*/ 81 w 86"/>
              <a:gd name="T19" fmla="*/ 87 h 93"/>
              <a:gd name="T20" fmla="*/ 71 w 86"/>
              <a:gd name="T21" fmla="*/ 91 h 93"/>
              <a:gd name="T22" fmla="*/ 67 w 86"/>
              <a:gd name="T23" fmla="*/ 92 h 93"/>
              <a:gd name="T24" fmla="*/ 65 w 86"/>
              <a:gd name="T25" fmla="*/ 93 h 93"/>
              <a:gd name="T26" fmla="*/ 62 w 86"/>
              <a:gd name="T27" fmla="*/ 92 h 93"/>
              <a:gd name="T28" fmla="*/ 56 w 86"/>
              <a:gd name="T29" fmla="*/ 90 h 93"/>
              <a:gd name="T30" fmla="*/ 56 w 86"/>
              <a:gd name="T31" fmla="*/ 65 h 93"/>
              <a:gd name="T32" fmla="*/ 25 w 86"/>
              <a:gd name="T33" fmla="*/ 89 h 93"/>
              <a:gd name="T34" fmla="*/ 9 w 86"/>
              <a:gd name="T35" fmla="*/ 93 h 93"/>
              <a:gd name="T36" fmla="*/ 3 w 86"/>
              <a:gd name="T37" fmla="*/ 92 h 93"/>
              <a:gd name="T38" fmla="*/ 0 w 86"/>
              <a:gd name="T39" fmla="*/ 87 h 93"/>
              <a:gd name="T40" fmla="*/ 0 w 86"/>
              <a:gd name="T41" fmla="*/ 83 h 93"/>
              <a:gd name="T42" fmla="*/ 3 w 86"/>
              <a:gd name="T43" fmla="*/ 74 h 93"/>
              <a:gd name="T44" fmla="*/ 10 w 86"/>
              <a:gd name="T45" fmla="*/ 68 h 93"/>
              <a:gd name="T46" fmla="*/ 29 w 86"/>
              <a:gd name="T47" fmla="*/ 58 h 93"/>
              <a:gd name="T48" fmla="*/ 33 w 86"/>
              <a:gd name="T49" fmla="*/ 58 h 93"/>
              <a:gd name="T50" fmla="*/ 39 w 86"/>
              <a:gd name="T51" fmla="*/ 59 h 93"/>
              <a:gd name="T52" fmla="*/ 41 w 86"/>
              <a:gd name="T53" fmla="*/ 65 h 93"/>
              <a:gd name="T54" fmla="*/ 61 w 86"/>
              <a:gd name="T55" fmla="*/ 44 h 93"/>
              <a:gd name="T56" fmla="*/ 65 w 86"/>
              <a:gd name="T57" fmla="*/ 34 h 93"/>
              <a:gd name="T58" fmla="*/ 68 w 86"/>
              <a:gd name="T59" fmla="*/ 24 h 93"/>
              <a:gd name="T60" fmla="*/ 75 w 86"/>
              <a:gd name="T61" fmla="*/ 6 h 93"/>
              <a:gd name="T62" fmla="*/ 80 w 86"/>
              <a:gd name="T63" fmla="*/ 0 h 93"/>
              <a:gd name="T64" fmla="*/ 81 w 86"/>
              <a:gd name="T65" fmla="*/ 0 h 93"/>
              <a:gd name="T66" fmla="*/ 86 w 86"/>
              <a:gd name="T67" fmla="*/ 5 h 93"/>
              <a:gd name="T68" fmla="*/ 36 w 86"/>
              <a:gd name="T69" fmla="*/ 69 h 93"/>
              <a:gd name="T70" fmla="*/ 34 w 86"/>
              <a:gd name="T71" fmla="*/ 69 h 93"/>
              <a:gd name="T72" fmla="*/ 33 w 86"/>
              <a:gd name="T73" fmla="*/ 69 h 93"/>
              <a:gd name="T74" fmla="*/ 31 w 86"/>
              <a:gd name="T75" fmla="*/ 69 h 93"/>
              <a:gd name="T76" fmla="*/ 30 w 86"/>
              <a:gd name="T77" fmla="*/ 69 h 93"/>
              <a:gd name="T78" fmla="*/ 19 w 86"/>
              <a:gd name="T79" fmla="*/ 73 h 93"/>
              <a:gd name="T80" fmla="*/ 11 w 86"/>
              <a:gd name="T81" fmla="*/ 78 h 93"/>
              <a:gd name="T82" fmla="*/ 10 w 86"/>
              <a:gd name="T83" fmla="*/ 81 h 93"/>
              <a:gd name="T84" fmla="*/ 11 w 86"/>
              <a:gd name="T85" fmla="*/ 84 h 93"/>
              <a:gd name="T86" fmla="*/ 14 w 86"/>
              <a:gd name="T87" fmla="*/ 84 h 93"/>
              <a:gd name="T88" fmla="*/ 24 w 86"/>
              <a:gd name="T89" fmla="*/ 81 h 93"/>
              <a:gd name="T90" fmla="*/ 36 w 86"/>
              <a:gd name="T91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" h="93">
                <a:moveTo>
                  <a:pt x="86" y="5"/>
                </a:moveTo>
                <a:cubicBezTo>
                  <a:pt x="86" y="7"/>
                  <a:pt x="86" y="8"/>
                  <a:pt x="85" y="9"/>
                </a:cubicBezTo>
                <a:cubicBezTo>
                  <a:pt x="79" y="22"/>
                  <a:pt x="79" y="22"/>
                  <a:pt x="79" y="22"/>
                </a:cubicBezTo>
                <a:cubicBezTo>
                  <a:pt x="78" y="24"/>
                  <a:pt x="78" y="27"/>
                  <a:pt x="77" y="30"/>
                </a:cubicBezTo>
                <a:cubicBezTo>
                  <a:pt x="76" y="35"/>
                  <a:pt x="74" y="43"/>
                  <a:pt x="71" y="54"/>
                </a:cubicBezTo>
                <a:cubicBezTo>
                  <a:pt x="71" y="54"/>
                  <a:pt x="70" y="57"/>
                  <a:pt x="69" y="61"/>
                </a:cubicBezTo>
                <a:cubicBezTo>
                  <a:pt x="68" y="64"/>
                  <a:pt x="68" y="66"/>
                  <a:pt x="68" y="70"/>
                </a:cubicBezTo>
                <a:cubicBezTo>
                  <a:pt x="67" y="84"/>
                  <a:pt x="67" y="84"/>
                  <a:pt x="67" y="84"/>
                </a:cubicBezTo>
                <a:cubicBezTo>
                  <a:pt x="78" y="83"/>
                  <a:pt x="78" y="83"/>
                  <a:pt x="78" y="83"/>
                </a:cubicBezTo>
                <a:cubicBezTo>
                  <a:pt x="81" y="87"/>
                  <a:pt x="81" y="87"/>
                  <a:pt x="81" y="87"/>
                </a:cubicBezTo>
                <a:cubicBezTo>
                  <a:pt x="80" y="88"/>
                  <a:pt x="77" y="90"/>
                  <a:pt x="71" y="91"/>
                </a:cubicBezTo>
                <a:cubicBezTo>
                  <a:pt x="71" y="91"/>
                  <a:pt x="69" y="92"/>
                  <a:pt x="67" y="92"/>
                </a:cubicBezTo>
                <a:cubicBezTo>
                  <a:pt x="67" y="93"/>
                  <a:pt x="66" y="93"/>
                  <a:pt x="65" y="93"/>
                </a:cubicBezTo>
                <a:cubicBezTo>
                  <a:pt x="64" y="93"/>
                  <a:pt x="63" y="93"/>
                  <a:pt x="62" y="92"/>
                </a:cubicBezTo>
                <a:cubicBezTo>
                  <a:pt x="58" y="91"/>
                  <a:pt x="56" y="90"/>
                  <a:pt x="56" y="90"/>
                </a:cubicBezTo>
                <a:cubicBezTo>
                  <a:pt x="56" y="65"/>
                  <a:pt x="56" y="65"/>
                  <a:pt x="56" y="65"/>
                </a:cubicBezTo>
                <a:cubicBezTo>
                  <a:pt x="48" y="73"/>
                  <a:pt x="38" y="81"/>
                  <a:pt x="25" y="89"/>
                </a:cubicBezTo>
                <a:cubicBezTo>
                  <a:pt x="21" y="92"/>
                  <a:pt x="16" y="93"/>
                  <a:pt x="9" y="93"/>
                </a:cubicBezTo>
                <a:cubicBezTo>
                  <a:pt x="6" y="93"/>
                  <a:pt x="4" y="93"/>
                  <a:pt x="3" y="92"/>
                </a:cubicBezTo>
                <a:cubicBezTo>
                  <a:pt x="2" y="92"/>
                  <a:pt x="1" y="90"/>
                  <a:pt x="0" y="87"/>
                </a:cubicBezTo>
                <a:cubicBezTo>
                  <a:pt x="0" y="86"/>
                  <a:pt x="0" y="85"/>
                  <a:pt x="0" y="83"/>
                </a:cubicBezTo>
                <a:cubicBezTo>
                  <a:pt x="0" y="79"/>
                  <a:pt x="1" y="77"/>
                  <a:pt x="3" y="74"/>
                </a:cubicBezTo>
                <a:cubicBezTo>
                  <a:pt x="4" y="74"/>
                  <a:pt x="6" y="72"/>
                  <a:pt x="10" y="68"/>
                </a:cubicBezTo>
                <a:cubicBezTo>
                  <a:pt x="16" y="62"/>
                  <a:pt x="23" y="59"/>
                  <a:pt x="29" y="58"/>
                </a:cubicBezTo>
                <a:cubicBezTo>
                  <a:pt x="31" y="58"/>
                  <a:pt x="32" y="58"/>
                  <a:pt x="33" y="58"/>
                </a:cubicBezTo>
                <a:cubicBezTo>
                  <a:pt x="35" y="58"/>
                  <a:pt x="37" y="58"/>
                  <a:pt x="39" y="59"/>
                </a:cubicBezTo>
                <a:cubicBezTo>
                  <a:pt x="41" y="65"/>
                  <a:pt x="41" y="65"/>
                  <a:pt x="41" y="65"/>
                </a:cubicBezTo>
                <a:cubicBezTo>
                  <a:pt x="49" y="61"/>
                  <a:pt x="56" y="54"/>
                  <a:pt x="61" y="44"/>
                </a:cubicBezTo>
                <a:cubicBezTo>
                  <a:pt x="62" y="42"/>
                  <a:pt x="63" y="39"/>
                  <a:pt x="65" y="34"/>
                </a:cubicBezTo>
                <a:cubicBezTo>
                  <a:pt x="66" y="31"/>
                  <a:pt x="67" y="27"/>
                  <a:pt x="68" y="24"/>
                </a:cubicBezTo>
                <a:cubicBezTo>
                  <a:pt x="70" y="16"/>
                  <a:pt x="72" y="10"/>
                  <a:pt x="75" y="6"/>
                </a:cubicBezTo>
                <a:cubicBezTo>
                  <a:pt x="75" y="6"/>
                  <a:pt x="77" y="4"/>
                  <a:pt x="80" y="0"/>
                </a:cubicBezTo>
                <a:cubicBezTo>
                  <a:pt x="80" y="0"/>
                  <a:pt x="81" y="0"/>
                  <a:pt x="81" y="0"/>
                </a:cubicBezTo>
                <a:cubicBezTo>
                  <a:pt x="85" y="0"/>
                  <a:pt x="86" y="2"/>
                  <a:pt x="86" y="5"/>
                </a:cubicBezTo>
                <a:close/>
                <a:moveTo>
                  <a:pt x="36" y="69"/>
                </a:moveTo>
                <a:cubicBezTo>
                  <a:pt x="35" y="69"/>
                  <a:pt x="35" y="69"/>
                  <a:pt x="34" y="69"/>
                </a:cubicBezTo>
                <a:cubicBezTo>
                  <a:pt x="34" y="69"/>
                  <a:pt x="33" y="69"/>
                  <a:pt x="33" y="69"/>
                </a:cubicBezTo>
                <a:cubicBezTo>
                  <a:pt x="32" y="69"/>
                  <a:pt x="32" y="69"/>
                  <a:pt x="31" y="69"/>
                </a:cubicBezTo>
                <a:cubicBezTo>
                  <a:pt x="31" y="69"/>
                  <a:pt x="30" y="69"/>
                  <a:pt x="30" y="69"/>
                </a:cubicBezTo>
                <a:cubicBezTo>
                  <a:pt x="26" y="70"/>
                  <a:pt x="22" y="71"/>
                  <a:pt x="19" y="73"/>
                </a:cubicBezTo>
                <a:cubicBezTo>
                  <a:pt x="15" y="73"/>
                  <a:pt x="13" y="75"/>
                  <a:pt x="11" y="78"/>
                </a:cubicBezTo>
                <a:cubicBezTo>
                  <a:pt x="11" y="79"/>
                  <a:pt x="10" y="80"/>
                  <a:pt x="10" y="81"/>
                </a:cubicBezTo>
                <a:cubicBezTo>
                  <a:pt x="10" y="82"/>
                  <a:pt x="11" y="83"/>
                  <a:pt x="11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7" y="84"/>
                  <a:pt x="21" y="83"/>
                  <a:pt x="24" y="81"/>
                </a:cubicBezTo>
                <a:cubicBezTo>
                  <a:pt x="29" y="77"/>
                  <a:pt x="33" y="74"/>
                  <a:pt x="36" y="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Freeform 115"/>
          <p:cNvSpPr>
            <a:spLocks noEditPoints="1"/>
          </p:cNvSpPr>
          <p:nvPr/>
        </p:nvSpPr>
        <p:spPr bwMode="auto">
          <a:xfrm>
            <a:off x="2142407" y="4917699"/>
            <a:ext cx="282575" cy="211138"/>
          </a:xfrm>
          <a:custGeom>
            <a:avLst/>
            <a:gdLst>
              <a:gd name="T0" fmla="*/ 75 w 75"/>
              <a:gd name="T1" fmla="*/ 42 h 56"/>
              <a:gd name="T2" fmla="*/ 66 w 75"/>
              <a:gd name="T3" fmla="*/ 47 h 56"/>
              <a:gd name="T4" fmla="*/ 53 w 75"/>
              <a:gd name="T5" fmla="*/ 53 h 56"/>
              <a:gd name="T6" fmla="*/ 39 w 75"/>
              <a:gd name="T7" fmla="*/ 56 h 56"/>
              <a:gd name="T8" fmla="*/ 31 w 75"/>
              <a:gd name="T9" fmla="*/ 54 h 56"/>
              <a:gd name="T10" fmla="*/ 23 w 75"/>
              <a:gd name="T11" fmla="*/ 48 h 56"/>
              <a:gd name="T12" fmla="*/ 21 w 75"/>
              <a:gd name="T13" fmla="*/ 46 h 56"/>
              <a:gd name="T14" fmla="*/ 3 w 75"/>
              <a:gd name="T15" fmla="*/ 48 h 56"/>
              <a:gd name="T16" fmla="*/ 0 w 75"/>
              <a:gd name="T17" fmla="*/ 42 h 56"/>
              <a:gd name="T18" fmla="*/ 20 w 75"/>
              <a:gd name="T19" fmla="*/ 36 h 56"/>
              <a:gd name="T20" fmla="*/ 19 w 75"/>
              <a:gd name="T21" fmla="*/ 30 h 56"/>
              <a:gd name="T22" fmla="*/ 30 w 75"/>
              <a:gd name="T23" fmla="*/ 8 h 56"/>
              <a:gd name="T24" fmla="*/ 41 w 75"/>
              <a:gd name="T25" fmla="*/ 1 h 56"/>
              <a:gd name="T26" fmla="*/ 46 w 75"/>
              <a:gd name="T27" fmla="*/ 0 h 56"/>
              <a:gd name="T28" fmla="*/ 55 w 75"/>
              <a:gd name="T29" fmla="*/ 3 h 56"/>
              <a:gd name="T30" fmla="*/ 59 w 75"/>
              <a:gd name="T31" fmla="*/ 11 h 56"/>
              <a:gd name="T32" fmla="*/ 59 w 75"/>
              <a:gd name="T33" fmla="*/ 13 h 56"/>
              <a:gd name="T34" fmla="*/ 59 w 75"/>
              <a:gd name="T35" fmla="*/ 15 h 56"/>
              <a:gd name="T36" fmla="*/ 52 w 75"/>
              <a:gd name="T37" fmla="*/ 27 h 56"/>
              <a:gd name="T38" fmla="*/ 41 w 75"/>
              <a:gd name="T39" fmla="*/ 35 h 56"/>
              <a:gd name="T40" fmla="*/ 31 w 75"/>
              <a:gd name="T41" fmla="*/ 38 h 56"/>
              <a:gd name="T42" fmla="*/ 34 w 75"/>
              <a:gd name="T43" fmla="*/ 44 h 56"/>
              <a:gd name="T44" fmla="*/ 40 w 75"/>
              <a:gd name="T45" fmla="*/ 46 h 56"/>
              <a:gd name="T46" fmla="*/ 45 w 75"/>
              <a:gd name="T47" fmla="*/ 46 h 56"/>
              <a:gd name="T48" fmla="*/ 53 w 75"/>
              <a:gd name="T49" fmla="*/ 43 h 56"/>
              <a:gd name="T50" fmla="*/ 59 w 75"/>
              <a:gd name="T51" fmla="*/ 41 h 56"/>
              <a:gd name="T52" fmla="*/ 68 w 75"/>
              <a:gd name="T53" fmla="*/ 41 h 56"/>
              <a:gd name="T54" fmla="*/ 75 w 75"/>
              <a:gd name="T55" fmla="*/ 42 h 56"/>
              <a:gd name="T56" fmla="*/ 51 w 75"/>
              <a:gd name="T57" fmla="*/ 14 h 56"/>
              <a:gd name="T58" fmla="*/ 46 w 75"/>
              <a:gd name="T59" fmla="*/ 10 h 56"/>
              <a:gd name="T60" fmla="*/ 39 w 75"/>
              <a:gd name="T61" fmla="*/ 12 h 56"/>
              <a:gd name="T62" fmla="*/ 28 w 75"/>
              <a:gd name="T63" fmla="*/ 22 h 56"/>
              <a:gd name="T64" fmla="*/ 29 w 75"/>
              <a:gd name="T65" fmla="*/ 31 h 56"/>
              <a:gd name="T66" fmla="*/ 43 w 75"/>
              <a:gd name="T67" fmla="*/ 24 h 56"/>
              <a:gd name="T68" fmla="*/ 50 w 75"/>
              <a:gd name="T69" fmla="*/ 18 h 56"/>
              <a:gd name="T70" fmla="*/ 51 w 75"/>
              <a:gd name="T71" fmla="*/ 1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" h="56">
                <a:moveTo>
                  <a:pt x="75" y="42"/>
                </a:moveTo>
                <a:cubicBezTo>
                  <a:pt x="66" y="47"/>
                  <a:pt x="66" y="47"/>
                  <a:pt x="66" y="47"/>
                </a:cubicBezTo>
                <a:cubicBezTo>
                  <a:pt x="62" y="49"/>
                  <a:pt x="58" y="51"/>
                  <a:pt x="53" y="53"/>
                </a:cubicBezTo>
                <a:cubicBezTo>
                  <a:pt x="46" y="55"/>
                  <a:pt x="41" y="56"/>
                  <a:pt x="39" y="56"/>
                </a:cubicBezTo>
                <a:cubicBezTo>
                  <a:pt x="36" y="56"/>
                  <a:pt x="34" y="56"/>
                  <a:pt x="31" y="54"/>
                </a:cubicBezTo>
                <a:cubicBezTo>
                  <a:pt x="30" y="53"/>
                  <a:pt x="27" y="51"/>
                  <a:pt x="23" y="48"/>
                </a:cubicBezTo>
                <a:cubicBezTo>
                  <a:pt x="23" y="48"/>
                  <a:pt x="22" y="47"/>
                  <a:pt x="21" y="46"/>
                </a:cubicBezTo>
                <a:cubicBezTo>
                  <a:pt x="3" y="48"/>
                  <a:pt x="3" y="48"/>
                  <a:pt x="3" y="48"/>
                </a:cubicBezTo>
                <a:cubicBezTo>
                  <a:pt x="0" y="42"/>
                  <a:pt x="0" y="42"/>
                  <a:pt x="0" y="42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4"/>
                  <a:pt x="19" y="32"/>
                  <a:pt x="19" y="30"/>
                </a:cubicBezTo>
                <a:cubicBezTo>
                  <a:pt x="19" y="22"/>
                  <a:pt x="23" y="14"/>
                  <a:pt x="30" y="8"/>
                </a:cubicBezTo>
                <a:cubicBezTo>
                  <a:pt x="33" y="5"/>
                  <a:pt x="36" y="3"/>
                  <a:pt x="41" y="1"/>
                </a:cubicBezTo>
                <a:cubicBezTo>
                  <a:pt x="43" y="1"/>
                  <a:pt x="44" y="0"/>
                  <a:pt x="46" y="0"/>
                </a:cubicBezTo>
                <a:cubicBezTo>
                  <a:pt x="50" y="0"/>
                  <a:pt x="53" y="1"/>
                  <a:pt x="55" y="3"/>
                </a:cubicBezTo>
                <a:cubicBezTo>
                  <a:pt x="58" y="5"/>
                  <a:pt x="59" y="7"/>
                  <a:pt x="59" y="11"/>
                </a:cubicBezTo>
                <a:cubicBezTo>
                  <a:pt x="59" y="11"/>
                  <a:pt x="59" y="12"/>
                  <a:pt x="59" y="13"/>
                </a:cubicBezTo>
                <a:cubicBezTo>
                  <a:pt x="59" y="14"/>
                  <a:pt x="59" y="15"/>
                  <a:pt x="59" y="15"/>
                </a:cubicBezTo>
                <a:cubicBezTo>
                  <a:pt x="58" y="19"/>
                  <a:pt x="56" y="23"/>
                  <a:pt x="52" y="27"/>
                </a:cubicBezTo>
                <a:cubicBezTo>
                  <a:pt x="49" y="31"/>
                  <a:pt x="45" y="33"/>
                  <a:pt x="41" y="35"/>
                </a:cubicBezTo>
                <a:cubicBezTo>
                  <a:pt x="38" y="36"/>
                  <a:pt x="35" y="37"/>
                  <a:pt x="31" y="38"/>
                </a:cubicBezTo>
                <a:cubicBezTo>
                  <a:pt x="31" y="40"/>
                  <a:pt x="32" y="42"/>
                  <a:pt x="34" y="44"/>
                </a:cubicBezTo>
                <a:cubicBezTo>
                  <a:pt x="35" y="46"/>
                  <a:pt x="37" y="46"/>
                  <a:pt x="40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7" y="46"/>
                  <a:pt x="49" y="45"/>
                  <a:pt x="53" y="43"/>
                </a:cubicBezTo>
                <a:cubicBezTo>
                  <a:pt x="56" y="42"/>
                  <a:pt x="57" y="42"/>
                  <a:pt x="59" y="41"/>
                </a:cubicBezTo>
                <a:cubicBezTo>
                  <a:pt x="62" y="41"/>
                  <a:pt x="65" y="41"/>
                  <a:pt x="68" y="41"/>
                </a:cubicBezTo>
                <a:cubicBezTo>
                  <a:pt x="71" y="41"/>
                  <a:pt x="73" y="41"/>
                  <a:pt x="75" y="42"/>
                </a:cubicBezTo>
                <a:close/>
                <a:moveTo>
                  <a:pt x="51" y="14"/>
                </a:moveTo>
                <a:cubicBezTo>
                  <a:pt x="50" y="11"/>
                  <a:pt x="49" y="10"/>
                  <a:pt x="46" y="10"/>
                </a:cubicBezTo>
                <a:cubicBezTo>
                  <a:pt x="44" y="10"/>
                  <a:pt x="42" y="10"/>
                  <a:pt x="39" y="12"/>
                </a:cubicBezTo>
                <a:cubicBezTo>
                  <a:pt x="37" y="14"/>
                  <a:pt x="33" y="17"/>
                  <a:pt x="28" y="22"/>
                </a:cubicBezTo>
                <a:cubicBezTo>
                  <a:pt x="29" y="31"/>
                  <a:pt x="29" y="31"/>
                  <a:pt x="29" y="31"/>
                </a:cubicBezTo>
                <a:cubicBezTo>
                  <a:pt x="35" y="29"/>
                  <a:pt x="39" y="27"/>
                  <a:pt x="43" y="24"/>
                </a:cubicBezTo>
                <a:cubicBezTo>
                  <a:pt x="44" y="24"/>
                  <a:pt x="46" y="21"/>
                  <a:pt x="50" y="18"/>
                </a:cubicBezTo>
                <a:cubicBezTo>
                  <a:pt x="51" y="17"/>
                  <a:pt x="51" y="15"/>
                  <a:pt x="51" y="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Freeform 116"/>
          <p:cNvSpPr>
            <a:spLocks noEditPoints="1"/>
          </p:cNvSpPr>
          <p:nvPr/>
        </p:nvSpPr>
        <p:spPr bwMode="auto">
          <a:xfrm>
            <a:off x="2386882" y="4939924"/>
            <a:ext cx="255587" cy="165100"/>
          </a:xfrm>
          <a:custGeom>
            <a:avLst/>
            <a:gdLst>
              <a:gd name="T0" fmla="*/ 68 w 68"/>
              <a:gd name="T1" fmla="*/ 36 h 44"/>
              <a:gd name="T2" fmla="*/ 65 w 68"/>
              <a:gd name="T3" fmla="*/ 39 h 44"/>
              <a:gd name="T4" fmla="*/ 58 w 68"/>
              <a:gd name="T5" fmla="*/ 41 h 44"/>
              <a:gd name="T6" fmla="*/ 51 w 68"/>
              <a:gd name="T7" fmla="*/ 42 h 44"/>
              <a:gd name="T8" fmla="*/ 43 w 68"/>
              <a:gd name="T9" fmla="*/ 40 h 44"/>
              <a:gd name="T10" fmla="*/ 37 w 68"/>
              <a:gd name="T11" fmla="*/ 33 h 44"/>
              <a:gd name="T12" fmla="*/ 26 w 68"/>
              <a:gd name="T13" fmla="*/ 40 h 44"/>
              <a:gd name="T14" fmla="*/ 16 w 68"/>
              <a:gd name="T15" fmla="*/ 44 h 44"/>
              <a:gd name="T16" fmla="*/ 6 w 68"/>
              <a:gd name="T17" fmla="*/ 41 h 44"/>
              <a:gd name="T18" fmla="*/ 1 w 68"/>
              <a:gd name="T19" fmla="*/ 33 h 44"/>
              <a:gd name="T20" fmla="*/ 0 w 68"/>
              <a:gd name="T21" fmla="*/ 29 h 44"/>
              <a:gd name="T22" fmla="*/ 0 w 68"/>
              <a:gd name="T23" fmla="*/ 27 h 44"/>
              <a:gd name="T24" fmla="*/ 2 w 68"/>
              <a:gd name="T25" fmla="*/ 21 h 44"/>
              <a:gd name="T26" fmla="*/ 11 w 68"/>
              <a:gd name="T27" fmla="*/ 13 h 44"/>
              <a:gd name="T28" fmla="*/ 20 w 68"/>
              <a:gd name="T29" fmla="*/ 6 h 44"/>
              <a:gd name="T30" fmla="*/ 35 w 68"/>
              <a:gd name="T31" fmla="*/ 0 h 44"/>
              <a:gd name="T32" fmla="*/ 41 w 68"/>
              <a:gd name="T33" fmla="*/ 2 h 44"/>
              <a:gd name="T34" fmla="*/ 47 w 68"/>
              <a:gd name="T35" fmla="*/ 5 h 44"/>
              <a:gd name="T36" fmla="*/ 49 w 68"/>
              <a:gd name="T37" fmla="*/ 11 h 44"/>
              <a:gd name="T38" fmla="*/ 47 w 68"/>
              <a:gd name="T39" fmla="*/ 16 h 44"/>
              <a:gd name="T40" fmla="*/ 44 w 68"/>
              <a:gd name="T41" fmla="*/ 27 h 44"/>
              <a:gd name="T42" fmla="*/ 49 w 68"/>
              <a:gd name="T43" fmla="*/ 34 h 44"/>
              <a:gd name="T44" fmla="*/ 56 w 68"/>
              <a:gd name="T45" fmla="*/ 35 h 44"/>
              <a:gd name="T46" fmla="*/ 62 w 68"/>
              <a:gd name="T47" fmla="*/ 34 h 44"/>
              <a:gd name="T48" fmla="*/ 68 w 68"/>
              <a:gd name="T49" fmla="*/ 36 h 44"/>
              <a:gd name="T50" fmla="*/ 30 w 68"/>
              <a:gd name="T51" fmla="*/ 26 h 44"/>
              <a:gd name="T52" fmla="*/ 30 w 68"/>
              <a:gd name="T53" fmla="*/ 20 h 44"/>
              <a:gd name="T54" fmla="*/ 16 w 68"/>
              <a:gd name="T55" fmla="*/ 26 h 44"/>
              <a:gd name="T56" fmla="*/ 14 w 68"/>
              <a:gd name="T57" fmla="*/ 30 h 44"/>
              <a:gd name="T58" fmla="*/ 19 w 68"/>
              <a:gd name="T59" fmla="*/ 34 h 44"/>
              <a:gd name="T60" fmla="*/ 30 w 68"/>
              <a:gd name="T61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8" h="44">
                <a:moveTo>
                  <a:pt x="68" y="36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40"/>
                  <a:pt x="61" y="41"/>
                  <a:pt x="58" y="41"/>
                </a:cubicBezTo>
                <a:cubicBezTo>
                  <a:pt x="53" y="42"/>
                  <a:pt x="51" y="42"/>
                  <a:pt x="51" y="42"/>
                </a:cubicBezTo>
                <a:cubicBezTo>
                  <a:pt x="47" y="42"/>
                  <a:pt x="45" y="41"/>
                  <a:pt x="43" y="40"/>
                </a:cubicBezTo>
                <a:cubicBezTo>
                  <a:pt x="40" y="38"/>
                  <a:pt x="38" y="36"/>
                  <a:pt x="37" y="33"/>
                </a:cubicBezTo>
                <a:cubicBezTo>
                  <a:pt x="26" y="40"/>
                  <a:pt x="26" y="40"/>
                  <a:pt x="26" y="40"/>
                </a:cubicBezTo>
                <a:cubicBezTo>
                  <a:pt x="23" y="42"/>
                  <a:pt x="20" y="44"/>
                  <a:pt x="16" y="44"/>
                </a:cubicBezTo>
                <a:cubicBezTo>
                  <a:pt x="13" y="44"/>
                  <a:pt x="9" y="43"/>
                  <a:pt x="6" y="41"/>
                </a:cubicBezTo>
                <a:cubicBezTo>
                  <a:pt x="3" y="39"/>
                  <a:pt x="2" y="36"/>
                  <a:pt x="1" y="33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8"/>
                  <a:pt x="0" y="27"/>
                  <a:pt x="0" y="27"/>
                </a:cubicBezTo>
                <a:cubicBezTo>
                  <a:pt x="2" y="21"/>
                  <a:pt x="2" y="21"/>
                  <a:pt x="2" y="21"/>
                </a:cubicBezTo>
                <a:cubicBezTo>
                  <a:pt x="3" y="19"/>
                  <a:pt x="6" y="16"/>
                  <a:pt x="11" y="13"/>
                </a:cubicBezTo>
                <a:cubicBezTo>
                  <a:pt x="14" y="10"/>
                  <a:pt x="17" y="8"/>
                  <a:pt x="20" y="6"/>
                </a:cubicBezTo>
                <a:cubicBezTo>
                  <a:pt x="26" y="2"/>
                  <a:pt x="31" y="0"/>
                  <a:pt x="35" y="0"/>
                </a:cubicBezTo>
                <a:cubicBezTo>
                  <a:pt x="36" y="0"/>
                  <a:pt x="39" y="1"/>
                  <a:pt x="41" y="2"/>
                </a:cubicBezTo>
                <a:cubicBezTo>
                  <a:pt x="43" y="3"/>
                  <a:pt x="45" y="4"/>
                  <a:pt x="47" y="5"/>
                </a:cubicBezTo>
                <a:cubicBezTo>
                  <a:pt x="49" y="6"/>
                  <a:pt x="49" y="8"/>
                  <a:pt x="49" y="11"/>
                </a:cubicBezTo>
                <a:cubicBezTo>
                  <a:pt x="49" y="13"/>
                  <a:pt x="49" y="15"/>
                  <a:pt x="47" y="16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30"/>
                  <a:pt x="47" y="32"/>
                  <a:pt x="49" y="34"/>
                </a:cubicBezTo>
                <a:cubicBezTo>
                  <a:pt x="51" y="34"/>
                  <a:pt x="53" y="35"/>
                  <a:pt x="56" y="35"/>
                </a:cubicBezTo>
                <a:cubicBezTo>
                  <a:pt x="59" y="35"/>
                  <a:pt x="61" y="34"/>
                  <a:pt x="62" y="34"/>
                </a:cubicBezTo>
                <a:lnTo>
                  <a:pt x="68" y="36"/>
                </a:lnTo>
                <a:close/>
                <a:moveTo>
                  <a:pt x="30" y="26"/>
                </a:moveTo>
                <a:cubicBezTo>
                  <a:pt x="30" y="20"/>
                  <a:pt x="30" y="20"/>
                  <a:pt x="30" y="20"/>
                </a:cubicBezTo>
                <a:cubicBezTo>
                  <a:pt x="25" y="20"/>
                  <a:pt x="20" y="22"/>
                  <a:pt x="16" y="26"/>
                </a:cubicBezTo>
                <a:cubicBezTo>
                  <a:pt x="15" y="27"/>
                  <a:pt x="14" y="28"/>
                  <a:pt x="14" y="30"/>
                </a:cubicBezTo>
                <a:cubicBezTo>
                  <a:pt x="19" y="34"/>
                  <a:pt x="19" y="34"/>
                  <a:pt x="19" y="34"/>
                </a:cubicBezTo>
                <a:lnTo>
                  <a:pt x="30" y="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3"/>
          <p:cNvSpPr txBox="1">
            <a:spLocks noChangeArrowheads="1"/>
          </p:cNvSpPr>
          <p:nvPr/>
        </p:nvSpPr>
        <p:spPr bwMode="auto">
          <a:xfrm>
            <a:off x="33418" y="53614"/>
            <a:ext cx="132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4"/>
          <p:cNvSpPr txBox="1">
            <a:spLocks noChangeArrowheads="1"/>
          </p:cNvSpPr>
          <p:nvPr/>
        </p:nvSpPr>
        <p:spPr bwMode="auto">
          <a:xfrm>
            <a:off x="0" y="1575248"/>
            <a:ext cx="54230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重点工作的分析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 rot="21449668">
            <a:off x="440170" y="5511326"/>
            <a:ext cx="507298" cy="417858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等腰三角形 4"/>
          <p:cNvSpPr/>
          <p:nvPr/>
        </p:nvSpPr>
        <p:spPr bwMode="auto">
          <a:xfrm rot="2700000">
            <a:off x="331068" y="3062799"/>
            <a:ext cx="358775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等腰三角形 5"/>
          <p:cNvSpPr/>
          <p:nvPr/>
        </p:nvSpPr>
        <p:spPr bwMode="auto">
          <a:xfrm rot="2700000">
            <a:off x="116756" y="2921511"/>
            <a:ext cx="527050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文本框 37"/>
          <p:cNvSpPr txBox="1">
            <a:spLocks noChangeArrowheads="1"/>
          </p:cNvSpPr>
          <p:nvPr/>
        </p:nvSpPr>
        <p:spPr bwMode="auto">
          <a:xfrm>
            <a:off x="804143" y="2989774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 bwMode="auto">
          <a:xfrm rot="2700000">
            <a:off x="331862" y="3808130"/>
            <a:ext cx="357187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等腰三角形 8"/>
          <p:cNvSpPr/>
          <p:nvPr/>
        </p:nvSpPr>
        <p:spPr bwMode="auto">
          <a:xfrm rot="2700000">
            <a:off x="117550" y="3666842"/>
            <a:ext cx="525462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文本框 41"/>
          <p:cNvSpPr txBox="1">
            <a:spLocks noChangeArrowheads="1"/>
          </p:cNvSpPr>
          <p:nvPr/>
        </p:nvSpPr>
        <p:spPr bwMode="auto">
          <a:xfrm>
            <a:off x="804143" y="3735899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 bwMode="auto">
          <a:xfrm rot="2700000">
            <a:off x="331862" y="4554255"/>
            <a:ext cx="357187" cy="307975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等腰三角形 11"/>
          <p:cNvSpPr/>
          <p:nvPr/>
        </p:nvSpPr>
        <p:spPr bwMode="auto">
          <a:xfrm rot="2700000">
            <a:off x="117550" y="4412967"/>
            <a:ext cx="525462" cy="4540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45"/>
          <p:cNvSpPr txBox="1">
            <a:spLocks noChangeArrowheads="1"/>
          </p:cNvSpPr>
          <p:nvPr/>
        </p:nvSpPr>
        <p:spPr bwMode="auto">
          <a:xfrm>
            <a:off x="804143" y="4482024"/>
            <a:ext cx="3405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单击此处添加小标题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179418" y="2478673"/>
            <a:ext cx="5391755" cy="3630010"/>
            <a:chOff x="6193855" y="2910816"/>
            <a:chExt cx="4482169" cy="3029257"/>
          </a:xfrm>
        </p:grpSpPr>
        <p:sp>
          <p:nvSpPr>
            <p:cNvPr id="15" name="Freeform 31"/>
            <p:cNvSpPr/>
            <p:nvPr/>
          </p:nvSpPr>
          <p:spPr bwMode="auto">
            <a:xfrm>
              <a:off x="6604013" y="5639205"/>
              <a:ext cx="322726" cy="55288"/>
            </a:xfrm>
            <a:custGeom>
              <a:avLst/>
              <a:gdLst>
                <a:gd name="T0" fmla="*/ 105 w 106"/>
                <a:gd name="T1" fmla="*/ 0 h 18"/>
                <a:gd name="T2" fmla="*/ 104 w 106"/>
                <a:gd name="T3" fmla="*/ 0 h 18"/>
                <a:gd name="T4" fmla="*/ 85 w 106"/>
                <a:gd name="T5" fmla="*/ 2 h 18"/>
                <a:gd name="T6" fmla="*/ 67 w 106"/>
                <a:gd name="T7" fmla="*/ 4 h 18"/>
                <a:gd name="T8" fmla="*/ 28 w 106"/>
                <a:gd name="T9" fmla="*/ 9 h 18"/>
                <a:gd name="T10" fmla="*/ 27 w 106"/>
                <a:gd name="T11" fmla="*/ 10 h 18"/>
                <a:gd name="T12" fmla="*/ 27 w 106"/>
                <a:gd name="T13" fmla="*/ 10 h 18"/>
                <a:gd name="T14" fmla="*/ 0 w 106"/>
                <a:gd name="T15" fmla="*/ 15 h 18"/>
                <a:gd name="T16" fmla="*/ 1 w 106"/>
                <a:gd name="T17" fmla="*/ 18 h 18"/>
                <a:gd name="T18" fmla="*/ 21 w 106"/>
                <a:gd name="T19" fmla="*/ 14 h 18"/>
                <a:gd name="T20" fmla="*/ 23 w 106"/>
                <a:gd name="T21" fmla="*/ 16 h 18"/>
                <a:gd name="T22" fmla="*/ 24 w 106"/>
                <a:gd name="T23" fmla="*/ 15 h 18"/>
                <a:gd name="T24" fmla="*/ 25 w 106"/>
                <a:gd name="T25" fmla="*/ 15 h 18"/>
                <a:gd name="T26" fmla="*/ 63 w 106"/>
                <a:gd name="T27" fmla="*/ 8 h 18"/>
                <a:gd name="T28" fmla="*/ 68 w 106"/>
                <a:gd name="T29" fmla="*/ 7 h 18"/>
                <a:gd name="T30" fmla="*/ 77 w 106"/>
                <a:gd name="T31" fmla="*/ 6 h 18"/>
                <a:gd name="T32" fmla="*/ 78 w 106"/>
                <a:gd name="T33" fmla="*/ 6 h 18"/>
                <a:gd name="T34" fmla="*/ 88 w 106"/>
                <a:gd name="T35" fmla="*/ 5 h 18"/>
                <a:gd name="T36" fmla="*/ 104 w 106"/>
                <a:gd name="T37" fmla="*/ 3 h 18"/>
                <a:gd name="T38" fmla="*/ 104 w 106"/>
                <a:gd name="T39" fmla="*/ 3 h 18"/>
                <a:gd name="T40" fmla="*/ 106 w 106"/>
                <a:gd name="T41" fmla="*/ 2 h 18"/>
                <a:gd name="T42" fmla="*/ 105 w 106"/>
                <a:gd name="T4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6" h="18">
                  <a:moveTo>
                    <a:pt x="105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0" y="0"/>
                    <a:pt x="93" y="1"/>
                    <a:pt x="85" y="2"/>
                  </a:cubicBezTo>
                  <a:cubicBezTo>
                    <a:pt x="79" y="3"/>
                    <a:pt x="73" y="4"/>
                    <a:pt x="67" y="4"/>
                  </a:cubicBezTo>
                  <a:cubicBezTo>
                    <a:pt x="54" y="6"/>
                    <a:pt x="41" y="7"/>
                    <a:pt x="28" y="9"/>
                  </a:cubicBezTo>
                  <a:cubicBezTo>
                    <a:pt x="27" y="9"/>
                    <a:pt x="27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3"/>
                    <a:pt x="0" y="15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8" y="17"/>
                    <a:pt x="15" y="16"/>
                    <a:pt x="21" y="14"/>
                  </a:cubicBezTo>
                  <a:cubicBezTo>
                    <a:pt x="21" y="15"/>
                    <a:pt x="22" y="15"/>
                    <a:pt x="23" y="16"/>
                  </a:cubicBezTo>
                  <a:cubicBezTo>
                    <a:pt x="23" y="16"/>
                    <a:pt x="23" y="16"/>
                    <a:pt x="24" y="15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30" y="14"/>
                    <a:pt x="46" y="11"/>
                    <a:pt x="63" y="8"/>
                  </a:cubicBezTo>
                  <a:cubicBezTo>
                    <a:pt x="65" y="8"/>
                    <a:pt x="66" y="8"/>
                    <a:pt x="68" y="7"/>
                  </a:cubicBezTo>
                  <a:cubicBezTo>
                    <a:pt x="71" y="7"/>
                    <a:pt x="74" y="7"/>
                    <a:pt x="77" y="6"/>
                  </a:cubicBezTo>
                  <a:cubicBezTo>
                    <a:pt x="77" y="6"/>
                    <a:pt x="77" y="6"/>
                    <a:pt x="78" y="6"/>
                  </a:cubicBezTo>
                  <a:cubicBezTo>
                    <a:pt x="81" y="6"/>
                    <a:pt x="84" y="5"/>
                    <a:pt x="88" y="5"/>
                  </a:cubicBezTo>
                  <a:cubicBezTo>
                    <a:pt x="95" y="4"/>
                    <a:pt x="101" y="3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3"/>
                    <a:pt x="106" y="3"/>
                    <a:pt x="106" y="2"/>
                  </a:cubicBezTo>
                  <a:cubicBezTo>
                    <a:pt x="106" y="1"/>
                    <a:pt x="105" y="0"/>
                    <a:pt x="105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99"/>
            <p:cNvSpPr>
              <a:spLocks noEditPoints="1"/>
            </p:cNvSpPr>
            <p:nvPr/>
          </p:nvSpPr>
          <p:spPr bwMode="auto">
            <a:xfrm>
              <a:off x="6634872" y="3160254"/>
              <a:ext cx="1717779" cy="1514629"/>
            </a:xfrm>
            <a:custGeom>
              <a:avLst/>
              <a:gdLst>
                <a:gd name="T0" fmla="*/ 534 w 565"/>
                <a:gd name="T1" fmla="*/ 81 h 498"/>
                <a:gd name="T2" fmla="*/ 542 w 565"/>
                <a:gd name="T3" fmla="*/ 332 h 498"/>
                <a:gd name="T4" fmla="*/ 543 w 565"/>
                <a:gd name="T5" fmla="*/ 374 h 498"/>
                <a:gd name="T6" fmla="*/ 545 w 565"/>
                <a:gd name="T7" fmla="*/ 448 h 498"/>
                <a:gd name="T8" fmla="*/ 527 w 565"/>
                <a:gd name="T9" fmla="*/ 470 h 498"/>
                <a:gd name="T10" fmla="*/ 535 w 565"/>
                <a:gd name="T11" fmla="*/ 451 h 498"/>
                <a:gd name="T12" fmla="*/ 536 w 565"/>
                <a:gd name="T13" fmla="*/ 385 h 498"/>
                <a:gd name="T14" fmla="*/ 534 w 565"/>
                <a:gd name="T15" fmla="*/ 385 h 498"/>
                <a:gd name="T16" fmla="*/ 532 w 565"/>
                <a:gd name="T17" fmla="*/ 329 h 498"/>
                <a:gd name="T18" fmla="*/ 529 w 565"/>
                <a:gd name="T19" fmla="*/ 331 h 498"/>
                <a:gd name="T20" fmla="*/ 529 w 565"/>
                <a:gd name="T21" fmla="*/ 437 h 498"/>
                <a:gd name="T22" fmla="*/ 519 w 565"/>
                <a:gd name="T23" fmla="*/ 465 h 498"/>
                <a:gd name="T24" fmla="*/ 459 w 565"/>
                <a:gd name="T25" fmla="*/ 467 h 498"/>
                <a:gd name="T26" fmla="*/ 127 w 565"/>
                <a:gd name="T27" fmla="*/ 464 h 498"/>
                <a:gd name="T28" fmla="*/ 23 w 565"/>
                <a:gd name="T29" fmla="*/ 460 h 498"/>
                <a:gd name="T30" fmla="*/ 50 w 565"/>
                <a:gd name="T31" fmla="*/ 417 h 498"/>
                <a:gd name="T32" fmla="*/ 19 w 565"/>
                <a:gd name="T33" fmla="*/ 458 h 498"/>
                <a:gd name="T34" fmla="*/ 4 w 565"/>
                <a:gd name="T35" fmla="*/ 468 h 498"/>
                <a:gd name="T36" fmla="*/ 17 w 565"/>
                <a:gd name="T37" fmla="*/ 468 h 498"/>
                <a:gd name="T38" fmla="*/ 85 w 565"/>
                <a:gd name="T39" fmla="*/ 477 h 498"/>
                <a:gd name="T40" fmla="*/ 382 w 565"/>
                <a:gd name="T41" fmla="*/ 481 h 498"/>
                <a:gd name="T42" fmla="*/ 481 w 565"/>
                <a:gd name="T43" fmla="*/ 483 h 498"/>
                <a:gd name="T44" fmla="*/ 401 w 565"/>
                <a:gd name="T45" fmla="*/ 494 h 498"/>
                <a:gd name="T46" fmla="*/ 397 w 565"/>
                <a:gd name="T47" fmla="*/ 498 h 498"/>
                <a:gd name="T48" fmla="*/ 468 w 565"/>
                <a:gd name="T49" fmla="*/ 492 h 498"/>
                <a:gd name="T50" fmla="*/ 505 w 565"/>
                <a:gd name="T51" fmla="*/ 480 h 498"/>
                <a:gd name="T52" fmla="*/ 523 w 565"/>
                <a:gd name="T53" fmla="*/ 476 h 498"/>
                <a:gd name="T54" fmla="*/ 544 w 565"/>
                <a:gd name="T55" fmla="*/ 463 h 498"/>
                <a:gd name="T56" fmla="*/ 549 w 565"/>
                <a:gd name="T57" fmla="*/ 444 h 498"/>
                <a:gd name="T58" fmla="*/ 562 w 565"/>
                <a:gd name="T59" fmla="*/ 459 h 498"/>
                <a:gd name="T60" fmla="*/ 545 w 565"/>
                <a:gd name="T61" fmla="*/ 223 h 498"/>
                <a:gd name="T62" fmla="*/ 543 w 565"/>
                <a:gd name="T63" fmla="*/ 48 h 498"/>
                <a:gd name="T64" fmla="*/ 540 w 565"/>
                <a:gd name="T65" fmla="*/ 3 h 498"/>
                <a:gd name="T66" fmla="*/ 534 w 565"/>
                <a:gd name="T67" fmla="*/ 419 h 498"/>
                <a:gd name="T68" fmla="*/ 531 w 565"/>
                <a:gd name="T69" fmla="*/ 449 h 498"/>
                <a:gd name="T70" fmla="*/ 532 w 565"/>
                <a:gd name="T71" fmla="*/ 43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5" h="498">
                  <a:moveTo>
                    <a:pt x="540" y="3"/>
                  </a:moveTo>
                  <a:cubicBezTo>
                    <a:pt x="528" y="24"/>
                    <a:pt x="534" y="58"/>
                    <a:pt x="534" y="81"/>
                  </a:cubicBezTo>
                  <a:cubicBezTo>
                    <a:pt x="534" y="124"/>
                    <a:pt x="532" y="166"/>
                    <a:pt x="533" y="209"/>
                  </a:cubicBezTo>
                  <a:cubicBezTo>
                    <a:pt x="534" y="250"/>
                    <a:pt x="539" y="291"/>
                    <a:pt x="542" y="332"/>
                  </a:cubicBezTo>
                  <a:cubicBezTo>
                    <a:pt x="543" y="346"/>
                    <a:pt x="544" y="360"/>
                    <a:pt x="545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83"/>
                    <a:pt x="546" y="407"/>
                    <a:pt x="546" y="427"/>
                  </a:cubicBezTo>
                  <a:cubicBezTo>
                    <a:pt x="546" y="435"/>
                    <a:pt x="545" y="442"/>
                    <a:pt x="545" y="448"/>
                  </a:cubicBezTo>
                  <a:cubicBezTo>
                    <a:pt x="544" y="454"/>
                    <a:pt x="542" y="458"/>
                    <a:pt x="541" y="460"/>
                  </a:cubicBezTo>
                  <a:cubicBezTo>
                    <a:pt x="538" y="465"/>
                    <a:pt x="533" y="468"/>
                    <a:pt x="527" y="470"/>
                  </a:cubicBezTo>
                  <a:cubicBezTo>
                    <a:pt x="527" y="468"/>
                    <a:pt x="526" y="466"/>
                    <a:pt x="524" y="466"/>
                  </a:cubicBezTo>
                  <a:cubicBezTo>
                    <a:pt x="529" y="461"/>
                    <a:pt x="532" y="456"/>
                    <a:pt x="535" y="451"/>
                  </a:cubicBezTo>
                  <a:cubicBezTo>
                    <a:pt x="537" y="444"/>
                    <a:pt x="538" y="436"/>
                    <a:pt x="538" y="428"/>
                  </a:cubicBezTo>
                  <a:cubicBezTo>
                    <a:pt x="538" y="415"/>
                    <a:pt x="536" y="401"/>
                    <a:pt x="536" y="385"/>
                  </a:cubicBezTo>
                  <a:cubicBezTo>
                    <a:pt x="536" y="385"/>
                    <a:pt x="536" y="385"/>
                    <a:pt x="536" y="385"/>
                  </a:cubicBezTo>
                  <a:cubicBezTo>
                    <a:pt x="534" y="385"/>
                    <a:pt x="534" y="385"/>
                    <a:pt x="534" y="385"/>
                  </a:cubicBezTo>
                  <a:cubicBezTo>
                    <a:pt x="534" y="364"/>
                    <a:pt x="532" y="344"/>
                    <a:pt x="532" y="331"/>
                  </a:cubicBezTo>
                  <a:cubicBezTo>
                    <a:pt x="532" y="331"/>
                    <a:pt x="532" y="330"/>
                    <a:pt x="532" y="329"/>
                  </a:cubicBezTo>
                  <a:cubicBezTo>
                    <a:pt x="529" y="329"/>
                    <a:pt x="529" y="329"/>
                    <a:pt x="529" y="329"/>
                  </a:cubicBezTo>
                  <a:cubicBezTo>
                    <a:pt x="529" y="330"/>
                    <a:pt x="529" y="331"/>
                    <a:pt x="529" y="331"/>
                  </a:cubicBezTo>
                  <a:cubicBezTo>
                    <a:pt x="529" y="347"/>
                    <a:pt x="531" y="375"/>
                    <a:pt x="531" y="402"/>
                  </a:cubicBezTo>
                  <a:cubicBezTo>
                    <a:pt x="531" y="415"/>
                    <a:pt x="530" y="427"/>
                    <a:pt x="529" y="437"/>
                  </a:cubicBezTo>
                  <a:cubicBezTo>
                    <a:pt x="527" y="448"/>
                    <a:pt x="525" y="457"/>
                    <a:pt x="521" y="462"/>
                  </a:cubicBezTo>
                  <a:cubicBezTo>
                    <a:pt x="520" y="463"/>
                    <a:pt x="520" y="464"/>
                    <a:pt x="519" y="465"/>
                  </a:cubicBezTo>
                  <a:cubicBezTo>
                    <a:pt x="514" y="464"/>
                    <a:pt x="510" y="464"/>
                    <a:pt x="505" y="464"/>
                  </a:cubicBezTo>
                  <a:cubicBezTo>
                    <a:pt x="490" y="464"/>
                    <a:pt x="474" y="465"/>
                    <a:pt x="459" y="467"/>
                  </a:cubicBezTo>
                  <a:cubicBezTo>
                    <a:pt x="373" y="469"/>
                    <a:pt x="286" y="466"/>
                    <a:pt x="200" y="464"/>
                  </a:cubicBezTo>
                  <a:cubicBezTo>
                    <a:pt x="176" y="463"/>
                    <a:pt x="151" y="463"/>
                    <a:pt x="127" y="464"/>
                  </a:cubicBezTo>
                  <a:cubicBezTo>
                    <a:pt x="101" y="465"/>
                    <a:pt x="70" y="471"/>
                    <a:pt x="44" y="464"/>
                  </a:cubicBezTo>
                  <a:cubicBezTo>
                    <a:pt x="42" y="464"/>
                    <a:pt x="32" y="461"/>
                    <a:pt x="23" y="460"/>
                  </a:cubicBezTo>
                  <a:cubicBezTo>
                    <a:pt x="29" y="444"/>
                    <a:pt x="40" y="431"/>
                    <a:pt x="52" y="420"/>
                  </a:cubicBezTo>
                  <a:cubicBezTo>
                    <a:pt x="50" y="417"/>
                    <a:pt x="50" y="417"/>
                    <a:pt x="50" y="417"/>
                  </a:cubicBezTo>
                  <a:cubicBezTo>
                    <a:pt x="50" y="417"/>
                    <a:pt x="50" y="417"/>
                    <a:pt x="50" y="417"/>
                  </a:cubicBezTo>
                  <a:cubicBezTo>
                    <a:pt x="37" y="429"/>
                    <a:pt x="26" y="442"/>
                    <a:pt x="19" y="458"/>
                  </a:cubicBezTo>
                  <a:cubicBezTo>
                    <a:pt x="22" y="460"/>
                    <a:pt x="22" y="460"/>
                    <a:pt x="22" y="460"/>
                  </a:cubicBezTo>
                  <a:cubicBezTo>
                    <a:pt x="11" y="458"/>
                    <a:pt x="0" y="458"/>
                    <a:pt x="4" y="468"/>
                  </a:cubicBezTo>
                  <a:cubicBezTo>
                    <a:pt x="5" y="471"/>
                    <a:pt x="10" y="470"/>
                    <a:pt x="10" y="467"/>
                  </a:cubicBezTo>
                  <a:cubicBezTo>
                    <a:pt x="12" y="467"/>
                    <a:pt x="14" y="468"/>
                    <a:pt x="17" y="468"/>
                  </a:cubicBezTo>
                  <a:cubicBezTo>
                    <a:pt x="24" y="469"/>
                    <a:pt x="30" y="471"/>
                    <a:pt x="37" y="473"/>
                  </a:cubicBezTo>
                  <a:cubicBezTo>
                    <a:pt x="53" y="477"/>
                    <a:pt x="69" y="477"/>
                    <a:pt x="85" y="477"/>
                  </a:cubicBezTo>
                  <a:cubicBezTo>
                    <a:pt x="135" y="476"/>
                    <a:pt x="185" y="475"/>
                    <a:pt x="235" y="476"/>
                  </a:cubicBezTo>
                  <a:cubicBezTo>
                    <a:pt x="284" y="478"/>
                    <a:pt x="333" y="479"/>
                    <a:pt x="382" y="481"/>
                  </a:cubicBezTo>
                  <a:cubicBezTo>
                    <a:pt x="417" y="482"/>
                    <a:pt x="453" y="483"/>
                    <a:pt x="489" y="480"/>
                  </a:cubicBezTo>
                  <a:cubicBezTo>
                    <a:pt x="486" y="481"/>
                    <a:pt x="484" y="482"/>
                    <a:pt x="481" y="483"/>
                  </a:cubicBezTo>
                  <a:cubicBezTo>
                    <a:pt x="482" y="485"/>
                    <a:pt x="482" y="485"/>
                    <a:pt x="482" y="485"/>
                  </a:cubicBezTo>
                  <a:cubicBezTo>
                    <a:pt x="455" y="493"/>
                    <a:pt x="422" y="494"/>
                    <a:pt x="401" y="494"/>
                  </a:cubicBezTo>
                  <a:cubicBezTo>
                    <a:pt x="400" y="494"/>
                    <a:pt x="398" y="494"/>
                    <a:pt x="397" y="494"/>
                  </a:cubicBezTo>
                  <a:cubicBezTo>
                    <a:pt x="397" y="498"/>
                    <a:pt x="397" y="498"/>
                    <a:pt x="397" y="498"/>
                  </a:cubicBezTo>
                  <a:cubicBezTo>
                    <a:pt x="398" y="498"/>
                    <a:pt x="400" y="498"/>
                    <a:pt x="401" y="498"/>
                  </a:cubicBezTo>
                  <a:cubicBezTo>
                    <a:pt x="419" y="498"/>
                    <a:pt x="444" y="497"/>
                    <a:pt x="468" y="492"/>
                  </a:cubicBezTo>
                  <a:cubicBezTo>
                    <a:pt x="479" y="490"/>
                    <a:pt x="491" y="486"/>
                    <a:pt x="501" y="482"/>
                  </a:cubicBezTo>
                  <a:cubicBezTo>
                    <a:pt x="502" y="481"/>
                    <a:pt x="503" y="481"/>
                    <a:pt x="505" y="480"/>
                  </a:cubicBezTo>
                  <a:cubicBezTo>
                    <a:pt x="508" y="479"/>
                    <a:pt x="511" y="479"/>
                    <a:pt x="514" y="478"/>
                  </a:cubicBezTo>
                  <a:cubicBezTo>
                    <a:pt x="517" y="477"/>
                    <a:pt x="520" y="477"/>
                    <a:pt x="523" y="476"/>
                  </a:cubicBezTo>
                  <a:cubicBezTo>
                    <a:pt x="524" y="476"/>
                    <a:pt x="525" y="475"/>
                    <a:pt x="526" y="474"/>
                  </a:cubicBezTo>
                  <a:cubicBezTo>
                    <a:pt x="533" y="472"/>
                    <a:pt x="540" y="468"/>
                    <a:pt x="544" y="463"/>
                  </a:cubicBezTo>
                  <a:cubicBezTo>
                    <a:pt x="546" y="460"/>
                    <a:pt x="547" y="455"/>
                    <a:pt x="548" y="448"/>
                  </a:cubicBezTo>
                  <a:cubicBezTo>
                    <a:pt x="548" y="447"/>
                    <a:pt x="549" y="445"/>
                    <a:pt x="549" y="444"/>
                  </a:cubicBezTo>
                  <a:cubicBezTo>
                    <a:pt x="549" y="449"/>
                    <a:pt x="550" y="454"/>
                    <a:pt x="550" y="460"/>
                  </a:cubicBezTo>
                  <a:cubicBezTo>
                    <a:pt x="551" y="467"/>
                    <a:pt x="561" y="466"/>
                    <a:pt x="562" y="459"/>
                  </a:cubicBezTo>
                  <a:cubicBezTo>
                    <a:pt x="565" y="422"/>
                    <a:pt x="559" y="382"/>
                    <a:pt x="556" y="344"/>
                  </a:cubicBezTo>
                  <a:cubicBezTo>
                    <a:pt x="552" y="304"/>
                    <a:pt x="547" y="263"/>
                    <a:pt x="545" y="223"/>
                  </a:cubicBezTo>
                  <a:cubicBezTo>
                    <a:pt x="542" y="181"/>
                    <a:pt x="543" y="138"/>
                    <a:pt x="543" y="96"/>
                  </a:cubicBezTo>
                  <a:cubicBezTo>
                    <a:pt x="544" y="80"/>
                    <a:pt x="544" y="64"/>
                    <a:pt x="543" y="48"/>
                  </a:cubicBezTo>
                  <a:cubicBezTo>
                    <a:pt x="543" y="35"/>
                    <a:pt x="540" y="18"/>
                    <a:pt x="546" y="6"/>
                  </a:cubicBezTo>
                  <a:cubicBezTo>
                    <a:pt x="547" y="3"/>
                    <a:pt x="542" y="0"/>
                    <a:pt x="540" y="3"/>
                  </a:cubicBezTo>
                  <a:close/>
                  <a:moveTo>
                    <a:pt x="532" y="438"/>
                  </a:moveTo>
                  <a:cubicBezTo>
                    <a:pt x="533" y="432"/>
                    <a:pt x="534" y="426"/>
                    <a:pt x="534" y="419"/>
                  </a:cubicBezTo>
                  <a:cubicBezTo>
                    <a:pt x="534" y="422"/>
                    <a:pt x="535" y="425"/>
                    <a:pt x="535" y="428"/>
                  </a:cubicBezTo>
                  <a:cubicBezTo>
                    <a:pt x="535" y="436"/>
                    <a:pt x="534" y="443"/>
                    <a:pt x="531" y="449"/>
                  </a:cubicBezTo>
                  <a:cubicBezTo>
                    <a:pt x="531" y="451"/>
                    <a:pt x="530" y="452"/>
                    <a:pt x="529" y="454"/>
                  </a:cubicBezTo>
                  <a:cubicBezTo>
                    <a:pt x="531" y="449"/>
                    <a:pt x="532" y="444"/>
                    <a:pt x="532" y="43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00"/>
            <p:cNvSpPr>
              <a:spLocks noEditPoints="1"/>
            </p:cNvSpPr>
            <p:nvPr/>
          </p:nvSpPr>
          <p:spPr bwMode="auto">
            <a:xfrm>
              <a:off x="6628443" y="4638881"/>
              <a:ext cx="115719" cy="105433"/>
            </a:xfrm>
            <a:custGeom>
              <a:avLst/>
              <a:gdLst>
                <a:gd name="T0" fmla="*/ 18 w 38"/>
                <a:gd name="T1" fmla="*/ 34 h 35"/>
                <a:gd name="T2" fmla="*/ 36 w 38"/>
                <a:gd name="T3" fmla="*/ 24 h 35"/>
                <a:gd name="T4" fmla="*/ 26 w 38"/>
                <a:gd name="T5" fmla="*/ 1 h 35"/>
                <a:gd name="T6" fmla="*/ 22 w 38"/>
                <a:gd name="T7" fmla="*/ 6 h 35"/>
                <a:gd name="T8" fmla="*/ 22 w 38"/>
                <a:gd name="T9" fmla="*/ 7 h 35"/>
                <a:gd name="T10" fmla="*/ 3 w 38"/>
                <a:gd name="T11" fmla="*/ 16 h 35"/>
                <a:gd name="T12" fmla="*/ 1 w 38"/>
                <a:gd name="T13" fmla="*/ 16 h 35"/>
                <a:gd name="T14" fmla="*/ 0 w 38"/>
                <a:gd name="T15" fmla="*/ 19 h 35"/>
                <a:gd name="T16" fmla="*/ 1 w 38"/>
                <a:gd name="T17" fmla="*/ 20 h 35"/>
                <a:gd name="T18" fmla="*/ 18 w 38"/>
                <a:gd name="T19" fmla="*/ 34 h 35"/>
                <a:gd name="T20" fmla="*/ 7 w 38"/>
                <a:gd name="T21" fmla="*/ 22 h 35"/>
                <a:gd name="T22" fmla="*/ 14 w 38"/>
                <a:gd name="T23" fmla="*/ 26 h 35"/>
                <a:gd name="T24" fmla="*/ 15 w 38"/>
                <a:gd name="T25" fmla="*/ 26 h 35"/>
                <a:gd name="T26" fmla="*/ 15 w 38"/>
                <a:gd name="T27" fmla="*/ 27 h 35"/>
                <a:gd name="T28" fmla="*/ 7 w 38"/>
                <a:gd name="T29" fmla="*/ 22 h 35"/>
                <a:gd name="T30" fmla="*/ 18 w 38"/>
                <a:gd name="T31" fmla="*/ 28 h 35"/>
                <a:gd name="T32" fmla="*/ 18 w 38"/>
                <a:gd name="T33" fmla="*/ 27 h 35"/>
                <a:gd name="T34" fmla="*/ 26 w 38"/>
                <a:gd name="T35" fmla="*/ 27 h 35"/>
                <a:gd name="T36" fmla="*/ 22 w 38"/>
                <a:gd name="T37" fmla="*/ 28 h 35"/>
                <a:gd name="T38" fmla="*/ 18 w 38"/>
                <a:gd name="T39" fmla="*/ 28 h 35"/>
                <a:gd name="T40" fmla="*/ 24 w 38"/>
                <a:gd name="T41" fmla="*/ 11 h 35"/>
                <a:gd name="T42" fmla="*/ 26 w 38"/>
                <a:gd name="T43" fmla="*/ 11 h 35"/>
                <a:gd name="T44" fmla="*/ 30 w 38"/>
                <a:gd name="T45" fmla="*/ 20 h 35"/>
                <a:gd name="T46" fmla="*/ 27 w 38"/>
                <a:gd name="T47" fmla="*/ 27 h 35"/>
                <a:gd name="T48" fmla="*/ 27 w 38"/>
                <a:gd name="T49" fmla="*/ 24 h 35"/>
                <a:gd name="T50" fmla="*/ 20 w 38"/>
                <a:gd name="T51" fmla="*/ 21 h 35"/>
                <a:gd name="T52" fmla="*/ 21 w 38"/>
                <a:gd name="T53" fmla="*/ 18 h 35"/>
                <a:gd name="T54" fmla="*/ 21 w 38"/>
                <a:gd name="T55" fmla="*/ 18 h 35"/>
                <a:gd name="T56" fmla="*/ 22 w 38"/>
                <a:gd name="T57" fmla="*/ 17 h 35"/>
                <a:gd name="T58" fmla="*/ 24 w 38"/>
                <a:gd name="T59" fmla="*/ 16 h 35"/>
                <a:gd name="T60" fmla="*/ 23 w 38"/>
                <a:gd name="T61" fmla="*/ 12 h 35"/>
                <a:gd name="T62" fmla="*/ 20 w 38"/>
                <a:gd name="T63" fmla="*/ 14 h 35"/>
                <a:gd name="T64" fmla="*/ 18 w 38"/>
                <a:gd name="T65" fmla="*/ 15 h 35"/>
                <a:gd name="T66" fmla="*/ 12 w 38"/>
                <a:gd name="T67" fmla="*/ 15 h 35"/>
                <a:gd name="T68" fmla="*/ 10 w 38"/>
                <a:gd name="T69" fmla="*/ 15 h 35"/>
                <a:gd name="T70" fmla="*/ 24 w 38"/>
                <a:gd name="T71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8" h="35">
                  <a:moveTo>
                    <a:pt x="18" y="34"/>
                  </a:moveTo>
                  <a:cubicBezTo>
                    <a:pt x="26" y="35"/>
                    <a:pt x="34" y="33"/>
                    <a:pt x="36" y="24"/>
                  </a:cubicBezTo>
                  <a:cubicBezTo>
                    <a:pt x="38" y="16"/>
                    <a:pt x="33" y="6"/>
                    <a:pt x="26" y="1"/>
                  </a:cubicBezTo>
                  <a:cubicBezTo>
                    <a:pt x="23" y="0"/>
                    <a:pt x="20" y="3"/>
                    <a:pt x="22" y="6"/>
                  </a:cubicBezTo>
                  <a:cubicBezTo>
                    <a:pt x="22" y="6"/>
                    <a:pt x="22" y="7"/>
                    <a:pt x="22" y="7"/>
                  </a:cubicBezTo>
                  <a:cubicBezTo>
                    <a:pt x="15" y="6"/>
                    <a:pt x="6" y="9"/>
                    <a:pt x="3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0" y="28"/>
                    <a:pt x="12" y="33"/>
                    <a:pt x="18" y="34"/>
                  </a:cubicBezTo>
                  <a:close/>
                  <a:moveTo>
                    <a:pt x="7" y="22"/>
                  </a:moveTo>
                  <a:cubicBezTo>
                    <a:pt x="10" y="23"/>
                    <a:pt x="12" y="25"/>
                    <a:pt x="14" y="26"/>
                  </a:cubicBezTo>
                  <a:cubicBezTo>
                    <a:pt x="14" y="26"/>
                    <a:pt x="15" y="26"/>
                    <a:pt x="15" y="26"/>
                  </a:cubicBezTo>
                  <a:cubicBezTo>
                    <a:pt x="15" y="26"/>
                    <a:pt x="15" y="27"/>
                    <a:pt x="15" y="27"/>
                  </a:cubicBezTo>
                  <a:cubicBezTo>
                    <a:pt x="11" y="26"/>
                    <a:pt x="9" y="24"/>
                    <a:pt x="7" y="22"/>
                  </a:cubicBezTo>
                  <a:close/>
                  <a:moveTo>
                    <a:pt x="18" y="28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20" y="27"/>
                    <a:pt x="23" y="27"/>
                    <a:pt x="26" y="27"/>
                  </a:cubicBezTo>
                  <a:cubicBezTo>
                    <a:pt x="25" y="28"/>
                    <a:pt x="23" y="28"/>
                    <a:pt x="22" y="28"/>
                  </a:cubicBezTo>
                  <a:cubicBezTo>
                    <a:pt x="21" y="28"/>
                    <a:pt x="20" y="28"/>
                    <a:pt x="18" y="28"/>
                  </a:cubicBezTo>
                  <a:close/>
                  <a:moveTo>
                    <a:pt x="24" y="11"/>
                  </a:moveTo>
                  <a:cubicBezTo>
                    <a:pt x="25" y="11"/>
                    <a:pt x="25" y="11"/>
                    <a:pt x="26" y="11"/>
                  </a:cubicBezTo>
                  <a:cubicBezTo>
                    <a:pt x="28" y="13"/>
                    <a:pt x="29" y="16"/>
                    <a:pt x="30" y="20"/>
                  </a:cubicBezTo>
                  <a:cubicBezTo>
                    <a:pt x="30" y="23"/>
                    <a:pt x="29" y="25"/>
                    <a:pt x="27" y="27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3"/>
                    <a:pt x="22" y="22"/>
                    <a:pt x="20" y="21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13"/>
                    <a:pt x="21" y="13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5" y="15"/>
                    <a:pt x="14" y="15"/>
                    <a:pt x="12" y="15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13" y="12"/>
                    <a:pt x="20" y="11"/>
                    <a:pt x="24" y="1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101"/>
            <p:cNvSpPr/>
            <p:nvPr/>
          </p:nvSpPr>
          <p:spPr bwMode="auto">
            <a:xfrm>
              <a:off x="6251714" y="5436054"/>
              <a:ext cx="2287372" cy="136291"/>
            </a:xfrm>
            <a:custGeom>
              <a:avLst/>
              <a:gdLst>
                <a:gd name="T0" fmla="*/ 746 w 752"/>
                <a:gd name="T1" fmla="*/ 35 h 45"/>
                <a:gd name="T2" fmla="*/ 373 w 752"/>
                <a:gd name="T3" fmla="*/ 9 h 45"/>
                <a:gd name="T4" fmla="*/ 2 w 752"/>
                <a:gd name="T5" fmla="*/ 20 h 45"/>
                <a:gd name="T6" fmla="*/ 2 w 752"/>
                <a:gd name="T7" fmla="*/ 24 h 45"/>
                <a:gd name="T8" fmla="*/ 372 w 752"/>
                <a:gd name="T9" fmla="*/ 17 h 45"/>
                <a:gd name="T10" fmla="*/ 745 w 752"/>
                <a:gd name="T11" fmla="*/ 44 h 45"/>
                <a:gd name="T12" fmla="*/ 746 w 752"/>
                <a:gd name="T1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45">
                  <a:moveTo>
                    <a:pt x="746" y="35"/>
                  </a:moveTo>
                  <a:cubicBezTo>
                    <a:pt x="621" y="33"/>
                    <a:pt x="498" y="18"/>
                    <a:pt x="373" y="9"/>
                  </a:cubicBezTo>
                  <a:cubicBezTo>
                    <a:pt x="251" y="0"/>
                    <a:pt x="124" y="4"/>
                    <a:pt x="2" y="20"/>
                  </a:cubicBezTo>
                  <a:cubicBezTo>
                    <a:pt x="0" y="20"/>
                    <a:pt x="0" y="24"/>
                    <a:pt x="2" y="24"/>
                  </a:cubicBezTo>
                  <a:cubicBezTo>
                    <a:pt x="126" y="20"/>
                    <a:pt x="248" y="9"/>
                    <a:pt x="372" y="17"/>
                  </a:cubicBezTo>
                  <a:cubicBezTo>
                    <a:pt x="497" y="26"/>
                    <a:pt x="620" y="45"/>
                    <a:pt x="745" y="44"/>
                  </a:cubicBezTo>
                  <a:cubicBezTo>
                    <a:pt x="751" y="44"/>
                    <a:pt x="752" y="35"/>
                    <a:pt x="746" y="3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02"/>
            <p:cNvSpPr/>
            <p:nvPr/>
          </p:nvSpPr>
          <p:spPr bwMode="auto">
            <a:xfrm>
              <a:off x="8535229" y="4839460"/>
              <a:ext cx="316298" cy="723884"/>
            </a:xfrm>
            <a:custGeom>
              <a:avLst/>
              <a:gdLst>
                <a:gd name="T0" fmla="*/ 89 w 104"/>
                <a:gd name="T1" fmla="*/ 8 h 238"/>
                <a:gd name="T2" fmla="*/ 66 w 104"/>
                <a:gd name="T3" fmla="*/ 61 h 238"/>
                <a:gd name="T4" fmla="*/ 46 w 104"/>
                <a:gd name="T5" fmla="*/ 115 h 238"/>
                <a:gd name="T6" fmla="*/ 3 w 104"/>
                <a:gd name="T7" fmla="*/ 229 h 238"/>
                <a:gd name="T8" fmla="*/ 11 w 104"/>
                <a:gd name="T9" fmla="*/ 233 h 238"/>
                <a:gd name="T10" fmla="*/ 51 w 104"/>
                <a:gd name="T11" fmla="*/ 131 h 238"/>
                <a:gd name="T12" fmla="*/ 70 w 104"/>
                <a:gd name="T13" fmla="*/ 76 h 238"/>
                <a:gd name="T14" fmla="*/ 98 w 104"/>
                <a:gd name="T15" fmla="*/ 13 h 238"/>
                <a:gd name="T16" fmla="*/ 89 w 104"/>
                <a:gd name="T1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38">
                  <a:moveTo>
                    <a:pt x="89" y="8"/>
                  </a:moveTo>
                  <a:cubicBezTo>
                    <a:pt x="84" y="26"/>
                    <a:pt x="73" y="43"/>
                    <a:pt x="66" y="61"/>
                  </a:cubicBezTo>
                  <a:cubicBezTo>
                    <a:pt x="59" y="79"/>
                    <a:pt x="52" y="97"/>
                    <a:pt x="46" y="115"/>
                  </a:cubicBezTo>
                  <a:cubicBezTo>
                    <a:pt x="33" y="154"/>
                    <a:pt x="19" y="192"/>
                    <a:pt x="3" y="229"/>
                  </a:cubicBezTo>
                  <a:cubicBezTo>
                    <a:pt x="0" y="234"/>
                    <a:pt x="8" y="238"/>
                    <a:pt x="11" y="233"/>
                  </a:cubicBezTo>
                  <a:cubicBezTo>
                    <a:pt x="28" y="201"/>
                    <a:pt x="40" y="166"/>
                    <a:pt x="51" y="131"/>
                  </a:cubicBezTo>
                  <a:cubicBezTo>
                    <a:pt x="57" y="113"/>
                    <a:pt x="63" y="94"/>
                    <a:pt x="70" y="76"/>
                  </a:cubicBezTo>
                  <a:cubicBezTo>
                    <a:pt x="77" y="56"/>
                    <a:pt x="84" y="30"/>
                    <a:pt x="98" y="13"/>
                  </a:cubicBezTo>
                  <a:cubicBezTo>
                    <a:pt x="104" y="7"/>
                    <a:pt x="91" y="0"/>
                    <a:pt x="89" y="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103"/>
            <p:cNvSpPr>
              <a:spLocks noEditPoints="1"/>
            </p:cNvSpPr>
            <p:nvPr/>
          </p:nvSpPr>
          <p:spPr bwMode="auto">
            <a:xfrm>
              <a:off x="6193855" y="4848460"/>
              <a:ext cx="2445520" cy="641596"/>
            </a:xfrm>
            <a:custGeom>
              <a:avLst/>
              <a:gdLst>
                <a:gd name="T0" fmla="*/ 773 w 804"/>
                <a:gd name="T1" fmla="*/ 89 h 211"/>
                <a:gd name="T2" fmla="*/ 736 w 804"/>
                <a:gd name="T3" fmla="*/ 77 h 211"/>
                <a:gd name="T4" fmla="*/ 673 w 804"/>
                <a:gd name="T5" fmla="*/ 77 h 211"/>
                <a:gd name="T6" fmla="*/ 541 w 804"/>
                <a:gd name="T7" fmla="*/ 105 h 211"/>
                <a:gd name="T8" fmla="*/ 503 w 804"/>
                <a:gd name="T9" fmla="*/ 74 h 211"/>
                <a:gd name="T10" fmla="*/ 231 w 804"/>
                <a:gd name="T11" fmla="*/ 49 h 211"/>
                <a:gd name="T12" fmla="*/ 178 w 804"/>
                <a:gd name="T13" fmla="*/ 45 h 211"/>
                <a:gd name="T14" fmla="*/ 92 w 804"/>
                <a:gd name="T15" fmla="*/ 100 h 211"/>
                <a:gd name="T16" fmla="*/ 85 w 804"/>
                <a:gd name="T17" fmla="*/ 176 h 211"/>
                <a:gd name="T18" fmla="*/ 92 w 804"/>
                <a:gd name="T19" fmla="*/ 185 h 211"/>
                <a:gd name="T20" fmla="*/ 55 w 804"/>
                <a:gd name="T21" fmla="*/ 23 h 211"/>
                <a:gd name="T22" fmla="*/ 66 w 804"/>
                <a:gd name="T23" fmla="*/ 33 h 211"/>
                <a:gd name="T24" fmla="*/ 82 w 804"/>
                <a:gd name="T25" fmla="*/ 31 h 211"/>
                <a:gd name="T26" fmla="*/ 92 w 804"/>
                <a:gd name="T27" fmla="*/ 25 h 211"/>
                <a:gd name="T28" fmla="*/ 439 w 804"/>
                <a:gd name="T29" fmla="*/ 23 h 211"/>
                <a:gd name="T30" fmla="*/ 66 w 804"/>
                <a:gd name="T31" fmla="*/ 11 h 211"/>
                <a:gd name="T32" fmla="*/ 55 w 804"/>
                <a:gd name="T33" fmla="*/ 14 h 211"/>
                <a:gd name="T34" fmla="*/ 4 w 804"/>
                <a:gd name="T35" fmla="*/ 180 h 211"/>
                <a:gd name="T36" fmla="*/ 0 w 804"/>
                <a:gd name="T37" fmla="*/ 208 h 211"/>
                <a:gd name="T38" fmla="*/ 29 w 804"/>
                <a:gd name="T39" fmla="*/ 209 h 211"/>
                <a:gd name="T40" fmla="*/ 285 w 804"/>
                <a:gd name="T41" fmla="*/ 183 h 211"/>
                <a:gd name="T42" fmla="*/ 466 w 804"/>
                <a:gd name="T43" fmla="*/ 180 h 211"/>
                <a:gd name="T44" fmla="*/ 572 w 804"/>
                <a:gd name="T45" fmla="*/ 171 h 211"/>
                <a:gd name="T46" fmla="*/ 647 w 804"/>
                <a:gd name="T47" fmla="*/ 179 h 211"/>
                <a:gd name="T48" fmla="*/ 719 w 804"/>
                <a:gd name="T49" fmla="*/ 133 h 211"/>
                <a:gd name="T50" fmla="*/ 762 w 804"/>
                <a:gd name="T51" fmla="*/ 126 h 211"/>
                <a:gd name="T52" fmla="*/ 662 w 804"/>
                <a:gd name="T53" fmla="*/ 113 h 211"/>
                <a:gd name="T54" fmla="*/ 600 w 804"/>
                <a:gd name="T55" fmla="*/ 114 h 211"/>
                <a:gd name="T56" fmla="*/ 207 w 804"/>
                <a:gd name="T57" fmla="*/ 111 h 211"/>
                <a:gd name="T58" fmla="*/ 214 w 804"/>
                <a:gd name="T59" fmla="*/ 111 h 211"/>
                <a:gd name="T60" fmla="*/ 157 w 804"/>
                <a:gd name="T61" fmla="*/ 110 h 211"/>
                <a:gd name="T62" fmla="*/ 158 w 804"/>
                <a:gd name="T63" fmla="*/ 158 h 211"/>
                <a:gd name="T64" fmla="*/ 131 w 804"/>
                <a:gd name="T65" fmla="*/ 163 h 211"/>
                <a:gd name="T66" fmla="*/ 330 w 804"/>
                <a:gd name="T67" fmla="*/ 150 h 211"/>
                <a:gd name="T68" fmla="*/ 332 w 804"/>
                <a:gd name="T69" fmla="*/ 141 h 211"/>
                <a:gd name="T70" fmla="*/ 345 w 804"/>
                <a:gd name="T71" fmla="*/ 113 h 211"/>
                <a:gd name="T72" fmla="*/ 499 w 804"/>
                <a:gd name="T73" fmla="*/ 67 h 211"/>
                <a:gd name="T74" fmla="*/ 243 w 804"/>
                <a:gd name="T75" fmla="*/ 58 h 211"/>
                <a:gd name="T76" fmla="*/ 361 w 804"/>
                <a:gd name="T77" fmla="*/ 69 h 211"/>
                <a:gd name="T78" fmla="*/ 220 w 804"/>
                <a:gd name="T79" fmla="*/ 80 h 211"/>
                <a:gd name="T80" fmla="*/ 177 w 804"/>
                <a:gd name="T81" fmla="*/ 56 h 211"/>
                <a:gd name="T82" fmla="*/ 169 w 804"/>
                <a:gd name="T83" fmla="*/ 56 h 211"/>
                <a:gd name="T84" fmla="*/ 128 w 804"/>
                <a:gd name="T85" fmla="*/ 139 h 211"/>
                <a:gd name="T86" fmla="*/ 127 w 804"/>
                <a:gd name="T87" fmla="*/ 146 h 211"/>
                <a:gd name="T88" fmla="*/ 159 w 804"/>
                <a:gd name="T89" fmla="*/ 174 h 211"/>
                <a:gd name="T90" fmla="*/ 73 w 804"/>
                <a:gd name="T91" fmla="*/ 188 h 211"/>
                <a:gd name="T92" fmla="*/ 72 w 804"/>
                <a:gd name="T93" fmla="*/ 187 h 211"/>
                <a:gd name="T94" fmla="*/ 84 w 804"/>
                <a:gd name="T95" fmla="*/ 193 h 211"/>
                <a:gd name="T96" fmla="*/ 65 w 804"/>
                <a:gd name="T97" fmla="*/ 197 h 211"/>
                <a:gd name="T98" fmla="*/ 66 w 804"/>
                <a:gd name="T99" fmla="*/ 24 h 211"/>
                <a:gd name="T100" fmla="*/ 62 w 804"/>
                <a:gd name="T101" fmla="*/ 25 h 211"/>
                <a:gd name="T102" fmla="*/ 65 w 804"/>
                <a:gd name="T103" fmla="*/ 29 h 211"/>
                <a:gd name="T104" fmla="*/ 58 w 804"/>
                <a:gd name="T105" fmla="*/ 18 h 211"/>
                <a:gd name="T106" fmla="*/ 20 w 804"/>
                <a:gd name="T107" fmla="*/ 201 h 211"/>
                <a:gd name="T108" fmla="*/ 107 w 804"/>
                <a:gd name="T109" fmla="*/ 185 h 211"/>
                <a:gd name="T110" fmla="*/ 382 w 804"/>
                <a:gd name="T111" fmla="*/ 151 h 211"/>
                <a:gd name="T112" fmla="*/ 472 w 804"/>
                <a:gd name="T113" fmla="*/ 150 h 211"/>
                <a:gd name="T114" fmla="*/ 478 w 804"/>
                <a:gd name="T115" fmla="*/ 162 h 211"/>
                <a:gd name="T116" fmla="*/ 565 w 804"/>
                <a:gd name="T117" fmla="*/ 161 h 211"/>
                <a:gd name="T118" fmla="*/ 670 w 804"/>
                <a:gd name="T119" fmla="*/ 112 h 211"/>
                <a:gd name="T120" fmla="*/ 757 w 804"/>
                <a:gd name="T12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4" h="211">
                  <a:moveTo>
                    <a:pt x="769" y="117"/>
                  </a:moveTo>
                  <a:cubicBezTo>
                    <a:pt x="768" y="117"/>
                    <a:pt x="768" y="117"/>
                    <a:pt x="767" y="118"/>
                  </a:cubicBezTo>
                  <a:cubicBezTo>
                    <a:pt x="772" y="109"/>
                    <a:pt x="777" y="101"/>
                    <a:pt x="781" y="93"/>
                  </a:cubicBezTo>
                  <a:cubicBezTo>
                    <a:pt x="786" y="82"/>
                    <a:pt x="793" y="70"/>
                    <a:pt x="794" y="59"/>
                  </a:cubicBezTo>
                  <a:cubicBezTo>
                    <a:pt x="795" y="56"/>
                    <a:pt x="790" y="56"/>
                    <a:pt x="790" y="59"/>
                  </a:cubicBezTo>
                  <a:cubicBezTo>
                    <a:pt x="789" y="59"/>
                    <a:pt x="786" y="64"/>
                    <a:pt x="785" y="65"/>
                  </a:cubicBezTo>
                  <a:cubicBezTo>
                    <a:pt x="781" y="73"/>
                    <a:pt x="777" y="81"/>
                    <a:pt x="773" y="89"/>
                  </a:cubicBezTo>
                  <a:cubicBezTo>
                    <a:pt x="771" y="91"/>
                    <a:pt x="770" y="94"/>
                    <a:pt x="768" y="97"/>
                  </a:cubicBezTo>
                  <a:cubicBezTo>
                    <a:pt x="768" y="97"/>
                    <a:pt x="767" y="97"/>
                    <a:pt x="766" y="97"/>
                  </a:cubicBezTo>
                  <a:cubicBezTo>
                    <a:pt x="757" y="97"/>
                    <a:pt x="749" y="98"/>
                    <a:pt x="740" y="98"/>
                  </a:cubicBezTo>
                  <a:cubicBezTo>
                    <a:pt x="743" y="87"/>
                    <a:pt x="745" y="76"/>
                    <a:pt x="746" y="64"/>
                  </a:cubicBezTo>
                  <a:cubicBezTo>
                    <a:pt x="746" y="61"/>
                    <a:pt x="742" y="60"/>
                    <a:pt x="740" y="62"/>
                  </a:cubicBezTo>
                  <a:cubicBezTo>
                    <a:pt x="737" y="65"/>
                    <a:pt x="735" y="68"/>
                    <a:pt x="732" y="72"/>
                  </a:cubicBezTo>
                  <a:cubicBezTo>
                    <a:pt x="731" y="75"/>
                    <a:pt x="734" y="78"/>
                    <a:pt x="736" y="77"/>
                  </a:cubicBezTo>
                  <a:cubicBezTo>
                    <a:pt x="735" y="84"/>
                    <a:pt x="733" y="91"/>
                    <a:pt x="730" y="99"/>
                  </a:cubicBezTo>
                  <a:cubicBezTo>
                    <a:pt x="711" y="100"/>
                    <a:pt x="692" y="100"/>
                    <a:pt x="673" y="101"/>
                  </a:cubicBezTo>
                  <a:cubicBezTo>
                    <a:pt x="675" y="94"/>
                    <a:pt x="676" y="88"/>
                    <a:pt x="679" y="81"/>
                  </a:cubicBezTo>
                  <a:cubicBezTo>
                    <a:pt x="680" y="78"/>
                    <a:pt x="682" y="74"/>
                    <a:pt x="681" y="70"/>
                  </a:cubicBezTo>
                  <a:cubicBezTo>
                    <a:pt x="681" y="69"/>
                    <a:pt x="680" y="68"/>
                    <a:pt x="679" y="68"/>
                  </a:cubicBezTo>
                  <a:cubicBezTo>
                    <a:pt x="676" y="67"/>
                    <a:pt x="674" y="69"/>
                    <a:pt x="671" y="72"/>
                  </a:cubicBezTo>
                  <a:cubicBezTo>
                    <a:pt x="669" y="74"/>
                    <a:pt x="671" y="77"/>
                    <a:pt x="673" y="77"/>
                  </a:cubicBezTo>
                  <a:cubicBezTo>
                    <a:pt x="672" y="80"/>
                    <a:pt x="670" y="83"/>
                    <a:pt x="669" y="86"/>
                  </a:cubicBezTo>
                  <a:cubicBezTo>
                    <a:pt x="667" y="91"/>
                    <a:pt x="666" y="96"/>
                    <a:pt x="665" y="101"/>
                  </a:cubicBezTo>
                  <a:cubicBezTo>
                    <a:pt x="647" y="102"/>
                    <a:pt x="629" y="103"/>
                    <a:pt x="610" y="103"/>
                  </a:cubicBezTo>
                  <a:cubicBezTo>
                    <a:pt x="614" y="93"/>
                    <a:pt x="618" y="84"/>
                    <a:pt x="625" y="78"/>
                  </a:cubicBezTo>
                  <a:cubicBezTo>
                    <a:pt x="632" y="72"/>
                    <a:pt x="619" y="63"/>
                    <a:pt x="616" y="72"/>
                  </a:cubicBezTo>
                  <a:cubicBezTo>
                    <a:pt x="612" y="83"/>
                    <a:pt x="607" y="93"/>
                    <a:pt x="603" y="103"/>
                  </a:cubicBezTo>
                  <a:cubicBezTo>
                    <a:pt x="583" y="104"/>
                    <a:pt x="562" y="105"/>
                    <a:pt x="541" y="105"/>
                  </a:cubicBezTo>
                  <a:cubicBezTo>
                    <a:pt x="544" y="94"/>
                    <a:pt x="548" y="83"/>
                    <a:pt x="552" y="72"/>
                  </a:cubicBezTo>
                  <a:cubicBezTo>
                    <a:pt x="553" y="69"/>
                    <a:pt x="548" y="67"/>
                    <a:pt x="547" y="70"/>
                  </a:cubicBezTo>
                  <a:cubicBezTo>
                    <a:pt x="541" y="81"/>
                    <a:pt x="536" y="93"/>
                    <a:pt x="531" y="105"/>
                  </a:cubicBezTo>
                  <a:cubicBezTo>
                    <a:pt x="519" y="105"/>
                    <a:pt x="506" y="106"/>
                    <a:pt x="494" y="106"/>
                  </a:cubicBezTo>
                  <a:cubicBezTo>
                    <a:pt x="495" y="102"/>
                    <a:pt x="496" y="97"/>
                    <a:pt x="497" y="93"/>
                  </a:cubicBezTo>
                  <a:cubicBezTo>
                    <a:pt x="499" y="89"/>
                    <a:pt x="500" y="86"/>
                    <a:pt x="502" y="82"/>
                  </a:cubicBezTo>
                  <a:cubicBezTo>
                    <a:pt x="504" y="76"/>
                    <a:pt x="507" y="75"/>
                    <a:pt x="503" y="74"/>
                  </a:cubicBezTo>
                  <a:cubicBezTo>
                    <a:pt x="509" y="76"/>
                    <a:pt x="510" y="71"/>
                    <a:pt x="509" y="67"/>
                  </a:cubicBezTo>
                  <a:cubicBezTo>
                    <a:pt x="514" y="67"/>
                    <a:pt x="519" y="67"/>
                    <a:pt x="523" y="67"/>
                  </a:cubicBezTo>
                  <a:cubicBezTo>
                    <a:pt x="570" y="68"/>
                    <a:pt x="620" y="71"/>
                    <a:pt x="666" y="60"/>
                  </a:cubicBezTo>
                  <a:cubicBezTo>
                    <a:pt x="671" y="59"/>
                    <a:pt x="670" y="52"/>
                    <a:pt x="665" y="53"/>
                  </a:cubicBezTo>
                  <a:cubicBezTo>
                    <a:pt x="613" y="56"/>
                    <a:pt x="562" y="58"/>
                    <a:pt x="510" y="57"/>
                  </a:cubicBezTo>
                  <a:cubicBezTo>
                    <a:pt x="463" y="56"/>
                    <a:pt x="415" y="59"/>
                    <a:pt x="368" y="57"/>
                  </a:cubicBezTo>
                  <a:cubicBezTo>
                    <a:pt x="322" y="56"/>
                    <a:pt x="276" y="51"/>
                    <a:pt x="231" y="49"/>
                  </a:cubicBezTo>
                  <a:cubicBezTo>
                    <a:pt x="229" y="49"/>
                    <a:pt x="227" y="49"/>
                    <a:pt x="226" y="49"/>
                  </a:cubicBezTo>
                  <a:cubicBezTo>
                    <a:pt x="226" y="48"/>
                    <a:pt x="227" y="48"/>
                    <a:pt x="227" y="47"/>
                  </a:cubicBezTo>
                  <a:cubicBezTo>
                    <a:pt x="227" y="45"/>
                    <a:pt x="228" y="43"/>
                    <a:pt x="228" y="41"/>
                  </a:cubicBezTo>
                  <a:cubicBezTo>
                    <a:pt x="227" y="39"/>
                    <a:pt x="224" y="38"/>
                    <a:pt x="223" y="40"/>
                  </a:cubicBezTo>
                  <a:cubicBezTo>
                    <a:pt x="221" y="43"/>
                    <a:pt x="220" y="46"/>
                    <a:pt x="219" y="48"/>
                  </a:cubicBezTo>
                  <a:cubicBezTo>
                    <a:pt x="207" y="48"/>
                    <a:pt x="195" y="48"/>
                    <a:pt x="182" y="48"/>
                  </a:cubicBezTo>
                  <a:cubicBezTo>
                    <a:pt x="184" y="45"/>
                    <a:pt x="180" y="43"/>
                    <a:pt x="178" y="45"/>
                  </a:cubicBezTo>
                  <a:cubicBezTo>
                    <a:pt x="177" y="46"/>
                    <a:pt x="176" y="47"/>
                    <a:pt x="174" y="48"/>
                  </a:cubicBezTo>
                  <a:cubicBezTo>
                    <a:pt x="171" y="48"/>
                    <a:pt x="168" y="48"/>
                    <a:pt x="165" y="48"/>
                  </a:cubicBezTo>
                  <a:cubicBezTo>
                    <a:pt x="156" y="48"/>
                    <a:pt x="147" y="49"/>
                    <a:pt x="138" y="50"/>
                  </a:cubicBezTo>
                  <a:cubicBezTo>
                    <a:pt x="125" y="51"/>
                    <a:pt x="110" y="55"/>
                    <a:pt x="96" y="53"/>
                  </a:cubicBezTo>
                  <a:cubicBezTo>
                    <a:pt x="87" y="52"/>
                    <a:pt x="90" y="68"/>
                    <a:pt x="98" y="64"/>
                  </a:cubicBezTo>
                  <a:cubicBezTo>
                    <a:pt x="99" y="63"/>
                    <a:pt x="100" y="63"/>
                    <a:pt x="101" y="63"/>
                  </a:cubicBezTo>
                  <a:cubicBezTo>
                    <a:pt x="95" y="74"/>
                    <a:pt x="93" y="89"/>
                    <a:pt x="92" y="100"/>
                  </a:cubicBezTo>
                  <a:cubicBezTo>
                    <a:pt x="92" y="101"/>
                    <a:pt x="91" y="102"/>
                    <a:pt x="91" y="103"/>
                  </a:cubicBezTo>
                  <a:cubicBezTo>
                    <a:pt x="85" y="104"/>
                    <a:pt x="78" y="104"/>
                    <a:pt x="71" y="104"/>
                  </a:cubicBezTo>
                  <a:cubicBezTo>
                    <a:pt x="68" y="104"/>
                    <a:pt x="68" y="108"/>
                    <a:pt x="71" y="108"/>
                  </a:cubicBezTo>
                  <a:cubicBezTo>
                    <a:pt x="77" y="109"/>
                    <a:pt x="84" y="109"/>
                    <a:pt x="91" y="109"/>
                  </a:cubicBezTo>
                  <a:cubicBezTo>
                    <a:pt x="88" y="130"/>
                    <a:pt x="86" y="151"/>
                    <a:pt x="85" y="173"/>
                  </a:cubicBezTo>
                  <a:cubicBezTo>
                    <a:pt x="85" y="174"/>
                    <a:pt x="85" y="174"/>
                    <a:pt x="86" y="175"/>
                  </a:cubicBezTo>
                  <a:cubicBezTo>
                    <a:pt x="86" y="175"/>
                    <a:pt x="85" y="176"/>
                    <a:pt x="85" y="176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78" y="176"/>
                    <a:pt x="72" y="176"/>
                    <a:pt x="66" y="175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2" y="174"/>
                    <a:pt x="59" y="173"/>
                    <a:pt x="56" y="173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72" y="180"/>
                    <a:pt x="89" y="181"/>
                    <a:pt x="106" y="181"/>
                  </a:cubicBezTo>
                  <a:cubicBezTo>
                    <a:pt x="101" y="182"/>
                    <a:pt x="96" y="183"/>
                    <a:pt x="92" y="185"/>
                  </a:cubicBezTo>
                  <a:cubicBezTo>
                    <a:pt x="82" y="181"/>
                    <a:pt x="71" y="180"/>
                    <a:pt x="60" y="180"/>
                  </a:cubicBezTo>
                  <a:cubicBezTo>
                    <a:pt x="48" y="180"/>
                    <a:pt x="36" y="182"/>
                    <a:pt x="25" y="185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20" y="177"/>
                    <a:pt x="20" y="169"/>
                    <a:pt x="21" y="160"/>
                  </a:cubicBezTo>
                  <a:cubicBezTo>
                    <a:pt x="24" y="141"/>
                    <a:pt x="29" y="122"/>
                    <a:pt x="35" y="104"/>
                  </a:cubicBezTo>
                  <a:cubicBezTo>
                    <a:pt x="42" y="79"/>
                    <a:pt x="51" y="52"/>
                    <a:pt x="54" y="25"/>
                  </a:cubicBezTo>
                  <a:cubicBezTo>
                    <a:pt x="54" y="24"/>
                    <a:pt x="55" y="23"/>
                    <a:pt x="55" y="23"/>
                  </a:cubicBezTo>
                  <a:cubicBezTo>
                    <a:pt x="55" y="23"/>
                    <a:pt x="56" y="23"/>
                    <a:pt x="56" y="23"/>
                  </a:cubicBezTo>
                  <a:cubicBezTo>
                    <a:pt x="57" y="24"/>
                    <a:pt x="58" y="24"/>
                    <a:pt x="58" y="24"/>
                  </a:cubicBezTo>
                  <a:cubicBezTo>
                    <a:pt x="50" y="65"/>
                    <a:pt x="42" y="108"/>
                    <a:pt x="42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6" y="113"/>
                    <a:pt x="52" y="75"/>
                    <a:pt x="59" y="38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6"/>
                    <a:pt x="63" y="34"/>
                    <a:pt x="66" y="33"/>
                  </a:cubicBezTo>
                  <a:cubicBezTo>
                    <a:pt x="68" y="32"/>
                    <a:pt x="71" y="31"/>
                    <a:pt x="73" y="31"/>
                  </a:cubicBezTo>
                  <a:cubicBezTo>
                    <a:pt x="65" y="50"/>
                    <a:pt x="60" y="70"/>
                    <a:pt x="60" y="91"/>
                  </a:cubicBezTo>
                  <a:cubicBezTo>
                    <a:pt x="60" y="92"/>
                    <a:pt x="60" y="93"/>
                    <a:pt x="60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4" y="93"/>
                    <a:pt x="64" y="92"/>
                    <a:pt x="64" y="91"/>
                  </a:cubicBezTo>
                  <a:cubicBezTo>
                    <a:pt x="64" y="70"/>
                    <a:pt x="69" y="50"/>
                    <a:pt x="77" y="31"/>
                  </a:cubicBezTo>
                  <a:cubicBezTo>
                    <a:pt x="79" y="31"/>
                    <a:pt x="81" y="31"/>
                    <a:pt x="82" y="31"/>
                  </a:cubicBezTo>
                  <a:cubicBezTo>
                    <a:pt x="78" y="44"/>
                    <a:pt x="74" y="57"/>
                    <a:pt x="71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8" y="58"/>
                    <a:pt x="82" y="45"/>
                    <a:pt x="86" y="31"/>
                  </a:cubicBezTo>
                  <a:cubicBezTo>
                    <a:pt x="94" y="32"/>
                    <a:pt x="103" y="34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5" y="31"/>
                    <a:pt x="99" y="30"/>
                    <a:pt x="92" y="2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89" y="25"/>
                    <a:pt x="87" y="25"/>
                    <a:pt x="84" y="25"/>
                  </a:cubicBezTo>
                  <a:cubicBezTo>
                    <a:pt x="84" y="25"/>
                    <a:pt x="83" y="25"/>
                    <a:pt x="82" y="25"/>
                  </a:cubicBezTo>
                  <a:cubicBezTo>
                    <a:pt x="91" y="23"/>
                    <a:pt x="100" y="21"/>
                    <a:pt x="109" y="18"/>
                  </a:cubicBezTo>
                  <a:cubicBezTo>
                    <a:pt x="114" y="19"/>
                    <a:pt x="120" y="20"/>
                    <a:pt x="125" y="21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4" y="17"/>
                  </a:cubicBezTo>
                  <a:cubicBezTo>
                    <a:pt x="229" y="19"/>
                    <a:pt x="334" y="19"/>
                    <a:pt x="439" y="23"/>
                  </a:cubicBezTo>
                  <a:cubicBezTo>
                    <a:pt x="502" y="25"/>
                    <a:pt x="565" y="27"/>
                    <a:pt x="628" y="31"/>
                  </a:cubicBezTo>
                  <a:cubicBezTo>
                    <a:pt x="685" y="34"/>
                    <a:pt x="742" y="41"/>
                    <a:pt x="799" y="47"/>
                  </a:cubicBezTo>
                  <a:cubicBezTo>
                    <a:pt x="803" y="48"/>
                    <a:pt x="804" y="41"/>
                    <a:pt x="800" y="41"/>
                  </a:cubicBezTo>
                  <a:cubicBezTo>
                    <a:pt x="683" y="22"/>
                    <a:pt x="565" y="19"/>
                    <a:pt x="447" y="16"/>
                  </a:cubicBezTo>
                  <a:cubicBezTo>
                    <a:pt x="321" y="12"/>
                    <a:pt x="195" y="10"/>
                    <a:pt x="69" y="12"/>
                  </a:cubicBezTo>
                  <a:cubicBezTo>
                    <a:pt x="69" y="12"/>
                    <a:pt x="69" y="12"/>
                    <a:pt x="68" y="11"/>
                  </a:cubicBezTo>
                  <a:cubicBezTo>
                    <a:pt x="68" y="11"/>
                    <a:pt x="67" y="11"/>
                    <a:pt x="66" y="11"/>
                  </a:cubicBezTo>
                  <a:cubicBezTo>
                    <a:pt x="65" y="11"/>
                    <a:pt x="64" y="11"/>
                    <a:pt x="63" y="12"/>
                  </a:cubicBezTo>
                  <a:cubicBezTo>
                    <a:pt x="62" y="12"/>
                    <a:pt x="62" y="13"/>
                    <a:pt x="61" y="14"/>
                  </a:cubicBezTo>
                  <a:cubicBezTo>
                    <a:pt x="61" y="14"/>
                    <a:pt x="60" y="14"/>
                    <a:pt x="60" y="14"/>
                  </a:cubicBezTo>
                  <a:cubicBezTo>
                    <a:pt x="61" y="12"/>
                    <a:pt x="62" y="11"/>
                    <a:pt x="63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9"/>
                    <a:pt x="57" y="12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1"/>
                    <a:pt x="54" y="7"/>
                    <a:pt x="54" y="4"/>
                  </a:cubicBezTo>
                  <a:cubicBezTo>
                    <a:pt x="54" y="0"/>
                    <a:pt x="48" y="1"/>
                    <a:pt x="48" y="4"/>
                  </a:cubicBezTo>
                  <a:cubicBezTo>
                    <a:pt x="46" y="21"/>
                    <a:pt x="43" y="36"/>
                    <a:pt x="39" y="52"/>
                  </a:cubicBezTo>
                  <a:cubicBezTo>
                    <a:pt x="33" y="70"/>
                    <a:pt x="28" y="91"/>
                    <a:pt x="22" y="112"/>
                  </a:cubicBezTo>
                  <a:cubicBezTo>
                    <a:pt x="16" y="137"/>
                    <a:pt x="9" y="161"/>
                    <a:pt x="1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6" y="176"/>
                    <a:pt x="7" y="173"/>
                    <a:pt x="9" y="168"/>
                  </a:cubicBezTo>
                  <a:cubicBezTo>
                    <a:pt x="8" y="178"/>
                    <a:pt x="8" y="187"/>
                    <a:pt x="9" y="196"/>
                  </a:cubicBezTo>
                  <a:cubicBezTo>
                    <a:pt x="8" y="196"/>
                    <a:pt x="8" y="196"/>
                    <a:pt x="7" y="196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8" y="200"/>
                    <a:pt x="9" y="200"/>
                    <a:pt x="10" y="200"/>
                  </a:cubicBezTo>
                  <a:cubicBezTo>
                    <a:pt x="10" y="202"/>
                    <a:pt x="11" y="205"/>
                    <a:pt x="12" y="207"/>
                  </a:cubicBezTo>
                  <a:cubicBezTo>
                    <a:pt x="8" y="207"/>
                    <a:pt x="4" y="207"/>
                    <a:pt x="0" y="208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5" y="211"/>
                    <a:pt x="10" y="211"/>
                    <a:pt x="14" y="210"/>
                  </a:cubicBezTo>
                  <a:cubicBezTo>
                    <a:pt x="16" y="211"/>
                    <a:pt x="18" y="211"/>
                    <a:pt x="19" y="210"/>
                  </a:cubicBezTo>
                  <a:cubicBezTo>
                    <a:pt x="22" y="210"/>
                    <a:pt x="25" y="209"/>
                    <a:pt x="29" y="209"/>
                  </a:cubicBezTo>
                  <a:cubicBezTo>
                    <a:pt x="75" y="203"/>
                    <a:pt x="120" y="192"/>
                    <a:pt x="167" y="192"/>
                  </a:cubicBezTo>
                  <a:cubicBezTo>
                    <a:pt x="168" y="192"/>
                    <a:pt x="169" y="192"/>
                    <a:pt x="170" y="19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217" y="188"/>
                    <a:pt x="264" y="188"/>
                    <a:pt x="311" y="188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09" y="185"/>
                    <a:pt x="306" y="185"/>
                    <a:pt x="304" y="185"/>
                  </a:cubicBezTo>
                  <a:cubicBezTo>
                    <a:pt x="298" y="184"/>
                    <a:pt x="292" y="183"/>
                    <a:pt x="285" y="183"/>
                  </a:cubicBezTo>
                  <a:cubicBezTo>
                    <a:pt x="286" y="181"/>
                    <a:pt x="286" y="181"/>
                    <a:pt x="286" y="181"/>
                  </a:cubicBezTo>
                  <a:cubicBezTo>
                    <a:pt x="278" y="179"/>
                    <a:pt x="270" y="178"/>
                    <a:pt x="263" y="177"/>
                  </a:cubicBezTo>
                  <a:cubicBezTo>
                    <a:pt x="306" y="177"/>
                    <a:pt x="349" y="175"/>
                    <a:pt x="392" y="174"/>
                  </a:cubicBezTo>
                  <a:cubicBezTo>
                    <a:pt x="393" y="177"/>
                    <a:pt x="398" y="177"/>
                    <a:pt x="399" y="174"/>
                  </a:cubicBezTo>
                  <a:cubicBezTo>
                    <a:pt x="399" y="174"/>
                    <a:pt x="400" y="174"/>
                    <a:pt x="401" y="174"/>
                  </a:cubicBezTo>
                  <a:cubicBezTo>
                    <a:pt x="423" y="173"/>
                    <a:pt x="445" y="172"/>
                    <a:pt x="468" y="172"/>
                  </a:cubicBezTo>
                  <a:cubicBezTo>
                    <a:pt x="467" y="175"/>
                    <a:pt x="467" y="177"/>
                    <a:pt x="466" y="180"/>
                  </a:cubicBezTo>
                  <a:cubicBezTo>
                    <a:pt x="466" y="184"/>
                    <a:pt x="472" y="185"/>
                    <a:pt x="473" y="182"/>
                  </a:cubicBezTo>
                  <a:cubicBezTo>
                    <a:pt x="474" y="178"/>
                    <a:pt x="475" y="175"/>
                    <a:pt x="476" y="172"/>
                  </a:cubicBezTo>
                  <a:cubicBezTo>
                    <a:pt x="489" y="172"/>
                    <a:pt x="502" y="172"/>
                    <a:pt x="515" y="171"/>
                  </a:cubicBezTo>
                  <a:cubicBezTo>
                    <a:pt x="515" y="174"/>
                    <a:pt x="514" y="177"/>
                    <a:pt x="514" y="180"/>
                  </a:cubicBezTo>
                  <a:cubicBezTo>
                    <a:pt x="514" y="183"/>
                    <a:pt x="519" y="185"/>
                    <a:pt x="520" y="181"/>
                  </a:cubicBezTo>
                  <a:cubicBezTo>
                    <a:pt x="520" y="178"/>
                    <a:pt x="521" y="175"/>
                    <a:pt x="522" y="171"/>
                  </a:cubicBezTo>
                  <a:cubicBezTo>
                    <a:pt x="539" y="171"/>
                    <a:pt x="555" y="171"/>
                    <a:pt x="572" y="171"/>
                  </a:cubicBezTo>
                  <a:cubicBezTo>
                    <a:pt x="576" y="171"/>
                    <a:pt x="580" y="171"/>
                    <a:pt x="584" y="171"/>
                  </a:cubicBezTo>
                  <a:cubicBezTo>
                    <a:pt x="582" y="176"/>
                    <a:pt x="581" y="182"/>
                    <a:pt x="578" y="187"/>
                  </a:cubicBezTo>
                  <a:cubicBezTo>
                    <a:pt x="577" y="190"/>
                    <a:pt x="582" y="193"/>
                    <a:pt x="584" y="190"/>
                  </a:cubicBezTo>
                  <a:cubicBezTo>
                    <a:pt x="587" y="184"/>
                    <a:pt x="590" y="177"/>
                    <a:pt x="592" y="171"/>
                  </a:cubicBezTo>
                  <a:cubicBezTo>
                    <a:pt x="608" y="171"/>
                    <a:pt x="625" y="172"/>
                    <a:pt x="641" y="172"/>
                  </a:cubicBezTo>
                  <a:cubicBezTo>
                    <a:pt x="641" y="173"/>
                    <a:pt x="640" y="175"/>
                    <a:pt x="640" y="177"/>
                  </a:cubicBezTo>
                  <a:cubicBezTo>
                    <a:pt x="638" y="181"/>
                    <a:pt x="645" y="184"/>
                    <a:pt x="647" y="179"/>
                  </a:cubicBezTo>
                  <a:cubicBezTo>
                    <a:pt x="647" y="177"/>
                    <a:pt x="648" y="174"/>
                    <a:pt x="649" y="172"/>
                  </a:cubicBezTo>
                  <a:cubicBezTo>
                    <a:pt x="681" y="173"/>
                    <a:pt x="714" y="173"/>
                    <a:pt x="746" y="170"/>
                  </a:cubicBezTo>
                  <a:cubicBezTo>
                    <a:pt x="751" y="170"/>
                    <a:pt x="750" y="161"/>
                    <a:pt x="745" y="161"/>
                  </a:cubicBezTo>
                  <a:cubicBezTo>
                    <a:pt x="715" y="158"/>
                    <a:pt x="684" y="158"/>
                    <a:pt x="654" y="159"/>
                  </a:cubicBezTo>
                  <a:cubicBezTo>
                    <a:pt x="656" y="152"/>
                    <a:pt x="659" y="146"/>
                    <a:pt x="661" y="139"/>
                  </a:cubicBezTo>
                  <a:cubicBezTo>
                    <a:pt x="665" y="139"/>
                    <a:pt x="668" y="138"/>
                    <a:pt x="672" y="138"/>
                  </a:cubicBezTo>
                  <a:cubicBezTo>
                    <a:pt x="688" y="136"/>
                    <a:pt x="703" y="135"/>
                    <a:pt x="719" y="133"/>
                  </a:cubicBezTo>
                  <a:cubicBezTo>
                    <a:pt x="717" y="138"/>
                    <a:pt x="716" y="142"/>
                    <a:pt x="714" y="147"/>
                  </a:cubicBezTo>
                  <a:cubicBezTo>
                    <a:pt x="712" y="152"/>
                    <a:pt x="719" y="154"/>
                    <a:pt x="721" y="150"/>
                  </a:cubicBezTo>
                  <a:cubicBezTo>
                    <a:pt x="723" y="144"/>
                    <a:pt x="726" y="138"/>
                    <a:pt x="728" y="132"/>
                  </a:cubicBezTo>
                  <a:cubicBezTo>
                    <a:pt x="736" y="131"/>
                    <a:pt x="744" y="130"/>
                    <a:pt x="751" y="129"/>
                  </a:cubicBezTo>
                  <a:cubicBezTo>
                    <a:pt x="751" y="130"/>
                    <a:pt x="750" y="132"/>
                    <a:pt x="749" y="133"/>
                  </a:cubicBezTo>
                  <a:cubicBezTo>
                    <a:pt x="746" y="138"/>
                    <a:pt x="753" y="143"/>
                    <a:pt x="756" y="138"/>
                  </a:cubicBezTo>
                  <a:cubicBezTo>
                    <a:pt x="758" y="134"/>
                    <a:pt x="760" y="130"/>
                    <a:pt x="762" y="126"/>
                  </a:cubicBezTo>
                  <a:cubicBezTo>
                    <a:pt x="765" y="126"/>
                    <a:pt x="768" y="125"/>
                    <a:pt x="770" y="124"/>
                  </a:cubicBezTo>
                  <a:cubicBezTo>
                    <a:pt x="775" y="123"/>
                    <a:pt x="774" y="117"/>
                    <a:pt x="769" y="117"/>
                  </a:cubicBezTo>
                  <a:close/>
                  <a:moveTo>
                    <a:pt x="662" y="113"/>
                  </a:moveTo>
                  <a:cubicBezTo>
                    <a:pt x="660" y="118"/>
                    <a:pt x="659" y="123"/>
                    <a:pt x="657" y="128"/>
                  </a:cubicBezTo>
                  <a:cubicBezTo>
                    <a:pt x="639" y="130"/>
                    <a:pt x="621" y="132"/>
                    <a:pt x="603" y="133"/>
                  </a:cubicBezTo>
                  <a:cubicBezTo>
                    <a:pt x="605" y="128"/>
                    <a:pt x="606" y="121"/>
                    <a:pt x="607" y="114"/>
                  </a:cubicBezTo>
                  <a:cubicBezTo>
                    <a:pt x="626" y="114"/>
                    <a:pt x="644" y="113"/>
                    <a:pt x="662" y="113"/>
                  </a:cubicBezTo>
                  <a:close/>
                  <a:moveTo>
                    <a:pt x="600" y="114"/>
                  </a:moveTo>
                  <a:cubicBezTo>
                    <a:pt x="599" y="118"/>
                    <a:pt x="598" y="121"/>
                    <a:pt x="597" y="124"/>
                  </a:cubicBezTo>
                  <a:cubicBezTo>
                    <a:pt x="596" y="127"/>
                    <a:pt x="595" y="131"/>
                    <a:pt x="594" y="134"/>
                  </a:cubicBezTo>
                  <a:cubicBezTo>
                    <a:pt x="586" y="135"/>
                    <a:pt x="578" y="135"/>
                    <a:pt x="570" y="136"/>
                  </a:cubicBezTo>
                  <a:cubicBezTo>
                    <a:pt x="557" y="137"/>
                    <a:pt x="544" y="138"/>
                    <a:pt x="531" y="138"/>
                  </a:cubicBezTo>
                  <a:cubicBezTo>
                    <a:pt x="533" y="130"/>
                    <a:pt x="535" y="123"/>
                    <a:pt x="538" y="115"/>
                  </a:cubicBezTo>
                  <a:cubicBezTo>
                    <a:pt x="558" y="115"/>
                    <a:pt x="579" y="115"/>
                    <a:pt x="600" y="114"/>
                  </a:cubicBezTo>
                  <a:close/>
                  <a:moveTo>
                    <a:pt x="528" y="115"/>
                  </a:moveTo>
                  <a:cubicBezTo>
                    <a:pt x="526" y="123"/>
                    <a:pt x="524" y="131"/>
                    <a:pt x="522" y="139"/>
                  </a:cubicBezTo>
                  <a:cubicBezTo>
                    <a:pt x="509" y="139"/>
                    <a:pt x="497" y="140"/>
                    <a:pt x="484" y="140"/>
                  </a:cubicBezTo>
                  <a:cubicBezTo>
                    <a:pt x="485" y="135"/>
                    <a:pt x="486" y="131"/>
                    <a:pt x="488" y="127"/>
                  </a:cubicBezTo>
                  <a:cubicBezTo>
                    <a:pt x="489" y="123"/>
                    <a:pt x="490" y="119"/>
                    <a:pt x="491" y="115"/>
                  </a:cubicBezTo>
                  <a:cubicBezTo>
                    <a:pt x="503" y="115"/>
                    <a:pt x="516" y="115"/>
                    <a:pt x="528" y="115"/>
                  </a:cubicBezTo>
                  <a:close/>
                  <a:moveTo>
                    <a:pt x="207" y="111"/>
                  </a:moveTo>
                  <a:cubicBezTo>
                    <a:pt x="205" y="120"/>
                    <a:pt x="204" y="130"/>
                    <a:pt x="202" y="139"/>
                  </a:cubicBezTo>
                  <a:cubicBezTo>
                    <a:pt x="197" y="139"/>
                    <a:pt x="192" y="139"/>
                    <a:pt x="187" y="139"/>
                  </a:cubicBezTo>
                  <a:cubicBezTo>
                    <a:pt x="179" y="138"/>
                    <a:pt x="170" y="138"/>
                    <a:pt x="161" y="138"/>
                  </a:cubicBezTo>
                  <a:cubicBezTo>
                    <a:pt x="163" y="129"/>
                    <a:pt x="164" y="120"/>
                    <a:pt x="165" y="110"/>
                  </a:cubicBezTo>
                  <a:cubicBezTo>
                    <a:pt x="179" y="111"/>
                    <a:pt x="193" y="111"/>
                    <a:pt x="207" y="111"/>
                  </a:cubicBezTo>
                  <a:close/>
                  <a:moveTo>
                    <a:pt x="210" y="139"/>
                  </a:moveTo>
                  <a:cubicBezTo>
                    <a:pt x="211" y="130"/>
                    <a:pt x="213" y="121"/>
                    <a:pt x="214" y="111"/>
                  </a:cubicBezTo>
                  <a:cubicBezTo>
                    <a:pt x="236" y="112"/>
                    <a:pt x="257" y="112"/>
                    <a:pt x="278" y="112"/>
                  </a:cubicBezTo>
                  <a:cubicBezTo>
                    <a:pt x="275" y="122"/>
                    <a:pt x="273" y="131"/>
                    <a:pt x="270" y="140"/>
                  </a:cubicBezTo>
                  <a:cubicBezTo>
                    <a:pt x="250" y="140"/>
                    <a:pt x="230" y="140"/>
                    <a:pt x="210" y="139"/>
                  </a:cubicBezTo>
                  <a:close/>
                  <a:moveTo>
                    <a:pt x="154" y="138"/>
                  </a:moveTo>
                  <a:cubicBezTo>
                    <a:pt x="148" y="138"/>
                    <a:pt x="142" y="138"/>
                    <a:pt x="136" y="139"/>
                  </a:cubicBezTo>
                  <a:cubicBezTo>
                    <a:pt x="138" y="129"/>
                    <a:pt x="140" y="120"/>
                    <a:pt x="142" y="110"/>
                  </a:cubicBezTo>
                  <a:cubicBezTo>
                    <a:pt x="147" y="110"/>
                    <a:pt x="152" y="110"/>
                    <a:pt x="157" y="110"/>
                  </a:cubicBezTo>
                  <a:cubicBezTo>
                    <a:pt x="156" y="120"/>
                    <a:pt x="155" y="129"/>
                    <a:pt x="154" y="138"/>
                  </a:cubicBezTo>
                  <a:close/>
                  <a:moveTo>
                    <a:pt x="131" y="163"/>
                  </a:moveTo>
                  <a:cubicBezTo>
                    <a:pt x="132" y="158"/>
                    <a:pt x="134" y="152"/>
                    <a:pt x="135" y="146"/>
                  </a:cubicBezTo>
                  <a:cubicBezTo>
                    <a:pt x="137" y="146"/>
                    <a:pt x="139" y="146"/>
                    <a:pt x="141" y="146"/>
                  </a:cubicBezTo>
                  <a:cubicBezTo>
                    <a:pt x="145" y="146"/>
                    <a:pt x="149" y="146"/>
                    <a:pt x="153" y="146"/>
                  </a:cubicBezTo>
                  <a:cubicBezTo>
                    <a:pt x="153" y="150"/>
                    <a:pt x="152" y="154"/>
                    <a:pt x="152" y="158"/>
                  </a:cubicBezTo>
                  <a:cubicBezTo>
                    <a:pt x="151" y="162"/>
                    <a:pt x="158" y="163"/>
                    <a:pt x="158" y="158"/>
                  </a:cubicBezTo>
                  <a:cubicBezTo>
                    <a:pt x="159" y="154"/>
                    <a:pt x="160" y="150"/>
                    <a:pt x="160" y="146"/>
                  </a:cubicBezTo>
                  <a:cubicBezTo>
                    <a:pt x="174" y="147"/>
                    <a:pt x="187" y="147"/>
                    <a:pt x="201" y="147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0" y="153"/>
                    <a:pt x="199" y="159"/>
                    <a:pt x="198" y="165"/>
                  </a:cubicBezTo>
                  <a:cubicBezTo>
                    <a:pt x="198" y="167"/>
                    <a:pt x="199" y="168"/>
                    <a:pt x="200" y="168"/>
                  </a:cubicBezTo>
                  <a:cubicBezTo>
                    <a:pt x="177" y="168"/>
                    <a:pt x="153" y="164"/>
                    <a:pt x="131" y="165"/>
                  </a:cubicBezTo>
                  <a:cubicBezTo>
                    <a:pt x="131" y="164"/>
                    <a:pt x="131" y="164"/>
                    <a:pt x="131" y="163"/>
                  </a:cubicBezTo>
                  <a:close/>
                  <a:moveTo>
                    <a:pt x="204" y="168"/>
                  </a:moveTo>
                  <a:cubicBezTo>
                    <a:pt x="205" y="168"/>
                    <a:pt x="205" y="167"/>
                    <a:pt x="206" y="166"/>
                  </a:cubicBezTo>
                  <a:cubicBezTo>
                    <a:pt x="207" y="160"/>
                    <a:pt x="208" y="154"/>
                    <a:pt x="209" y="148"/>
                  </a:cubicBezTo>
                  <a:cubicBezTo>
                    <a:pt x="228" y="148"/>
                    <a:pt x="248" y="149"/>
                    <a:pt x="268" y="149"/>
                  </a:cubicBezTo>
                  <a:cubicBezTo>
                    <a:pt x="269" y="152"/>
                    <a:pt x="274" y="153"/>
                    <a:pt x="275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93" y="150"/>
                    <a:pt x="312" y="150"/>
                    <a:pt x="330" y="150"/>
                  </a:cubicBezTo>
                  <a:cubicBezTo>
                    <a:pt x="329" y="157"/>
                    <a:pt x="328" y="163"/>
                    <a:pt x="328" y="166"/>
                  </a:cubicBezTo>
                  <a:cubicBezTo>
                    <a:pt x="288" y="167"/>
                    <a:pt x="249" y="168"/>
                    <a:pt x="209" y="168"/>
                  </a:cubicBezTo>
                  <a:cubicBezTo>
                    <a:pt x="208" y="169"/>
                    <a:pt x="206" y="168"/>
                    <a:pt x="204" y="168"/>
                  </a:cubicBezTo>
                  <a:close/>
                  <a:moveTo>
                    <a:pt x="277" y="140"/>
                  </a:moveTo>
                  <a:cubicBezTo>
                    <a:pt x="280" y="131"/>
                    <a:pt x="282" y="122"/>
                    <a:pt x="285" y="112"/>
                  </a:cubicBezTo>
                  <a:cubicBezTo>
                    <a:pt x="302" y="113"/>
                    <a:pt x="320" y="113"/>
                    <a:pt x="337" y="113"/>
                  </a:cubicBezTo>
                  <a:cubicBezTo>
                    <a:pt x="335" y="123"/>
                    <a:pt x="333" y="132"/>
                    <a:pt x="332" y="141"/>
                  </a:cubicBezTo>
                  <a:cubicBezTo>
                    <a:pt x="314" y="141"/>
                    <a:pt x="295" y="141"/>
                    <a:pt x="277" y="140"/>
                  </a:cubicBezTo>
                  <a:close/>
                  <a:moveTo>
                    <a:pt x="345" y="113"/>
                  </a:moveTo>
                  <a:cubicBezTo>
                    <a:pt x="365" y="114"/>
                    <a:pt x="384" y="114"/>
                    <a:pt x="403" y="114"/>
                  </a:cubicBezTo>
                  <a:cubicBezTo>
                    <a:pt x="401" y="123"/>
                    <a:pt x="399" y="132"/>
                    <a:pt x="397" y="141"/>
                  </a:cubicBezTo>
                  <a:cubicBezTo>
                    <a:pt x="385" y="141"/>
                    <a:pt x="373" y="141"/>
                    <a:pt x="362" y="141"/>
                  </a:cubicBezTo>
                  <a:cubicBezTo>
                    <a:pt x="354" y="141"/>
                    <a:pt x="347" y="141"/>
                    <a:pt x="340" y="141"/>
                  </a:cubicBezTo>
                  <a:cubicBezTo>
                    <a:pt x="341" y="132"/>
                    <a:pt x="343" y="122"/>
                    <a:pt x="345" y="113"/>
                  </a:cubicBezTo>
                  <a:close/>
                  <a:moveTo>
                    <a:pt x="413" y="114"/>
                  </a:moveTo>
                  <a:cubicBezTo>
                    <a:pt x="416" y="114"/>
                    <a:pt x="420" y="114"/>
                    <a:pt x="423" y="114"/>
                  </a:cubicBezTo>
                  <a:cubicBezTo>
                    <a:pt x="443" y="114"/>
                    <a:pt x="462" y="115"/>
                    <a:pt x="482" y="115"/>
                  </a:cubicBezTo>
                  <a:cubicBezTo>
                    <a:pt x="479" y="123"/>
                    <a:pt x="477" y="132"/>
                    <a:pt x="475" y="140"/>
                  </a:cubicBezTo>
                  <a:cubicBezTo>
                    <a:pt x="452" y="140"/>
                    <a:pt x="429" y="141"/>
                    <a:pt x="406" y="141"/>
                  </a:cubicBezTo>
                  <a:cubicBezTo>
                    <a:pt x="408" y="132"/>
                    <a:pt x="410" y="123"/>
                    <a:pt x="413" y="114"/>
                  </a:cubicBezTo>
                  <a:close/>
                  <a:moveTo>
                    <a:pt x="499" y="67"/>
                  </a:moveTo>
                  <a:cubicBezTo>
                    <a:pt x="491" y="77"/>
                    <a:pt x="487" y="93"/>
                    <a:pt x="484" y="106"/>
                  </a:cubicBezTo>
                  <a:cubicBezTo>
                    <a:pt x="462" y="106"/>
                    <a:pt x="439" y="106"/>
                    <a:pt x="417" y="106"/>
                  </a:cubicBezTo>
                  <a:cubicBezTo>
                    <a:pt x="416" y="106"/>
                    <a:pt x="416" y="106"/>
                    <a:pt x="415" y="106"/>
                  </a:cubicBezTo>
                  <a:cubicBezTo>
                    <a:pt x="419" y="94"/>
                    <a:pt x="424" y="82"/>
                    <a:pt x="430" y="71"/>
                  </a:cubicBezTo>
                  <a:cubicBezTo>
                    <a:pt x="431" y="69"/>
                    <a:pt x="431" y="68"/>
                    <a:pt x="430" y="67"/>
                  </a:cubicBezTo>
                  <a:cubicBezTo>
                    <a:pt x="453" y="67"/>
                    <a:pt x="476" y="67"/>
                    <a:pt x="499" y="67"/>
                  </a:cubicBezTo>
                  <a:close/>
                  <a:moveTo>
                    <a:pt x="243" y="58"/>
                  </a:moveTo>
                  <a:cubicBezTo>
                    <a:pt x="289" y="61"/>
                    <a:pt x="334" y="65"/>
                    <a:pt x="380" y="66"/>
                  </a:cubicBezTo>
                  <a:cubicBezTo>
                    <a:pt x="395" y="67"/>
                    <a:pt x="410" y="67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17" y="78"/>
                    <a:pt x="411" y="92"/>
                    <a:pt x="406" y="106"/>
                  </a:cubicBezTo>
                  <a:cubicBezTo>
                    <a:pt x="386" y="106"/>
                    <a:pt x="367" y="106"/>
                    <a:pt x="347" y="105"/>
                  </a:cubicBezTo>
                  <a:cubicBezTo>
                    <a:pt x="351" y="88"/>
                    <a:pt x="356" y="73"/>
                    <a:pt x="360" y="74"/>
                  </a:cubicBezTo>
                  <a:cubicBezTo>
                    <a:pt x="364" y="75"/>
                    <a:pt x="364" y="69"/>
                    <a:pt x="361" y="69"/>
                  </a:cubicBezTo>
                  <a:cubicBezTo>
                    <a:pt x="351" y="66"/>
                    <a:pt x="344" y="84"/>
                    <a:pt x="339" y="105"/>
                  </a:cubicBezTo>
                  <a:cubicBezTo>
                    <a:pt x="322" y="105"/>
                    <a:pt x="304" y="105"/>
                    <a:pt x="287" y="104"/>
                  </a:cubicBezTo>
                  <a:cubicBezTo>
                    <a:pt x="290" y="91"/>
                    <a:pt x="293" y="78"/>
                    <a:pt x="296" y="65"/>
                  </a:cubicBezTo>
                  <a:cubicBezTo>
                    <a:pt x="297" y="62"/>
                    <a:pt x="292" y="60"/>
                    <a:pt x="292" y="63"/>
                  </a:cubicBezTo>
                  <a:cubicBezTo>
                    <a:pt x="288" y="77"/>
                    <a:pt x="284" y="90"/>
                    <a:pt x="280" y="104"/>
                  </a:cubicBezTo>
                  <a:cubicBezTo>
                    <a:pt x="259" y="104"/>
                    <a:pt x="237" y="104"/>
                    <a:pt x="216" y="103"/>
                  </a:cubicBezTo>
                  <a:cubicBezTo>
                    <a:pt x="217" y="95"/>
                    <a:pt x="219" y="88"/>
                    <a:pt x="220" y="80"/>
                  </a:cubicBezTo>
                  <a:cubicBezTo>
                    <a:pt x="221" y="73"/>
                    <a:pt x="222" y="65"/>
                    <a:pt x="224" y="57"/>
                  </a:cubicBezTo>
                  <a:cubicBezTo>
                    <a:pt x="230" y="57"/>
                    <a:pt x="237" y="58"/>
                    <a:pt x="243" y="58"/>
                  </a:cubicBezTo>
                  <a:close/>
                  <a:moveTo>
                    <a:pt x="217" y="57"/>
                  </a:moveTo>
                  <a:cubicBezTo>
                    <a:pt x="216" y="62"/>
                    <a:pt x="216" y="67"/>
                    <a:pt x="215" y="72"/>
                  </a:cubicBezTo>
                  <a:cubicBezTo>
                    <a:pt x="212" y="82"/>
                    <a:pt x="210" y="93"/>
                    <a:pt x="208" y="103"/>
                  </a:cubicBezTo>
                  <a:cubicBezTo>
                    <a:pt x="194" y="103"/>
                    <a:pt x="180" y="103"/>
                    <a:pt x="166" y="103"/>
                  </a:cubicBezTo>
                  <a:cubicBezTo>
                    <a:pt x="168" y="87"/>
                    <a:pt x="170" y="70"/>
                    <a:pt x="177" y="56"/>
                  </a:cubicBezTo>
                  <a:cubicBezTo>
                    <a:pt x="191" y="56"/>
                    <a:pt x="204" y="56"/>
                    <a:pt x="217" y="57"/>
                  </a:cubicBezTo>
                  <a:close/>
                  <a:moveTo>
                    <a:pt x="169" y="56"/>
                  </a:moveTo>
                  <a:cubicBezTo>
                    <a:pt x="164" y="66"/>
                    <a:pt x="162" y="80"/>
                    <a:pt x="160" y="90"/>
                  </a:cubicBezTo>
                  <a:cubicBezTo>
                    <a:pt x="159" y="95"/>
                    <a:pt x="159" y="99"/>
                    <a:pt x="158" y="103"/>
                  </a:cubicBezTo>
                  <a:cubicBezTo>
                    <a:pt x="153" y="103"/>
                    <a:pt x="148" y="103"/>
                    <a:pt x="143" y="103"/>
                  </a:cubicBezTo>
                  <a:cubicBezTo>
                    <a:pt x="146" y="87"/>
                    <a:pt x="148" y="71"/>
                    <a:pt x="150" y="56"/>
                  </a:cubicBezTo>
                  <a:cubicBezTo>
                    <a:pt x="157" y="56"/>
                    <a:pt x="163" y="56"/>
                    <a:pt x="169" y="56"/>
                  </a:cubicBezTo>
                  <a:close/>
                  <a:moveTo>
                    <a:pt x="109" y="59"/>
                  </a:moveTo>
                  <a:cubicBezTo>
                    <a:pt x="120" y="57"/>
                    <a:pt x="133" y="56"/>
                    <a:pt x="145" y="56"/>
                  </a:cubicBezTo>
                  <a:cubicBezTo>
                    <a:pt x="141" y="71"/>
                    <a:pt x="138" y="87"/>
                    <a:pt x="135" y="103"/>
                  </a:cubicBezTo>
                  <a:cubicBezTo>
                    <a:pt x="123" y="103"/>
                    <a:pt x="111" y="103"/>
                    <a:pt x="99" y="103"/>
                  </a:cubicBezTo>
                  <a:cubicBezTo>
                    <a:pt x="101" y="88"/>
                    <a:pt x="105" y="74"/>
                    <a:pt x="109" y="59"/>
                  </a:cubicBezTo>
                  <a:close/>
                  <a:moveTo>
                    <a:pt x="133" y="110"/>
                  </a:moveTo>
                  <a:cubicBezTo>
                    <a:pt x="132" y="120"/>
                    <a:pt x="130" y="129"/>
                    <a:pt x="128" y="139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17" y="140"/>
                    <a:pt x="105" y="140"/>
                    <a:pt x="95" y="145"/>
                  </a:cubicBezTo>
                  <a:cubicBezTo>
                    <a:pt x="96" y="135"/>
                    <a:pt x="97" y="126"/>
                    <a:pt x="98" y="117"/>
                  </a:cubicBezTo>
                  <a:cubicBezTo>
                    <a:pt x="98" y="114"/>
                    <a:pt x="98" y="111"/>
                    <a:pt x="98" y="109"/>
                  </a:cubicBezTo>
                  <a:cubicBezTo>
                    <a:pt x="110" y="109"/>
                    <a:pt x="122" y="110"/>
                    <a:pt x="133" y="110"/>
                  </a:cubicBezTo>
                  <a:close/>
                  <a:moveTo>
                    <a:pt x="95" y="152"/>
                  </a:moveTo>
                  <a:cubicBezTo>
                    <a:pt x="104" y="147"/>
                    <a:pt x="116" y="146"/>
                    <a:pt x="127" y="146"/>
                  </a:cubicBezTo>
                  <a:cubicBezTo>
                    <a:pt x="126" y="152"/>
                    <a:pt x="125" y="157"/>
                    <a:pt x="124" y="163"/>
                  </a:cubicBezTo>
                  <a:cubicBezTo>
                    <a:pt x="124" y="164"/>
                    <a:pt x="124" y="164"/>
                    <a:pt x="125" y="165"/>
                  </a:cubicBezTo>
                  <a:cubicBezTo>
                    <a:pt x="113" y="166"/>
                    <a:pt x="102" y="168"/>
                    <a:pt x="91" y="173"/>
                  </a:cubicBezTo>
                  <a:cubicBezTo>
                    <a:pt x="93" y="166"/>
                    <a:pt x="94" y="159"/>
                    <a:pt x="95" y="152"/>
                  </a:cubicBezTo>
                  <a:close/>
                  <a:moveTo>
                    <a:pt x="112" y="178"/>
                  </a:moveTo>
                  <a:cubicBezTo>
                    <a:pt x="106" y="178"/>
                    <a:pt x="100" y="177"/>
                    <a:pt x="94" y="177"/>
                  </a:cubicBezTo>
                  <a:cubicBezTo>
                    <a:pt x="115" y="170"/>
                    <a:pt x="138" y="172"/>
                    <a:pt x="159" y="174"/>
                  </a:cubicBezTo>
                  <a:cubicBezTo>
                    <a:pt x="161" y="174"/>
                    <a:pt x="162" y="174"/>
                    <a:pt x="163" y="175"/>
                  </a:cubicBezTo>
                  <a:cubicBezTo>
                    <a:pt x="151" y="175"/>
                    <a:pt x="139" y="176"/>
                    <a:pt x="128" y="177"/>
                  </a:cubicBezTo>
                  <a:cubicBezTo>
                    <a:pt x="123" y="178"/>
                    <a:pt x="118" y="178"/>
                    <a:pt x="112" y="178"/>
                  </a:cubicBezTo>
                  <a:close/>
                  <a:moveTo>
                    <a:pt x="25" y="188"/>
                  </a:moveTo>
                  <a:cubicBezTo>
                    <a:pt x="37" y="191"/>
                    <a:pt x="48" y="193"/>
                    <a:pt x="60" y="193"/>
                  </a:cubicBezTo>
                  <a:cubicBezTo>
                    <a:pt x="65" y="193"/>
                    <a:pt x="69" y="193"/>
                    <a:pt x="73" y="192"/>
                  </a:cubicBezTo>
                  <a:cubicBezTo>
                    <a:pt x="73" y="188"/>
                    <a:pt x="73" y="188"/>
                    <a:pt x="73" y="188"/>
                  </a:cubicBezTo>
                  <a:cubicBezTo>
                    <a:pt x="69" y="189"/>
                    <a:pt x="64" y="189"/>
                    <a:pt x="60" y="189"/>
                  </a:cubicBezTo>
                  <a:cubicBezTo>
                    <a:pt x="51" y="189"/>
                    <a:pt x="42" y="188"/>
                    <a:pt x="33" y="186"/>
                  </a:cubicBezTo>
                  <a:cubicBezTo>
                    <a:pt x="42" y="185"/>
                    <a:pt x="51" y="183"/>
                    <a:pt x="60" y="183"/>
                  </a:cubicBezTo>
                  <a:cubicBezTo>
                    <a:pt x="66" y="183"/>
                    <a:pt x="72" y="184"/>
                    <a:pt x="77" y="185"/>
                  </a:cubicBezTo>
                  <a:cubicBezTo>
                    <a:pt x="77" y="185"/>
                    <a:pt x="76" y="185"/>
                    <a:pt x="76" y="185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3" y="185"/>
                    <a:pt x="72" y="186"/>
                    <a:pt x="72" y="187"/>
                  </a:cubicBezTo>
                  <a:cubicBezTo>
                    <a:pt x="72" y="188"/>
                    <a:pt x="73" y="188"/>
                    <a:pt x="74" y="188"/>
                  </a:cubicBezTo>
                  <a:cubicBezTo>
                    <a:pt x="74" y="188"/>
                    <a:pt x="74" y="188"/>
                    <a:pt x="76" y="188"/>
                  </a:cubicBezTo>
                  <a:cubicBezTo>
                    <a:pt x="76" y="188"/>
                    <a:pt x="76" y="188"/>
                    <a:pt x="76" y="188"/>
                  </a:cubicBezTo>
                  <a:cubicBezTo>
                    <a:pt x="79" y="188"/>
                    <a:pt x="82" y="188"/>
                    <a:pt x="84" y="188"/>
                  </a:cubicBezTo>
                  <a:cubicBezTo>
                    <a:pt x="87" y="188"/>
                    <a:pt x="89" y="188"/>
                    <a:pt x="91" y="188"/>
                  </a:cubicBezTo>
                  <a:cubicBezTo>
                    <a:pt x="92" y="189"/>
                    <a:pt x="93" y="189"/>
                    <a:pt x="93" y="189"/>
                  </a:cubicBezTo>
                  <a:cubicBezTo>
                    <a:pt x="90" y="191"/>
                    <a:pt x="87" y="192"/>
                    <a:pt x="84" y="193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63" y="194"/>
                    <a:pt x="42" y="195"/>
                    <a:pt x="20" y="196"/>
                  </a:cubicBezTo>
                  <a:cubicBezTo>
                    <a:pt x="20" y="193"/>
                    <a:pt x="20" y="190"/>
                    <a:pt x="20" y="187"/>
                  </a:cubicBezTo>
                  <a:lnTo>
                    <a:pt x="25" y="188"/>
                  </a:lnTo>
                  <a:close/>
                  <a:moveTo>
                    <a:pt x="65" y="197"/>
                  </a:moveTo>
                  <a:cubicBezTo>
                    <a:pt x="58" y="198"/>
                    <a:pt x="51" y="198"/>
                    <a:pt x="44" y="199"/>
                  </a:cubicBezTo>
                  <a:cubicBezTo>
                    <a:pt x="51" y="198"/>
                    <a:pt x="58" y="198"/>
                    <a:pt x="65" y="197"/>
                  </a:cubicBezTo>
                  <a:close/>
                  <a:moveTo>
                    <a:pt x="67" y="17"/>
                  </a:moveTo>
                  <a:cubicBezTo>
                    <a:pt x="67" y="18"/>
                    <a:pt x="68" y="19"/>
                    <a:pt x="68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8"/>
                    <a:pt x="71" y="18"/>
                    <a:pt x="71" y="17"/>
                  </a:cubicBezTo>
                  <a:cubicBezTo>
                    <a:pt x="74" y="17"/>
                    <a:pt x="80" y="18"/>
                    <a:pt x="87" y="18"/>
                  </a:cubicBezTo>
                  <a:cubicBezTo>
                    <a:pt x="90" y="18"/>
                    <a:pt x="94" y="18"/>
                    <a:pt x="97" y="18"/>
                  </a:cubicBezTo>
                  <a:cubicBezTo>
                    <a:pt x="87" y="20"/>
                    <a:pt x="76" y="22"/>
                    <a:pt x="66" y="24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5" y="21"/>
                    <a:pt x="64" y="21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0"/>
                    <a:pt x="63" y="19"/>
                    <a:pt x="64" y="17"/>
                  </a:cubicBezTo>
                  <a:cubicBezTo>
                    <a:pt x="65" y="17"/>
                    <a:pt x="66" y="17"/>
                    <a:pt x="67" y="17"/>
                  </a:cubicBezTo>
                  <a:close/>
                  <a:moveTo>
                    <a:pt x="62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lose/>
                  <a:moveTo>
                    <a:pt x="61" y="31"/>
                  </a:moveTo>
                  <a:cubicBezTo>
                    <a:pt x="61" y="30"/>
                    <a:pt x="61" y="29"/>
                    <a:pt x="62" y="27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29"/>
                    <a:pt x="64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3" y="30"/>
                    <a:pt x="62" y="31"/>
                    <a:pt x="61" y="31"/>
                  </a:cubicBezTo>
                  <a:close/>
                  <a:moveTo>
                    <a:pt x="60" y="18"/>
                  </a:moveTo>
                  <a:cubicBezTo>
                    <a:pt x="60" y="19"/>
                    <a:pt x="59" y="20"/>
                    <a:pt x="59" y="21"/>
                  </a:cubicBezTo>
                  <a:cubicBezTo>
                    <a:pt x="59" y="21"/>
                    <a:pt x="58" y="21"/>
                    <a:pt x="58" y="20"/>
                  </a:cubicBezTo>
                  <a:cubicBezTo>
                    <a:pt x="57" y="20"/>
                    <a:pt x="57" y="19"/>
                    <a:pt x="57" y="19"/>
                  </a:cubicBezTo>
                  <a:cubicBezTo>
                    <a:pt x="57" y="18"/>
                    <a:pt x="57" y="18"/>
                    <a:pt x="58" y="18"/>
                  </a:cubicBezTo>
                  <a:cubicBezTo>
                    <a:pt x="58" y="18"/>
                    <a:pt x="59" y="18"/>
                    <a:pt x="60" y="18"/>
                  </a:cubicBezTo>
                  <a:close/>
                  <a:moveTo>
                    <a:pt x="20" y="201"/>
                  </a:moveTo>
                  <a:cubicBezTo>
                    <a:pt x="27" y="202"/>
                    <a:pt x="34" y="202"/>
                    <a:pt x="41" y="202"/>
                  </a:cubicBezTo>
                  <a:cubicBezTo>
                    <a:pt x="42" y="202"/>
                    <a:pt x="42" y="202"/>
                    <a:pt x="43" y="202"/>
                  </a:cubicBezTo>
                  <a:cubicBezTo>
                    <a:pt x="38" y="203"/>
                    <a:pt x="33" y="204"/>
                    <a:pt x="28" y="205"/>
                  </a:cubicBezTo>
                  <a:cubicBezTo>
                    <a:pt x="25" y="205"/>
                    <a:pt x="23" y="206"/>
                    <a:pt x="20" y="206"/>
                  </a:cubicBezTo>
                  <a:cubicBezTo>
                    <a:pt x="20" y="204"/>
                    <a:pt x="20" y="203"/>
                    <a:pt x="20" y="201"/>
                  </a:cubicBezTo>
                  <a:close/>
                  <a:moveTo>
                    <a:pt x="85" y="196"/>
                  </a:moveTo>
                  <a:cubicBezTo>
                    <a:pt x="90" y="195"/>
                    <a:pt x="94" y="193"/>
                    <a:pt x="99" y="191"/>
                  </a:cubicBezTo>
                  <a:cubicBezTo>
                    <a:pt x="102" y="189"/>
                    <a:pt x="102" y="189"/>
                    <a:pt x="102" y="189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23" y="188"/>
                    <a:pt x="144" y="188"/>
                    <a:pt x="166" y="188"/>
                  </a:cubicBezTo>
                  <a:cubicBezTo>
                    <a:pt x="138" y="189"/>
                    <a:pt x="112" y="192"/>
                    <a:pt x="85" y="196"/>
                  </a:cubicBezTo>
                  <a:close/>
                  <a:moveTo>
                    <a:pt x="107" y="185"/>
                  </a:moveTo>
                  <a:cubicBezTo>
                    <a:pt x="114" y="183"/>
                    <a:pt x="121" y="182"/>
                    <a:pt x="128" y="181"/>
                  </a:cubicBezTo>
                  <a:cubicBezTo>
                    <a:pt x="150" y="181"/>
                    <a:pt x="173" y="179"/>
                    <a:pt x="195" y="178"/>
                  </a:cubicBezTo>
                  <a:cubicBezTo>
                    <a:pt x="221" y="179"/>
                    <a:pt x="247" y="182"/>
                    <a:pt x="272" y="185"/>
                  </a:cubicBezTo>
                  <a:cubicBezTo>
                    <a:pt x="217" y="185"/>
                    <a:pt x="162" y="185"/>
                    <a:pt x="107" y="185"/>
                  </a:cubicBezTo>
                  <a:close/>
                  <a:moveTo>
                    <a:pt x="335" y="166"/>
                  </a:moveTo>
                  <a:cubicBezTo>
                    <a:pt x="336" y="162"/>
                    <a:pt x="337" y="157"/>
                    <a:pt x="338" y="150"/>
                  </a:cubicBezTo>
                  <a:cubicBezTo>
                    <a:pt x="353" y="150"/>
                    <a:pt x="367" y="151"/>
                    <a:pt x="382" y="151"/>
                  </a:cubicBezTo>
                  <a:cubicBezTo>
                    <a:pt x="386" y="151"/>
                    <a:pt x="391" y="151"/>
                    <a:pt x="395" y="151"/>
                  </a:cubicBezTo>
                  <a:cubicBezTo>
                    <a:pt x="394" y="155"/>
                    <a:pt x="394" y="160"/>
                    <a:pt x="393" y="164"/>
                  </a:cubicBezTo>
                  <a:cubicBezTo>
                    <a:pt x="391" y="164"/>
                    <a:pt x="389" y="164"/>
                    <a:pt x="387" y="164"/>
                  </a:cubicBezTo>
                  <a:cubicBezTo>
                    <a:pt x="370" y="165"/>
                    <a:pt x="352" y="165"/>
                    <a:pt x="335" y="166"/>
                  </a:cubicBezTo>
                  <a:close/>
                  <a:moveTo>
                    <a:pt x="401" y="164"/>
                  </a:moveTo>
                  <a:cubicBezTo>
                    <a:pt x="402" y="160"/>
                    <a:pt x="403" y="155"/>
                    <a:pt x="403" y="151"/>
                  </a:cubicBezTo>
                  <a:cubicBezTo>
                    <a:pt x="426" y="151"/>
                    <a:pt x="449" y="151"/>
                    <a:pt x="472" y="150"/>
                  </a:cubicBezTo>
                  <a:cubicBezTo>
                    <a:pt x="471" y="154"/>
                    <a:pt x="470" y="158"/>
                    <a:pt x="470" y="162"/>
                  </a:cubicBezTo>
                  <a:cubicBezTo>
                    <a:pt x="447" y="163"/>
                    <a:pt x="424" y="163"/>
                    <a:pt x="401" y="164"/>
                  </a:cubicBezTo>
                  <a:close/>
                  <a:moveTo>
                    <a:pt x="478" y="162"/>
                  </a:moveTo>
                  <a:cubicBezTo>
                    <a:pt x="480" y="158"/>
                    <a:pt x="481" y="154"/>
                    <a:pt x="482" y="150"/>
                  </a:cubicBezTo>
                  <a:cubicBezTo>
                    <a:pt x="494" y="150"/>
                    <a:pt x="507" y="150"/>
                    <a:pt x="520" y="149"/>
                  </a:cubicBezTo>
                  <a:cubicBezTo>
                    <a:pt x="519" y="153"/>
                    <a:pt x="518" y="157"/>
                    <a:pt x="517" y="161"/>
                  </a:cubicBezTo>
                  <a:cubicBezTo>
                    <a:pt x="504" y="162"/>
                    <a:pt x="491" y="162"/>
                    <a:pt x="478" y="162"/>
                  </a:cubicBezTo>
                  <a:close/>
                  <a:moveTo>
                    <a:pt x="565" y="161"/>
                  </a:moveTo>
                  <a:cubicBezTo>
                    <a:pt x="552" y="161"/>
                    <a:pt x="538" y="161"/>
                    <a:pt x="525" y="161"/>
                  </a:cubicBezTo>
                  <a:cubicBezTo>
                    <a:pt x="526" y="157"/>
                    <a:pt x="527" y="153"/>
                    <a:pt x="528" y="149"/>
                  </a:cubicBezTo>
                  <a:cubicBezTo>
                    <a:pt x="543" y="148"/>
                    <a:pt x="557" y="148"/>
                    <a:pt x="572" y="147"/>
                  </a:cubicBezTo>
                  <a:cubicBezTo>
                    <a:pt x="578" y="146"/>
                    <a:pt x="585" y="146"/>
                    <a:pt x="591" y="145"/>
                  </a:cubicBezTo>
                  <a:cubicBezTo>
                    <a:pt x="590" y="150"/>
                    <a:pt x="589" y="156"/>
                    <a:pt x="587" y="161"/>
                  </a:cubicBezTo>
                  <a:cubicBezTo>
                    <a:pt x="580" y="161"/>
                    <a:pt x="573" y="161"/>
                    <a:pt x="565" y="161"/>
                  </a:cubicBezTo>
                  <a:close/>
                  <a:moveTo>
                    <a:pt x="645" y="159"/>
                  </a:moveTo>
                  <a:cubicBezTo>
                    <a:pt x="629" y="159"/>
                    <a:pt x="612" y="160"/>
                    <a:pt x="596" y="160"/>
                  </a:cubicBezTo>
                  <a:cubicBezTo>
                    <a:pt x="597" y="155"/>
                    <a:pt x="599" y="150"/>
                    <a:pt x="600" y="145"/>
                  </a:cubicBezTo>
                  <a:cubicBezTo>
                    <a:pt x="618" y="143"/>
                    <a:pt x="635" y="141"/>
                    <a:pt x="653" y="140"/>
                  </a:cubicBezTo>
                  <a:cubicBezTo>
                    <a:pt x="650" y="146"/>
                    <a:pt x="648" y="153"/>
                    <a:pt x="645" y="159"/>
                  </a:cubicBezTo>
                  <a:close/>
                  <a:moveTo>
                    <a:pt x="665" y="127"/>
                  </a:moveTo>
                  <a:cubicBezTo>
                    <a:pt x="667" y="122"/>
                    <a:pt x="669" y="117"/>
                    <a:pt x="670" y="112"/>
                  </a:cubicBezTo>
                  <a:cubicBezTo>
                    <a:pt x="689" y="111"/>
                    <a:pt x="708" y="110"/>
                    <a:pt x="727" y="109"/>
                  </a:cubicBezTo>
                  <a:cubicBezTo>
                    <a:pt x="726" y="113"/>
                    <a:pt x="725" y="117"/>
                    <a:pt x="723" y="121"/>
                  </a:cubicBezTo>
                  <a:cubicBezTo>
                    <a:pt x="704" y="123"/>
                    <a:pt x="685" y="125"/>
                    <a:pt x="665" y="127"/>
                  </a:cubicBezTo>
                  <a:close/>
                  <a:moveTo>
                    <a:pt x="732" y="120"/>
                  </a:moveTo>
                  <a:cubicBezTo>
                    <a:pt x="734" y="116"/>
                    <a:pt x="735" y="112"/>
                    <a:pt x="737" y="108"/>
                  </a:cubicBezTo>
                  <a:cubicBezTo>
                    <a:pt x="746" y="107"/>
                    <a:pt x="755" y="107"/>
                    <a:pt x="764" y="106"/>
                  </a:cubicBezTo>
                  <a:cubicBezTo>
                    <a:pt x="762" y="110"/>
                    <a:pt x="759" y="114"/>
                    <a:pt x="757" y="118"/>
                  </a:cubicBezTo>
                  <a:cubicBezTo>
                    <a:pt x="749" y="119"/>
                    <a:pt x="741" y="120"/>
                    <a:pt x="732" y="1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104"/>
            <p:cNvSpPr>
              <a:spLocks noEditPoints="1"/>
            </p:cNvSpPr>
            <p:nvPr/>
          </p:nvSpPr>
          <p:spPr bwMode="auto">
            <a:xfrm>
              <a:off x="8626518" y="4249295"/>
              <a:ext cx="964322" cy="1663777"/>
            </a:xfrm>
            <a:custGeom>
              <a:avLst/>
              <a:gdLst>
                <a:gd name="T0" fmla="*/ 21 w 317"/>
                <a:gd name="T1" fmla="*/ 4 h 547"/>
                <a:gd name="T2" fmla="*/ 241 w 317"/>
                <a:gd name="T3" fmla="*/ 81 h 547"/>
                <a:gd name="T4" fmla="*/ 144 w 317"/>
                <a:gd name="T5" fmla="*/ 245 h 547"/>
                <a:gd name="T6" fmla="*/ 95 w 317"/>
                <a:gd name="T7" fmla="*/ 356 h 547"/>
                <a:gd name="T8" fmla="*/ 113 w 317"/>
                <a:gd name="T9" fmla="*/ 412 h 547"/>
                <a:gd name="T10" fmla="*/ 93 w 317"/>
                <a:gd name="T11" fmla="*/ 409 h 547"/>
                <a:gd name="T12" fmla="*/ 93 w 317"/>
                <a:gd name="T13" fmla="*/ 384 h 547"/>
                <a:gd name="T14" fmla="*/ 72 w 317"/>
                <a:gd name="T15" fmla="*/ 398 h 547"/>
                <a:gd name="T16" fmla="*/ 65 w 317"/>
                <a:gd name="T17" fmla="*/ 401 h 547"/>
                <a:gd name="T18" fmla="*/ 77 w 317"/>
                <a:gd name="T19" fmla="*/ 465 h 547"/>
                <a:gd name="T20" fmla="*/ 79 w 317"/>
                <a:gd name="T21" fmla="*/ 470 h 547"/>
                <a:gd name="T22" fmla="*/ 89 w 317"/>
                <a:gd name="T23" fmla="*/ 496 h 547"/>
                <a:gd name="T24" fmla="*/ 93 w 317"/>
                <a:gd name="T25" fmla="*/ 509 h 547"/>
                <a:gd name="T26" fmla="*/ 112 w 317"/>
                <a:gd name="T27" fmla="*/ 517 h 547"/>
                <a:gd name="T28" fmla="*/ 124 w 317"/>
                <a:gd name="T29" fmla="*/ 526 h 547"/>
                <a:gd name="T30" fmla="*/ 127 w 317"/>
                <a:gd name="T31" fmla="*/ 527 h 547"/>
                <a:gd name="T32" fmla="*/ 152 w 317"/>
                <a:gd name="T33" fmla="*/ 547 h 547"/>
                <a:gd name="T34" fmla="*/ 155 w 317"/>
                <a:gd name="T35" fmla="*/ 535 h 547"/>
                <a:gd name="T36" fmla="*/ 206 w 317"/>
                <a:gd name="T37" fmla="*/ 374 h 547"/>
                <a:gd name="T38" fmla="*/ 209 w 317"/>
                <a:gd name="T39" fmla="*/ 386 h 547"/>
                <a:gd name="T40" fmla="*/ 140 w 317"/>
                <a:gd name="T41" fmla="*/ 350 h 547"/>
                <a:gd name="T42" fmla="*/ 181 w 317"/>
                <a:gd name="T43" fmla="*/ 390 h 547"/>
                <a:gd name="T44" fmla="*/ 118 w 317"/>
                <a:gd name="T45" fmla="*/ 350 h 547"/>
                <a:gd name="T46" fmla="*/ 125 w 317"/>
                <a:gd name="T47" fmla="*/ 389 h 547"/>
                <a:gd name="T48" fmla="*/ 124 w 317"/>
                <a:gd name="T49" fmla="*/ 387 h 547"/>
                <a:gd name="T50" fmla="*/ 120 w 317"/>
                <a:gd name="T51" fmla="*/ 380 h 547"/>
                <a:gd name="T52" fmla="*/ 116 w 317"/>
                <a:gd name="T53" fmla="*/ 374 h 547"/>
                <a:gd name="T54" fmla="*/ 122 w 317"/>
                <a:gd name="T55" fmla="*/ 362 h 547"/>
                <a:gd name="T56" fmla="*/ 118 w 317"/>
                <a:gd name="T57" fmla="*/ 358 h 547"/>
                <a:gd name="T58" fmla="*/ 103 w 317"/>
                <a:gd name="T59" fmla="*/ 358 h 547"/>
                <a:gd name="T60" fmla="*/ 115 w 317"/>
                <a:gd name="T61" fmla="*/ 353 h 547"/>
                <a:gd name="T62" fmla="*/ 151 w 317"/>
                <a:gd name="T63" fmla="*/ 252 h 547"/>
                <a:gd name="T64" fmla="*/ 90 w 317"/>
                <a:gd name="T65" fmla="*/ 421 h 547"/>
                <a:gd name="T66" fmla="*/ 90 w 317"/>
                <a:gd name="T67" fmla="*/ 421 h 547"/>
                <a:gd name="T68" fmla="*/ 80 w 317"/>
                <a:gd name="T69" fmla="*/ 424 h 547"/>
                <a:gd name="T70" fmla="*/ 75 w 317"/>
                <a:gd name="T71" fmla="*/ 429 h 547"/>
                <a:gd name="T72" fmla="*/ 78 w 317"/>
                <a:gd name="T73" fmla="*/ 429 h 547"/>
                <a:gd name="T74" fmla="*/ 76 w 317"/>
                <a:gd name="T75" fmla="*/ 434 h 547"/>
                <a:gd name="T76" fmla="*/ 76 w 317"/>
                <a:gd name="T77" fmla="*/ 425 h 547"/>
                <a:gd name="T78" fmla="*/ 79 w 317"/>
                <a:gd name="T79" fmla="*/ 418 h 547"/>
                <a:gd name="T80" fmla="*/ 92 w 317"/>
                <a:gd name="T81" fmla="*/ 426 h 547"/>
                <a:gd name="T82" fmla="*/ 82 w 317"/>
                <a:gd name="T83" fmla="*/ 454 h 547"/>
                <a:gd name="T84" fmla="*/ 151 w 317"/>
                <a:gd name="T85" fmla="*/ 528 h 547"/>
                <a:gd name="T86" fmla="*/ 146 w 317"/>
                <a:gd name="T87" fmla="*/ 527 h 547"/>
                <a:gd name="T88" fmla="*/ 134 w 317"/>
                <a:gd name="T89" fmla="*/ 506 h 547"/>
                <a:gd name="T90" fmla="*/ 119 w 317"/>
                <a:gd name="T91" fmla="*/ 507 h 547"/>
                <a:gd name="T92" fmla="*/ 116 w 317"/>
                <a:gd name="T93" fmla="*/ 505 h 547"/>
                <a:gd name="T94" fmla="*/ 115 w 317"/>
                <a:gd name="T95" fmla="*/ 481 h 547"/>
                <a:gd name="T96" fmla="*/ 96 w 317"/>
                <a:gd name="T97" fmla="*/ 484 h 547"/>
                <a:gd name="T98" fmla="*/ 93 w 317"/>
                <a:gd name="T99" fmla="*/ 480 h 547"/>
                <a:gd name="T100" fmla="*/ 101 w 317"/>
                <a:gd name="T101" fmla="*/ 434 h 547"/>
                <a:gd name="T102" fmla="*/ 96 w 317"/>
                <a:gd name="T103" fmla="*/ 425 h 547"/>
                <a:gd name="T104" fmla="*/ 158 w 317"/>
                <a:gd name="T105" fmla="*/ 410 h 547"/>
                <a:gd name="T106" fmla="*/ 213 w 317"/>
                <a:gd name="T107" fmla="*/ 396 h 547"/>
                <a:gd name="T108" fmla="*/ 191 w 317"/>
                <a:gd name="T109" fmla="*/ 377 h 547"/>
                <a:gd name="T110" fmla="*/ 191 w 317"/>
                <a:gd name="T111" fmla="*/ 377 h 547"/>
                <a:gd name="T112" fmla="*/ 116 w 317"/>
                <a:gd name="T113" fmla="*/ 378 h 547"/>
                <a:gd name="T114" fmla="*/ 121 w 317"/>
                <a:gd name="T115" fmla="*/ 390 h 547"/>
                <a:gd name="T116" fmla="*/ 119 w 317"/>
                <a:gd name="T117" fmla="*/ 38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7" h="547">
                  <a:moveTo>
                    <a:pt x="284" y="90"/>
                  </a:moveTo>
                  <a:cubicBezTo>
                    <a:pt x="244" y="62"/>
                    <a:pt x="184" y="61"/>
                    <a:pt x="137" y="55"/>
                  </a:cubicBezTo>
                  <a:cubicBezTo>
                    <a:pt x="112" y="52"/>
                    <a:pt x="5" y="50"/>
                    <a:pt x="21" y="4"/>
                  </a:cubicBezTo>
                  <a:cubicBezTo>
                    <a:pt x="22" y="1"/>
                    <a:pt x="18" y="0"/>
                    <a:pt x="17" y="2"/>
                  </a:cubicBezTo>
                  <a:cubicBezTo>
                    <a:pt x="0" y="38"/>
                    <a:pt x="51" y="49"/>
                    <a:pt x="75" y="54"/>
                  </a:cubicBezTo>
                  <a:cubicBezTo>
                    <a:pt x="130" y="65"/>
                    <a:pt x="187" y="66"/>
                    <a:pt x="241" y="81"/>
                  </a:cubicBezTo>
                  <a:cubicBezTo>
                    <a:pt x="261" y="87"/>
                    <a:pt x="285" y="95"/>
                    <a:pt x="295" y="114"/>
                  </a:cubicBezTo>
                  <a:cubicBezTo>
                    <a:pt x="305" y="134"/>
                    <a:pt x="291" y="156"/>
                    <a:pt x="278" y="169"/>
                  </a:cubicBezTo>
                  <a:cubicBezTo>
                    <a:pt x="241" y="205"/>
                    <a:pt x="187" y="221"/>
                    <a:pt x="144" y="245"/>
                  </a:cubicBezTo>
                  <a:cubicBezTo>
                    <a:pt x="122" y="256"/>
                    <a:pt x="98" y="271"/>
                    <a:pt x="85" y="293"/>
                  </a:cubicBezTo>
                  <a:cubicBezTo>
                    <a:pt x="74" y="315"/>
                    <a:pt x="81" y="336"/>
                    <a:pt x="95" y="354"/>
                  </a:cubicBezTo>
                  <a:cubicBezTo>
                    <a:pt x="95" y="354"/>
                    <a:pt x="95" y="355"/>
                    <a:pt x="95" y="356"/>
                  </a:cubicBezTo>
                  <a:cubicBezTo>
                    <a:pt x="98" y="376"/>
                    <a:pt x="111" y="394"/>
                    <a:pt x="125" y="408"/>
                  </a:cubicBezTo>
                  <a:cubicBezTo>
                    <a:pt x="122" y="409"/>
                    <a:pt x="118" y="411"/>
                    <a:pt x="115" y="412"/>
                  </a:cubicBezTo>
                  <a:cubicBezTo>
                    <a:pt x="114" y="412"/>
                    <a:pt x="114" y="411"/>
                    <a:pt x="113" y="412"/>
                  </a:cubicBezTo>
                  <a:cubicBezTo>
                    <a:pt x="107" y="413"/>
                    <a:pt x="101" y="414"/>
                    <a:pt x="94" y="413"/>
                  </a:cubicBezTo>
                  <a:cubicBezTo>
                    <a:pt x="95" y="413"/>
                    <a:pt x="96" y="412"/>
                    <a:pt x="96" y="411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10"/>
                    <a:pt x="91" y="411"/>
                    <a:pt x="90" y="413"/>
                  </a:cubicBezTo>
                  <a:cubicBezTo>
                    <a:pt x="89" y="413"/>
                    <a:pt x="87" y="412"/>
                    <a:pt x="86" y="412"/>
                  </a:cubicBezTo>
                  <a:cubicBezTo>
                    <a:pt x="89" y="403"/>
                    <a:pt x="91" y="393"/>
                    <a:pt x="93" y="384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88" y="392"/>
                    <a:pt x="85" y="401"/>
                    <a:pt x="82" y="410"/>
                  </a:cubicBezTo>
                  <a:cubicBezTo>
                    <a:pt x="78" y="408"/>
                    <a:pt x="74" y="404"/>
                    <a:pt x="72" y="398"/>
                  </a:cubicBezTo>
                  <a:cubicBezTo>
                    <a:pt x="68" y="385"/>
                    <a:pt x="74" y="371"/>
                    <a:pt x="85" y="364"/>
                  </a:cubicBezTo>
                  <a:cubicBezTo>
                    <a:pt x="87" y="363"/>
                    <a:pt x="85" y="360"/>
                    <a:pt x="83" y="361"/>
                  </a:cubicBezTo>
                  <a:cubicBezTo>
                    <a:pt x="67" y="366"/>
                    <a:pt x="60" y="386"/>
                    <a:pt x="65" y="401"/>
                  </a:cubicBezTo>
                  <a:cubicBezTo>
                    <a:pt x="65" y="402"/>
                    <a:pt x="66" y="403"/>
                    <a:pt x="66" y="404"/>
                  </a:cubicBezTo>
                  <a:cubicBezTo>
                    <a:pt x="66" y="404"/>
                    <a:pt x="66" y="404"/>
                    <a:pt x="66" y="404"/>
                  </a:cubicBezTo>
                  <a:cubicBezTo>
                    <a:pt x="66" y="424"/>
                    <a:pt x="70" y="445"/>
                    <a:pt x="77" y="465"/>
                  </a:cubicBezTo>
                  <a:cubicBezTo>
                    <a:pt x="76" y="467"/>
                    <a:pt x="75" y="470"/>
                    <a:pt x="74" y="472"/>
                  </a:cubicBezTo>
                  <a:cubicBezTo>
                    <a:pt x="78" y="473"/>
                    <a:pt x="78" y="473"/>
                    <a:pt x="78" y="473"/>
                  </a:cubicBezTo>
                  <a:cubicBezTo>
                    <a:pt x="78" y="472"/>
                    <a:pt x="79" y="471"/>
                    <a:pt x="79" y="470"/>
                  </a:cubicBezTo>
                  <a:cubicBezTo>
                    <a:pt x="82" y="477"/>
                    <a:pt x="85" y="483"/>
                    <a:pt x="89" y="489"/>
                  </a:cubicBezTo>
                  <a:cubicBezTo>
                    <a:pt x="88" y="491"/>
                    <a:pt x="87" y="493"/>
                    <a:pt x="86" y="494"/>
                  </a:cubicBezTo>
                  <a:cubicBezTo>
                    <a:pt x="89" y="496"/>
                    <a:pt x="89" y="496"/>
                    <a:pt x="89" y="496"/>
                  </a:cubicBezTo>
                  <a:cubicBezTo>
                    <a:pt x="90" y="495"/>
                    <a:pt x="90" y="494"/>
                    <a:pt x="91" y="493"/>
                  </a:cubicBezTo>
                  <a:cubicBezTo>
                    <a:pt x="93" y="496"/>
                    <a:pt x="95" y="499"/>
                    <a:pt x="98" y="502"/>
                  </a:cubicBezTo>
                  <a:cubicBezTo>
                    <a:pt x="96" y="504"/>
                    <a:pt x="95" y="507"/>
                    <a:pt x="93" y="509"/>
                  </a:cubicBezTo>
                  <a:cubicBezTo>
                    <a:pt x="96" y="511"/>
                    <a:pt x="96" y="511"/>
                    <a:pt x="96" y="511"/>
                  </a:cubicBezTo>
                  <a:cubicBezTo>
                    <a:pt x="98" y="509"/>
                    <a:pt x="99" y="507"/>
                    <a:pt x="100" y="505"/>
                  </a:cubicBezTo>
                  <a:cubicBezTo>
                    <a:pt x="104" y="509"/>
                    <a:pt x="107" y="513"/>
                    <a:pt x="112" y="517"/>
                  </a:cubicBezTo>
                  <a:cubicBezTo>
                    <a:pt x="112" y="517"/>
                    <a:pt x="112" y="517"/>
                    <a:pt x="111" y="517"/>
                  </a:cubicBezTo>
                  <a:cubicBezTo>
                    <a:pt x="112" y="517"/>
                    <a:pt x="112" y="517"/>
                    <a:pt x="112" y="517"/>
                  </a:cubicBezTo>
                  <a:cubicBezTo>
                    <a:pt x="116" y="521"/>
                    <a:pt x="120" y="523"/>
                    <a:pt x="124" y="526"/>
                  </a:cubicBezTo>
                  <a:cubicBezTo>
                    <a:pt x="124" y="526"/>
                    <a:pt x="123" y="527"/>
                    <a:pt x="123" y="528"/>
                  </a:cubicBezTo>
                  <a:cubicBezTo>
                    <a:pt x="126" y="530"/>
                    <a:pt x="126" y="530"/>
                    <a:pt x="126" y="530"/>
                  </a:cubicBezTo>
                  <a:cubicBezTo>
                    <a:pt x="127" y="529"/>
                    <a:pt x="127" y="528"/>
                    <a:pt x="127" y="527"/>
                  </a:cubicBezTo>
                  <a:cubicBezTo>
                    <a:pt x="135" y="531"/>
                    <a:pt x="142" y="534"/>
                    <a:pt x="151" y="535"/>
                  </a:cubicBezTo>
                  <a:cubicBezTo>
                    <a:pt x="152" y="538"/>
                    <a:pt x="153" y="541"/>
                    <a:pt x="153" y="544"/>
                  </a:cubicBezTo>
                  <a:cubicBezTo>
                    <a:pt x="153" y="545"/>
                    <a:pt x="153" y="546"/>
                    <a:pt x="152" y="547"/>
                  </a:cubicBezTo>
                  <a:cubicBezTo>
                    <a:pt x="156" y="547"/>
                    <a:pt x="156" y="547"/>
                    <a:pt x="156" y="547"/>
                  </a:cubicBezTo>
                  <a:cubicBezTo>
                    <a:pt x="156" y="546"/>
                    <a:pt x="156" y="545"/>
                    <a:pt x="156" y="544"/>
                  </a:cubicBezTo>
                  <a:cubicBezTo>
                    <a:pt x="156" y="541"/>
                    <a:pt x="156" y="538"/>
                    <a:pt x="155" y="535"/>
                  </a:cubicBezTo>
                  <a:cubicBezTo>
                    <a:pt x="165" y="536"/>
                    <a:pt x="176" y="535"/>
                    <a:pt x="187" y="532"/>
                  </a:cubicBezTo>
                  <a:cubicBezTo>
                    <a:pt x="260" y="513"/>
                    <a:pt x="235" y="420"/>
                    <a:pt x="214" y="370"/>
                  </a:cubicBezTo>
                  <a:cubicBezTo>
                    <a:pt x="212" y="365"/>
                    <a:pt x="204" y="369"/>
                    <a:pt x="206" y="374"/>
                  </a:cubicBezTo>
                  <a:cubicBezTo>
                    <a:pt x="207" y="379"/>
                    <a:pt x="209" y="384"/>
                    <a:pt x="211" y="388"/>
                  </a:cubicBezTo>
                  <a:cubicBezTo>
                    <a:pt x="211" y="388"/>
                    <a:pt x="210" y="388"/>
                    <a:pt x="210" y="388"/>
                  </a:cubicBezTo>
                  <a:cubicBezTo>
                    <a:pt x="210" y="388"/>
                    <a:pt x="210" y="387"/>
                    <a:pt x="209" y="386"/>
                  </a:cubicBezTo>
                  <a:cubicBezTo>
                    <a:pt x="203" y="379"/>
                    <a:pt x="197" y="372"/>
                    <a:pt x="190" y="367"/>
                  </a:cubicBezTo>
                  <a:cubicBezTo>
                    <a:pt x="188" y="366"/>
                    <a:pt x="187" y="367"/>
                    <a:pt x="186" y="367"/>
                  </a:cubicBezTo>
                  <a:cubicBezTo>
                    <a:pt x="176" y="353"/>
                    <a:pt x="157" y="348"/>
                    <a:pt x="140" y="350"/>
                  </a:cubicBezTo>
                  <a:cubicBezTo>
                    <a:pt x="137" y="351"/>
                    <a:pt x="138" y="355"/>
                    <a:pt x="141" y="355"/>
                  </a:cubicBezTo>
                  <a:cubicBezTo>
                    <a:pt x="156" y="354"/>
                    <a:pt x="171" y="361"/>
                    <a:pt x="180" y="373"/>
                  </a:cubicBezTo>
                  <a:cubicBezTo>
                    <a:pt x="185" y="380"/>
                    <a:pt x="184" y="385"/>
                    <a:pt x="181" y="390"/>
                  </a:cubicBezTo>
                  <a:cubicBezTo>
                    <a:pt x="166" y="393"/>
                    <a:pt x="151" y="398"/>
                    <a:pt x="136" y="404"/>
                  </a:cubicBezTo>
                  <a:cubicBezTo>
                    <a:pt x="142" y="384"/>
                    <a:pt x="139" y="359"/>
                    <a:pt x="123" y="344"/>
                  </a:cubicBezTo>
                  <a:cubicBezTo>
                    <a:pt x="120" y="341"/>
                    <a:pt x="115" y="347"/>
                    <a:pt x="118" y="350"/>
                  </a:cubicBezTo>
                  <a:cubicBezTo>
                    <a:pt x="129" y="365"/>
                    <a:pt x="133" y="382"/>
                    <a:pt x="129" y="400"/>
                  </a:cubicBezTo>
                  <a:cubicBezTo>
                    <a:pt x="127" y="398"/>
                    <a:pt x="125" y="396"/>
                    <a:pt x="123" y="394"/>
                  </a:cubicBezTo>
                  <a:cubicBezTo>
                    <a:pt x="124" y="393"/>
                    <a:pt x="125" y="391"/>
                    <a:pt x="125" y="389"/>
                  </a:cubicBezTo>
                  <a:cubicBezTo>
                    <a:pt x="126" y="389"/>
                    <a:pt x="126" y="389"/>
                    <a:pt x="126" y="389"/>
                  </a:cubicBezTo>
                  <a:cubicBezTo>
                    <a:pt x="125" y="388"/>
                    <a:pt x="125" y="388"/>
                    <a:pt x="125" y="388"/>
                  </a:cubicBezTo>
                  <a:cubicBezTo>
                    <a:pt x="125" y="387"/>
                    <a:pt x="124" y="387"/>
                    <a:pt x="124" y="387"/>
                  </a:cubicBezTo>
                  <a:cubicBezTo>
                    <a:pt x="122" y="386"/>
                    <a:pt x="120" y="385"/>
                    <a:pt x="118" y="384"/>
                  </a:cubicBezTo>
                  <a:cubicBezTo>
                    <a:pt x="117" y="384"/>
                    <a:pt x="117" y="383"/>
                    <a:pt x="116" y="383"/>
                  </a:cubicBezTo>
                  <a:cubicBezTo>
                    <a:pt x="117" y="382"/>
                    <a:pt x="118" y="381"/>
                    <a:pt x="120" y="380"/>
                  </a:cubicBezTo>
                  <a:cubicBezTo>
                    <a:pt x="122" y="378"/>
                    <a:pt x="124" y="375"/>
                    <a:pt x="125" y="374"/>
                  </a:cubicBezTo>
                  <a:cubicBezTo>
                    <a:pt x="123" y="371"/>
                    <a:pt x="123" y="371"/>
                    <a:pt x="123" y="371"/>
                  </a:cubicBezTo>
                  <a:cubicBezTo>
                    <a:pt x="121" y="372"/>
                    <a:pt x="118" y="373"/>
                    <a:pt x="116" y="374"/>
                  </a:cubicBezTo>
                  <a:cubicBezTo>
                    <a:pt x="116" y="374"/>
                    <a:pt x="115" y="375"/>
                    <a:pt x="115" y="375"/>
                  </a:cubicBezTo>
                  <a:cubicBezTo>
                    <a:pt x="115" y="374"/>
                    <a:pt x="115" y="374"/>
                    <a:pt x="116" y="373"/>
                  </a:cubicBezTo>
                  <a:cubicBezTo>
                    <a:pt x="118" y="369"/>
                    <a:pt x="120" y="366"/>
                    <a:pt x="122" y="362"/>
                  </a:cubicBezTo>
                  <a:cubicBezTo>
                    <a:pt x="121" y="361"/>
                    <a:pt x="121" y="361"/>
                    <a:pt x="121" y="361"/>
                  </a:cubicBezTo>
                  <a:cubicBezTo>
                    <a:pt x="121" y="361"/>
                    <a:pt x="121" y="360"/>
                    <a:pt x="121" y="360"/>
                  </a:cubicBezTo>
                  <a:cubicBezTo>
                    <a:pt x="118" y="358"/>
                    <a:pt x="118" y="358"/>
                    <a:pt x="118" y="358"/>
                  </a:cubicBezTo>
                  <a:cubicBezTo>
                    <a:pt x="115" y="362"/>
                    <a:pt x="113" y="365"/>
                    <a:pt x="112" y="369"/>
                  </a:cubicBezTo>
                  <a:cubicBezTo>
                    <a:pt x="111" y="371"/>
                    <a:pt x="111" y="373"/>
                    <a:pt x="110" y="375"/>
                  </a:cubicBezTo>
                  <a:cubicBezTo>
                    <a:pt x="107" y="370"/>
                    <a:pt x="105" y="364"/>
                    <a:pt x="103" y="358"/>
                  </a:cubicBezTo>
                  <a:cubicBezTo>
                    <a:pt x="103" y="358"/>
                    <a:pt x="104" y="357"/>
                    <a:pt x="104" y="357"/>
                  </a:cubicBezTo>
                  <a:cubicBezTo>
                    <a:pt x="107" y="356"/>
                    <a:pt x="109" y="356"/>
                    <a:pt x="112" y="358"/>
                  </a:cubicBezTo>
                  <a:cubicBezTo>
                    <a:pt x="115" y="359"/>
                    <a:pt x="117" y="355"/>
                    <a:pt x="115" y="353"/>
                  </a:cubicBezTo>
                  <a:cubicBezTo>
                    <a:pt x="110" y="350"/>
                    <a:pt x="106" y="349"/>
                    <a:pt x="102" y="350"/>
                  </a:cubicBezTo>
                  <a:cubicBezTo>
                    <a:pt x="91" y="332"/>
                    <a:pt x="85" y="312"/>
                    <a:pt x="97" y="293"/>
                  </a:cubicBezTo>
                  <a:cubicBezTo>
                    <a:pt x="109" y="275"/>
                    <a:pt x="131" y="263"/>
                    <a:pt x="151" y="252"/>
                  </a:cubicBezTo>
                  <a:cubicBezTo>
                    <a:pt x="194" y="229"/>
                    <a:pt x="244" y="212"/>
                    <a:pt x="282" y="178"/>
                  </a:cubicBezTo>
                  <a:cubicBezTo>
                    <a:pt x="309" y="154"/>
                    <a:pt x="317" y="114"/>
                    <a:pt x="284" y="90"/>
                  </a:cubicBezTo>
                  <a:close/>
                  <a:moveTo>
                    <a:pt x="90" y="421"/>
                  </a:moveTo>
                  <a:cubicBezTo>
                    <a:pt x="89" y="421"/>
                    <a:pt x="89" y="421"/>
                    <a:pt x="89" y="421"/>
                  </a:cubicBezTo>
                  <a:cubicBezTo>
                    <a:pt x="89" y="421"/>
                    <a:pt x="89" y="421"/>
                    <a:pt x="89" y="421"/>
                  </a:cubicBezTo>
                  <a:cubicBezTo>
                    <a:pt x="89" y="421"/>
                    <a:pt x="90" y="421"/>
                    <a:pt x="90" y="421"/>
                  </a:cubicBezTo>
                  <a:close/>
                  <a:moveTo>
                    <a:pt x="85" y="420"/>
                  </a:moveTo>
                  <a:cubicBezTo>
                    <a:pt x="85" y="421"/>
                    <a:pt x="84" y="422"/>
                    <a:pt x="83" y="423"/>
                  </a:cubicBezTo>
                  <a:cubicBezTo>
                    <a:pt x="82" y="423"/>
                    <a:pt x="81" y="424"/>
                    <a:pt x="80" y="424"/>
                  </a:cubicBezTo>
                  <a:cubicBezTo>
                    <a:pt x="81" y="422"/>
                    <a:pt x="82" y="421"/>
                    <a:pt x="82" y="419"/>
                  </a:cubicBezTo>
                  <a:cubicBezTo>
                    <a:pt x="83" y="420"/>
                    <a:pt x="84" y="420"/>
                    <a:pt x="85" y="420"/>
                  </a:cubicBezTo>
                  <a:close/>
                  <a:moveTo>
                    <a:pt x="75" y="429"/>
                  </a:moveTo>
                  <a:cubicBezTo>
                    <a:pt x="76" y="429"/>
                    <a:pt x="76" y="429"/>
                    <a:pt x="77" y="429"/>
                  </a:cubicBezTo>
                  <a:cubicBezTo>
                    <a:pt x="77" y="429"/>
                    <a:pt x="77" y="429"/>
                    <a:pt x="77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79" y="429"/>
                    <a:pt x="79" y="428"/>
                    <a:pt x="80" y="428"/>
                  </a:cubicBezTo>
                  <a:cubicBezTo>
                    <a:pt x="79" y="430"/>
                    <a:pt x="77" y="432"/>
                    <a:pt x="76" y="434"/>
                  </a:cubicBezTo>
                  <a:cubicBezTo>
                    <a:pt x="76" y="432"/>
                    <a:pt x="76" y="430"/>
                    <a:pt x="75" y="429"/>
                  </a:cubicBezTo>
                  <a:close/>
                  <a:moveTo>
                    <a:pt x="79" y="418"/>
                  </a:moveTo>
                  <a:cubicBezTo>
                    <a:pt x="78" y="420"/>
                    <a:pt x="77" y="423"/>
                    <a:pt x="76" y="425"/>
                  </a:cubicBezTo>
                  <a:cubicBezTo>
                    <a:pt x="75" y="425"/>
                    <a:pt x="75" y="426"/>
                    <a:pt x="75" y="426"/>
                  </a:cubicBezTo>
                  <a:cubicBezTo>
                    <a:pt x="74" y="422"/>
                    <a:pt x="73" y="417"/>
                    <a:pt x="73" y="413"/>
                  </a:cubicBezTo>
                  <a:cubicBezTo>
                    <a:pt x="74" y="415"/>
                    <a:pt x="77" y="417"/>
                    <a:pt x="79" y="418"/>
                  </a:cubicBezTo>
                  <a:close/>
                  <a:moveTo>
                    <a:pt x="78" y="439"/>
                  </a:moveTo>
                  <a:cubicBezTo>
                    <a:pt x="80" y="435"/>
                    <a:pt x="82" y="431"/>
                    <a:pt x="85" y="428"/>
                  </a:cubicBezTo>
                  <a:cubicBezTo>
                    <a:pt x="87" y="427"/>
                    <a:pt x="90" y="427"/>
                    <a:pt x="92" y="426"/>
                  </a:cubicBezTo>
                  <a:cubicBezTo>
                    <a:pt x="88" y="434"/>
                    <a:pt x="85" y="442"/>
                    <a:pt x="82" y="450"/>
                  </a:cubicBezTo>
                  <a:cubicBezTo>
                    <a:pt x="84" y="451"/>
                    <a:pt x="84" y="451"/>
                    <a:pt x="84" y="451"/>
                  </a:cubicBezTo>
                  <a:cubicBezTo>
                    <a:pt x="84" y="452"/>
                    <a:pt x="83" y="453"/>
                    <a:pt x="82" y="454"/>
                  </a:cubicBezTo>
                  <a:cubicBezTo>
                    <a:pt x="81" y="449"/>
                    <a:pt x="79" y="444"/>
                    <a:pt x="78" y="439"/>
                  </a:cubicBezTo>
                  <a:close/>
                  <a:moveTo>
                    <a:pt x="189" y="523"/>
                  </a:moveTo>
                  <a:cubicBezTo>
                    <a:pt x="175" y="528"/>
                    <a:pt x="163" y="530"/>
                    <a:pt x="151" y="528"/>
                  </a:cubicBezTo>
                  <a:cubicBezTo>
                    <a:pt x="151" y="526"/>
                    <a:pt x="149" y="525"/>
                    <a:pt x="148" y="524"/>
                  </a:cubicBezTo>
                  <a:cubicBezTo>
                    <a:pt x="145" y="526"/>
                    <a:pt x="145" y="526"/>
                    <a:pt x="145" y="526"/>
                  </a:cubicBezTo>
                  <a:cubicBezTo>
                    <a:pt x="146" y="526"/>
                    <a:pt x="146" y="527"/>
                    <a:pt x="146" y="527"/>
                  </a:cubicBezTo>
                  <a:cubicBezTo>
                    <a:pt x="141" y="526"/>
                    <a:pt x="136" y="524"/>
                    <a:pt x="131" y="521"/>
                  </a:cubicBezTo>
                  <a:cubicBezTo>
                    <a:pt x="134" y="517"/>
                    <a:pt x="136" y="512"/>
                    <a:pt x="137" y="507"/>
                  </a:cubicBezTo>
                  <a:cubicBezTo>
                    <a:pt x="134" y="506"/>
                    <a:pt x="134" y="506"/>
                    <a:pt x="134" y="506"/>
                  </a:cubicBezTo>
                  <a:cubicBezTo>
                    <a:pt x="132" y="510"/>
                    <a:pt x="130" y="515"/>
                    <a:pt x="128" y="519"/>
                  </a:cubicBezTo>
                  <a:cubicBezTo>
                    <a:pt x="124" y="517"/>
                    <a:pt x="120" y="514"/>
                    <a:pt x="117" y="511"/>
                  </a:cubicBezTo>
                  <a:cubicBezTo>
                    <a:pt x="117" y="510"/>
                    <a:pt x="118" y="508"/>
                    <a:pt x="119" y="507"/>
                  </a:cubicBezTo>
                  <a:cubicBezTo>
                    <a:pt x="121" y="504"/>
                    <a:pt x="125" y="502"/>
                    <a:pt x="129" y="501"/>
                  </a:cubicBezTo>
                  <a:cubicBezTo>
                    <a:pt x="128" y="497"/>
                    <a:pt x="128" y="497"/>
                    <a:pt x="128" y="497"/>
                  </a:cubicBezTo>
                  <a:cubicBezTo>
                    <a:pt x="123" y="499"/>
                    <a:pt x="119" y="501"/>
                    <a:pt x="116" y="505"/>
                  </a:cubicBezTo>
                  <a:cubicBezTo>
                    <a:pt x="115" y="506"/>
                    <a:pt x="114" y="507"/>
                    <a:pt x="114" y="508"/>
                  </a:cubicBezTo>
                  <a:cubicBezTo>
                    <a:pt x="111" y="505"/>
                    <a:pt x="107" y="502"/>
                    <a:pt x="105" y="498"/>
                  </a:cubicBezTo>
                  <a:cubicBezTo>
                    <a:pt x="108" y="492"/>
                    <a:pt x="112" y="487"/>
                    <a:pt x="115" y="481"/>
                  </a:cubicBezTo>
                  <a:cubicBezTo>
                    <a:pt x="112" y="479"/>
                    <a:pt x="112" y="479"/>
                    <a:pt x="112" y="479"/>
                  </a:cubicBezTo>
                  <a:cubicBezTo>
                    <a:pt x="109" y="484"/>
                    <a:pt x="105" y="489"/>
                    <a:pt x="102" y="495"/>
                  </a:cubicBezTo>
                  <a:cubicBezTo>
                    <a:pt x="100" y="491"/>
                    <a:pt x="98" y="488"/>
                    <a:pt x="96" y="484"/>
                  </a:cubicBezTo>
                  <a:cubicBezTo>
                    <a:pt x="100" y="476"/>
                    <a:pt x="104" y="467"/>
                    <a:pt x="108" y="459"/>
                  </a:cubicBezTo>
                  <a:cubicBezTo>
                    <a:pt x="104" y="457"/>
                    <a:pt x="104" y="457"/>
                    <a:pt x="104" y="457"/>
                  </a:cubicBezTo>
                  <a:cubicBezTo>
                    <a:pt x="101" y="465"/>
                    <a:pt x="97" y="473"/>
                    <a:pt x="93" y="480"/>
                  </a:cubicBezTo>
                  <a:cubicBezTo>
                    <a:pt x="90" y="474"/>
                    <a:pt x="87" y="466"/>
                    <a:pt x="84" y="459"/>
                  </a:cubicBezTo>
                  <a:cubicBezTo>
                    <a:pt x="89" y="450"/>
                    <a:pt x="95" y="442"/>
                    <a:pt x="103" y="437"/>
                  </a:cubicBezTo>
                  <a:cubicBezTo>
                    <a:pt x="101" y="434"/>
                    <a:pt x="101" y="434"/>
                    <a:pt x="101" y="434"/>
                  </a:cubicBezTo>
                  <a:cubicBezTo>
                    <a:pt x="95" y="438"/>
                    <a:pt x="91" y="442"/>
                    <a:pt x="87" y="448"/>
                  </a:cubicBezTo>
                  <a:cubicBezTo>
                    <a:pt x="89" y="440"/>
                    <a:pt x="93" y="433"/>
                    <a:pt x="96" y="425"/>
                  </a:cubicBezTo>
                  <a:cubicBezTo>
                    <a:pt x="96" y="425"/>
                    <a:pt x="96" y="425"/>
                    <a:pt x="96" y="425"/>
                  </a:cubicBezTo>
                  <a:cubicBezTo>
                    <a:pt x="106" y="423"/>
                    <a:pt x="115" y="420"/>
                    <a:pt x="125" y="416"/>
                  </a:cubicBezTo>
                  <a:cubicBezTo>
                    <a:pt x="136" y="414"/>
                    <a:pt x="147" y="412"/>
                    <a:pt x="158" y="410"/>
                  </a:cubicBezTo>
                  <a:cubicBezTo>
                    <a:pt x="158" y="410"/>
                    <a:pt x="158" y="410"/>
                    <a:pt x="158" y="410"/>
                  </a:cubicBezTo>
                  <a:cubicBezTo>
                    <a:pt x="159" y="410"/>
                    <a:pt x="160" y="411"/>
                    <a:pt x="161" y="411"/>
                  </a:cubicBezTo>
                  <a:cubicBezTo>
                    <a:pt x="170" y="409"/>
                    <a:pt x="180" y="405"/>
                    <a:pt x="186" y="399"/>
                  </a:cubicBezTo>
                  <a:cubicBezTo>
                    <a:pt x="195" y="398"/>
                    <a:pt x="204" y="397"/>
                    <a:pt x="213" y="396"/>
                  </a:cubicBezTo>
                  <a:cubicBezTo>
                    <a:pt x="213" y="396"/>
                    <a:pt x="213" y="396"/>
                    <a:pt x="214" y="396"/>
                  </a:cubicBezTo>
                  <a:cubicBezTo>
                    <a:pt x="229" y="441"/>
                    <a:pt x="241" y="502"/>
                    <a:pt x="189" y="523"/>
                  </a:cubicBezTo>
                  <a:close/>
                  <a:moveTo>
                    <a:pt x="191" y="377"/>
                  </a:moveTo>
                  <a:cubicBezTo>
                    <a:pt x="196" y="380"/>
                    <a:pt x="200" y="384"/>
                    <a:pt x="205" y="388"/>
                  </a:cubicBezTo>
                  <a:cubicBezTo>
                    <a:pt x="201" y="388"/>
                    <a:pt x="196" y="388"/>
                    <a:pt x="192" y="389"/>
                  </a:cubicBezTo>
                  <a:cubicBezTo>
                    <a:pt x="193" y="385"/>
                    <a:pt x="193" y="381"/>
                    <a:pt x="191" y="377"/>
                  </a:cubicBezTo>
                  <a:close/>
                  <a:moveTo>
                    <a:pt x="113" y="380"/>
                  </a:moveTo>
                  <a:cubicBezTo>
                    <a:pt x="113" y="380"/>
                    <a:pt x="113" y="380"/>
                    <a:pt x="114" y="379"/>
                  </a:cubicBezTo>
                  <a:cubicBezTo>
                    <a:pt x="115" y="379"/>
                    <a:pt x="115" y="379"/>
                    <a:pt x="116" y="378"/>
                  </a:cubicBezTo>
                  <a:cubicBezTo>
                    <a:pt x="115" y="379"/>
                    <a:pt x="114" y="380"/>
                    <a:pt x="113" y="381"/>
                  </a:cubicBezTo>
                  <a:cubicBezTo>
                    <a:pt x="113" y="381"/>
                    <a:pt x="113" y="380"/>
                    <a:pt x="113" y="380"/>
                  </a:cubicBezTo>
                  <a:close/>
                  <a:moveTo>
                    <a:pt x="121" y="390"/>
                  </a:moveTo>
                  <a:cubicBezTo>
                    <a:pt x="121" y="390"/>
                    <a:pt x="121" y="391"/>
                    <a:pt x="121" y="391"/>
                  </a:cubicBezTo>
                  <a:cubicBezTo>
                    <a:pt x="120" y="390"/>
                    <a:pt x="119" y="389"/>
                    <a:pt x="118" y="388"/>
                  </a:cubicBezTo>
                  <a:cubicBezTo>
                    <a:pt x="119" y="388"/>
                    <a:pt x="119" y="388"/>
                    <a:pt x="119" y="389"/>
                  </a:cubicBezTo>
                  <a:cubicBezTo>
                    <a:pt x="120" y="389"/>
                    <a:pt x="121" y="389"/>
                    <a:pt x="121" y="39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105"/>
            <p:cNvSpPr/>
            <p:nvPr/>
          </p:nvSpPr>
          <p:spPr bwMode="auto">
            <a:xfrm>
              <a:off x="6762162" y="4449874"/>
              <a:ext cx="88718" cy="88718"/>
            </a:xfrm>
            <a:custGeom>
              <a:avLst/>
              <a:gdLst>
                <a:gd name="T0" fmla="*/ 3 w 29"/>
                <a:gd name="T1" fmla="*/ 29 h 29"/>
                <a:gd name="T2" fmla="*/ 29 w 29"/>
                <a:gd name="T3" fmla="*/ 3 h 29"/>
                <a:gd name="T4" fmla="*/ 26 w 29"/>
                <a:gd name="T5" fmla="*/ 0 h 29"/>
                <a:gd name="T6" fmla="*/ 0 w 29"/>
                <a:gd name="T7" fmla="*/ 26 h 29"/>
                <a:gd name="T8" fmla="*/ 3 w 2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3" y="29"/>
                  </a:moveTo>
                  <a:cubicBezTo>
                    <a:pt x="11" y="20"/>
                    <a:pt x="20" y="12"/>
                    <a:pt x="29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9"/>
                    <a:pt x="9" y="18"/>
                    <a:pt x="0" y="26"/>
                  </a:cubicBezTo>
                  <a:lnTo>
                    <a:pt x="3" y="2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106"/>
            <p:cNvSpPr/>
            <p:nvPr/>
          </p:nvSpPr>
          <p:spPr bwMode="auto">
            <a:xfrm>
              <a:off x="6467723" y="3129396"/>
              <a:ext cx="1815497" cy="1442626"/>
            </a:xfrm>
            <a:custGeom>
              <a:avLst/>
              <a:gdLst>
                <a:gd name="T0" fmla="*/ 3 w 597"/>
                <a:gd name="T1" fmla="*/ 121 h 474"/>
                <a:gd name="T2" fmla="*/ 23 w 597"/>
                <a:gd name="T3" fmla="*/ 92 h 474"/>
                <a:gd name="T4" fmla="*/ 24 w 597"/>
                <a:gd name="T5" fmla="*/ 121 h 474"/>
                <a:gd name="T6" fmla="*/ 15 w 597"/>
                <a:gd name="T7" fmla="*/ 137 h 474"/>
                <a:gd name="T8" fmla="*/ 18 w 597"/>
                <a:gd name="T9" fmla="*/ 139 h 474"/>
                <a:gd name="T10" fmla="*/ 25 w 597"/>
                <a:gd name="T11" fmla="*/ 128 h 474"/>
                <a:gd name="T12" fmla="*/ 34 w 597"/>
                <a:gd name="T13" fmla="*/ 258 h 474"/>
                <a:gd name="T14" fmla="*/ 45 w 597"/>
                <a:gd name="T15" fmla="*/ 412 h 474"/>
                <a:gd name="T16" fmla="*/ 11 w 597"/>
                <a:gd name="T17" fmla="*/ 461 h 474"/>
                <a:gd name="T18" fmla="*/ 14 w 597"/>
                <a:gd name="T19" fmla="*/ 463 h 474"/>
                <a:gd name="T20" fmla="*/ 46 w 597"/>
                <a:gd name="T21" fmla="*/ 418 h 474"/>
                <a:gd name="T22" fmla="*/ 46 w 597"/>
                <a:gd name="T23" fmla="*/ 444 h 474"/>
                <a:gd name="T24" fmla="*/ 45 w 597"/>
                <a:gd name="T25" fmla="*/ 446 h 474"/>
                <a:gd name="T26" fmla="*/ 46 w 597"/>
                <a:gd name="T27" fmla="*/ 446 h 474"/>
                <a:gd name="T28" fmla="*/ 45 w 597"/>
                <a:gd name="T29" fmla="*/ 466 h 474"/>
                <a:gd name="T30" fmla="*/ 56 w 597"/>
                <a:gd name="T31" fmla="*/ 467 h 474"/>
                <a:gd name="T32" fmla="*/ 56 w 597"/>
                <a:gd name="T33" fmla="*/ 465 h 474"/>
                <a:gd name="T34" fmla="*/ 59 w 597"/>
                <a:gd name="T35" fmla="*/ 466 h 474"/>
                <a:gd name="T36" fmla="*/ 103 w 597"/>
                <a:gd name="T37" fmla="*/ 400 h 474"/>
                <a:gd name="T38" fmla="*/ 101 w 597"/>
                <a:gd name="T39" fmla="*/ 397 h 474"/>
                <a:gd name="T40" fmla="*/ 56 w 597"/>
                <a:gd name="T41" fmla="*/ 465 h 474"/>
                <a:gd name="T42" fmla="*/ 56 w 597"/>
                <a:gd name="T43" fmla="*/ 437 h 474"/>
                <a:gd name="T44" fmla="*/ 111 w 597"/>
                <a:gd name="T45" fmla="*/ 362 h 474"/>
                <a:gd name="T46" fmla="*/ 108 w 597"/>
                <a:gd name="T47" fmla="*/ 360 h 474"/>
                <a:gd name="T48" fmla="*/ 56 w 597"/>
                <a:gd name="T49" fmla="*/ 432 h 474"/>
                <a:gd name="T50" fmla="*/ 55 w 597"/>
                <a:gd name="T51" fmla="*/ 404 h 474"/>
                <a:gd name="T52" fmla="*/ 78 w 597"/>
                <a:gd name="T53" fmla="*/ 373 h 474"/>
                <a:gd name="T54" fmla="*/ 144 w 597"/>
                <a:gd name="T55" fmla="*/ 300 h 474"/>
                <a:gd name="T56" fmla="*/ 142 w 597"/>
                <a:gd name="T57" fmla="*/ 297 h 474"/>
                <a:gd name="T58" fmla="*/ 75 w 597"/>
                <a:gd name="T59" fmla="*/ 370 h 474"/>
                <a:gd name="T60" fmla="*/ 55 w 597"/>
                <a:gd name="T61" fmla="*/ 399 h 474"/>
                <a:gd name="T62" fmla="*/ 44 w 597"/>
                <a:gd name="T63" fmla="*/ 259 h 474"/>
                <a:gd name="T64" fmla="*/ 36 w 597"/>
                <a:gd name="T65" fmla="*/ 149 h 474"/>
                <a:gd name="T66" fmla="*/ 34 w 597"/>
                <a:gd name="T67" fmla="*/ 113 h 474"/>
                <a:gd name="T68" fmla="*/ 110 w 597"/>
                <a:gd name="T69" fmla="*/ 40 h 474"/>
                <a:gd name="T70" fmla="*/ 109 w 597"/>
                <a:gd name="T71" fmla="*/ 36 h 474"/>
                <a:gd name="T72" fmla="*/ 33 w 597"/>
                <a:gd name="T73" fmla="*/ 107 h 474"/>
                <a:gd name="T74" fmla="*/ 32 w 597"/>
                <a:gd name="T75" fmla="*/ 79 h 474"/>
                <a:gd name="T76" fmla="*/ 34 w 597"/>
                <a:gd name="T77" fmla="*/ 76 h 474"/>
                <a:gd name="T78" fmla="*/ 69 w 597"/>
                <a:gd name="T79" fmla="*/ 43 h 474"/>
                <a:gd name="T80" fmla="*/ 68 w 597"/>
                <a:gd name="T81" fmla="*/ 40 h 474"/>
                <a:gd name="T82" fmla="*/ 31 w 597"/>
                <a:gd name="T83" fmla="*/ 73 h 474"/>
                <a:gd name="T84" fmla="*/ 29 w 597"/>
                <a:gd name="T85" fmla="*/ 36 h 474"/>
                <a:gd name="T86" fmla="*/ 307 w 597"/>
                <a:gd name="T87" fmla="*/ 15 h 474"/>
                <a:gd name="T88" fmla="*/ 590 w 597"/>
                <a:gd name="T89" fmla="*/ 12 h 474"/>
                <a:gd name="T90" fmla="*/ 591 w 597"/>
                <a:gd name="T91" fmla="*/ 2 h 474"/>
                <a:gd name="T92" fmla="*/ 301 w 597"/>
                <a:gd name="T93" fmla="*/ 6 h 474"/>
                <a:gd name="T94" fmla="*/ 29 w 597"/>
                <a:gd name="T95" fmla="*/ 30 h 474"/>
                <a:gd name="T96" fmla="*/ 28 w 597"/>
                <a:gd name="T97" fmla="*/ 27 h 474"/>
                <a:gd name="T98" fmla="*/ 23 w 597"/>
                <a:gd name="T99" fmla="*/ 27 h 474"/>
                <a:gd name="T100" fmla="*/ 23 w 597"/>
                <a:gd name="T101" fmla="*/ 31 h 474"/>
                <a:gd name="T102" fmla="*/ 22 w 597"/>
                <a:gd name="T103" fmla="*/ 31 h 474"/>
                <a:gd name="T104" fmla="*/ 23 w 597"/>
                <a:gd name="T105" fmla="*/ 36 h 474"/>
                <a:gd name="T106" fmla="*/ 23 w 597"/>
                <a:gd name="T107" fmla="*/ 36 h 474"/>
                <a:gd name="T108" fmla="*/ 22 w 597"/>
                <a:gd name="T109" fmla="*/ 85 h 474"/>
                <a:gd name="T110" fmla="*/ 0 w 597"/>
                <a:gd name="T111" fmla="*/ 119 h 474"/>
                <a:gd name="T112" fmla="*/ 3 w 597"/>
                <a:gd name="T113" fmla="*/ 12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7" h="474">
                  <a:moveTo>
                    <a:pt x="3" y="121"/>
                  </a:moveTo>
                  <a:cubicBezTo>
                    <a:pt x="9" y="113"/>
                    <a:pt x="16" y="102"/>
                    <a:pt x="23" y="92"/>
                  </a:cubicBezTo>
                  <a:cubicBezTo>
                    <a:pt x="23" y="102"/>
                    <a:pt x="24" y="111"/>
                    <a:pt x="24" y="121"/>
                  </a:cubicBezTo>
                  <a:cubicBezTo>
                    <a:pt x="21" y="127"/>
                    <a:pt x="18" y="132"/>
                    <a:pt x="15" y="137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20" y="135"/>
                    <a:pt x="22" y="131"/>
                    <a:pt x="25" y="128"/>
                  </a:cubicBezTo>
                  <a:cubicBezTo>
                    <a:pt x="28" y="171"/>
                    <a:pt x="33" y="215"/>
                    <a:pt x="34" y="258"/>
                  </a:cubicBezTo>
                  <a:cubicBezTo>
                    <a:pt x="36" y="309"/>
                    <a:pt x="43" y="360"/>
                    <a:pt x="45" y="412"/>
                  </a:cubicBezTo>
                  <a:cubicBezTo>
                    <a:pt x="33" y="429"/>
                    <a:pt x="22" y="446"/>
                    <a:pt x="11" y="461"/>
                  </a:cubicBezTo>
                  <a:cubicBezTo>
                    <a:pt x="14" y="463"/>
                    <a:pt x="14" y="463"/>
                    <a:pt x="14" y="463"/>
                  </a:cubicBezTo>
                  <a:cubicBezTo>
                    <a:pt x="24" y="450"/>
                    <a:pt x="34" y="434"/>
                    <a:pt x="46" y="418"/>
                  </a:cubicBezTo>
                  <a:cubicBezTo>
                    <a:pt x="46" y="427"/>
                    <a:pt x="46" y="436"/>
                    <a:pt x="46" y="444"/>
                  </a:cubicBezTo>
                  <a:cubicBezTo>
                    <a:pt x="46" y="445"/>
                    <a:pt x="45" y="445"/>
                    <a:pt x="45" y="446"/>
                  </a:cubicBezTo>
                  <a:cubicBezTo>
                    <a:pt x="46" y="446"/>
                    <a:pt x="46" y="446"/>
                    <a:pt x="46" y="446"/>
                  </a:cubicBezTo>
                  <a:cubicBezTo>
                    <a:pt x="46" y="453"/>
                    <a:pt x="46" y="460"/>
                    <a:pt x="45" y="466"/>
                  </a:cubicBezTo>
                  <a:cubicBezTo>
                    <a:pt x="45" y="473"/>
                    <a:pt x="55" y="474"/>
                    <a:pt x="56" y="467"/>
                  </a:cubicBezTo>
                  <a:cubicBezTo>
                    <a:pt x="56" y="466"/>
                    <a:pt x="56" y="465"/>
                    <a:pt x="56" y="465"/>
                  </a:cubicBezTo>
                  <a:cubicBezTo>
                    <a:pt x="59" y="466"/>
                    <a:pt x="59" y="466"/>
                    <a:pt x="59" y="466"/>
                  </a:cubicBezTo>
                  <a:cubicBezTo>
                    <a:pt x="71" y="442"/>
                    <a:pt x="84" y="418"/>
                    <a:pt x="103" y="400"/>
                  </a:cubicBezTo>
                  <a:cubicBezTo>
                    <a:pt x="101" y="397"/>
                    <a:pt x="101" y="397"/>
                    <a:pt x="101" y="397"/>
                  </a:cubicBezTo>
                  <a:cubicBezTo>
                    <a:pt x="81" y="416"/>
                    <a:pt x="67" y="440"/>
                    <a:pt x="56" y="465"/>
                  </a:cubicBezTo>
                  <a:cubicBezTo>
                    <a:pt x="56" y="456"/>
                    <a:pt x="56" y="446"/>
                    <a:pt x="56" y="437"/>
                  </a:cubicBezTo>
                  <a:cubicBezTo>
                    <a:pt x="76" y="413"/>
                    <a:pt x="94" y="389"/>
                    <a:pt x="111" y="362"/>
                  </a:cubicBezTo>
                  <a:cubicBezTo>
                    <a:pt x="108" y="360"/>
                    <a:pt x="108" y="360"/>
                    <a:pt x="108" y="360"/>
                  </a:cubicBezTo>
                  <a:cubicBezTo>
                    <a:pt x="92" y="385"/>
                    <a:pt x="74" y="408"/>
                    <a:pt x="56" y="432"/>
                  </a:cubicBezTo>
                  <a:cubicBezTo>
                    <a:pt x="56" y="423"/>
                    <a:pt x="56" y="413"/>
                    <a:pt x="55" y="404"/>
                  </a:cubicBezTo>
                  <a:cubicBezTo>
                    <a:pt x="62" y="394"/>
                    <a:pt x="70" y="383"/>
                    <a:pt x="78" y="373"/>
                  </a:cubicBezTo>
                  <a:cubicBezTo>
                    <a:pt x="101" y="341"/>
                    <a:pt x="124" y="313"/>
                    <a:pt x="144" y="300"/>
                  </a:cubicBezTo>
                  <a:cubicBezTo>
                    <a:pt x="142" y="297"/>
                    <a:pt x="142" y="297"/>
                    <a:pt x="142" y="297"/>
                  </a:cubicBezTo>
                  <a:cubicBezTo>
                    <a:pt x="121" y="311"/>
                    <a:pt x="98" y="339"/>
                    <a:pt x="75" y="370"/>
                  </a:cubicBezTo>
                  <a:cubicBezTo>
                    <a:pt x="68" y="380"/>
                    <a:pt x="61" y="389"/>
                    <a:pt x="55" y="399"/>
                  </a:cubicBezTo>
                  <a:cubicBezTo>
                    <a:pt x="51" y="352"/>
                    <a:pt x="45" y="305"/>
                    <a:pt x="44" y="259"/>
                  </a:cubicBezTo>
                  <a:cubicBezTo>
                    <a:pt x="43" y="222"/>
                    <a:pt x="39" y="186"/>
                    <a:pt x="36" y="149"/>
                  </a:cubicBezTo>
                  <a:cubicBezTo>
                    <a:pt x="35" y="137"/>
                    <a:pt x="34" y="125"/>
                    <a:pt x="34" y="113"/>
                  </a:cubicBezTo>
                  <a:cubicBezTo>
                    <a:pt x="53" y="82"/>
                    <a:pt x="78" y="54"/>
                    <a:pt x="110" y="40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77" y="50"/>
                    <a:pt x="53" y="77"/>
                    <a:pt x="33" y="107"/>
                  </a:cubicBezTo>
                  <a:cubicBezTo>
                    <a:pt x="33" y="97"/>
                    <a:pt x="32" y="88"/>
                    <a:pt x="32" y="79"/>
                  </a:cubicBezTo>
                  <a:cubicBezTo>
                    <a:pt x="32" y="78"/>
                    <a:pt x="33" y="77"/>
                    <a:pt x="34" y="76"/>
                  </a:cubicBezTo>
                  <a:cubicBezTo>
                    <a:pt x="45" y="61"/>
                    <a:pt x="57" y="48"/>
                    <a:pt x="69" y="43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55" y="45"/>
                    <a:pt x="43" y="58"/>
                    <a:pt x="31" y="73"/>
                  </a:cubicBezTo>
                  <a:cubicBezTo>
                    <a:pt x="31" y="60"/>
                    <a:pt x="30" y="48"/>
                    <a:pt x="29" y="36"/>
                  </a:cubicBezTo>
                  <a:cubicBezTo>
                    <a:pt x="121" y="24"/>
                    <a:pt x="214" y="18"/>
                    <a:pt x="307" y="15"/>
                  </a:cubicBezTo>
                  <a:cubicBezTo>
                    <a:pt x="401" y="11"/>
                    <a:pt x="495" y="13"/>
                    <a:pt x="590" y="12"/>
                  </a:cubicBezTo>
                  <a:cubicBezTo>
                    <a:pt x="596" y="12"/>
                    <a:pt x="597" y="2"/>
                    <a:pt x="591" y="2"/>
                  </a:cubicBezTo>
                  <a:cubicBezTo>
                    <a:pt x="494" y="0"/>
                    <a:pt x="397" y="2"/>
                    <a:pt x="301" y="6"/>
                  </a:cubicBezTo>
                  <a:cubicBezTo>
                    <a:pt x="210" y="9"/>
                    <a:pt x="119" y="15"/>
                    <a:pt x="29" y="30"/>
                  </a:cubicBezTo>
                  <a:cubicBezTo>
                    <a:pt x="29" y="29"/>
                    <a:pt x="28" y="28"/>
                    <a:pt x="28" y="27"/>
                  </a:cubicBezTo>
                  <a:cubicBezTo>
                    <a:pt x="28" y="24"/>
                    <a:pt x="24" y="24"/>
                    <a:pt x="23" y="27"/>
                  </a:cubicBezTo>
                  <a:cubicBezTo>
                    <a:pt x="23" y="28"/>
                    <a:pt x="23" y="29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18" y="31"/>
                    <a:pt x="19" y="37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53"/>
                    <a:pt x="22" y="69"/>
                    <a:pt x="22" y="85"/>
                  </a:cubicBezTo>
                  <a:cubicBezTo>
                    <a:pt x="14" y="97"/>
                    <a:pt x="7" y="109"/>
                    <a:pt x="0" y="119"/>
                  </a:cubicBezTo>
                  <a:lnTo>
                    <a:pt x="3" y="12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107"/>
            <p:cNvSpPr/>
            <p:nvPr/>
          </p:nvSpPr>
          <p:spPr bwMode="auto">
            <a:xfrm>
              <a:off x="6579584" y="3318403"/>
              <a:ext cx="201865" cy="234009"/>
            </a:xfrm>
            <a:custGeom>
              <a:avLst/>
              <a:gdLst>
                <a:gd name="T0" fmla="*/ 0 w 66"/>
                <a:gd name="T1" fmla="*/ 75 h 77"/>
                <a:gd name="T2" fmla="*/ 3 w 66"/>
                <a:gd name="T3" fmla="*/ 77 h 77"/>
                <a:gd name="T4" fmla="*/ 66 w 66"/>
                <a:gd name="T5" fmla="*/ 3 h 77"/>
                <a:gd name="T6" fmla="*/ 64 w 66"/>
                <a:gd name="T7" fmla="*/ 0 h 77"/>
                <a:gd name="T8" fmla="*/ 0 w 66"/>
                <a:gd name="T9" fmla="*/ 7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7">
                  <a:moveTo>
                    <a:pt x="0" y="75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22" y="52"/>
                    <a:pt x="41" y="20"/>
                    <a:pt x="66" y="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7" y="18"/>
                    <a:pt x="19" y="50"/>
                    <a:pt x="0" y="7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108"/>
            <p:cNvSpPr/>
            <p:nvPr/>
          </p:nvSpPr>
          <p:spPr bwMode="auto">
            <a:xfrm>
              <a:off x="6376433" y="3977999"/>
              <a:ext cx="66860" cy="578593"/>
            </a:xfrm>
            <a:custGeom>
              <a:avLst/>
              <a:gdLst>
                <a:gd name="T0" fmla="*/ 22 w 22"/>
                <a:gd name="T1" fmla="*/ 190 h 190"/>
                <a:gd name="T2" fmla="*/ 4 w 22"/>
                <a:gd name="T3" fmla="*/ 0 h 190"/>
                <a:gd name="T4" fmla="*/ 0 w 22"/>
                <a:gd name="T5" fmla="*/ 1 h 190"/>
                <a:gd name="T6" fmla="*/ 19 w 22"/>
                <a:gd name="T7" fmla="*/ 190 h 190"/>
                <a:gd name="T8" fmla="*/ 22 w 22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0">
                  <a:moveTo>
                    <a:pt x="22" y="190"/>
                  </a:moveTo>
                  <a:cubicBezTo>
                    <a:pt x="16" y="127"/>
                    <a:pt x="9" y="64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64"/>
                    <a:pt x="12" y="127"/>
                    <a:pt x="19" y="190"/>
                  </a:cubicBezTo>
                  <a:lnTo>
                    <a:pt x="22" y="19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109"/>
            <p:cNvSpPr>
              <a:spLocks noEditPoints="1"/>
            </p:cNvSpPr>
            <p:nvPr/>
          </p:nvSpPr>
          <p:spPr bwMode="auto">
            <a:xfrm>
              <a:off x="6245286" y="2933960"/>
              <a:ext cx="2403090" cy="1908072"/>
            </a:xfrm>
            <a:custGeom>
              <a:avLst/>
              <a:gdLst>
                <a:gd name="T0" fmla="*/ 4 w 790"/>
                <a:gd name="T1" fmla="*/ 63 h 627"/>
                <a:gd name="T2" fmla="*/ 42 w 790"/>
                <a:gd name="T3" fmla="*/ 583 h 627"/>
                <a:gd name="T4" fmla="*/ 36 w 790"/>
                <a:gd name="T5" fmla="*/ 586 h 627"/>
                <a:gd name="T6" fmla="*/ 35 w 790"/>
                <a:gd name="T7" fmla="*/ 588 h 627"/>
                <a:gd name="T8" fmla="*/ 33 w 790"/>
                <a:gd name="T9" fmla="*/ 595 h 627"/>
                <a:gd name="T10" fmla="*/ 52 w 790"/>
                <a:gd name="T11" fmla="*/ 595 h 627"/>
                <a:gd name="T12" fmla="*/ 52 w 790"/>
                <a:gd name="T13" fmla="*/ 588 h 627"/>
                <a:gd name="T14" fmla="*/ 19 w 790"/>
                <a:gd name="T15" fmla="*/ 64 h 627"/>
                <a:gd name="T16" fmla="*/ 32 w 790"/>
                <a:gd name="T17" fmla="*/ 63 h 627"/>
                <a:gd name="T18" fmla="*/ 35 w 790"/>
                <a:gd name="T19" fmla="*/ 86 h 627"/>
                <a:gd name="T20" fmla="*/ 73 w 790"/>
                <a:gd name="T21" fmla="*/ 239 h 627"/>
                <a:gd name="T22" fmla="*/ 339 w 790"/>
                <a:gd name="T23" fmla="*/ 22 h 627"/>
                <a:gd name="T24" fmla="*/ 253 w 790"/>
                <a:gd name="T25" fmla="*/ 21 h 627"/>
                <a:gd name="T26" fmla="*/ 585 w 790"/>
                <a:gd name="T27" fmla="*/ 18 h 627"/>
                <a:gd name="T28" fmla="*/ 723 w 790"/>
                <a:gd name="T29" fmla="*/ 37 h 627"/>
                <a:gd name="T30" fmla="*/ 722 w 790"/>
                <a:gd name="T31" fmla="*/ 18 h 627"/>
                <a:gd name="T32" fmla="*/ 551 w 790"/>
                <a:gd name="T33" fmla="*/ 24 h 627"/>
                <a:gd name="T34" fmla="*/ 724 w 790"/>
                <a:gd name="T35" fmla="*/ 48 h 627"/>
                <a:gd name="T36" fmla="*/ 723 w 790"/>
                <a:gd name="T37" fmla="*/ 188 h 627"/>
                <a:gd name="T38" fmla="*/ 729 w 790"/>
                <a:gd name="T39" fmla="*/ 37 h 627"/>
                <a:gd name="T40" fmla="*/ 758 w 790"/>
                <a:gd name="T41" fmla="*/ 19 h 627"/>
                <a:gd name="T42" fmla="*/ 745 w 790"/>
                <a:gd name="T43" fmla="*/ 277 h 627"/>
                <a:gd name="T44" fmla="*/ 742 w 790"/>
                <a:gd name="T45" fmla="*/ 388 h 627"/>
                <a:gd name="T46" fmla="*/ 774 w 790"/>
                <a:gd name="T47" fmla="*/ 596 h 627"/>
                <a:gd name="T48" fmla="*/ 771 w 790"/>
                <a:gd name="T49" fmla="*/ 599 h 627"/>
                <a:gd name="T50" fmla="*/ 753 w 790"/>
                <a:gd name="T51" fmla="*/ 603 h 627"/>
                <a:gd name="T52" fmla="*/ 321 w 790"/>
                <a:gd name="T53" fmla="*/ 606 h 627"/>
                <a:gd name="T54" fmla="*/ 64 w 790"/>
                <a:gd name="T55" fmla="*/ 607 h 627"/>
                <a:gd name="T56" fmla="*/ 363 w 790"/>
                <a:gd name="T57" fmla="*/ 619 h 627"/>
                <a:gd name="T58" fmla="*/ 746 w 790"/>
                <a:gd name="T59" fmla="*/ 607 h 627"/>
                <a:gd name="T60" fmla="*/ 773 w 790"/>
                <a:gd name="T61" fmla="*/ 610 h 627"/>
                <a:gd name="T62" fmla="*/ 785 w 790"/>
                <a:gd name="T63" fmla="*/ 603 h 627"/>
                <a:gd name="T64" fmla="*/ 763 w 790"/>
                <a:gd name="T65" fmla="*/ 294 h 627"/>
                <a:gd name="T66" fmla="*/ 777 w 790"/>
                <a:gd name="T67" fmla="*/ 22 h 627"/>
                <a:gd name="T68" fmla="*/ 760 w 790"/>
                <a:gd name="T69" fmla="*/ 16 h 627"/>
                <a:gd name="T70" fmla="*/ 379 w 790"/>
                <a:gd name="T71" fmla="*/ 6 h 627"/>
                <a:gd name="T72" fmla="*/ 11 w 790"/>
                <a:gd name="T73" fmla="*/ 37 h 627"/>
                <a:gd name="T74" fmla="*/ 1 w 790"/>
                <a:gd name="T75" fmla="*/ 44 h 627"/>
                <a:gd name="T76" fmla="*/ 780 w 790"/>
                <a:gd name="T77" fmla="*/ 603 h 627"/>
                <a:gd name="T78" fmla="*/ 722 w 790"/>
                <a:gd name="T79" fmla="*/ 605 h 627"/>
                <a:gd name="T80" fmla="*/ 772 w 790"/>
                <a:gd name="T81" fmla="*/ 575 h 627"/>
                <a:gd name="T82" fmla="*/ 752 w 790"/>
                <a:gd name="T83" fmla="*/ 273 h 627"/>
                <a:gd name="T84" fmla="*/ 94 w 790"/>
                <a:gd name="T85" fmla="*/ 47 h 627"/>
                <a:gd name="T86" fmla="*/ 75 w 790"/>
                <a:gd name="T87" fmla="*/ 37 h 627"/>
                <a:gd name="T88" fmla="*/ 39 w 790"/>
                <a:gd name="T89" fmla="*/ 52 h 627"/>
                <a:gd name="T90" fmla="*/ 33 w 790"/>
                <a:gd name="T91" fmla="*/ 42 h 627"/>
                <a:gd name="T92" fmla="*/ 36 w 790"/>
                <a:gd name="T93" fmla="*/ 52 h 627"/>
                <a:gd name="T94" fmla="*/ 202 w 790"/>
                <a:gd name="T95" fmla="*/ 33 h 627"/>
                <a:gd name="T96" fmla="*/ 202 w 790"/>
                <a:gd name="T97" fmla="*/ 33 h 627"/>
                <a:gd name="T98" fmla="*/ 198 w 790"/>
                <a:gd name="T99" fmla="*/ 25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0" h="627">
                  <a:moveTo>
                    <a:pt x="1" y="44"/>
                  </a:moveTo>
                  <a:cubicBezTo>
                    <a:pt x="4" y="44"/>
                    <a:pt x="8" y="44"/>
                    <a:pt x="11" y="44"/>
                  </a:cubicBezTo>
                  <a:cubicBezTo>
                    <a:pt x="11" y="50"/>
                    <a:pt x="11" y="56"/>
                    <a:pt x="11" y="62"/>
                  </a:cubicBezTo>
                  <a:cubicBezTo>
                    <a:pt x="8" y="62"/>
                    <a:pt x="6" y="62"/>
                    <a:pt x="4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6"/>
                    <a:pt x="8" y="66"/>
                    <a:pt x="10" y="65"/>
                  </a:cubicBezTo>
                  <a:cubicBezTo>
                    <a:pt x="9" y="153"/>
                    <a:pt x="24" y="242"/>
                    <a:pt x="27" y="330"/>
                  </a:cubicBezTo>
                  <a:cubicBezTo>
                    <a:pt x="29" y="414"/>
                    <a:pt x="45" y="499"/>
                    <a:pt x="42" y="583"/>
                  </a:cubicBezTo>
                  <a:cubicBezTo>
                    <a:pt x="40" y="583"/>
                    <a:pt x="39" y="583"/>
                    <a:pt x="37" y="582"/>
                  </a:cubicBezTo>
                  <a:cubicBezTo>
                    <a:pt x="35" y="582"/>
                    <a:pt x="33" y="581"/>
                    <a:pt x="31" y="580"/>
                  </a:cubicBezTo>
                  <a:cubicBezTo>
                    <a:pt x="29" y="583"/>
                    <a:pt x="29" y="583"/>
                    <a:pt x="29" y="583"/>
                  </a:cubicBezTo>
                  <a:cubicBezTo>
                    <a:pt x="31" y="584"/>
                    <a:pt x="34" y="585"/>
                    <a:pt x="36" y="586"/>
                  </a:cubicBezTo>
                  <a:cubicBezTo>
                    <a:pt x="38" y="586"/>
                    <a:pt x="39" y="586"/>
                    <a:pt x="40" y="587"/>
                  </a:cubicBezTo>
                  <a:cubicBezTo>
                    <a:pt x="39" y="587"/>
                    <a:pt x="39" y="587"/>
                    <a:pt x="39" y="588"/>
                  </a:cubicBezTo>
                  <a:cubicBezTo>
                    <a:pt x="38" y="588"/>
                    <a:pt x="38" y="588"/>
                    <a:pt x="37" y="588"/>
                  </a:cubicBezTo>
                  <a:cubicBezTo>
                    <a:pt x="36" y="588"/>
                    <a:pt x="36" y="588"/>
                    <a:pt x="35" y="588"/>
                  </a:cubicBezTo>
                  <a:cubicBezTo>
                    <a:pt x="30" y="587"/>
                    <a:pt x="30" y="587"/>
                    <a:pt x="30" y="587"/>
                  </a:cubicBezTo>
                  <a:cubicBezTo>
                    <a:pt x="33" y="591"/>
                    <a:pt x="33" y="591"/>
                    <a:pt x="33" y="591"/>
                  </a:cubicBezTo>
                  <a:cubicBezTo>
                    <a:pt x="34" y="591"/>
                    <a:pt x="34" y="592"/>
                    <a:pt x="35" y="592"/>
                  </a:cubicBezTo>
                  <a:cubicBezTo>
                    <a:pt x="33" y="595"/>
                    <a:pt x="33" y="595"/>
                    <a:pt x="33" y="595"/>
                  </a:cubicBezTo>
                  <a:cubicBezTo>
                    <a:pt x="37" y="595"/>
                    <a:pt x="37" y="595"/>
                    <a:pt x="37" y="595"/>
                  </a:cubicBezTo>
                  <a:cubicBezTo>
                    <a:pt x="37" y="595"/>
                    <a:pt x="37" y="595"/>
                    <a:pt x="38" y="595"/>
                  </a:cubicBezTo>
                  <a:cubicBezTo>
                    <a:pt x="39" y="595"/>
                    <a:pt x="40" y="596"/>
                    <a:pt x="41" y="597"/>
                  </a:cubicBezTo>
                  <a:cubicBezTo>
                    <a:pt x="43" y="601"/>
                    <a:pt x="51" y="601"/>
                    <a:pt x="52" y="595"/>
                  </a:cubicBezTo>
                  <a:cubicBezTo>
                    <a:pt x="52" y="594"/>
                    <a:pt x="52" y="593"/>
                    <a:pt x="52" y="592"/>
                  </a:cubicBezTo>
                  <a:cubicBezTo>
                    <a:pt x="52" y="592"/>
                    <a:pt x="52" y="591"/>
                    <a:pt x="53" y="591"/>
                  </a:cubicBezTo>
                  <a:cubicBezTo>
                    <a:pt x="56" y="588"/>
                    <a:pt x="56" y="588"/>
                    <a:pt x="56" y="588"/>
                  </a:cubicBezTo>
                  <a:cubicBezTo>
                    <a:pt x="52" y="588"/>
                    <a:pt x="52" y="588"/>
                    <a:pt x="52" y="588"/>
                  </a:cubicBezTo>
                  <a:cubicBezTo>
                    <a:pt x="52" y="588"/>
                    <a:pt x="52" y="588"/>
                    <a:pt x="52" y="588"/>
                  </a:cubicBezTo>
                  <a:cubicBezTo>
                    <a:pt x="55" y="502"/>
                    <a:pt x="38" y="416"/>
                    <a:pt x="36" y="331"/>
                  </a:cubicBezTo>
                  <a:cubicBezTo>
                    <a:pt x="34" y="282"/>
                    <a:pt x="30" y="233"/>
                    <a:pt x="26" y="184"/>
                  </a:cubicBezTo>
                  <a:cubicBezTo>
                    <a:pt x="23" y="144"/>
                    <a:pt x="21" y="104"/>
                    <a:pt x="19" y="64"/>
                  </a:cubicBezTo>
                  <a:cubicBezTo>
                    <a:pt x="21" y="64"/>
                    <a:pt x="24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8" y="63"/>
                    <a:pt x="30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1" y="70"/>
                    <a:pt x="31" y="77"/>
                    <a:pt x="31" y="86"/>
                  </a:cubicBezTo>
                  <a:cubicBezTo>
                    <a:pt x="31" y="129"/>
                    <a:pt x="39" y="191"/>
                    <a:pt x="54" y="233"/>
                  </a:cubicBezTo>
                  <a:cubicBezTo>
                    <a:pt x="58" y="231"/>
                    <a:pt x="58" y="231"/>
                    <a:pt x="58" y="231"/>
                  </a:cubicBezTo>
                  <a:cubicBezTo>
                    <a:pt x="43" y="191"/>
                    <a:pt x="35" y="129"/>
                    <a:pt x="35" y="86"/>
                  </a:cubicBezTo>
                  <a:cubicBezTo>
                    <a:pt x="35" y="77"/>
                    <a:pt x="35" y="70"/>
                    <a:pt x="36" y="63"/>
                  </a:cubicBezTo>
                  <a:cubicBezTo>
                    <a:pt x="36" y="63"/>
                    <a:pt x="37" y="63"/>
                    <a:pt x="38" y="63"/>
                  </a:cubicBezTo>
                  <a:cubicBezTo>
                    <a:pt x="52" y="120"/>
                    <a:pt x="58" y="182"/>
                    <a:pt x="69" y="240"/>
                  </a:cubicBezTo>
                  <a:cubicBezTo>
                    <a:pt x="73" y="239"/>
                    <a:pt x="73" y="239"/>
                    <a:pt x="73" y="239"/>
                  </a:cubicBezTo>
                  <a:cubicBezTo>
                    <a:pt x="61" y="181"/>
                    <a:pt x="55" y="120"/>
                    <a:pt x="42" y="63"/>
                  </a:cubicBezTo>
                  <a:cubicBezTo>
                    <a:pt x="117" y="60"/>
                    <a:pt x="190" y="32"/>
                    <a:pt x="264" y="29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89" y="26"/>
                    <a:pt x="314" y="24"/>
                    <a:pt x="339" y="22"/>
                  </a:cubicBezTo>
                  <a:cubicBezTo>
                    <a:pt x="339" y="18"/>
                    <a:pt x="339" y="18"/>
                    <a:pt x="339" y="18"/>
                  </a:cubicBezTo>
                  <a:cubicBezTo>
                    <a:pt x="292" y="22"/>
                    <a:pt x="245" y="26"/>
                    <a:pt x="198" y="29"/>
                  </a:cubicBezTo>
                  <a:cubicBezTo>
                    <a:pt x="217" y="26"/>
                    <a:pt x="235" y="23"/>
                    <a:pt x="253" y="22"/>
                  </a:cubicBezTo>
                  <a:cubicBezTo>
                    <a:pt x="253" y="21"/>
                    <a:pt x="253" y="21"/>
                    <a:pt x="253" y="21"/>
                  </a:cubicBezTo>
                  <a:cubicBezTo>
                    <a:pt x="295" y="19"/>
                    <a:pt x="336" y="17"/>
                    <a:pt x="378" y="15"/>
                  </a:cubicBezTo>
                  <a:cubicBezTo>
                    <a:pt x="448" y="13"/>
                    <a:pt x="519" y="13"/>
                    <a:pt x="590" y="12"/>
                  </a:cubicBezTo>
                  <a:cubicBezTo>
                    <a:pt x="588" y="13"/>
                    <a:pt x="586" y="14"/>
                    <a:pt x="583" y="15"/>
                  </a:cubicBezTo>
                  <a:cubicBezTo>
                    <a:pt x="585" y="18"/>
                    <a:pt x="585" y="18"/>
                    <a:pt x="585" y="18"/>
                  </a:cubicBezTo>
                  <a:cubicBezTo>
                    <a:pt x="591" y="16"/>
                    <a:pt x="598" y="14"/>
                    <a:pt x="606" y="12"/>
                  </a:cubicBezTo>
                  <a:cubicBezTo>
                    <a:pt x="637" y="12"/>
                    <a:pt x="668" y="12"/>
                    <a:pt x="699" y="12"/>
                  </a:cubicBezTo>
                  <a:cubicBezTo>
                    <a:pt x="707" y="13"/>
                    <a:pt x="715" y="14"/>
                    <a:pt x="722" y="15"/>
                  </a:cubicBezTo>
                  <a:cubicBezTo>
                    <a:pt x="723" y="19"/>
                    <a:pt x="723" y="27"/>
                    <a:pt x="723" y="37"/>
                  </a:cubicBezTo>
                  <a:cubicBezTo>
                    <a:pt x="681" y="35"/>
                    <a:pt x="639" y="26"/>
                    <a:pt x="597" y="23"/>
                  </a:cubicBezTo>
                  <a:cubicBezTo>
                    <a:pt x="635" y="22"/>
                    <a:pt x="673" y="22"/>
                    <a:pt x="711" y="22"/>
                  </a:cubicBezTo>
                  <a:cubicBezTo>
                    <a:pt x="714" y="22"/>
                    <a:pt x="718" y="22"/>
                    <a:pt x="722" y="22"/>
                  </a:cubicBezTo>
                  <a:cubicBezTo>
                    <a:pt x="722" y="18"/>
                    <a:pt x="722" y="18"/>
                    <a:pt x="722" y="18"/>
                  </a:cubicBezTo>
                  <a:cubicBezTo>
                    <a:pt x="718" y="18"/>
                    <a:pt x="714" y="18"/>
                    <a:pt x="711" y="18"/>
                  </a:cubicBezTo>
                  <a:cubicBezTo>
                    <a:pt x="630" y="18"/>
                    <a:pt x="549" y="20"/>
                    <a:pt x="469" y="22"/>
                  </a:cubicBezTo>
                  <a:cubicBezTo>
                    <a:pt x="469" y="26"/>
                    <a:pt x="469" y="26"/>
                    <a:pt x="469" y="26"/>
                  </a:cubicBezTo>
                  <a:cubicBezTo>
                    <a:pt x="496" y="25"/>
                    <a:pt x="523" y="24"/>
                    <a:pt x="551" y="24"/>
                  </a:cubicBezTo>
                  <a:cubicBezTo>
                    <a:pt x="551" y="26"/>
                    <a:pt x="551" y="26"/>
                    <a:pt x="551" y="26"/>
                  </a:cubicBezTo>
                  <a:cubicBezTo>
                    <a:pt x="556" y="25"/>
                    <a:pt x="561" y="25"/>
                    <a:pt x="565" y="25"/>
                  </a:cubicBezTo>
                  <a:cubicBezTo>
                    <a:pt x="619" y="25"/>
                    <a:pt x="670" y="39"/>
                    <a:pt x="723" y="40"/>
                  </a:cubicBezTo>
                  <a:cubicBezTo>
                    <a:pt x="723" y="43"/>
                    <a:pt x="724" y="45"/>
                    <a:pt x="724" y="48"/>
                  </a:cubicBezTo>
                  <a:cubicBezTo>
                    <a:pt x="724" y="94"/>
                    <a:pt x="720" y="166"/>
                    <a:pt x="720" y="188"/>
                  </a:cubicBezTo>
                  <a:cubicBezTo>
                    <a:pt x="720" y="189"/>
                    <a:pt x="720" y="190"/>
                    <a:pt x="720" y="191"/>
                  </a:cubicBezTo>
                  <a:cubicBezTo>
                    <a:pt x="723" y="191"/>
                    <a:pt x="723" y="191"/>
                    <a:pt x="723" y="191"/>
                  </a:cubicBezTo>
                  <a:cubicBezTo>
                    <a:pt x="723" y="190"/>
                    <a:pt x="723" y="189"/>
                    <a:pt x="723" y="188"/>
                  </a:cubicBezTo>
                  <a:cubicBezTo>
                    <a:pt x="723" y="166"/>
                    <a:pt x="727" y="94"/>
                    <a:pt x="727" y="48"/>
                  </a:cubicBezTo>
                  <a:cubicBezTo>
                    <a:pt x="727" y="45"/>
                    <a:pt x="727" y="43"/>
                    <a:pt x="727" y="40"/>
                  </a:cubicBezTo>
                  <a:cubicBezTo>
                    <a:pt x="728" y="40"/>
                    <a:pt x="728" y="41"/>
                    <a:pt x="729" y="41"/>
                  </a:cubicBezTo>
                  <a:cubicBezTo>
                    <a:pt x="729" y="37"/>
                    <a:pt x="729" y="37"/>
                    <a:pt x="729" y="37"/>
                  </a:cubicBezTo>
                  <a:cubicBezTo>
                    <a:pt x="728" y="37"/>
                    <a:pt x="728" y="37"/>
                    <a:pt x="727" y="37"/>
                  </a:cubicBezTo>
                  <a:cubicBezTo>
                    <a:pt x="727" y="30"/>
                    <a:pt x="727" y="24"/>
                    <a:pt x="726" y="20"/>
                  </a:cubicBezTo>
                  <a:cubicBezTo>
                    <a:pt x="726" y="18"/>
                    <a:pt x="726" y="16"/>
                    <a:pt x="726" y="15"/>
                  </a:cubicBezTo>
                  <a:cubicBezTo>
                    <a:pt x="737" y="16"/>
                    <a:pt x="748" y="18"/>
                    <a:pt x="758" y="19"/>
                  </a:cubicBezTo>
                  <a:cubicBezTo>
                    <a:pt x="753" y="29"/>
                    <a:pt x="753" y="40"/>
                    <a:pt x="753" y="51"/>
                  </a:cubicBezTo>
                  <a:cubicBezTo>
                    <a:pt x="752" y="70"/>
                    <a:pt x="753" y="89"/>
                    <a:pt x="753" y="109"/>
                  </a:cubicBezTo>
                  <a:cubicBezTo>
                    <a:pt x="752" y="146"/>
                    <a:pt x="752" y="184"/>
                    <a:pt x="751" y="222"/>
                  </a:cubicBezTo>
                  <a:cubicBezTo>
                    <a:pt x="749" y="239"/>
                    <a:pt x="747" y="258"/>
                    <a:pt x="745" y="277"/>
                  </a:cubicBezTo>
                  <a:cubicBezTo>
                    <a:pt x="742" y="277"/>
                    <a:pt x="742" y="277"/>
                    <a:pt x="742" y="277"/>
                  </a:cubicBezTo>
                  <a:cubicBezTo>
                    <a:pt x="742" y="296"/>
                    <a:pt x="742" y="316"/>
                    <a:pt x="742" y="336"/>
                  </a:cubicBezTo>
                  <a:cubicBezTo>
                    <a:pt x="742" y="345"/>
                    <a:pt x="742" y="353"/>
                    <a:pt x="742" y="362"/>
                  </a:cubicBezTo>
                  <a:cubicBezTo>
                    <a:pt x="742" y="371"/>
                    <a:pt x="742" y="379"/>
                    <a:pt x="742" y="388"/>
                  </a:cubicBezTo>
                  <a:cubicBezTo>
                    <a:pt x="742" y="398"/>
                    <a:pt x="742" y="408"/>
                    <a:pt x="742" y="418"/>
                  </a:cubicBezTo>
                  <a:cubicBezTo>
                    <a:pt x="743" y="418"/>
                    <a:pt x="743" y="418"/>
                    <a:pt x="743" y="418"/>
                  </a:cubicBezTo>
                  <a:cubicBezTo>
                    <a:pt x="747" y="479"/>
                    <a:pt x="756" y="539"/>
                    <a:pt x="773" y="590"/>
                  </a:cubicBezTo>
                  <a:cubicBezTo>
                    <a:pt x="773" y="592"/>
                    <a:pt x="774" y="594"/>
                    <a:pt x="774" y="596"/>
                  </a:cubicBezTo>
                  <a:cubicBezTo>
                    <a:pt x="773" y="595"/>
                    <a:pt x="772" y="595"/>
                    <a:pt x="771" y="595"/>
                  </a:cubicBezTo>
                  <a:cubicBezTo>
                    <a:pt x="767" y="594"/>
                    <a:pt x="761" y="595"/>
                    <a:pt x="755" y="594"/>
                  </a:cubicBezTo>
                  <a:cubicBezTo>
                    <a:pt x="755" y="598"/>
                    <a:pt x="755" y="598"/>
                    <a:pt x="755" y="598"/>
                  </a:cubicBezTo>
                  <a:cubicBezTo>
                    <a:pt x="761" y="599"/>
                    <a:pt x="767" y="598"/>
                    <a:pt x="771" y="599"/>
                  </a:cubicBezTo>
                  <a:cubicBezTo>
                    <a:pt x="772" y="599"/>
                    <a:pt x="773" y="599"/>
                    <a:pt x="774" y="600"/>
                  </a:cubicBezTo>
                  <a:cubicBezTo>
                    <a:pt x="774" y="601"/>
                    <a:pt x="775" y="601"/>
                    <a:pt x="776" y="602"/>
                  </a:cubicBezTo>
                  <a:cubicBezTo>
                    <a:pt x="775" y="602"/>
                    <a:pt x="775" y="602"/>
                    <a:pt x="775" y="602"/>
                  </a:cubicBezTo>
                  <a:cubicBezTo>
                    <a:pt x="768" y="602"/>
                    <a:pt x="760" y="602"/>
                    <a:pt x="753" y="603"/>
                  </a:cubicBezTo>
                  <a:cubicBezTo>
                    <a:pt x="743" y="602"/>
                    <a:pt x="733" y="601"/>
                    <a:pt x="722" y="601"/>
                  </a:cubicBezTo>
                  <a:cubicBezTo>
                    <a:pt x="699" y="601"/>
                    <a:pt x="675" y="604"/>
                    <a:pt x="654" y="609"/>
                  </a:cubicBezTo>
                  <a:cubicBezTo>
                    <a:pt x="654" y="611"/>
                    <a:pt x="654" y="611"/>
                    <a:pt x="654" y="611"/>
                  </a:cubicBezTo>
                  <a:cubicBezTo>
                    <a:pt x="543" y="613"/>
                    <a:pt x="432" y="609"/>
                    <a:pt x="321" y="606"/>
                  </a:cubicBezTo>
                  <a:cubicBezTo>
                    <a:pt x="290" y="605"/>
                    <a:pt x="259" y="604"/>
                    <a:pt x="228" y="605"/>
                  </a:cubicBezTo>
                  <a:cubicBezTo>
                    <a:pt x="192" y="607"/>
                    <a:pt x="155" y="609"/>
                    <a:pt x="119" y="608"/>
                  </a:cubicBezTo>
                  <a:cubicBezTo>
                    <a:pt x="113" y="608"/>
                    <a:pt x="48" y="587"/>
                    <a:pt x="58" y="609"/>
                  </a:cubicBezTo>
                  <a:cubicBezTo>
                    <a:pt x="60" y="613"/>
                    <a:pt x="65" y="610"/>
                    <a:pt x="64" y="607"/>
                  </a:cubicBezTo>
                  <a:cubicBezTo>
                    <a:pt x="64" y="607"/>
                    <a:pt x="72" y="608"/>
                    <a:pt x="75" y="608"/>
                  </a:cubicBezTo>
                  <a:cubicBezTo>
                    <a:pt x="85" y="610"/>
                    <a:pt x="95" y="613"/>
                    <a:pt x="105" y="615"/>
                  </a:cubicBezTo>
                  <a:cubicBezTo>
                    <a:pt x="127" y="621"/>
                    <a:pt x="150" y="619"/>
                    <a:pt x="173" y="619"/>
                  </a:cubicBezTo>
                  <a:cubicBezTo>
                    <a:pt x="237" y="617"/>
                    <a:pt x="300" y="617"/>
                    <a:pt x="363" y="619"/>
                  </a:cubicBezTo>
                  <a:cubicBezTo>
                    <a:pt x="429" y="621"/>
                    <a:pt x="494" y="622"/>
                    <a:pt x="559" y="624"/>
                  </a:cubicBezTo>
                  <a:cubicBezTo>
                    <a:pt x="618" y="626"/>
                    <a:pt x="678" y="627"/>
                    <a:pt x="736" y="619"/>
                  </a:cubicBezTo>
                  <a:cubicBezTo>
                    <a:pt x="743" y="618"/>
                    <a:pt x="742" y="610"/>
                    <a:pt x="736" y="608"/>
                  </a:cubicBezTo>
                  <a:cubicBezTo>
                    <a:pt x="740" y="608"/>
                    <a:pt x="743" y="608"/>
                    <a:pt x="746" y="607"/>
                  </a:cubicBezTo>
                  <a:cubicBezTo>
                    <a:pt x="746" y="609"/>
                    <a:pt x="746" y="609"/>
                    <a:pt x="746" y="609"/>
                  </a:cubicBezTo>
                  <a:cubicBezTo>
                    <a:pt x="750" y="610"/>
                    <a:pt x="754" y="610"/>
                    <a:pt x="758" y="610"/>
                  </a:cubicBezTo>
                  <a:cubicBezTo>
                    <a:pt x="762" y="610"/>
                    <a:pt x="766" y="610"/>
                    <a:pt x="769" y="609"/>
                  </a:cubicBezTo>
                  <a:cubicBezTo>
                    <a:pt x="770" y="609"/>
                    <a:pt x="772" y="609"/>
                    <a:pt x="773" y="610"/>
                  </a:cubicBezTo>
                  <a:cubicBezTo>
                    <a:pt x="773" y="609"/>
                    <a:pt x="773" y="609"/>
                    <a:pt x="773" y="609"/>
                  </a:cubicBezTo>
                  <a:cubicBezTo>
                    <a:pt x="777" y="608"/>
                    <a:pt x="781" y="607"/>
                    <a:pt x="785" y="606"/>
                  </a:cubicBezTo>
                  <a:cubicBezTo>
                    <a:pt x="787" y="605"/>
                    <a:pt x="787" y="605"/>
                    <a:pt x="787" y="605"/>
                  </a:cubicBezTo>
                  <a:cubicBezTo>
                    <a:pt x="785" y="603"/>
                    <a:pt x="785" y="603"/>
                    <a:pt x="785" y="603"/>
                  </a:cubicBezTo>
                  <a:cubicBezTo>
                    <a:pt x="785" y="602"/>
                    <a:pt x="785" y="602"/>
                    <a:pt x="784" y="602"/>
                  </a:cubicBezTo>
                  <a:cubicBezTo>
                    <a:pt x="785" y="601"/>
                    <a:pt x="786" y="600"/>
                    <a:pt x="786" y="598"/>
                  </a:cubicBezTo>
                  <a:cubicBezTo>
                    <a:pt x="790" y="551"/>
                    <a:pt x="782" y="500"/>
                    <a:pt x="778" y="453"/>
                  </a:cubicBezTo>
                  <a:cubicBezTo>
                    <a:pt x="772" y="400"/>
                    <a:pt x="766" y="347"/>
                    <a:pt x="763" y="294"/>
                  </a:cubicBezTo>
                  <a:cubicBezTo>
                    <a:pt x="760" y="240"/>
                    <a:pt x="762" y="185"/>
                    <a:pt x="762" y="131"/>
                  </a:cubicBezTo>
                  <a:cubicBezTo>
                    <a:pt x="762" y="109"/>
                    <a:pt x="762" y="88"/>
                    <a:pt x="762" y="66"/>
                  </a:cubicBezTo>
                  <a:cubicBezTo>
                    <a:pt x="761" y="52"/>
                    <a:pt x="759" y="34"/>
                    <a:pt x="765" y="20"/>
                  </a:cubicBezTo>
                  <a:cubicBezTo>
                    <a:pt x="769" y="21"/>
                    <a:pt x="773" y="21"/>
                    <a:pt x="777" y="22"/>
                  </a:cubicBezTo>
                  <a:cubicBezTo>
                    <a:pt x="778" y="18"/>
                    <a:pt x="778" y="18"/>
                    <a:pt x="778" y="18"/>
                  </a:cubicBezTo>
                  <a:cubicBezTo>
                    <a:pt x="774" y="18"/>
                    <a:pt x="770" y="17"/>
                    <a:pt x="766" y="17"/>
                  </a:cubicBezTo>
                  <a:cubicBezTo>
                    <a:pt x="766" y="14"/>
                    <a:pt x="762" y="12"/>
                    <a:pt x="760" y="15"/>
                  </a:cubicBezTo>
                  <a:cubicBezTo>
                    <a:pt x="760" y="15"/>
                    <a:pt x="760" y="16"/>
                    <a:pt x="760" y="16"/>
                  </a:cubicBezTo>
                  <a:cubicBezTo>
                    <a:pt x="750" y="14"/>
                    <a:pt x="739" y="13"/>
                    <a:pt x="729" y="12"/>
                  </a:cubicBezTo>
                  <a:cubicBezTo>
                    <a:pt x="736" y="12"/>
                    <a:pt x="744" y="11"/>
                    <a:pt x="752" y="11"/>
                  </a:cubicBezTo>
                  <a:cubicBezTo>
                    <a:pt x="758" y="11"/>
                    <a:pt x="759" y="2"/>
                    <a:pt x="753" y="2"/>
                  </a:cubicBezTo>
                  <a:cubicBezTo>
                    <a:pt x="628" y="0"/>
                    <a:pt x="503" y="2"/>
                    <a:pt x="379" y="6"/>
                  </a:cubicBezTo>
                  <a:cubicBezTo>
                    <a:pt x="258" y="10"/>
                    <a:pt x="137" y="18"/>
                    <a:pt x="17" y="37"/>
                  </a:cubicBezTo>
                  <a:cubicBezTo>
                    <a:pt x="17" y="35"/>
                    <a:pt x="17" y="34"/>
                    <a:pt x="17" y="32"/>
                  </a:cubicBezTo>
                  <a:cubicBezTo>
                    <a:pt x="16" y="29"/>
                    <a:pt x="12" y="30"/>
                    <a:pt x="12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7" y="38"/>
                    <a:pt x="7" y="39"/>
                    <a:pt x="6" y="40"/>
                  </a:cubicBezTo>
                  <a:cubicBezTo>
                    <a:pt x="4" y="40"/>
                    <a:pt x="2" y="40"/>
                    <a:pt x="0" y="41"/>
                  </a:cubicBezTo>
                  <a:lnTo>
                    <a:pt x="1" y="44"/>
                  </a:lnTo>
                  <a:close/>
                  <a:moveTo>
                    <a:pt x="780" y="603"/>
                  </a:moveTo>
                  <a:cubicBezTo>
                    <a:pt x="779" y="604"/>
                    <a:pt x="778" y="604"/>
                    <a:pt x="777" y="604"/>
                  </a:cubicBezTo>
                  <a:cubicBezTo>
                    <a:pt x="777" y="603"/>
                    <a:pt x="777" y="603"/>
                    <a:pt x="777" y="603"/>
                  </a:cubicBezTo>
                  <a:cubicBezTo>
                    <a:pt x="778" y="603"/>
                    <a:pt x="779" y="603"/>
                    <a:pt x="780" y="603"/>
                  </a:cubicBezTo>
                  <a:close/>
                  <a:moveTo>
                    <a:pt x="731" y="605"/>
                  </a:moveTo>
                  <a:cubicBezTo>
                    <a:pt x="712" y="607"/>
                    <a:pt x="693" y="610"/>
                    <a:pt x="675" y="610"/>
                  </a:cubicBezTo>
                  <a:cubicBezTo>
                    <a:pt x="673" y="610"/>
                    <a:pt x="671" y="610"/>
                    <a:pt x="668" y="610"/>
                  </a:cubicBezTo>
                  <a:cubicBezTo>
                    <a:pt x="686" y="607"/>
                    <a:pt x="704" y="605"/>
                    <a:pt x="722" y="605"/>
                  </a:cubicBezTo>
                  <a:cubicBezTo>
                    <a:pt x="725" y="605"/>
                    <a:pt x="728" y="605"/>
                    <a:pt x="731" y="605"/>
                  </a:cubicBezTo>
                  <a:close/>
                  <a:moveTo>
                    <a:pt x="764" y="434"/>
                  </a:moveTo>
                  <a:cubicBezTo>
                    <a:pt x="766" y="460"/>
                    <a:pt x="768" y="486"/>
                    <a:pt x="770" y="513"/>
                  </a:cubicBezTo>
                  <a:cubicBezTo>
                    <a:pt x="772" y="534"/>
                    <a:pt x="772" y="554"/>
                    <a:pt x="772" y="575"/>
                  </a:cubicBezTo>
                  <a:cubicBezTo>
                    <a:pt x="756" y="519"/>
                    <a:pt x="747" y="453"/>
                    <a:pt x="746" y="388"/>
                  </a:cubicBezTo>
                  <a:cubicBezTo>
                    <a:pt x="746" y="371"/>
                    <a:pt x="746" y="354"/>
                    <a:pt x="746" y="336"/>
                  </a:cubicBezTo>
                  <a:cubicBezTo>
                    <a:pt x="747" y="307"/>
                    <a:pt x="749" y="278"/>
                    <a:pt x="752" y="251"/>
                  </a:cubicBezTo>
                  <a:cubicBezTo>
                    <a:pt x="752" y="258"/>
                    <a:pt x="752" y="266"/>
                    <a:pt x="752" y="273"/>
                  </a:cubicBezTo>
                  <a:cubicBezTo>
                    <a:pt x="753" y="327"/>
                    <a:pt x="759" y="380"/>
                    <a:pt x="764" y="434"/>
                  </a:cubicBezTo>
                  <a:close/>
                  <a:moveTo>
                    <a:pt x="95" y="37"/>
                  </a:moveTo>
                  <a:cubicBezTo>
                    <a:pt x="112" y="37"/>
                    <a:pt x="130" y="37"/>
                    <a:pt x="147" y="36"/>
                  </a:cubicBezTo>
                  <a:cubicBezTo>
                    <a:pt x="130" y="40"/>
                    <a:pt x="112" y="43"/>
                    <a:pt x="94" y="47"/>
                  </a:cubicBezTo>
                  <a:cubicBezTo>
                    <a:pt x="82" y="48"/>
                    <a:pt x="69" y="49"/>
                    <a:pt x="57" y="49"/>
                  </a:cubicBezTo>
                  <a:cubicBezTo>
                    <a:pt x="51" y="49"/>
                    <a:pt x="45" y="49"/>
                    <a:pt x="38" y="48"/>
                  </a:cubicBezTo>
                  <a:cubicBezTo>
                    <a:pt x="38" y="46"/>
                    <a:pt x="37" y="44"/>
                    <a:pt x="37" y="41"/>
                  </a:cubicBezTo>
                  <a:cubicBezTo>
                    <a:pt x="49" y="40"/>
                    <a:pt x="62" y="39"/>
                    <a:pt x="75" y="37"/>
                  </a:cubicBezTo>
                  <a:cubicBezTo>
                    <a:pt x="82" y="37"/>
                    <a:pt x="88" y="37"/>
                    <a:pt x="95" y="37"/>
                  </a:cubicBezTo>
                  <a:close/>
                  <a:moveTo>
                    <a:pt x="60" y="53"/>
                  </a:moveTo>
                  <a:cubicBezTo>
                    <a:pt x="53" y="54"/>
                    <a:pt x="47" y="55"/>
                    <a:pt x="40" y="56"/>
                  </a:cubicBezTo>
                  <a:cubicBezTo>
                    <a:pt x="40" y="55"/>
                    <a:pt x="40" y="54"/>
                    <a:pt x="39" y="52"/>
                  </a:cubicBezTo>
                  <a:cubicBezTo>
                    <a:pt x="45" y="53"/>
                    <a:pt x="51" y="53"/>
                    <a:pt x="57" y="53"/>
                  </a:cubicBezTo>
                  <a:cubicBezTo>
                    <a:pt x="58" y="53"/>
                    <a:pt x="59" y="53"/>
                    <a:pt x="60" y="53"/>
                  </a:cubicBezTo>
                  <a:close/>
                  <a:moveTo>
                    <a:pt x="17" y="43"/>
                  </a:moveTo>
                  <a:cubicBezTo>
                    <a:pt x="22" y="43"/>
                    <a:pt x="28" y="42"/>
                    <a:pt x="33" y="42"/>
                  </a:cubicBezTo>
                  <a:cubicBezTo>
                    <a:pt x="33" y="44"/>
                    <a:pt x="34" y="46"/>
                    <a:pt x="35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5" y="52"/>
                    <a:pt x="36" y="52"/>
                  </a:cubicBezTo>
                  <a:cubicBezTo>
                    <a:pt x="36" y="54"/>
                    <a:pt x="36" y="55"/>
                    <a:pt x="37" y="57"/>
                  </a:cubicBezTo>
                  <a:cubicBezTo>
                    <a:pt x="31" y="58"/>
                    <a:pt x="24" y="59"/>
                    <a:pt x="18" y="60"/>
                  </a:cubicBezTo>
                  <a:cubicBezTo>
                    <a:pt x="18" y="55"/>
                    <a:pt x="18" y="49"/>
                    <a:pt x="17" y="43"/>
                  </a:cubicBezTo>
                  <a:close/>
                  <a:moveTo>
                    <a:pt x="202" y="33"/>
                  </a:moveTo>
                  <a:cubicBezTo>
                    <a:pt x="151" y="42"/>
                    <a:pt x="100" y="56"/>
                    <a:pt x="49" y="59"/>
                  </a:cubicBezTo>
                  <a:cubicBezTo>
                    <a:pt x="64" y="56"/>
                    <a:pt x="80" y="53"/>
                    <a:pt x="95" y="50"/>
                  </a:cubicBezTo>
                  <a:cubicBezTo>
                    <a:pt x="121" y="47"/>
                    <a:pt x="147" y="40"/>
                    <a:pt x="173" y="35"/>
                  </a:cubicBezTo>
                  <a:cubicBezTo>
                    <a:pt x="183" y="34"/>
                    <a:pt x="192" y="33"/>
                    <a:pt x="202" y="33"/>
                  </a:cubicBezTo>
                  <a:close/>
                  <a:moveTo>
                    <a:pt x="102" y="33"/>
                  </a:moveTo>
                  <a:cubicBezTo>
                    <a:pt x="107" y="33"/>
                    <a:pt x="112" y="32"/>
                    <a:pt x="117" y="31"/>
                  </a:cubicBezTo>
                  <a:cubicBezTo>
                    <a:pt x="139" y="29"/>
                    <a:pt x="161" y="27"/>
                    <a:pt x="183" y="26"/>
                  </a:cubicBezTo>
                  <a:cubicBezTo>
                    <a:pt x="188" y="26"/>
                    <a:pt x="193" y="25"/>
                    <a:pt x="198" y="25"/>
                  </a:cubicBezTo>
                  <a:cubicBezTo>
                    <a:pt x="190" y="27"/>
                    <a:pt x="181" y="29"/>
                    <a:pt x="172" y="31"/>
                  </a:cubicBezTo>
                  <a:cubicBezTo>
                    <a:pt x="149" y="32"/>
                    <a:pt x="126" y="33"/>
                    <a:pt x="102" y="3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Rectangle 110"/>
            <p:cNvSpPr>
              <a:spLocks noChangeArrowheads="1"/>
            </p:cNvSpPr>
            <p:nvPr/>
          </p:nvSpPr>
          <p:spPr bwMode="auto">
            <a:xfrm>
              <a:off x="6349432" y="3093394"/>
              <a:ext cx="1286" cy="128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111"/>
            <p:cNvSpPr/>
            <p:nvPr/>
          </p:nvSpPr>
          <p:spPr bwMode="auto">
            <a:xfrm>
              <a:off x="8456797" y="3040678"/>
              <a:ext cx="45002" cy="995180"/>
            </a:xfrm>
            <a:custGeom>
              <a:avLst/>
              <a:gdLst>
                <a:gd name="T0" fmla="*/ 11 w 15"/>
                <a:gd name="T1" fmla="*/ 0 h 327"/>
                <a:gd name="T2" fmla="*/ 11 w 15"/>
                <a:gd name="T3" fmla="*/ 15 h 327"/>
                <a:gd name="T4" fmla="*/ 8 w 15"/>
                <a:gd name="T5" fmla="*/ 15 h 327"/>
                <a:gd name="T6" fmla="*/ 0 w 15"/>
                <a:gd name="T7" fmla="*/ 305 h 327"/>
                <a:gd name="T8" fmla="*/ 0 w 15"/>
                <a:gd name="T9" fmla="*/ 327 h 327"/>
                <a:gd name="T10" fmla="*/ 4 w 15"/>
                <a:gd name="T11" fmla="*/ 327 h 327"/>
                <a:gd name="T12" fmla="*/ 4 w 15"/>
                <a:gd name="T13" fmla="*/ 305 h 327"/>
                <a:gd name="T14" fmla="*/ 8 w 15"/>
                <a:gd name="T15" fmla="*/ 100 h 327"/>
                <a:gd name="T16" fmla="*/ 7 w 15"/>
                <a:gd name="T17" fmla="*/ 112 h 327"/>
                <a:gd name="T18" fmla="*/ 8 w 15"/>
                <a:gd name="T19" fmla="*/ 134 h 327"/>
                <a:gd name="T20" fmla="*/ 11 w 15"/>
                <a:gd name="T21" fmla="*/ 134 h 327"/>
                <a:gd name="T22" fmla="*/ 11 w 15"/>
                <a:gd name="T23" fmla="*/ 112 h 327"/>
                <a:gd name="T24" fmla="*/ 15 w 15"/>
                <a:gd name="T25" fmla="*/ 0 h 327"/>
                <a:gd name="T26" fmla="*/ 11 w 15"/>
                <a:gd name="T2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27">
                  <a:moveTo>
                    <a:pt x="11" y="0"/>
                  </a:moveTo>
                  <a:cubicBezTo>
                    <a:pt x="11" y="5"/>
                    <a:pt x="11" y="10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" y="112"/>
                    <a:pt x="0" y="208"/>
                    <a:pt x="0" y="305"/>
                  </a:cubicBezTo>
                  <a:cubicBezTo>
                    <a:pt x="0" y="313"/>
                    <a:pt x="0" y="320"/>
                    <a:pt x="0" y="327"/>
                  </a:cubicBezTo>
                  <a:cubicBezTo>
                    <a:pt x="4" y="327"/>
                    <a:pt x="4" y="327"/>
                    <a:pt x="4" y="327"/>
                  </a:cubicBezTo>
                  <a:cubicBezTo>
                    <a:pt x="4" y="320"/>
                    <a:pt x="4" y="313"/>
                    <a:pt x="4" y="305"/>
                  </a:cubicBezTo>
                  <a:cubicBezTo>
                    <a:pt x="4" y="237"/>
                    <a:pt x="5" y="168"/>
                    <a:pt x="8" y="100"/>
                  </a:cubicBezTo>
                  <a:cubicBezTo>
                    <a:pt x="8" y="104"/>
                    <a:pt x="7" y="108"/>
                    <a:pt x="7" y="112"/>
                  </a:cubicBezTo>
                  <a:cubicBezTo>
                    <a:pt x="7" y="119"/>
                    <a:pt x="7" y="127"/>
                    <a:pt x="8" y="134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27"/>
                    <a:pt x="11" y="119"/>
                    <a:pt x="11" y="112"/>
                  </a:cubicBezTo>
                  <a:cubicBezTo>
                    <a:pt x="11" y="75"/>
                    <a:pt x="13" y="38"/>
                    <a:pt x="15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112"/>
            <p:cNvSpPr/>
            <p:nvPr/>
          </p:nvSpPr>
          <p:spPr bwMode="auto">
            <a:xfrm>
              <a:off x="7376757" y="4471732"/>
              <a:ext cx="815173" cy="56574"/>
            </a:xfrm>
            <a:custGeom>
              <a:avLst/>
              <a:gdLst>
                <a:gd name="T0" fmla="*/ 268 w 268"/>
                <a:gd name="T1" fmla="*/ 15 h 19"/>
                <a:gd name="T2" fmla="*/ 0 w 268"/>
                <a:gd name="T3" fmla="*/ 0 h 19"/>
                <a:gd name="T4" fmla="*/ 0 w 268"/>
                <a:gd name="T5" fmla="*/ 4 h 19"/>
                <a:gd name="T6" fmla="*/ 268 w 268"/>
                <a:gd name="T7" fmla="*/ 19 h 19"/>
                <a:gd name="T8" fmla="*/ 268 w 26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9">
                  <a:moveTo>
                    <a:pt x="268" y="15"/>
                  </a:moveTo>
                  <a:cubicBezTo>
                    <a:pt x="179" y="3"/>
                    <a:pt x="89" y="5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9" y="9"/>
                    <a:pt x="179" y="7"/>
                    <a:pt x="268" y="19"/>
                  </a:cubicBezTo>
                  <a:lnTo>
                    <a:pt x="268" y="1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113"/>
            <p:cNvSpPr>
              <a:spLocks noEditPoints="1"/>
            </p:cNvSpPr>
            <p:nvPr/>
          </p:nvSpPr>
          <p:spPr bwMode="auto">
            <a:xfrm>
              <a:off x="6777591" y="4656882"/>
              <a:ext cx="57859" cy="82289"/>
            </a:xfrm>
            <a:custGeom>
              <a:avLst/>
              <a:gdLst>
                <a:gd name="T0" fmla="*/ 18 w 19"/>
                <a:gd name="T1" fmla="*/ 17 h 27"/>
                <a:gd name="T2" fmla="*/ 18 w 19"/>
                <a:gd name="T3" fmla="*/ 17 h 27"/>
                <a:gd name="T4" fmla="*/ 18 w 19"/>
                <a:gd name="T5" fmla="*/ 17 h 27"/>
                <a:gd name="T6" fmla="*/ 19 w 19"/>
                <a:gd name="T7" fmla="*/ 13 h 27"/>
                <a:gd name="T8" fmla="*/ 15 w 19"/>
                <a:gd name="T9" fmla="*/ 12 h 27"/>
                <a:gd name="T10" fmla="*/ 12 w 19"/>
                <a:gd name="T11" fmla="*/ 10 h 27"/>
                <a:gd name="T12" fmla="*/ 12 w 19"/>
                <a:gd name="T13" fmla="*/ 10 h 27"/>
                <a:gd name="T14" fmla="*/ 12 w 19"/>
                <a:gd name="T15" fmla="*/ 10 h 27"/>
                <a:gd name="T16" fmla="*/ 10 w 19"/>
                <a:gd name="T17" fmla="*/ 9 h 27"/>
                <a:gd name="T18" fmla="*/ 12 w 19"/>
                <a:gd name="T19" fmla="*/ 7 h 27"/>
                <a:gd name="T20" fmla="*/ 13 w 19"/>
                <a:gd name="T21" fmla="*/ 4 h 27"/>
                <a:gd name="T22" fmla="*/ 3 w 19"/>
                <a:gd name="T23" fmla="*/ 0 h 27"/>
                <a:gd name="T24" fmla="*/ 0 w 19"/>
                <a:gd name="T25" fmla="*/ 4 h 27"/>
                <a:gd name="T26" fmla="*/ 3 w 19"/>
                <a:gd name="T27" fmla="*/ 16 h 27"/>
                <a:gd name="T28" fmla="*/ 10 w 19"/>
                <a:gd name="T29" fmla="*/ 25 h 27"/>
                <a:gd name="T30" fmla="*/ 16 w 19"/>
                <a:gd name="T31" fmla="*/ 23 h 27"/>
                <a:gd name="T32" fmla="*/ 15 w 19"/>
                <a:gd name="T33" fmla="*/ 19 h 27"/>
                <a:gd name="T34" fmla="*/ 15 w 19"/>
                <a:gd name="T35" fmla="*/ 16 h 27"/>
                <a:gd name="T36" fmla="*/ 15 w 19"/>
                <a:gd name="T37" fmla="*/ 16 h 27"/>
                <a:gd name="T38" fmla="*/ 16 w 19"/>
                <a:gd name="T39" fmla="*/ 16 h 27"/>
                <a:gd name="T40" fmla="*/ 18 w 19"/>
                <a:gd name="T41" fmla="*/ 17 h 27"/>
                <a:gd name="T42" fmla="*/ 6 w 19"/>
                <a:gd name="T43" fmla="*/ 7 h 27"/>
                <a:gd name="T44" fmla="*/ 6 w 19"/>
                <a:gd name="T45" fmla="*/ 6 h 27"/>
                <a:gd name="T46" fmla="*/ 7 w 19"/>
                <a:gd name="T47" fmla="*/ 6 h 27"/>
                <a:gd name="T48" fmla="*/ 6 w 19"/>
                <a:gd name="T49" fmla="*/ 7 h 27"/>
                <a:gd name="T50" fmla="*/ 13 w 19"/>
                <a:gd name="T51" fmla="*/ 16 h 27"/>
                <a:gd name="T52" fmla="*/ 14 w 19"/>
                <a:gd name="T53" fmla="*/ 15 h 27"/>
                <a:gd name="T54" fmla="*/ 14 w 19"/>
                <a:gd name="T55" fmla="*/ 15 h 27"/>
                <a:gd name="T56" fmla="*/ 13 w 19"/>
                <a:gd name="T57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27">
                  <a:moveTo>
                    <a:pt x="18" y="17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5" y="12"/>
                  </a:cubicBezTo>
                  <a:cubicBezTo>
                    <a:pt x="15" y="11"/>
                    <a:pt x="14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8"/>
                    <a:pt x="16" y="5"/>
                    <a:pt x="13" y="4"/>
                  </a:cubicBezTo>
                  <a:cubicBezTo>
                    <a:pt x="10" y="2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1" y="8"/>
                    <a:pt x="1" y="12"/>
                    <a:pt x="3" y="16"/>
                  </a:cubicBezTo>
                  <a:cubicBezTo>
                    <a:pt x="5" y="20"/>
                    <a:pt x="8" y="22"/>
                    <a:pt x="10" y="25"/>
                  </a:cubicBezTo>
                  <a:cubicBezTo>
                    <a:pt x="12" y="27"/>
                    <a:pt x="16" y="26"/>
                    <a:pt x="16" y="23"/>
                  </a:cubicBezTo>
                  <a:cubicBezTo>
                    <a:pt x="16" y="22"/>
                    <a:pt x="16" y="20"/>
                    <a:pt x="15" y="19"/>
                  </a:cubicBezTo>
                  <a:cubicBezTo>
                    <a:pt x="15" y="18"/>
                    <a:pt x="15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7" y="16"/>
                    <a:pt x="17" y="17"/>
                    <a:pt x="18" y="17"/>
                  </a:cubicBezTo>
                  <a:close/>
                  <a:moveTo>
                    <a:pt x="6" y="7"/>
                  </a:move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7"/>
                    <a:pt x="7" y="7"/>
                    <a:pt x="6" y="7"/>
                  </a:cubicBezTo>
                  <a:close/>
                  <a:moveTo>
                    <a:pt x="13" y="16"/>
                  </a:moveTo>
                  <a:cubicBezTo>
                    <a:pt x="13" y="16"/>
                    <a:pt x="14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3" y="16"/>
                    <a:pt x="13" y="1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230"/>
            <p:cNvSpPr>
              <a:spLocks noEditPoints="1"/>
            </p:cNvSpPr>
            <p:nvPr/>
          </p:nvSpPr>
          <p:spPr bwMode="auto">
            <a:xfrm>
              <a:off x="9684701" y="4552735"/>
              <a:ext cx="991323" cy="331727"/>
            </a:xfrm>
            <a:custGeom>
              <a:avLst/>
              <a:gdLst>
                <a:gd name="T0" fmla="*/ 270 w 326"/>
                <a:gd name="T1" fmla="*/ 67 h 109"/>
                <a:gd name="T2" fmla="*/ 200 w 326"/>
                <a:gd name="T3" fmla="*/ 79 h 109"/>
                <a:gd name="T4" fmla="*/ 191 w 326"/>
                <a:gd name="T5" fmla="*/ 76 h 109"/>
                <a:gd name="T6" fmla="*/ 128 w 326"/>
                <a:gd name="T7" fmla="*/ 44 h 109"/>
                <a:gd name="T8" fmla="*/ 90 w 326"/>
                <a:gd name="T9" fmla="*/ 51 h 109"/>
                <a:gd name="T10" fmla="*/ 80 w 326"/>
                <a:gd name="T11" fmla="*/ 19 h 109"/>
                <a:gd name="T12" fmla="*/ 137 w 326"/>
                <a:gd name="T13" fmla="*/ 12 h 109"/>
                <a:gd name="T14" fmla="*/ 146 w 326"/>
                <a:gd name="T15" fmla="*/ 22 h 109"/>
                <a:gd name="T16" fmla="*/ 162 w 326"/>
                <a:gd name="T17" fmla="*/ 15 h 109"/>
                <a:gd name="T18" fmla="*/ 117 w 326"/>
                <a:gd name="T19" fmla="*/ 4 h 109"/>
                <a:gd name="T20" fmla="*/ 56 w 326"/>
                <a:gd name="T21" fmla="*/ 7 h 109"/>
                <a:gd name="T22" fmla="*/ 31 w 326"/>
                <a:gd name="T23" fmla="*/ 2 h 109"/>
                <a:gd name="T24" fmla="*/ 29 w 326"/>
                <a:gd name="T25" fmla="*/ 3 h 109"/>
                <a:gd name="T26" fmla="*/ 10 w 326"/>
                <a:gd name="T27" fmla="*/ 25 h 109"/>
                <a:gd name="T28" fmla="*/ 37 w 326"/>
                <a:gd name="T29" fmla="*/ 62 h 109"/>
                <a:gd name="T30" fmla="*/ 89 w 326"/>
                <a:gd name="T31" fmla="*/ 55 h 109"/>
                <a:gd name="T32" fmla="*/ 110 w 326"/>
                <a:gd name="T33" fmla="*/ 67 h 109"/>
                <a:gd name="T34" fmla="*/ 109 w 326"/>
                <a:gd name="T35" fmla="*/ 71 h 109"/>
                <a:gd name="T36" fmla="*/ 155 w 326"/>
                <a:gd name="T37" fmla="*/ 106 h 109"/>
                <a:gd name="T38" fmla="*/ 183 w 326"/>
                <a:gd name="T39" fmla="*/ 96 h 109"/>
                <a:gd name="T40" fmla="*/ 201 w 326"/>
                <a:gd name="T41" fmla="*/ 83 h 109"/>
                <a:gd name="T42" fmla="*/ 230 w 326"/>
                <a:gd name="T43" fmla="*/ 84 h 109"/>
                <a:gd name="T44" fmla="*/ 198 w 326"/>
                <a:gd name="T45" fmla="*/ 97 h 109"/>
                <a:gd name="T46" fmla="*/ 267 w 326"/>
                <a:gd name="T47" fmla="*/ 73 h 109"/>
                <a:gd name="T48" fmla="*/ 299 w 326"/>
                <a:gd name="T49" fmla="*/ 76 h 109"/>
                <a:gd name="T50" fmla="*/ 283 w 326"/>
                <a:gd name="T51" fmla="*/ 108 h 109"/>
                <a:gd name="T52" fmla="*/ 155 w 326"/>
                <a:gd name="T53" fmla="*/ 15 h 109"/>
                <a:gd name="T54" fmla="*/ 154 w 326"/>
                <a:gd name="T55" fmla="*/ 14 h 109"/>
                <a:gd name="T56" fmla="*/ 109 w 326"/>
                <a:gd name="T57" fmla="*/ 8 h 109"/>
                <a:gd name="T58" fmla="*/ 62 w 326"/>
                <a:gd name="T59" fmla="*/ 9 h 109"/>
                <a:gd name="T60" fmla="*/ 77 w 326"/>
                <a:gd name="T61" fmla="*/ 63 h 109"/>
                <a:gd name="T62" fmla="*/ 40 w 326"/>
                <a:gd name="T63" fmla="*/ 58 h 109"/>
                <a:gd name="T64" fmla="*/ 29 w 326"/>
                <a:gd name="T65" fmla="*/ 9 h 109"/>
                <a:gd name="T66" fmla="*/ 71 w 326"/>
                <a:gd name="T67" fmla="*/ 21 h 109"/>
                <a:gd name="T68" fmla="*/ 85 w 326"/>
                <a:gd name="T69" fmla="*/ 32 h 109"/>
                <a:gd name="T70" fmla="*/ 85 w 326"/>
                <a:gd name="T71" fmla="*/ 32 h 109"/>
                <a:gd name="T72" fmla="*/ 77 w 326"/>
                <a:gd name="T73" fmla="*/ 63 h 109"/>
                <a:gd name="T74" fmla="*/ 306 w 326"/>
                <a:gd name="T75" fmla="*/ 79 h 109"/>
                <a:gd name="T76" fmla="*/ 132 w 326"/>
                <a:gd name="T77" fmla="*/ 95 h 109"/>
                <a:gd name="T78" fmla="*/ 131 w 326"/>
                <a:gd name="T79" fmla="*/ 46 h 109"/>
                <a:gd name="T80" fmla="*/ 159 w 326"/>
                <a:gd name="T81" fmla="*/ 70 h 109"/>
                <a:gd name="T82" fmla="*/ 185 w 326"/>
                <a:gd name="T83" fmla="*/ 75 h 109"/>
                <a:gd name="T84" fmla="*/ 185 w 326"/>
                <a:gd name="T85" fmla="*/ 75 h 109"/>
                <a:gd name="T86" fmla="*/ 132 w 326"/>
                <a:gd name="T87" fmla="*/ 95 h 109"/>
                <a:gd name="T88" fmla="*/ 188 w 326"/>
                <a:gd name="T89" fmla="*/ 90 h 109"/>
                <a:gd name="T90" fmla="*/ 196 w 326"/>
                <a:gd name="T91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" h="109">
                  <a:moveTo>
                    <a:pt x="303" y="65"/>
                  </a:moveTo>
                  <a:cubicBezTo>
                    <a:pt x="293" y="60"/>
                    <a:pt x="281" y="63"/>
                    <a:pt x="270" y="67"/>
                  </a:cubicBezTo>
                  <a:cubicBezTo>
                    <a:pt x="270" y="66"/>
                    <a:pt x="269" y="65"/>
                    <a:pt x="268" y="65"/>
                  </a:cubicBezTo>
                  <a:cubicBezTo>
                    <a:pt x="245" y="68"/>
                    <a:pt x="222" y="75"/>
                    <a:pt x="200" y="79"/>
                  </a:cubicBezTo>
                  <a:cubicBezTo>
                    <a:pt x="200" y="79"/>
                    <a:pt x="200" y="79"/>
                    <a:pt x="200" y="79"/>
                  </a:cubicBezTo>
                  <a:cubicBezTo>
                    <a:pt x="197" y="78"/>
                    <a:pt x="194" y="76"/>
                    <a:pt x="191" y="76"/>
                  </a:cubicBezTo>
                  <a:cubicBezTo>
                    <a:pt x="185" y="57"/>
                    <a:pt x="147" y="42"/>
                    <a:pt x="131" y="39"/>
                  </a:cubicBezTo>
                  <a:cubicBezTo>
                    <a:pt x="128" y="39"/>
                    <a:pt x="127" y="42"/>
                    <a:pt x="128" y="44"/>
                  </a:cubicBezTo>
                  <a:cubicBezTo>
                    <a:pt x="123" y="50"/>
                    <a:pt x="117" y="56"/>
                    <a:pt x="113" y="62"/>
                  </a:cubicBezTo>
                  <a:cubicBezTo>
                    <a:pt x="108" y="56"/>
                    <a:pt x="98" y="52"/>
                    <a:pt x="90" y="51"/>
                  </a:cubicBezTo>
                  <a:cubicBezTo>
                    <a:pt x="92" y="45"/>
                    <a:pt x="93" y="40"/>
                    <a:pt x="92" y="36"/>
                  </a:cubicBezTo>
                  <a:cubicBezTo>
                    <a:pt x="91" y="28"/>
                    <a:pt x="86" y="23"/>
                    <a:pt x="80" y="19"/>
                  </a:cubicBezTo>
                  <a:cubicBezTo>
                    <a:pt x="92" y="16"/>
                    <a:pt x="103" y="14"/>
                    <a:pt x="115" y="13"/>
                  </a:cubicBezTo>
                  <a:cubicBezTo>
                    <a:pt x="122" y="12"/>
                    <a:pt x="130" y="12"/>
                    <a:pt x="137" y="12"/>
                  </a:cubicBezTo>
                  <a:cubicBezTo>
                    <a:pt x="141" y="12"/>
                    <a:pt x="144" y="13"/>
                    <a:pt x="147" y="13"/>
                  </a:cubicBezTo>
                  <a:cubicBezTo>
                    <a:pt x="150" y="14"/>
                    <a:pt x="147" y="20"/>
                    <a:pt x="146" y="22"/>
                  </a:cubicBezTo>
                  <a:cubicBezTo>
                    <a:pt x="145" y="24"/>
                    <a:pt x="147" y="26"/>
                    <a:pt x="149" y="26"/>
                  </a:cubicBezTo>
                  <a:cubicBezTo>
                    <a:pt x="153" y="24"/>
                    <a:pt x="164" y="21"/>
                    <a:pt x="162" y="15"/>
                  </a:cubicBezTo>
                  <a:cubicBezTo>
                    <a:pt x="160" y="9"/>
                    <a:pt x="151" y="8"/>
                    <a:pt x="146" y="7"/>
                  </a:cubicBezTo>
                  <a:cubicBezTo>
                    <a:pt x="137" y="4"/>
                    <a:pt x="127" y="4"/>
                    <a:pt x="117" y="4"/>
                  </a:cubicBezTo>
                  <a:cubicBezTo>
                    <a:pt x="97" y="5"/>
                    <a:pt x="77" y="5"/>
                    <a:pt x="57" y="7"/>
                  </a:cubicBezTo>
                  <a:cubicBezTo>
                    <a:pt x="57" y="7"/>
                    <a:pt x="56" y="7"/>
                    <a:pt x="56" y="7"/>
                  </a:cubicBezTo>
                  <a:cubicBezTo>
                    <a:pt x="49" y="5"/>
                    <a:pt x="41" y="4"/>
                    <a:pt x="33" y="3"/>
                  </a:cubicBezTo>
                  <a:cubicBezTo>
                    <a:pt x="34" y="2"/>
                    <a:pt x="32" y="0"/>
                    <a:pt x="31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6" y="2"/>
                    <a:pt x="25" y="5"/>
                    <a:pt x="26" y="7"/>
                  </a:cubicBezTo>
                  <a:cubicBezTo>
                    <a:pt x="20" y="13"/>
                    <a:pt x="13" y="18"/>
                    <a:pt x="10" y="25"/>
                  </a:cubicBezTo>
                  <a:cubicBezTo>
                    <a:pt x="7" y="34"/>
                    <a:pt x="5" y="43"/>
                    <a:pt x="12" y="50"/>
                  </a:cubicBezTo>
                  <a:cubicBezTo>
                    <a:pt x="17" y="57"/>
                    <a:pt x="29" y="60"/>
                    <a:pt x="37" y="62"/>
                  </a:cubicBezTo>
                  <a:cubicBezTo>
                    <a:pt x="47" y="65"/>
                    <a:pt x="56" y="72"/>
                    <a:pt x="66" y="74"/>
                  </a:cubicBezTo>
                  <a:cubicBezTo>
                    <a:pt x="76" y="77"/>
                    <a:pt x="85" y="66"/>
                    <a:pt x="89" y="55"/>
                  </a:cubicBezTo>
                  <a:cubicBezTo>
                    <a:pt x="92" y="56"/>
                    <a:pt x="96" y="57"/>
                    <a:pt x="99" y="59"/>
                  </a:cubicBezTo>
                  <a:cubicBezTo>
                    <a:pt x="103" y="61"/>
                    <a:pt x="107" y="64"/>
                    <a:pt x="110" y="67"/>
                  </a:cubicBezTo>
                  <a:cubicBezTo>
                    <a:pt x="110" y="67"/>
                    <a:pt x="110" y="67"/>
                    <a:pt x="111" y="67"/>
                  </a:cubicBezTo>
                  <a:cubicBezTo>
                    <a:pt x="110" y="68"/>
                    <a:pt x="109" y="70"/>
                    <a:pt x="109" y="71"/>
                  </a:cubicBezTo>
                  <a:cubicBezTo>
                    <a:pt x="106" y="81"/>
                    <a:pt x="114" y="90"/>
                    <a:pt x="122" y="95"/>
                  </a:cubicBezTo>
                  <a:cubicBezTo>
                    <a:pt x="131" y="101"/>
                    <a:pt x="144" y="105"/>
                    <a:pt x="155" y="106"/>
                  </a:cubicBezTo>
                  <a:cubicBezTo>
                    <a:pt x="166" y="107"/>
                    <a:pt x="173" y="104"/>
                    <a:pt x="182" y="97"/>
                  </a:cubicBezTo>
                  <a:cubicBezTo>
                    <a:pt x="182" y="97"/>
                    <a:pt x="183" y="96"/>
                    <a:pt x="183" y="96"/>
                  </a:cubicBezTo>
                  <a:cubicBezTo>
                    <a:pt x="186" y="96"/>
                    <a:pt x="190" y="95"/>
                    <a:pt x="192" y="93"/>
                  </a:cubicBezTo>
                  <a:cubicBezTo>
                    <a:pt x="196" y="91"/>
                    <a:pt x="199" y="87"/>
                    <a:pt x="201" y="83"/>
                  </a:cubicBezTo>
                  <a:cubicBezTo>
                    <a:pt x="218" y="82"/>
                    <a:pt x="237" y="78"/>
                    <a:pt x="254" y="74"/>
                  </a:cubicBezTo>
                  <a:cubicBezTo>
                    <a:pt x="246" y="78"/>
                    <a:pt x="238" y="82"/>
                    <a:pt x="230" y="84"/>
                  </a:cubicBezTo>
                  <a:cubicBezTo>
                    <a:pt x="219" y="87"/>
                    <a:pt x="207" y="90"/>
                    <a:pt x="196" y="94"/>
                  </a:cubicBezTo>
                  <a:cubicBezTo>
                    <a:pt x="195" y="95"/>
                    <a:pt x="196" y="97"/>
                    <a:pt x="198" y="97"/>
                  </a:cubicBezTo>
                  <a:cubicBezTo>
                    <a:pt x="212" y="93"/>
                    <a:pt x="228" y="90"/>
                    <a:pt x="242" y="85"/>
                  </a:cubicBezTo>
                  <a:cubicBezTo>
                    <a:pt x="250" y="81"/>
                    <a:pt x="259" y="77"/>
                    <a:pt x="267" y="73"/>
                  </a:cubicBezTo>
                  <a:cubicBezTo>
                    <a:pt x="268" y="74"/>
                    <a:pt x="269" y="75"/>
                    <a:pt x="270" y="74"/>
                  </a:cubicBezTo>
                  <a:cubicBezTo>
                    <a:pt x="278" y="72"/>
                    <a:pt x="294" y="66"/>
                    <a:pt x="299" y="76"/>
                  </a:cubicBezTo>
                  <a:cubicBezTo>
                    <a:pt x="303" y="87"/>
                    <a:pt x="283" y="94"/>
                    <a:pt x="279" y="103"/>
                  </a:cubicBezTo>
                  <a:cubicBezTo>
                    <a:pt x="278" y="106"/>
                    <a:pt x="280" y="109"/>
                    <a:pt x="283" y="108"/>
                  </a:cubicBezTo>
                  <a:cubicBezTo>
                    <a:pt x="298" y="104"/>
                    <a:pt x="326" y="78"/>
                    <a:pt x="303" y="65"/>
                  </a:cubicBezTo>
                  <a:close/>
                  <a:moveTo>
                    <a:pt x="155" y="15"/>
                  </a:moveTo>
                  <a:cubicBezTo>
                    <a:pt x="158" y="16"/>
                    <a:pt x="155" y="18"/>
                    <a:pt x="153" y="19"/>
                  </a:cubicBezTo>
                  <a:cubicBezTo>
                    <a:pt x="153" y="17"/>
                    <a:pt x="154" y="16"/>
                    <a:pt x="154" y="14"/>
                  </a:cubicBezTo>
                  <a:cubicBezTo>
                    <a:pt x="154" y="14"/>
                    <a:pt x="155" y="14"/>
                    <a:pt x="155" y="15"/>
                  </a:cubicBezTo>
                  <a:close/>
                  <a:moveTo>
                    <a:pt x="109" y="8"/>
                  </a:moveTo>
                  <a:cubicBezTo>
                    <a:pt x="97" y="9"/>
                    <a:pt x="85" y="11"/>
                    <a:pt x="74" y="15"/>
                  </a:cubicBezTo>
                  <a:cubicBezTo>
                    <a:pt x="70" y="12"/>
                    <a:pt x="66" y="10"/>
                    <a:pt x="62" y="9"/>
                  </a:cubicBezTo>
                  <a:cubicBezTo>
                    <a:pt x="77" y="8"/>
                    <a:pt x="93" y="8"/>
                    <a:pt x="109" y="8"/>
                  </a:cubicBezTo>
                  <a:close/>
                  <a:moveTo>
                    <a:pt x="77" y="63"/>
                  </a:moveTo>
                  <a:cubicBezTo>
                    <a:pt x="72" y="70"/>
                    <a:pt x="68" y="70"/>
                    <a:pt x="60" y="66"/>
                  </a:cubicBezTo>
                  <a:cubicBezTo>
                    <a:pt x="54" y="63"/>
                    <a:pt x="47" y="60"/>
                    <a:pt x="40" y="58"/>
                  </a:cubicBezTo>
                  <a:cubicBezTo>
                    <a:pt x="33" y="55"/>
                    <a:pt x="26" y="54"/>
                    <a:pt x="19" y="50"/>
                  </a:cubicBezTo>
                  <a:cubicBezTo>
                    <a:pt x="0" y="39"/>
                    <a:pt x="20" y="22"/>
                    <a:pt x="29" y="9"/>
                  </a:cubicBezTo>
                  <a:cubicBezTo>
                    <a:pt x="40" y="11"/>
                    <a:pt x="56" y="13"/>
                    <a:pt x="68" y="18"/>
                  </a:cubicBezTo>
                  <a:cubicBezTo>
                    <a:pt x="68" y="20"/>
                    <a:pt x="69" y="22"/>
                    <a:pt x="71" y="21"/>
                  </a:cubicBezTo>
                  <a:cubicBezTo>
                    <a:pt x="72" y="21"/>
                    <a:pt x="73" y="21"/>
                    <a:pt x="74" y="21"/>
                  </a:cubicBezTo>
                  <a:cubicBezTo>
                    <a:pt x="78" y="23"/>
                    <a:pt x="82" y="27"/>
                    <a:pt x="85" y="32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8" y="42"/>
                    <a:pt x="77" y="37"/>
                    <a:pt x="85" y="32"/>
                  </a:cubicBezTo>
                  <a:cubicBezTo>
                    <a:pt x="85" y="33"/>
                    <a:pt x="86" y="34"/>
                    <a:pt x="86" y="35"/>
                  </a:cubicBezTo>
                  <a:cubicBezTo>
                    <a:pt x="89" y="44"/>
                    <a:pt x="83" y="56"/>
                    <a:pt x="77" y="63"/>
                  </a:cubicBezTo>
                  <a:close/>
                  <a:moveTo>
                    <a:pt x="305" y="75"/>
                  </a:moveTo>
                  <a:cubicBezTo>
                    <a:pt x="305" y="76"/>
                    <a:pt x="306" y="77"/>
                    <a:pt x="306" y="79"/>
                  </a:cubicBezTo>
                  <a:cubicBezTo>
                    <a:pt x="306" y="77"/>
                    <a:pt x="305" y="76"/>
                    <a:pt x="305" y="75"/>
                  </a:cubicBezTo>
                  <a:close/>
                  <a:moveTo>
                    <a:pt x="132" y="95"/>
                  </a:moveTo>
                  <a:cubicBezTo>
                    <a:pt x="122" y="91"/>
                    <a:pt x="111" y="83"/>
                    <a:pt x="114" y="70"/>
                  </a:cubicBezTo>
                  <a:cubicBezTo>
                    <a:pt x="117" y="61"/>
                    <a:pt x="126" y="54"/>
                    <a:pt x="131" y="46"/>
                  </a:cubicBezTo>
                  <a:cubicBezTo>
                    <a:pt x="140" y="48"/>
                    <a:pt x="162" y="54"/>
                    <a:pt x="175" y="63"/>
                  </a:cubicBezTo>
                  <a:cubicBezTo>
                    <a:pt x="170" y="65"/>
                    <a:pt x="165" y="67"/>
                    <a:pt x="159" y="70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80" y="67"/>
                    <a:pt x="183" y="71"/>
                    <a:pt x="185" y="75"/>
                  </a:cubicBezTo>
                  <a:cubicBezTo>
                    <a:pt x="174" y="77"/>
                    <a:pt x="159" y="85"/>
                    <a:pt x="148" y="89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6" y="79"/>
                    <a:pt x="186" y="83"/>
                    <a:pt x="183" y="87"/>
                  </a:cubicBezTo>
                  <a:cubicBezTo>
                    <a:pt x="173" y="106"/>
                    <a:pt x="149" y="102"/>
                    <a:pt x="132" y="95"/>
                  </a:cubicBezTo>
                  <a:close/>
                  <a:moveTo>
                    <a:pt x="191" y="88"/>
                  </a:moveTo>
                  <a:cubicBezTo>
                    <a:pt x="190" y="89"/>
                    <a:pt x="189" y="89"/>
                    <a:pt x="188" y="90"/>
                  </a:cubicBezTo>
                  <a:cubicBezTo>
                    <a:pt x="191" y="86"/>
                    <a:pt x="191" y="83"/>
                    <a:pt x="191" y="80"/>
                  </a:cubicBezTo>
                  <a:cubicBezTo>
                    <a:pt x="193" y="81"/>
                    <a:pt x="195" y="81"/>
                    <a:pt x="196" y="82"/>
                  </a:cubicBezTo>
                  <a:cubicBezTo>
                    <a:pt x="195" y="84"/>
                    <a:pt x="193" y="87"/>
                    <a:pt x="191" y="8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231"/>
            <p:cNvSpPr/>
            <p:nvPr/>
          </p:nvSpPr>
          <p:spPr bwMode="auto">
            <a:xfrm>
              <a:off x="9733560" y="4596451"/>
              <a:ext cx="64288" cy="114433"/>
            </a:xfrm>
            <a:custGeom>
              <a:avLst/>
              <a:gdLst>
                <a:gd name="T0" fmla="*/ 18 w 21"/>
                <a:gd name="T1" fmla="*/ 33 h 38"/>
                <a:gd name="T2" fmla="*/ 6 w 21"/>
                <a:gd name="T3" fmla="*/ 19 h 38"/>
                <a:gd name="T4" fmla="*/ 19 w 21"/>
                <a:gd name="T5" fmla="*/ 3 h 38"/>
                <a:gd name="T6" fmla="*/ 17 w 21"/>
                <a:gd name="T7" fmla="*/ 0 h 38"/>
                <a:gd name="T8" fmla="*/ 1 w 21"/>
                <a:gd name="T9" fmla="*/ 21 h 38"/>
                <a:gd name="T10" fmla="*/ 17 w 21"/>
                <a:gd name="T11" fmla="*/ 38 h 38"/>
                <a:gd name="T12" fmla="*/ 18 w 21"/>
                <a:gd name="T13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8">
                  <a:moveTo>
                    <a:pt x="18" y="33"/>
                  </a:moveTo>
                  <a:cubicBezTo>
                    <a:pt x="11" y="31"/>
                    <a:pt x="4" y="28"/>
                    <a:pt x="6" y="19"/>
                  </a:cubicBezTo>
                  <a:cubicBezTo>
                    <a:pt x="8" y="12"/>
                    <a:pt x="14" y="7"/>
                    <a:pt x="19" y="3"/>
                  </a:cubicBezTo>
                  <a:cubicBezTo>
                    <a:pt x="20" y="2"/>
                    <a:pt x="18" y="0"/>
                    <a:pt x="17" y="0"/>
                  </a:cubicBezTo>
                  <a:cubicBezTo>
                    <a:pt x="9" y="4"/>
                    <a:pt x="2" y="12"/>
                    <a:pt x="1" y="21"/>
                  </a:cubicBezTo>
                  <a:cubicBezTo>
                    <a:pt x="0" y="30"/>
                    <a:pt x="9" y="36"/>
                    <a:pt x="17" y="38"/>
                  </a:cubicBezTo>
                  <a:cubicBezTo>
                    <a:pt x="20" y="38"/>
                    <a:pt x="21" y="34"/>
                    <a:pt x="18" y="3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232"/>
            <p:cNvSpPr/>
            <p:nvPr/>
          </p:nvSpPr>
          <p:spPr bwMode="auto">
            <a:xfrm>
              <a:off x="10049857" y="4696740"/>
              <a:ext cx="131148" cy="154292"/>
            </a:xfrm>
            <a:custGeom>
              <a:avLst/>
              <a:gdLst>
                <a:gd name="T0" fmla="*/ 40 w 43"/>
                <a:gd name="T1" fmla="*/ 47 h 51"/>
                <a:gd name="T2" fmla="*/ 8 w 43"/>
                <a:gd name="T3" fmla="*/ 34 h 51"/>
                <a:gd name="T4" fmla="*/ 15 w 43"/>
                <a:gd name="T5" fmla="*/ 3 h 51"/>
                <a:gd name="T6" fmla="*/ 12 w 43"/>
                <a:gd name="T7" fmla="*/ 2 h 51"/>
                <a:gd name="T8" fmla="*/ 4 w 43"/>
                <a:gd name="T9" fmla="*/ 38 h 51"/>
                <a:gd name="T10" fmla="*/ 40 w 43"/>
                <a:gd name="T11" fmla="*/ 51 h 51"/>
                <a:gd name="T12" fmla="*/ 40 w 43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1">
                  <a:moveTo>
                    <a:pt x="40" y="47"/>
                  </a:moveTo>
                  <a:cubicBezTo>
                    <a:pt x="30" y="46"/>
                    <a:pt x="12" y="46"/>
                    <a:pt x="8" y="34"/>
                  </a:cubicBezTo>
                  <a:cubicBezTo>
                    <a:pt x="5" y="24"/>
                    <a:pt x="12" y="13"/>
                    <a:pt x="15" y="3"/>
                  </a:cubicBezTo>
                  <a:cubicBezTo>
                    <a:pt x="16" y="1"/>
                    <a:pt x="13" y="0"/>
                    <a:pt x="12" y="2"/>
                  </a:cubicBezTo>
                  <a:cubicBezTo>
                    <a:pt x="6" y="11"/>
                    <a:pt x="0" y="27"/>
                    <a:pt x="4" y="38"/>
                  </a:cubicBezTo>
                  <a:cubicBezTo>
                    <a:pt x="9" y="51"/>
                    <a:pt x="29" y="51"/>
                    <a:pt x="40" y="51"/>
                  </a:cubicBezTo>
                  <a:cubicBezTo>
                    <a:pt x="43" y="51"/>
                    <a:pt x="43" y="47"/>
                    <a:pt x="40" y="4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233"/>
            <p:cNvSpPr/>
            <p:nvPr/>
          </p:nvSpPr>
          <p:spPr bwMode="auto">
            <a:xfrm>
              <a:off x="9831278" y="4632452"/>
              <a:ext cx="96433" cy="48859"/>
            </a:xfrm>
            <a:custGeom>
              <a:avLst/>
              <a:gdLst>
                <a:gd name="T0" fmla="*/ 0 w 32"/>
                <a:gd name="T1" fmla="*/ 16 h 16"/>
                <a:gd name="T2" fmla="*/ 32 w 32"/>
                <a:gd name="T3" fmla="*/ 0 h 16"/>
                <a:gd name="T4" fmla="*/ 0 w 32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6">
                  <a:moveTo>
                    <a:pt x="0" y="16"/>
                  </a:moveTo>
                  <a:cubicBezTo>
                    <a:pt x="10" y="11"/>
                    <a:pt x="25" y="5"/>
                    <a:pt x="32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234"/>
            <p:cNvSpPr/>
            <p:nvPr/>
          </p:nvSpPr>
          <p:spPr bwMode="auto">
            <a:xfrm>
              <a:off x="9880137" y="4668454"/>
              <a:ext cx="69431" cy="39859"/>
            </a:xfrm>
            <a:custGeom>
              <a:avLst/>
              <a:gdLst>
                <a:gd name="T0" fmla="*/ 23 w 23"/>
                <a:gd name="T1" fmla="*/ 0 h 13"/>
                <a:gd name="T2" fmla="*/ 0 w 23"/>
                <a:gd name="T3" fmla="*/ 13 h 13"/>
                <a:gd name="T4" fmla="*/ 23 w 23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3">
                  <a:moveTo>
                    <a:pt x="2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8" y="9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235"/>
            <p:cNvSpPr/>
            <p:nvPr/>
          </p:nvSpPr>
          <p:spPr bwMode="auto">
            <a:xfrm>
              <a:off x="10119288" y="4766171"/>
              <a:ext cx="48859" cy="18001"/>
            </a:xfrm>
            <a:custGeom>
              <a:avLst/>
              <a:gdLst>
                <a:gd name="T0" fmla="*/ 16 w 16"/>
                <a:gd name="T1" fmla="*/ 0 h 6"/>
                <a:gd name="T2" fmla="*/ 0 w 16"/>
                <a:gd name="T3" fmla="*/ 6 h 6"/>
                <a:gd name="T4" fmla="*/ 16 w 1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5"/>
                    <a:pt x="11" y="2"/>
                    <a:pt x="1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236"/>
            <p:cNvSpPr/>
            <p:nvPr/>
          </p:nvSpPr>
          <p:spPr bwMode="auto">
            <a:xfrm>
              <a:off x="10199006" y="4759742"/>
              <a:ext cx="30858" cy="12858"/>
            </a:xfrm>
            <a:custGeom>
              <a:avLst/>
              <a:gdLst>
                <a:gd name="T0" fmla="*/ 0 w 10"/>
                <a:gd name="T1" fmla="*/ 4 h 4"/>
                <a:gd name="T2" fmla="*/ 10 w 10"/>
                <a:gd name="T3" fmla="*/ 0 h 4"/>
                <a:gd name="T4" fmla="*/ 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4" y="2"/>
                    <a:pt x="0" y="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237"/>
            <p:cNvSpPr/>
            <p:nvPr/>
          </p:nvSpPr>
          <p:spPr bwMode="auto">
            <a:xfrm>
              <a:off x="10138575" y="4772600"/>
              <a:ext cx="60431" cy="24430"/>
            </a:xfrm>
            <a:custGeom>
              <a:avLst/>
              <a:gdLst>
                <a:gd name="T0" fmla="*/ 20 w 20"/>
                <a:gd name="T1" fmla="*/ 0 h 8"/>
                <a:gd name="T2" fmla="*/ 0 w 20"/>
                <a:gd name="T3" fmla="*/ 8 h 8"/>
                <a:gd name="T4" fmla="*/ 20 w 20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8">
                  <a:moveTo>
                    <a:pt x="2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7" y="6"/>
                    <a:pt x="14" y="3"/>
                    <a:pt x="2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263"/>
            <p:cNvSpPr>
              <a:spLocks noEditPoints="1"/>
            </p:cNvSpPr>
            <p:nvPr/>
          </p:nvSpPr>
          <p:spPr bwMode="auto">
            <a:xfrm>
              <a:off x="9793991" y="3670702"/>
              <a:ext cx="95146" cy="316298"/>
            </a:xfrm>
            <a:custGeom>
              <a:avLst/>
              <a:gdLst>
                <a:gd name="T0" fmla="*/ 27 w 31"/>
                <a:gd name="T1" fmla="*/ 1 h 104"/>
                <a:gd name="T2" fmla="*/ 26 w 31"/>
                <a:gd name="T3" fmla="*/ 0 h 104"/>
                <a:gd name="T4" fmla="*/ 26 w 31"/>
                <a:gd name="T5" fmla="*/ 1 h 104"/>
                <a:gd name="T6" fmla="*/ 20 w 31"/>
                <a:gd name="T7" fmla="*/ 6 h 104"/>
                <a:gd name="T8" fmla="*/ 20 w 31"/>
                <a:gd name="T9" fmla="*/ 4 h 104"/>
                <a:gd name="T10" fmla="*/ 18 w 31"/>
                <a:gd name="T11" fmla="*/ 4 h 104"/>
                <a:gd name="T12" fmla="*/ 7 w 31"/>
                <a:gd name="T13" fmla="*/ 103 h 104"/>
                <a:gd name="T14" fmla="*/ 10 w 31"/>
                <a:gd name="T15" fmla="*/ 103 h 104"/>
                <a:gd name="T16" fmla="*/ 24 w 31"/>
                <a:gd name="T17" fmla="*/ 44 h 104"/>
                <a:gd name="T18" fmla="*/ 29 w 31"/>
                <a:gd name="T19" fmla="*/ 15 h 104"/>
                <a:gd name="T20" fmla="*/ 29 w 31"/>
                <a:gd name="T21" fmla="*/ 17 h 104"/>
                <a:gd name="T22" fmla="*/ 29 w 31"/>
                <a:gd name="T23" fmla="*/ 22 h 104"/>
                <a:gd name="T24" fmla="*/ 31 w 31"/>
                <a:gd name="T25" fmla="*/ 22 h 104"/>
                <a:gd name="T26" fmla="*/ 31 w 31"/>
                <a:gd name="T27" fmla="*/ 17 h 104"/>
                <a:gd name="T28" fmla="*/ 30 w 31"/>
                <a:gd name="T29" fmla="*/ 8 h 104"/>
                <a:gd name="T30" fmla="*/ 27 w 31"/>
                <a:gd name="T31" fmla="*/ 1 h 104"/>
                <a:gd name="T32" fmla="*/ 14 w 31"/>
                <a:gd name="T33" fmla="*/ 85 h 104"/>
                <a:gd name="T34" fmla="*/ 14 w 31"/>
                <a:gd name="T35" fmla="*/ 83 h 104"/>
                <a:gd name="T36" fmla="*/ 15 w 31"/>
                <a:gd name="T37" fmla="*/ 83 h 104"/>
                <a:gd name="T38" fmla="*/ 14 w 31"/>
                <a:gd name="T39" fmla="*/ 85 h 104"/>
                <a:gd name="T40" fmla="*/ 14 w 31"/>
                <a:gd name="T41" fmla="*/ 76 h 104"/>
                <a:gd name="T42" fmla="*/ 14 w 31"/>
                <a:gd name="T43" fmla="*/ 75 h 104"/>
                <a:gd name="T44" fmla="*/ 14 w 31"/>
                <a:gd name="T45" fmla="*/ 75 h 104"/>
                <a:gd name="T46" fmla="*/ 14 w 31"/>
                <a:gd name="T47" fmla="*/ 76 h 104"/>
                <a:gd name="T48" fmla="*/ 21 w 31"/>
                <a:gd name="T49" fmla="*/ 41 h 104"/>
                <a:gd name="T50" fmla="*/ 16 w 31"/>
                <a:gd name="T51" fmla="*/ 66 h 104"/>
                <a:gd name="T52" fmla="*/ 24 w 31"/>
                <a:gd name="T53" fmla="*/ 11 h 104"/>
                <a:gd name="T54" fmla="*/ 26 w 31"/>
                <a:gd name="T55" fmla="*/ 13 h 104"/>
                <a:gd name="T56" fmla="*/ 26 w 31"/>
                <a:gd name="T57" fmla="*/ 12 h 104"/>
                <a:gd name="T58" fmla="*/ 21 w 31"/>
                <a:gd name="T59" fmla="*/ 41 h 104"/>
                <a:gd name="T60" fmla="*/ 15 w 31"/>
                <a:gd name="T61" fmla="*/ 61 h 104"/>
                <a:gd name="T62" fmla="*/ 21 w 31"/>
                <a:gd name="T63" fmla="*/ 17 h 104"/>
                <a:gd name="T64" fmla="*/ 15 w 31"/>
                <a:gd name="T65" fmla="*/ 61 h 104"/>
                <a:gd name="T66" fmla="*/ 28 w 31"/>
                <a:gd name="T67" fmla="*/ 8 h 104"/>
                <a:gd name="T68" fmla="*/ 27 w 31"/>
                <a:gd name="T69" fmla="*/ 11 h 104"/>
                <a:gd name="T70" fmla="*/ 25 w 31"/>
                <a:gd name="T71" fmla="*/ 9 h 104"/>
                <a:gd name="T72" fmla="*/ 24 w 31"/>
                <a:gd name="T73" fmla="*/ 7 h 104"/>
                <a:gd name="T74" fmla="*/ 23 w 31"/>
                <a:gd name="T75" fmla="*/ 9 h 104"/>
                <a:gd name="T76" fmla="*/ 22 w 31"/>
                <a:gd name="T77" fmla="*/ 8 h 104"/>
                <a:gd name="T78" fmla="*/ 12 w 31"/>
                <a:gd name="T79" fmla="*/ 90 h 104"/>
                <a:gd name="T80" fmla="*/ 12 w 31"/>
                <a:gd name="T81" fmla="*/ 90 h 104"/>
                <a:gd name="T82" fmla="*/ 9 w 31"/>
                <a:gd name="T83" fmla="*/ 97 h 104"/>
                <a:gd name="T84" fmla="*/ 19 w 31"/>
                <a:gd name="T85" fmla="*/ 12 h 104"/>
                <a:gd name="T86" fmla="*/ 19 w 31"/>
                <a:gd name="T87" fmla="*/ 11 h 104"/>
                <a:gd name="T88" fmla="*/ 19 w 31"/>
                <a:gd name="T89" fmla="*/ 11 h 104"/>
                <a:gd name="T90" fmla="*/ 19 w 31"/>
                <a:gd name="T91" fmla="*/ 11 h 104"/>
                <a:gd name="T92" fmla="*/ 26 w 31"/>
                <a:gd name="T93" fmla="*/ 3 h 104"/>
                <a:gd name="T94" fmla="*/ 28 w 31"/>
                <a:gd name="T95" fmla="*/ 8 h 104"/>
                <a:gd name="T96" fmla="*/ 28 w 31"/>
                <a:gd name="T9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" h="104">
                  <a:moveTo>
                    <a:pt x="27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3" y="2"/>
                    <a:pt x="21" y="4"/>
                    <a:pt x="20" y="6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3"/>
                    <a:pt x="18" y="2"/>
                    <a:pt x="18" y="4"/>
                  </a:cubicBezTo>
                  <a:cubicBezTo>
                    <a:pt x="12" y="36"/>
                    <a:pt x="0" y="70"/>
                    <a:pt x="7" y="103"/>
                  </a:cubicBezTo>
                  <a:cubicBezTo>
                    <a:pt x="7" y="104"/>
                    <a:pt x="9" y="104"/>
                    <a:pt x="10" y="103"/>
                  </a:cubicBezTo>
                  <a:cubicBezTo>
                    <a:pt x="20" y="85"/>
                    <a:pt x="22" y="64"/>
                    <a:pt x="24" y="44"/>
                  </a:cubicBezTo>
                  <a:cubicBezTo>
                    <a:pt x="26" y="34"/>
                    <a:pt x="28" y="25"/>
                    <a:pt x="29" y="15"/>
                  </a:cubicBezTo>
                  <a:cubicBezTo>
                    <a:pt x="29" y="16"/>
                    <a:pt x="29" y="16"/>
                    <a:pt x="29" y="17"/>
                  </a:cubicBezTo>
                  <a:cubicBezTo>
                    <a:pt x="29" y="19"/>
                    <a:pt x="29" y="20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0"/>
                    <a:pt x="31" y="19"/>
                    <a:pt x="31" y="17"/>
                  </a:cubicBezTo>
                  <a:cubicBezTo>
                    <a:pt x="31" y="14"/>
                    <a:pt x="31" y="11"/>
                    <a:pt x="30" y="8"/>
                  </a:cubicBezTo>
                  <a:cubicBezTo>
                    <a:pt x="30" y="6"/>
                    <a:pt x="29" y="3"/>
                    <a:pt x="27" y="1"/>
                  </a:cubicBezTo>
                  <a:close/>
                  <a:moveTo>
                    <a:pt x="14" y="85"/>
                  </a:moveTo>
                  <a:cubicBezTo>
                    <a:pt x="14" y="85"/>
                    <a:pt x="14" y="84"/>
                    <a:pt x="14" y="83"/>
                  </a:cubicBezTo>
                  <a:cubicBezTo>
                    <a:pt x="14" y="83"/>
                    <a:pt x="15" y="83"/>
                    <a:pt x="15" y="83"/>
                  </a:cubicBezTo>
                  <a:cubicBezTo>
                    <a:pt x="15" y="84"/>
                    <a:pt x="14" y="85"/>
                    <a:pt x="14" y="85"/>
                  </a:cubicBezTo>
                  <a:close/>
                  <a:moveTo>
                    <a:pt x="14" y="76"/>
                  </a:move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5"/>
                    <a:pt x="14" y="76"/>
                  </a:cubicBezTo>
                  <a:close/>
                  <a:moveTo>
                    <a:pt x="21" y="41"/>
                  </a:moveTo>
                  <a:cubicBezTo>
                    <a:pt x="20" y="50"/>
                    <a:pt x="18" y="58"/>
                    <a:pt x="16" y="66"/>
                  </a:cubicBezTo>
                  <a:cubicBezTo>
                    <a:pt x="18" y="48"/>
                    <a:pt x="20" y="29"/>
                    <a:pt x="24" y="11"/>
                  </a:cubicBezTo>
                  <a:cubicBezTo>
                    <a:pt x="25" y="12"/>
                    <a:pt x="25" y="12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22"/>
                    <a:pt x="23" y="31"/>
                    <a:pt x="21" y="41"/>
                  </a:cubicBezTo>
                  <a:close/>
                  <a:moveTo>
                    <a:pt x="15" y="61"/>
                  </a:moveTo>
                  <a:cubicBezTo>
                    <a:pt x="16" y="46"/>
                    <a:pt x="18" y="30"/>
                    <a:pt x="21" y="17"/>
                  </a:cubicBezTo>
                  <a:cubicBezTo>
                    <a:pt x="18" y="31"/>
                    <a:pt x="16" y="46"/>
                    <a:pt x="15" y="61"/>
                  </a:cubicBezTo>
                  <a:close/>
                  <a:moveTo>
                    <a:pt x="28" y="8"/>
                  </a:moveTo>
                  <a:cubicBezTo>
                    <a:pt x="27" y="9"/>
                    <a:pt x="27" y="10"/>
                    <a:pt x="27" y="11"/>
                  </a:cubicBezTo>
                  <a:cubicBezTo>
                    <a:pt x="26" y="10"/>
                    <a:pt x="25" y="9"/>
                    <a:pt x="25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4" y="32"/>
                    <a:pt x="13" y="65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1" y="93"/>
                    <a:pt x="10" y="95"/>
                    <a:pt x="9" y="97"/>
                  </a:cubicBezTo>
                  <a:cubicBezTo>
                    <a:pt x="5" y="69"/>
                    <a:pt x="14" y="40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8"/>
                    <a:pt x="23" y="5"/>
                    <a:pt x="26" y="3"/>
                  </a:cubicBezTo>
                  <a:cubicBezTo>
                    <a:pt x="27" y="4"/>
                    <a:pt x="28" y="6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264"/>
            <p:cNvSpPr/>
            <p:nvPr/>
          </p:nvSpPr>
          <p:spPr bwMode="auto">
            <a:xfrm>
              <a:off x="9577983" y="3318403"/>
              <a:ext cx="28287" cy="96433"/>
            </a:xfrm>
            <a:custGeom>
              <a:avLst/>
              <a:gdLst>
                <a:gd name="T0" fmla="*/ 2 w 9"/>
                <a:gd name="T1" fmla="*/ 32 h 32"/>
                <a:gd name="T2" fmla="*/ 9 w 9"/>
                <a:gd name="T3" fmla="*/ 0 h 32"/>
                <a:gd name="T4" fmla="*/ 8 w 9"/>
                <a:gd name="T5" fmla="*/ 0 h 32"/>
                <a:gd name="T6" fmla="*/ 0 w 9"/>
                <a:gd name="T7" fmla="*/ 32 h 32"/>
                <a:gd name="T8" fmla="*/ 2 w 9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2">
                  <a:moveTo>
                    <a:pt x="2" y="32"/>
                  </a:moveTo>
                  <a:cubicBezTo>
                    <a:pt x="4" y="21"/>
                    <a:pt x="7" y="11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10"/>
                    <a:pt x="2" y="21"/>
                    <a:pt x="0" y="32"/>
                  </a:cubicBezTo>
                  <a:lnTo>
                    <a:pt x="2" y="3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265"/>
            <p:cNvSpPr/>
            <p:nvPr/>
          </p:nvSpPr>
          <p:spPr bwMode="auto">
            <a:xfrm>
              <a:off x="9639699" y="3002105"/>
              <a:ext cx="29573" cy="38573"/>
            </a:xfrm>
            <a:custGeom>
              <a:avLst/>
              <a:gdLst>
                <a:gd name="T0" fmla="*/ 2 w 10"/>
                <a:gd name="T1" fmla="*/ 2 h 13"/>
                <a:gd name="T2" fmla="*/ 2 w 10"/>
                <a:gd name="T3" fmla="*/ 0 h 13"/>
                <a:gd name="T4" fmla="*/ 1 w 10"/>
                <a:gd name="T5" fmla="*/ 0 h 13"/>
                <a:gd name="T6" fmla="*/ 1 w 10"/>
                <a:gd name="T7" fmla="*/ 0 h 13"/>
                <a:gd name="T8" fmla="*/ 1 w 10"/>
                <a:gd name="T9" fmla="*/ 0 h 13"/>
                <a:gd name="T10" fmla="*/ 0 w 10"/>
                <a:gd name="T11" fmla="*/ 0 h 13"/>
                <a:gd name="T12" fmla="*/ 0 w 10"/>
                <a:gd name="T13" fmla="*/ 0 h 13"/>
                <a:gd name="T14" fmla="*/ 0 w 10"/>
                <a:gd name="T15" fmla="*/ 0 h 13"/>
                <a:gd name="T16" fmla="*/ 0 w 10"/>
                <a:gd name="T17" fmla="*/ 1 h 13"/>
                <a:gd name="T18" fmla="*/ 0 w 10"/>
                <a:gd name="T19" fmla="*/ 1 h 13"/>
                <a:gd name="T20" fmla="*/ 0 w 10"/>
                <a:gd name="T21" fmla="*/ 1 h 13"/>
                <a:gd name="T22" fmla="*/ 0 w 10"/>
                <a:gd name="T23" fmla="*/ 1 h 13"/>
                <a:gd name="T24" fmla="*/ 0 w 10"/>
                <a:gd name="T25" fmla="*/ 1 h 13"/>
                <a:gd name="T26" fmla="*/ 0 w 10"/>
                <a:gd name="T27" fmla="*/ 2 h 13"/>
                <a:gd name="T28" fmla="*/ 4 w 10"/>
                <a:gd name="T29" fmla="*/ 7 h 13"/>
                <a:gd name="T30" fmla="*/ 8 w 10"/>
                <a:gd name="T31" fmla="*/ 13 h 13"/>
                <a:gd name="T32" fmla="*/ 10 w 10"/>
                <a:gd name="T33" fmla="*/ 12 h 13"/>
                <a:gd name="T34" fmla="*/ 5 w 10"/>
                <a:gd name="T35" fmla="*/ 5 h 13"/>
                <a:gd name="T36" fmla="*/ 2 w 10"/>
                <a:gd name="T3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3" y="5"/>
                    <a:pt x="4" y="7"/>
                  </a:cubicBezTo>
                  <a:cubicBezTo>
                    <a:pt x="6" y="10"/>
                    <a:pt x="7" y="12"/>
                    <a:pt x="8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7" y="8"/>
                    <a:pt x="5" y="5"/>
                  </a:cubicBezTo>
                  <a:cubicBezTo>
                    <a:pt x="4" y="4"/>
                    <a:pt x="3" y="2"/>
                    <a:pt x="2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266"/>
            <p:cNvSpPr/>
            <p:nvPr/>
          </p:nvSpPr>
          <p:spPr bwMode="auto">
            <a:xfrm>
              <a:off x="9736131" y="4176006"/>
              <a:ext cx="28287" cy="109290"/>
            </a:xfrm>
            <a:custGeom>
              <a:avLst/>
              <a:gdLst>
                <a:gd name="T0" fmla="*/ 9 w 9"/>
                <a:gd name="T1" fmla="*/ 1 h 36"/>
                <a:gd name="T2" fmla="*/ 8 w 9"/>
                <a:gd name="T3" fmla="*/ 0 h 36"/>
                <a:gd name="T4" fmla="*/ 8 w 9"/>
                <a:gd name="T5" fmla="*/ 1 h 36"/>
                <a:gd name="T6" fmla="*/ 7 w 9"/>
                <a:gd name="T7" fmla="*/ 1 h 36"/>
                <a:gd name="T8" fmla="*/ 7 w 9"/>
                <a:gd name="T9" fmla="*/ 2 h 36"/>
                <a:gd name="T10" fmla="*/ 7 w 9"/>
                <a:gd name="T11" fmla="*/ 2 h 36"/>
                <a:gd name="T12" fmla="*/ 7 w 9"/>
                <a:gd name="T13" fmla="*/ 2 h 36"/>
                <a:gd name="T14" fmla="*/ 3 w 9"/>
                <a:gd name="T15" fmla="*/ 17 h 36"/>
                <a:gd name="T16" fmla="*/ 1 w 9"/>
                <a:gd name="T17" fmla="*/ 26 h 36"/>
                <a:gd name="T18" fmla="*/ 0 w 9"/>
                <a:gd name="T19" fmla="*/ 33 h 36"/>
                <a:gd name="T20" fmla="*/ 0 w 9"/>
                <a:gd name="T21" fmla="*/ 35 h 36"/>
                <a:gd name="T22" fmla="*/ 0 w 9"/>
                <a:gd name="T23" fmla="*/ 36 h 36"/>
                <a:gd name="T24" fmla="*/ 1 w 9"/>
                <a:gd name="T25" fmla="*/ 36 h 36"/>
                <a:gd name="T26" fmla="*/ 3 w 9"/>
                <a:gd name="T27" fmla="*/ 35 h 36"/>
                <a:gd name="T28" fmla="*/ 2 w 9"/>
                <a:gd name="T29" fmla="*/ 34 h 36"/>
                <a:gd name="T30" fmla="*/ 2 w 9"/>
                <a:gd name="T31" fmla="*/ 34 h 36"/>
                <a:gd name="T32" fmla="*/ 1 w 9"/>
                <a:gd name="T33" fmla="*/ 34 h 36"/>
                <a:gd name="T34" fmla="*/ 1 w 9"/>
                <a:gd name="T35" fmla="*/ 33 h 36"/>
                <a:gd name="T36" fmla="*/ 2 w 9"/>
                <a:gd name="T37" fmla="*/ 26 h 36"/>
                <a:gd name="T38" fmla="*/ 8 w 9"/>
                <a:gd name="T39" fmla="*/ 4 h 36"/>
                <a:gd name="T40" fmla="*/ 9 w 9"/>
                <a:gd name="T41" fmla="*/ 4 h 36"/>
                <a:gd name="T42" fmla="*/ 9 w 9"/>
                <a:gd name="T43" fmla="*/ 1 h 36"/>
                <a:gd name="T44" fmla="*/ 9 w 9"/>
                <a:gd name="T4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36">
                  <a:moveTo>
                    <a:pt x="9" y="1"/>
                  </a:move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4"/>
                    <a:pt x="4" y="10"/>
                    <a:pt x="3" y="17"/>
                  </a:cubicBezTo>
                  <a:cubicBezTo>
                    <a:pt x="2" y="20"/>
                    <a:pt x="1" y="23"/>
                    <a:pt x="1" y="26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2" y="36"/>
                    <a:pt x="3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3"/>
                    <a:pt x="1" y="33"/>
                  </a:cubicBezTo>
                  <a:cubicBezTo>
                    <a:pt x="1" y="31"/>
                    <a:pt x="2" y="29"/>
                    <a:pt x="2" y="26"/>
                  </a:cubicBezTo>
                  <a:cubicBezTo>
                    <a:pt x="4" y="18"/>
                    <a:pt x="7" y="8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267"/>
            <p:cNvSpPr>
              <a:spLocks noEditPoints="1"/>
            </p:cNvSpPr>
            <p:nvPr/>
          </p:nvSpPr>
          <p:spPr bwMode="auto">
            <a:xfrm>
              <a:off x="9517552" y="3232256"/>
              <a:ext cx="234009" cy="326584"/>
            </a:xfrm>
            <a:custGeom>
              <a:avLst/>
              <a:gdLst>
                <a:gd name="T0" fmla="*/ 72 w 77"/>
                <a:gd name="T1" fmla="*/ 26 h 107"/>
                <a:gd name="T2" fmla="*/ 29 w 77"/>
                <a:gd name="T3" fmla="*/ 10 h 107"/>
                <a:gd name="T4" fmla="*/ 28 w 77"/>
                <a:gd name="T5" fmla="*/ 9 h 107"/>
                <a:gd name="T6" fmla="*/ 23 w 77"/>
                <a:gd name="T7" fmla="*/ 1 h 107"/>
                <a:gd name="T8" fmla="*/ 21 w 77"/>
                <a:gd name="T9" fmla="*/ 9 h 107"/>
                <a:gd name="T10" fmla="*/ 21 w 77"/>
                <a:gd name="T11" fmla="*/ 23 h 107"/>
                <a:gd name="T12" fmla="*/ 12 w 77"/>
                <a:gd name="T13" fmla="*/ 72 h 107"/>
                <a:gd name="T14" fmla="*/ 3 w 77"/>
                <a:gd name="T15" fmla="*/ 69 h 107"/>
                <a:gd name="T16" fmla="*/ 11 w 77"/>
                <a:gd name="T17" fmla="*/ 79 h 107"/>
                <a:gd name="T18" fmla="*/ 16 w 77"/>
                <a:gd name="T19" fmla="*/ 83 h 107"/>
                <a:gd name="T20" fmla="*/ 34 w 77"/>
                <a:gd name="T21" fmla="*/ 97 h 107"/>
                <a:gd name="T22" fmla="*/ 35 w 77"/>
                <a:gd name="T23" fmla="*/ 93 h 107"/>
                <a:gd name="T24" fmla="*/ 55 w 77"/>
                <a:gd name="T25" fmla="*/ 105 h 107"/>
                <a:gd name="T26" fmla="*/ 52 w 77"/>
                <a:gd name="T27" fmla="*/ 102 h 107"/>
                <a:gd name="T28" fmla="*/ 57 w 77"/>
                <a:gd name="T29" fmla="*/ 65 h 107"/>
                <a:gd name="T30" fmla="*/ 69 w 77"/>
                <a:gd name="T31" fmla="*/ 34 h 107"/>
                <a:gd name="T32" fmla="*/ 64 w 77"/>
                <a:gd name="T33" fmla="*/ 31 h 107"/>
                <a:gd name="T34" fmla="*/ 49 w 77"/>
                <a:gd name="T35" fmla="*/ 29 h 107"/>
                <a:gd name="T36" fmla="*/ 63 w 77"/>
                <a:gd name="T37" fmla="*/ 34 h 107"/>
                <a:gd name="T38" fmla="*/ 32 w 77"/>
                <a:gd name="T39" fmla="*/ 88 h 107"/>
                <a:gd name="T40" fmla="*/ 18 w 77"/>
                <a:gd name="T41" fmla="*/ 78 h 107"/>
                <a:gd name="T42" fmla="*/ 27 w 77"/>
                <a:gd name="T43" fmla="*/ 23 h 107"/>
                <a:gd name="T44" fmla="*/ 27 w 77"/>
                <a:gd name="T45" fmla="*/ 21 h 107"/>
                <a:gd name="T46" fmla="*/ 41 w 77"/>
                <a:gd name="T47" fmla="*/ 21 h 107"/>
                <a:gd name="T48" fmla="*/ 29 w 77"/>
                <a:gd name="T49" fmla="*/ 17 h 107"/>
                <a:gd name="T50" fmla="*/ 35 w 77"/>
                <a:gd name="T51" fmla="*/ 17 h 107"/>
                <a:gd name="T52" fmla="*/ 70 w 77"/>
                <a:gd name="T53" fmla="*/ 34 h 107"/>
                <a:gd name="T54" fmla="*/ 59 w 77"/>
                <a:gd name="T55" fmla="*/ 80 h 107"/>
                <a:gd name="T56" fmla="*/ 54 w 77"/>
                <a:gd name="T57" fmla="*/ 102 h 107"/>
                <a:gd name="T58" fmla="*/ 58 w 77"/>
                <a:gd name="T59" fmla="*/ 102 h 107"/>
                <a:gd name="T60" fmla="*/ 59 w 77"/>
                <a:gd name="T61" fmla="*/ 102 h 107"/>
                <a:gd name="T62" fmla="*/ 61 w 77"/>
                <a:gd name="T63" fmla="*/ 84 h 107"/>
                <a:gd name="T64" fmla="*/ 62 w 77"/>
                <a:gd name="T65" fmla="*/ 105 h 107"/>
                <a:gd name="T66" fmla="*/ 63 w 77"/>
                <a:gd name="T67" fmla="*/ 95 h 107"/>
                <a:gd name="T68" fmla="*/ 65 w 77"/>
                <a:gd name="T69" fmla="*/ 87 h 107"/>
                <a:gd name="T70" fmla="*/ 67 w 77"/>
                <a:gd name="T71" fmla="*/ 102 h 107"/>
                <a:gd name="T72" fmla="*/ 69 w 77"/>
                <a:gd name="T73" fmla="*/ 69 h 107"/>
                <a:gd name="T74" fmla="*/ 74 w 77"/>
                <a:gd name="T75" fmla="*/ 43 h 107"/>
                <a:gd name="T76" fmla="*/ 75 w 77"/>
                <a:gd name="T77" fmla="*/ 27 h 107"/>
                <a:gd name="T78" fmla="*/ 14 w 77"/>
                <a:gd name="T79" fmla="*/ 77 h 107"/>
                <a:gd name="T80" fmla="*/ 14 w 77"/>
                <a:gd name="T81" fmla="*/ 77 h 107"/>
                <a:gd name="T82" fmla="*/ 43 w 77"/>
                <a:gd name="T83" fmla="*/ 97 h 107"/>
                <a:gd name="T84" fmla="*/ 21 w 77"/>
                <a:gd name="T85" fmla="*/ 82 h 107"/>
                <a:gd name="T86" fmla="*/ 24 w 77"/>
                <a:gd name="T87" fmla="*/ 10 h 107"/>
                <a:gd name="T88" fmla="*/ 25 w 77"/>
                <a:gd name="T89" fmla="*/ 12 h 107"/>
                <a:gd name="T90" fmla="*/ 20 w 77"/>
                <a:gd name="T91" fmla="*/ 42 h 107"/>
                <a:gd name="T92" fmla="*/ 25 w 77"/>
                <a:gd name="T93" fmla="*/ 23 h 107"/>
                <a:gd name="T94" fmla="*/ 24 w 77"/>
                <a:gd name="T95" fmla="*/ 21 h 107"/>
                <a:gd name="T96" fmla="*/ 26 w 77"/>
                <a:gd name="T97" fmla="*/ 18 h 107"/>
                <a:gd name="T98" fmla="*/ 26 w 77"/>
                <a:gd name="T99" fmla="*/ 15 h 107"/>
                <a:gd name="T100" fmla="*/ 27 w 77"/>
                <a:gd name="T101" fmla="*/ 13 h 107"/>
                <a:gd name="T102" fmla="*/ 62 w 77"/>
                <a:gd name="T103" fmla="*/ 86 h 107"/>
                <a:gd name="T104" fmla="*/ 64 w 77"/>
                <a:gd name="T105" fmla="*/ 77 h 107"/>
                <a:gd name="T106" fmla="*/ 63 w 77"/>
                <a:gd name="T107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7" h="107">
                  <a:moveTo>
                    <a:pt x="76" y="20"/>
                  </a:moveTo>
                  <a:cubicBezTo>
                    <a:pt x="75" y="22"/>
                    <a:pt x="74" y="24"/>
                    <a:pt x="73" y="27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7"/>
                    <a:pt x="72" y="27"/>
                    <a:pt x="72" y="28"/>
                  </a:cubicBezTo>
                  <a:cubicBezTo>
                    <a:pt x="72" y="27"/>
                    <a:pt x="71" y="27"/>
                    <a:pt x="71" y="27"/>
                  </a:cubicBezTo>
                  <a:cubicBezTo>
                    <a:pt x="57" y="22"/>
                    <a:pt x="43" y="17"/>
                    <a:pt x="29" y="10"/>
                  </a:cubicBezTo>
                  <a:cubicBezTo>
                    <a:pt x="30" y="10"/>
                    <a:pt x="30" y="9"/>
                    <a:pt x="30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7" y="9"/>
                    <a:pt x="25" y="8"/>
                    <a:pt x="24" y="8"/>
                  </a:cubicBezTo>
                  <a:cubicBezTo>
                    <a:pt x="25" y="6"/>
                    <a:pt x="25" y="3"/>
                    <a:pt x="25" y="1"/>
                  </a:cubicBezTo>
                  <a:cubicBezTo>
                    <a:pt x="25" y="0"/>
                    <a:pt x="23" y="0"/>
                    <a:pt x="23" y="1"/>
                  </a:cubicBezTo>
                  <a:cubicBezTo>
                    <a:pt x="22" y="3"/>
                    <a:pt x="22" y="5"/>
                    <a:pt x="21" y="6"/>
                  </a:cubicBezTo>
                  <a:cubicBezTo>
                    <a:pt x="20" y="6"/>
                    <a:pt x="20" y="8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7" y="25"/>
                    <a:pt x="10" y="41"/>
                    <a:pt x="8" y="58"/>
                  </a:cubicBezTo>
                  <a:cubicBezTo>
                    <a:pt x="8" y="59"/>
                    <a:pt x="10" y="59"/>
                    <a:pt x="11" y="58"/>
                  </a:cubicBezTo>
                  <a:cubicBezTo>
                    <a:pt x="13" y="46"/>
                    <a:pt x="18" y="34"/>
                    <a:pt x="21" y="23"/>
                  </a:cubicBezTo>
                  <a:cubicBezTo>
                    <a:pt x="21" y="24"/>
                    <a:pt x="21" y="25"/>
                    <a:pt x="21" y="26"/>
                  </a:cubicBezTo>
                  <a:cubicBezTo>
                    <a:pt x="19" y="33"/>
                    <a:pt x="17" y="41"/>
                    <a:pt x="16" y="48"/>
                  </a:cubicBezTo>
                  <a:cubicBezTo>
                    <a:pt x="14" y="58"/>
                    <a:pt x="13" y="67"/>
                    <a:pt x="12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9" y="73"/>
                    <a:pt x="6" y="71"/>
                    <a:pt x="3" y="69"/>
                  </a:cubicBezTo>
                  <a:cubicBezTo>
                    <a:pt x="2" y="68"/>
                    <a:pt x="0" y="70"/>
                    <a:pt x="1" y="71"/>
                  </a:cubicBezTo>
                  <a:cubicBezTo>
                    <a:pt x="4" y="73"/>
                    <a:pt x="8" y="76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80"/>
                    <a:pt x="15" y="81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8" y="84"/>
                    <a:pt x="21" y="86"/>
                    <a:pt x="23" y="88"/>
                  </a:cubicBezTo>
                  <a:cubicBezTo>
                    <a:pt x="26" y="91"/>
                    <a:pt x="30" y="95"/>
                    <a:pt x="34" y="9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3" y="94"/>
                    <a:pt x="31" y="92"/>
                    <a:pt x="28" y="90"/>
                  </a:cubicBezTo>
                  <a:cubicBezTo>
                    <a:pt x="31" y="91"/>
                    <a:pt x="33" y="92"/>
                    <a:pt x="35" y="93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41" y="99"/>
                    <a:pt x="47" y="103"/>
                    <a:pt x="55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3" y="104"/>
                    <a:pt x="52" y="103"/>
                    <a:pt x="50" y="102"/>
                  </a:cubicBezTo>
                  <a:cubicBezTo>
                    <a:pt x="50" y="102"/>
                    <a:pt x="50" y="102"/>
                    <a:pt x="50" y="101"/>
                  </a:cubicBezTo>
                  <a:cubicBezTo>
                    <a:pt x="51" y="102"/>
                    <a:pt x="51" y="102"/>
                    <a:pt x="52" y="102"/>
                  </a:cubicBezTo>
                  <a:cubicBezTo>
                    <a:pt x="53" y="103"/>
                    <a:pt x="55" y="101"/>
                    <a:pt x="53" y="100"/>
                  </a:cubicBezTo>
                  <a:cubicBezTo>
                    <a:pt x="52" y="99"/>
                    <a:pt x="52" y="99"/>
                    <a:pt x="51" y="98"/>
                  </a:cubicBezTo>
                  <a:cubicBezTo>
                    <a:pt x="53" y="89"/>
                    <a:pt x="55" y="77"/>
                    <a:pt x="57" y="65"/>
                  </a:cubicBezTo>
                  <a:cubicBezTo>
                    <a:pt x="60" y="53"/>
                    <a:pt x="62" y="42"/>
                    <a:pt x="64" y="34"/>
                  </a:cubicBezTo>
                  <a:cubicBezTo>
                    <a:pt x="66" y="35"/>
                    <a:pt x="67" y="35"/>
                    <a:pt x="68" y="36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7" y="34"/>
                    <a:pt x="66" y="33"/>
                    <a:pt x="65" y="33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3" y="32"/>
                    <a:pt x="63" y="32"/>
                  </a:cubicBezTo>
                  <a:cubicBezTo>
                    <a:pt x="59" y="30"/>
                    <a:pt x="55" y="29"/>
                    <a:pt x="50" y="29"/>
                  </a:cubicBezTo>
                  <a:cubicBezTo>
                    <a:pt x="50" y="29"/>
                    <a:pt x="49" y="29"/>
                    <a:pt x="49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50" y="31"/>
                    <a:pt x="50" y="31"/>
                  </a:cubicBezTo>
                  <a:cubicBezTo>
                    <a:pt x="55" y="31"/>
                    <a:pt x="59" y="32"/>
                    <a:pt x="63" y="34"/>
                  </a:cubicBezTo>
                  <a:cubicBezTo>
                    <a:pt x="60" y="41"/>
                    <a:pt x="58" y="53"/>
                    <a:pt x="55" y="65"/>
                  </a:cubicBezTo>
                  <a:cubicBezTo>
                    <a:pt x="53" y="76"/>
                    <a:pt x="51" y="88"/>
                    <a:pt x="49" y="98"/>
                  </a:cubicBezTo>
                  <a:cubicBezTo>
                    <a:pt x="43" y="94"/>
                    <a:pt x="37" y="91"/>
                    <a:pt x="32" y="88"/>
                  </a:cubicBezTo>
                  <a:cubicBezTo>
                    <a:pt x="28" y="84"/>
                    <a:pt x="24" y="80"/>
                    <a:pt x="19" y="77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18" y="79"/>
                    <a:pt x="17" y="79"/>
                    <a:pt x="16" y="78"/>
                  </a:cubicBezTo>
                  <a:cubicBezTo>
                    <a:pt x="16" y="60"/>
                    <a:pt x="21" y="41"/>
                    <a:pt x="27" y="23"/>
                  </a:cubicBezTo>
                  <a:cubicBezTo>
                    <a:pt x="31" y="24"/>
                    <a:pt x="35" y="25"/>
                    <a:pt x="39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6" y="23"/>
                    <a:pt x="31" y="22"/>
                    <a:pt x="27" y="21"/>
                  </a:cubicBezTo>
                  <a:cubicBezTo>
                    <a:pt x="27" y="20"/>
                    <a:pt x="27" y="20"/>
                    <a:pt x="28" y="19"/>
                  </a:cubicBezTo>
                  <a:cubicBezTo>
                    <a:pt x="32" y="20"/>
                    <a:pt x="36" y="21"/>
                    <a:pt x="40" y="23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7" y="20"/>
                    <a:pt x="32" y="18"/>
                    <a:pt x="28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3" y="17"/>
                    <a:pt x="34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6" y="22"/>
                    <a:pt x="58" y="27"/>
                    <a:pt x="70" y="31"/>
                  </a:cubicBezTo>
                  <a:cubicBezTo>
                    <a:pt x="70" y="31"/>
                    <a:pt x="71" y="31"/>
                    <a:pt x="71" y="31"/>
                  </a:cubicBezTo>
                  <a:cubicBezTo>
                    <a:pt x="70" y="32"/>
                    <a:pt x="70" y="33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6" y="50"/>
                    <a:pt x="62" y="65"/>
                    <a:pt x="59" y="80"/>
                  </a:cubicBezTo>
                  <a:cubicBezTo>
                    <a:pt x="58" y="84"/>
                    <a:pt x="56" y="87"/>
                    <a:pt x="55" y="90"/>
                  </a:cubicBezTo>
                  <a:cubicBezTo>
                    <a:pt x="54" y="91"/>
                    <a:pt x="55" y="92"/>
                    <a:pt x="57" y="91"/>
                  </a:cubicBezTo>
                  <a:cubicBezTo>
                    <a:pt x="56" y="95"/>
                    <a:pt x="55" y="98"/>
                    <a:pt x="54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0"/>
                    <a:pt x="57" y="97"/>
                    <a:pt x="58" y="94"/>
                  </a:cubicBezTo>
                  <a:cubicBezTo>
                    <a:pt x="58" y="96"/>
                    <a:pt x="58" y="99"/>
                    <a:pt x="58" y="102"/>
                  </a:cubicBezTo>
                  <a:cubicBezTo>
                    <a:pt x="58" y="103"/>
                    <a:pt x="58" y="105"/>
                    <a:pt x="58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5"/>
                    <a:pt x="59" y="103"/>
                    <a:pt x="59" y="102"/>
                  </a:cubicBezTo>
                  <a:cubicBezTo>
                    <a:pt x="59" y="96"/>
                    <a:pt x="60" y="90"/>
                    <a:pt x="61" y="84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0" y="90"/>
                    <a:pt x="60" y="96"/>
                    <a:pt x="60" y="101"/>
                  </a:cubicBezTo>
                  <a:cubicBezTo>
                    <a:pt x="60" y="102"/>
                    <a:pt x="60" y="103"/>
                    <a:pt x="60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2" y="103"/>
                    <a:pt x="62" y="102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99"/>
                    <a:pt x="62" y="97"/>
                    <a:pt x="63" y="95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3" y="93"/>
                    <a:pt x="64" y="91"/>
                    <a:pt x="64" y="89"/>
                  </a:cubicBezTo>
                  <a:cubicBezTo>
                    <a:pt x="64" y="88"/>
                    <a:pt x="65" y="87"/>
                    <a:pt x="65" y="87"/>
                  </a:cubicBezTo>
                  <a:cubicBezTo>
                    <a:pt x="65" y="89"/>
                    <a:pt x="65" y="92"/>
                    <a:pt x="65" y="94"/>
                  </a:cubicBezTo>
                  <a:cubicBezTo>
                    <a:pt x="65" y="97"/>
                    <a:pt x="65" y="100"/>
                    <a:pt x="65" y="102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7" y="100"/>
                    <a:pt x="67" y="97"/>
                    <a:pt x="67" y="94"/>
                  </a:cubicBezTo>
                  <a:cubicBezTo>
                    <a:pt x="67" y="89"/>
                    <a:pt x="67" y="83"/>
                    <a:pt x="67" y="77"/>
                  </a:cubicBezTo>
                  <a:cubicBezTo>
                    <a:pt x="67" y="75"/>
                    <a:pt x="68" y="72"/>
                    <a:pt x="69" y="69"/>
                  </a:cubicBezTo>
                  <a:cubicBezTo>
                    <a:pt x="70" y="63"/>
                    <a:pt x="72" y="56"/>
                    <a:pt x="72" y="50"/>
                  </a:cubicBezTo>
                  <a:cubicBezTo>
                    <a:pt x="73" y="48"/>
                    <a:pt x="73" y="46"/>
                    <a:pt x="74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37"/>
                    <a:pt x="75" y="33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5"/>
                    <a:pt x="76" y="23"/>
                    <a:pt x="77" y="21"/>
                  </a:cubicBezTo>
                  <a:lnTo>
                    <a:pt x="76" y="20"/>
                  </a:lnTo>
                  <a:close/>
                  <a:moveTo>
                    <a:pt x="14" y="77"/>
                  </a:moveTo>
                  <a:cubicBezTo>
                    <a:pt x="14" y="77"/>
                    <a:pt x="14" y="77"/>
                    <a:pt x="13" y="76"/>
                  </a:cubicBezTo>
                  <a:cubicBezTo>
                    <a:pt x="14" y="73"/>
                    <a:pt x="14" y="70"/>
                    <a:pt x="15" y="67"/>
                  </a:cubicBezTo>
                  <a:cubicBezTo>
                    <a:pt x="15" y="70"/>
                    <a:pt x="14" y="74"/>
                    <a:pt x="14" y="77"/>
                  </a:cubicBezTo>
                  <a:close/>
                  <a:moveTo>
                    <a:pt x="49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6" y="100"/>
                    <a:pt x="44" y="99"/>
                    <a:pt x="43" y="97"/>
                  </a:cubicBezTo>
                  <a:cubicBezTo>
                    <a:pt x="45" y="98"/>
                    <a:pt x="47" y="100"/>
                    <a:pt x="49" y="101"/>
                  </a:cubicBezTo>
                  <a:close/>
                  <a:moveTo>
                    <a:pt x="24" y="83"/>
                  </a:moveTo>
                  <a:cubicBezTo>
                    <a:pt x="23" y="83"/>
                    <a:pt x="22" y="82"/>
                    <a:pt x="21" y="82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2"/>
                    <a:pt x="23" y="82"/>
                    <a:pt x="24" y="83"/>
                  </a:cubicBezTo>
                  <a:close/>
                  <a:moveTo>
                    <a:pt x="24" y="10"/>
                  </a:moveTo>
                  <a:cubicBezTo>
                    <a:pt x="25" y="11"/>
                    <a:pt x="25" y="11"/>
                    <a:pt x="26" y="12"/>
                  </a:cubicBezTo>
                  <a:cubicBezTo>
                    <a:pt x="25" y="13"/>
                    <a:pt x="25" y="14"/>
                    <a:pt x="24" y="15"/>
                  </a:cubicBezTo>
                  <a:cubicBezTo>
                    <a:pt x="24" y="14"/>
                    <a:pt x="24" y="13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1"/>
                    <a:pt x="24" y="10"/>
                  </a:cubicBezTo>
                  <a:close/>
                  <a:moveTo>
                    <a:pt x="20" y="42"/>
                  </a:moveTo>
                  <a:cubicBezTo>
                    <a:pt x="21" y="36"/>
                    <a:pt x="21" y="31"/>
                    <a:pt x="22" y="26"/>
                  </a:cubicBezTo>
                  <a:cubicBezTo>
                    <a:pt x="23" y="25"/>
                    <a:pt x="23" y="24"/>
                    <a:pt x="23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3" y="29"/>
                    <a:pt x="21" y="35"/>
                    <a:pt x="20" y="42"/>
                  </a:cubicBezTo>
                  <a:close/>
                  <a:moveTo>
                    <a:pt x="25" y="21"/>
                  </a:moveTo>
                  <a:cubicBezTo>
                    <a:pt x="25" y="21"/>
                    <a:pt x="24" y="21"/>
                    <a:pt x="24" y="21"/>
                  </a:cubicBezTo>
                  <a:cubicBezTo>
                    <a:pt x="24" y="21"/>
                    <a:pt x="24" y="20"/>
                    <a:pt x="24" y="20"/>
                  </a:cubicBezTo>
                  <a:cubicBezTo>
                    <a:pt x="24" y="19"/>
                    <a:pt x="25" y="18"/>
                    <a:pt x="25" y="18"/>
                  </a:cubicBezTo>
                  <a:cubicBezTo>
                    <a:pt x="25" y="18"/>
                    <a:pt x="26" y="18"/>
                    <a:pt x="26" y="18"/>
                  </a:cubicBezTo>
                  <a:cubicBezTo>
                    <a:pt x="26" y="19"/>
                    <a:pt x="25" y="20"/>
                    <a:pt x="25" y="21"/>
                  </a:cubicBezTo>
                  <a:close/>
                  <a:moveTo>
                    <a:pt x="27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7" y="16"/>
                    <a:pt x="27" y="16"/>
                    <a:pt x="28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28" y="13"/>
                    <a:pt x="30" y="14"/>
                    <a:pt x="31" y="14"/>
                  </a:cubicBezTo>
                  <a:cubicBezTo>
                    <a:pt x="29" y="14"/>
                    <a:pt x="28" y="14"/>
                    <a:pt x="27" y="14"/>
                  </a:cubicBezTo>
                  <a:close/>
                  <a:moveTo>
                    <a:pt x="62" y="86"/>
                  </a:moveTo>
                  <a:cubicBezTo>
                    <a:pt x="62" y="85"/>
                    <a:pt x="62" y="85"/>
                    <a:pt x="63" y="85"/>
                  </a:cubicBezTo>
                  <a:cubicBezTo>
                    <a:pt x="63" y="82"/>
                    <a:pt x="63" y="79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3" y="80"/>
                    <a:pt x="63" y="83"/>
                    <a:pt x="62" y="86"/>
                  </a:cubicBezTo>
                  <a:close/>
                  <a:moveTo>
                    <a:pt x="66" y="62"/>
                  </a:moveTo>
                  <a:cubicBezTo>
                    <a:pt x="65" y="64"/>
                    <a:pt x="64" y="67"/>
                    <a:pt x="63" y="69"/>
                  </a:cubicBezTo>
                  <a:cubicBezTo>
                    <a:pt x="64" y="65"/>
                    <a:pt x="65" y="61"/>
                    <a:pt x="66" y="57"/>
                  </a:cubicBezTo>
                  <a:cubicBezTo>
                    <a:pt x="66" y="58"/>
                    <a:pt x="66" y="60"/>
                    <a:pt x="66" y="6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268"/>
            <p:cNvSpPr/>
            <p:nvPr/>
          </p:nvSpPr>
          <p:spPr bwMode="auto">
            <a:xfrm>
              <a:off x="9936710" y="3241257"/>
              <a:ext cx="55288" cy="61717"/>
            </a:xfrm>
            <a:custGeom>
              <a:avLst/>
              <a:gdLst>
                <a:gd name="T0" fmla="*/ 18 w 18"/>
                <a:gd name="T1" fmla="*/ 1 h 20"/>
                <a:gd name="T2" fmla="*/ 17 w 18"/>
                <a:gd name="T3" fmla="*/ 0 h 20"/>
                <a:gd name="T4" fmla="*/ 0 w 18"/>
                <a:gd name="T5" fmla="*/ 20 h 20"/>
                <a:gd name="T6" fmla="*/ 2 w 18"/>
                <a:gd name="T7" fmla="*/ 20 h 20"/>
                <a:gd name="T8" fmla="*/ 18 w 18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8" y="1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5"/>
                    <a:pt x="5" y="12"/>
                    <a:pt x="0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3"/>
                    <a:pt x="12" y="7"/>
                    <a:pt x="18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269"/>
            <p:cNvSpPr/>
            <p:nvPr/>
          </p:nvSpPr>
          <p:spPr bwMode="auto">
            <a:xfrm>
              <a:off x="9940568" y="3329974"/>
              <a:ext cx="20572" cy="18001"/>
            </a:xfrm>
            <a:custGeom>
              <a:avLst/>
              <a:gdLst>
                <a:gd name="T0" fmla="*/ 2 w 7"/>
                <a:gd name="T1" fmla="*/ 6 h 6"/>
                <a:gd name="T2" fmla="*/ 7 w 7"/>
                <a:gd name="T3" fmla="*/ 1 h 6"/>
                <a:gd name="T4" fmla="*/ 5 w 7"/>
                <a:gd name="T5" fmla="*/ 0 h 6"/>
                <a:gd name="T6" fmla="*/ 0 w 7"/>
                <a:gd name="T7" fmla="*/ 5 h 6"/>
                <a:gd name="T8" fmla="*/ 2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6"/>
                  </a:moveTo>
                  <a:cubicBezTo>
                    <a:pt x="3" y="4"/>
                    <a:pt x="5" y="3"/>
                    <a:pt x="7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3"/>
                    <a:pt x="0" y="5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270"/>
            <p:cNvSpPr/>
            <p:nvPr/>
          </p:nvSpPr>
          <p:spPr bwMode="auto">
            <a:xfrm>
              <a:off x="9961140" y="3329974"/>
              <a:ext cx="24430" cy="21858"/>
            </a:xfrm>
            <a:custGeom>
              <a:avLst/>
              <a:gdLst>
                <a:gd name="T0" fmla="*/ 0 w 8"/>
                <a:gd name="T1" fmla="*/ 6 h 7"/>
                <a:gd name="T2" fmla="*/ 1 w 8"/>
                <a:gd name="T3" fmla="*/ 7 h 7"/>
                <a:gd name="T4" fmla="*/ 8 w 8"/>
                <a:gd name="T5" fmla="*/ 1 h 7"/>
                <a:gd name="T6" fmla="*/ 7 w 8"/>
                <a:gd name="T7" fmla="*/ 0 h 7"/>
                <a:gd name="T8" fmla="*/ 0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6" y="3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2"/>
                    <a:pt x="2" y="4"/>
                    <a:pt x="0" y="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271"/>
            <p:cNvSpPr/>
            <p:nvPr/>
          </p:nvSpPr>
          <p:spPr bwMode="auto">
            <a:xfrm>
              <a:off x="9946996" y="3278544"/>
              <a:ext cx="36001" cy="36001"/>
            </a:xfrm>
            <a:custGeom>
              <a:avLst/>
              <a:gdLst>
                <a:gd name="T0" fmla="*/ 12 w 12"/>
                <a:gd name="T1" fmla="*/ 1 h 12"/>
                <a:gd name="T2" fmla="*/ 11 w 12"/>
                <a:gd name="T3" fmla="*/ 0 h 12"/>
                <a:gd name="T4" fmla="*/ 0 w 12"/>
                <a:gd name="T5" fmla="*/ 11 h 12"/>
                <a:gd name="T6" fmla="*/ 1 w 12"/>
                <a:gd name="T7" fmla="*/ 12 h 12"/>
                <a:gd name="T8" fmla="*/ 12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3"/>
                    <a:pt x="3" y="7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8"/>
                    <a:pt x="8" y="5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272"/>
            <p:cNvSpPr/>
            <p:nvPr/>
          </p:nvSpPr>
          <p:spPr bwMode="auto">
            <a:xfrm>
              <a:off x="9936710" y="3314545"/>
              <a:ext cx="46287" cy="51431"/>
            </a:xfrm>
            <a:custGeom>
              <a:avLst/>
              <a:gdLst>
                <a:gd name="T0" fmla="*/ 14 w 15"/>
                <a:gd name="T1" fmla="*/ 0 h 17"/>
                <a:gd name="T2" fmla="*/ 0 w 15"/>
                <a:gd name="T3" fmla="*/ 16 h 17"/>
                <a:gd name="T4" fmla="*/ 2 w 15"/>
                <a:gd name="T5" fmla="*/ 17 h 17"/>
                <a:gd name="T6" fmla="*/ 15 w 15"/>
                <a:gd name="T7" fmla="*/ 1 h 17"/>
                <a:gd name="T8" fmla="*/ 14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4" y="0"/>
                  </a:moveTo>
                  <a:cubicBezTo>
                    <a:pt x="9" y="5"/>
                    <a:pt x="4" y="10"/>
                    <a:pt x="0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1"/>
                    <a:pt x="10" y="6"/>
                    <a:pt x="15" y="1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274"/>
            <p:cNvSpPr>
              <a:spLocks noEditPoints="1"/>
            </p:cNvSpPr>
            <p:nvPr/>
          </p:nvSpPr>
          <p:spPr bwMode="auto">
            <a:xfrm>
              <a:off x="10226007" y="3472694"/>
              <a:ext cx="91290" cy="316298"/>
            </a:xfrm>
            <a:custGeom>
              <a:avLst/>
              <a:gdLst>
                <a:gd name="T0" fmla="*/ 9 w 30"/>
                <a:gd name="T1" fmla="*/ 103 h 104"/>
                <a:gd name="T2" fmla="*/ 23 w 30"/>
                <a:gd name="T3" fmla="*/ 44 h 104"/>
                <a:gd name="T4" fmla="*/ 28 w 30"/>
                <a:gd name="T5" fmla="*/ 15 h 104"/>
                <a:gd name="T6" fmla="*/ 28 w 30"/>
                <a:gd name="T7" fmla="*/ 17 h 104"/>
                <a:gd name="T8" fmla="*/ 28 w 30"/>
                <a:gd name="T9" fmla="*/ 22 h 104"/>
                <a:gd name="T10" fmla="*/ 30 w 30"/>
                <a:gd name="T11" fmla="*/ 22 h 104"/>
                <a:gd name="T12" fmla="*/ 30 w 30"/>
                <a:gd name="T13" fmla="*/ 17 h 104"/>
                <a:gd name="T14" fmla="*/ 29 w 30"/>
                <a:gd name="T15" fmla="*/ 8 h 104"/>
                <a:gd name="T16" fmla="*/ 26 w 30"/>
                <a:gd name="T17" fmla="*/ 1 h 104"/>
                <a:gd name="T18" fmla="*/ 25 w 30"/>
                <a:gd name="T19" fmla="*/ 0 h 104"/>
                <a:gd name="T20" fmla="*/ 25 w 30"/>
                <a:gd name="T21" fmla="*/ 1 h 104"/>
                <a:gd name="T22" fmla="*/ 19 w 30"/>
                <a:gd name="T23" fmla="*/ 6 h 104"/>
                <a:gd name="T24" fmla="*/ 19 w 30"/>
                <a:gd name="T25" fmla="*/ 4 h 104"/>
                <a:gd name="T26" fmla="*/ 17 w 30"/>
                <a:gd name="T27" fmla="*/ 4 h 104"/>
                <a:gd name="T28" fmla="*/ 6 w 30"/>
                <a:gd name="T29" fmla="*/ 102 h 104"/>
                <a:gd name="T30" fmla="*/ 9 w 30"/>
                <a:gd name="T31" fmla="*/ 103 h 104"/>
                <a:gd name="T32" fmla="*/ 13 w 30"/>
                <a:gd name="T33" fmla="*/ 85 h 104"/>
                <a:gd name="T34" fmla="*/ 13 w 30"/>
                <a:gd name="T35" fmla="*/ 83 h 104"/>
                <a:gd name="T36" fmla="*/ 14 w 30"/>
                <a:gd name="T37" fmla="*/ 83 h 104"/>
                <a:gd name="T38" fmla="*/ 13 w 30"/>
                <a:gd name="T39" fmla="*/ 85 h 104"/>
                <a:gd name="T40" fmla="*/ 13 w 30"/>
                <a:gd name="T41" fmla="*/ 76 h 104"/>
                <a:gd name="T42" fmla="*/ 13 w 30"/>
                <a:gd name="T43" fmla="*/ 75 h 104"/>
                <a:gd name="T44" fmla="*/ 14 w 30"/>
                <a:gd name="T45" fmla="*/ 75 h 104"/>
                <a:gd name="T46" fmla="*/ 13 w 30"/>
                <a:gd name="T47" fmla="*/ 76 h 104"/>
                <a:gd name="T48" fmla="*/ 21 w 30"/>
                <a:gd name="T49" fmla="*/ 41 h 104"/>
                <a:gd name="T50" fmla="*/ 15 w 30"/>
                <a:gd name="T51" fmla="*/ 66 h 104"/>
                <a:gd name="T52" fmla="*/ 23 w 30"/>
                <a:gd name="T53" fmla="*/ 11 h 104"/>
                <a:gd name="T54" fmla="*/ 25 w 30"/>
                <a:gd name="T55" fmla="*/ 13 h 104"/>
                <a:gd name="T56" fmla="*/ 25 w 30"/>
                <a:gd name="T57" fmla="*/ 12 h 104"/>
                <a:gd name="T58" fmla="*/ 21 w 30"/>
                <a:gd name="T59" fmla="*/ 41 h 104"/>
                <a:gd name="T60" fmla="*/ 14 w 30"/>
                <a:gd name="T61" fmla="*/ 61 h 104"/>
                <a:gd name="T62" fmla="*/ 20 w 30"/>
                <a:gd name="T63" fmla="*/ 17 h 104"/>
                <a:gd name="T64" fmla="*/ 14 w 30"/>
                <a:gd name="T65" fmla="*/ 61 h 104"/>
                <a:gd name="T66" fmla="*/ 18 w 30"/>
                <a:gd name="T67" fmla="*/ 12 h 104"/>
                <a:gd name="T68" fmla="*/ 18 w 30"/>
                <a:gd name="T69" fmla="*/ 11 h 104"/>
                <a:gd name="T70" fmla="*/ 18 w 30"/>
                <a:gd name="T71" fmla="*/ 11 h 104"/>
                <a:gd name="T72" fmla="*/ 18 w 30"/>
                <a:gd name="T73" fmla="*/ 11 h 104"/>
                <a:gd name="T74" fmla="*/ 25 w 30"/>
                <a:gd name="T75" fmla="*/ 3 h 104"/>
                <a:gd name="T76" fmla="*/ 27 w 30"/>
                <a:gd name="T77" fmla="*/ 7 h 104"/>
                <a:gd name="T78" fmla="*/ 27 w 30"/>
                <a:gd name="T79" fmla="*/ 8 h 104"/>
                <a:gd name="T80" fmla="*/ 26 w 30"/>
                <a:gd name="T81" fmla="*/ 11 h 104"/>
                <a:gd name="T82" fmla="*/ 24 w 30"/>
                <a:gd name="T83" fmla="*/ 9 h 104"/>
                <a:gd name="T84" fmla="*/ 23 w 30"/>
                <a:gd name="T85" fmla="*/ 7 h 104"/>
                <a:gd name="T86" fmla="*/ 22 w 30"/>
                <a:gd name="T87" fmla="*/ 9 h 104"/>
                <a:gd name="T88" fmla="*/ 21 w 30"/>
                <a:gd name="T89" fmla="*/ 8 h 104"/>
                <a:gd name="T90" fmla="*/ 11 w 30"/>
                <a:gd name="T91" fmla="*/ 90 h 104"/>
                <a:gd name="T92" fmla="*/ 11 w 30"/>
                <a:gd name="T93" fmla="*/ 90 h 104"/>
                <a:gd name="T94" fmla="*/ 8 w 30"/>
                <a:gd name="T95" fmla="*/ 97 h 104"/>
                <a:gd name="T96" fmla="*/ 18 w 30"/>
                <a:gd name="T97" fmla="*/ 1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" h="104">
                  <a:moveTo>
                    <a:pt x="9" y="103"/>
                  </a:moveTo>
                  <a:cubicBezTo>
                    <a:pt x="19" y="85"/>
                    <a:pt x="21" y="64"/>
                    <a:pt x="23" y="44"/>
                  </a:cubicBezTo>
                  <a:cubicBezTo>
                    <a:pt x="25" y="34"/>
                    <a:pt x="27" y="24"/>
                    <a:pt x="28" y="15"/>
                  </a:cubicBezTo>
                  <a:cubicBezTo>
                    <a:pt x="28" y="15"/>
                    <a:pt x="28" y="16"/>
                    <a:pt x="28" y="17"/>
                  </a:cubicBezTo>
                  <a:cubicBezTo>
                    <a:pt x="28" y="19"/>
                    <a:pt x="28" y="20"/>
                    <a:pt x="28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0"/>
                    <a:pt x="30" y="19"/>
                    <a:pt x="30" y="17"/>
                  </a:cubicBezTo>
                  <a:cubicBezTo>
                    <a:pt x="30" y="14"/>
                    <a:pt x="30" y="11"/>
                    <a:pt x="29" y="8"/>
                  </a:cubicBezTo>
                  <a:cubicBezTo>
                    <a:pt x="29" y="6"/>
                    <a:pt x="28" y="3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2"/>
                    <a:pt x="20" y="4"/>
                    <a:pt x="19" y="6"/>
                  </a:cubicBezTo>
                  <a:cubicBezTo>
                    <a:pt x="19" y="5"/>
                    <a:pt x="19" y="5"/>
                    <a:pt x="19" y="4"/>
                  </a:cubicBezTo>
                  <a:cubicBezTo>
                    <a:pt x="19" y="2"/>
                    <a:pt x="17" y="2"/>
                    <a:pt x="17" y="4"/>
                  </a:cubicBezTo>
                  <a:cubicBezTo>
                    <a:pt x="11" y="36"/>
                    <a:pt x="0" y="70"/>
                    <a:pt x="6" y="102"/>
                  </a:cubicBezTo>
                  <a:cubicBezTo>
                    <a:pt x="6" y="104"/>
                    <a:pt x="8" y="104"/>
                    <a:pt x="9" y="103"/>
                  </a:cubicBezTo>
                  <a:close/>
                  <a:moveTo>
                    <a:pt x="13" y="85"/>
                  </a:moveTo>
                  <a:cubicBezTo>
                    <a:pt x="13" y="85"/>
                    <a:pt x="13" y="84"/>
                    <a:pt x="13" y="83"/>
                  </a:cubicBezTo>
                  <a:cubicBezTo>
                    <a:pt x="13" y="83"/>
                    <a:pt x="14" y="83"/>
                    <a:pt x="14" y="83"/>
                  </a:cubicBezTo>
                  <a:cubicBezTo>
                    <a:pt x="14" y="84"/>
                    <a:pt x="13" y="84"/>
                    <a:pt x="13" y="85"/>
                  </a:cubicBezTo>
                  <a:close/>
                  <a:moveTo>
                    <a:pt x="13" y="76"/>
                  </a:moveTo>
                  <a:cubicBezTo>
                    <a:pt x="13" y="75"/>
                    <a:pt x="13" y="75"/>
                    <a:pt x="13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3" y="75"/>
                    <a:pt x="13" y="75"/>
                    <a:pt x="13" y="76"/>
                  </a:cubicBezTo>
                  <a:close/>
                  <a:moveTo>
                    <a:pt x="21" y="41"/>
                  </a:moveTo>
                  <a:cubicBezTo>
                    <a:pt x="19" y="49"/>
                    <a:pt x="17" y="58"/>
                    <a:pt x="15" y="66"/>
                  </a:cubicBezTo>
                  <a:cubicBezTo>
                    <a:pt x="17" y="48"/>
                    <a:pt x="19" y="29"/>
                    <a:pt x="23" y="11"/>
                  </a:cubicBezTo>
                  <a:cubicBezTo>
                    <a:pt x="24" y="12"/>
                    <a:pt x="24" y="12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21"/>
                    <a:pt x="22" y="31"/>
                    <a:pt x="21" y="41"/>
                  </a:cubicBezTo>
                  <a:close/>
                  <a:moveTo>
                    <a:pt x="14" y="61"/>
                  </a:moveTo>
                  <a:cubicBezTo>
                    <a:pt x="15" y="46"/>
                    <a:pt x="17" y="30"/>
                    <a:pt x="20" y="17"/>
                  </a:cubicBezTo>
                  <a:cubicBezTo>
                    <a:pt x="17" y="31"/>
                    <a:pt x="16" y="46"/>
                    <a:pt x="14" y="61"/>
                  </a:cubicBezTo>
                  <a:close/>
                  <a:moveTo>
                    <a:pt x="18" y="12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7"/>
                    <a:pt x="22" y="5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9"/>
                    <a:pt x="26" y="10"/>
                    <a:pt x="26" y="11"/>
                  </a:cubicBezTo>
                  <a:cubicBezTo>
                    <a:pt x="25" y="10"/>
                    <a:pt x="24" y="9"/>
                    <a:pt x="24" y="9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3" y="32"/>
                    <a:pt x="12" y="64"/>
                    <a:pt x="11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0" y="93"/>
                    <a:pt x="9" y="95"/>
                    <a:pt x="8" y="97"/>
                  </a:cubicBezTo>
                  <a:cubicBezTo>
                    <a:pt x="4" y="69"/>
                    <a:pt x="13" y="40"/>
                    <a:pt x="18" y="1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276"/>
            <p:cNvSpPr/>
            <p:nvPr/>
          </p:nvSpPr>
          <p:spPr bwMode="auto">
            <a:xfrm>
              <a:off x="10147575" y="4075717"/>
              <a:ext cx="29573" cy="109290"/>
            </a:xfrm>
            <a:custGeom>
              <a:avLst/>
              <a:gdLst>
                <a:gd name="T0" fmla="*/ 9 w 10"/>
                <a:gd name="T1" fmla="*/ 1 h 36"/>
                <a:gd name="T2" fmla="*/ 9 w 10"/>
                <a:gd name="T3" fmla="*/ 0 h 36"/>
                <a:gd name="T4" fmla="*/ 8 w 10"/>
                <a:gd name="T5" fmla="*/ 1 h 36"/>
                <a:gd name="T6" fmla="*/ 8 w 10"/>
                <a:gd name="T7" fmla="*/ 1 h 36"/>
                <a:gd name="T8" fmla="*/ 7 w 10"/>
                <a:gd name="T9" fmla="*/ 2 h 36"/>
                <a:gd name="T10" fmla="*/ 7 w 10"/>
                <a:gd name="T11" fmla="*/ 2 h 36"/>
                <a:gd name="T12" fmla="*/ 7 w 10"/>
                <a:gd name="T13" fmla="*/ 2 h 36"/>
                <a:gd name="T14" fmla="*/ 3 w 10"/>
                <a:gd name="T15" fmla="*/ 17 h 36"/>
                <a:gd name="T16" fmla="*/ 1 w 10"/>
                <a:gd name="T17" fmla="*/ 26 h 36"/>
                <a:gd name="T18" fmla="*/ 0 w 10"/>
                <a:gd name="T19" fmla="*/ 33 h 36"/>
                <a:gd name="T20" fmla="*/ 0 w 10"/>
                <a:gd name="T21" fmla="*/ 35 h 36"/>
                <a:gd name="T22" fmla="*/ 1 w 10"/>
                <a:gd name="T23" fmla="*/ 36 h 36"/>
                <a:gd name="T24" fmla="*/ 2 w 10"/>
                <a:gd name="T25" fmla="*/ 36 h 36"/>
                <a:gd name="T26" fmla="*/ 3 w 10"/>
                <a:gd name="T27" fmla="*/ 36 h 36"/>
                <a:gd name="T28" fmla="*/ 2 w 10"/>
                <a:gd name="T29" fmla="*/ 34 h 36"/>
                <a:gd name="T30" fmla="*/ 2 w 10"/>
                <a:gd name="T31" fmla="*/ 34 h 36"/>
                <a:gd name="T32" fmla="*/ 2 w 10"/>
                <a:gd name="T33" fmla="*/ 34 h 36"/>
                <a:gd name="T34" fmla="*/ 2 w 10"/>
                <a:gd name="T35" fmla="*/ 33 h 36"/>
                <a:gd name="T36" fmla="*/ 3 w 10"/>
                <a:gd name="T37" fmla="*/ 26 h 36"/>
                <a:gd name="T38" fmla="*/ 9 w 10"/>
                <a:gd name="T39" fmla="*/ 4 h 36"/>
                <a:gd name="T40" fmla="*/ 9 w 10"/>
                <a:gd name="T41" fmla="*/ 4 h 36"/>
                <a:gd name="T42" fmla="*/ 10 w 10"/>
                <a:gd name="T43" fmla="*/ 2 h 36"/>
                <a:gd name="T44" fmla="*/ 9 w 10"/>
                <a:gd name="T4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36">
                  <a:moveTo>
                    <a:pt x="9" y="1"/>
                  </a:move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4"/>
                    <a:pt x="5" y="10"/>
                    <a:pt x="3" y="17"/>
                  </a:cubicBezTo>
                  <a:cubicBezTo>
                    <a:pt x="2" y="20"/>
                    <a:pt x="1" y="23"/>
                    <a:pt x="1" y="26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3"/>
                    <a:pt x="2" y="33"/>
                  </a:cubicBezTo>
                  <a:cubicBezTo>
                    <a:pt x="2" y="32"/>
                    <a:pt x="2" y="29"/>
                    <a:pt x="3" y="26"/>
                  </a:cubicBezTo>
                  <a:cubicBezTo>
                    <a:pt x="4" y="18"/>
                    <a:pt x="7" y="8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2"/>
                    <a:pt x="10" y="2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277"/>
            <p:cNvSpPr/>
            <p:nvPr/>
          </p:nvSpPr>
          <p:spPr bwMode="auto">
            <a:xfrm>
              <a:off x="9846707" y="2977675"/>
              <a:ext cx="29573" cy="42431"/>
            </a:xfrm>
            <a:custGeom>
              <a:avLst/>
              <a:gdLst>
                <a:gd name="T0" fmla="*/ 1 w 10"/>
                <a:gd name="T1" fmla="*/ 2 h 14"/>
                <a:gd name="T2" fmla="*/ 1 w 10"/>
                <a:gd name="T3" fmla="*/ 3 h 14"/>
                <a:gd name="T4" fmla="*/ 5 w 10"/>
                <a:gd name="T5" fmla="*/ 8 h 14"/>
                <a:gd name="T6" fmla="*/ 9 w 10"/>
                <a:gd name="T7" fmla="*/ 14 h 14"/>
                <a:gd name="T8" fmla="*/ 10 w 10"/>
                <a:gd name="T9" fmla="*/ 13 h 14"/>
                <a:gd name="T10" fmla="*/ 5 w 10"/>
                <a:gd name="T11" fmla="*/ 6 h 14"/>
                <a:gd name="T12" fmla="*/ 3 w 10"/>
                <a:gd name="T13" fmla="*/ 2 h 14"/>
                <a:gd name="T14" fmla="*/ 2 w 10"/>
                <a:gd name="T15" fmla="*/ 1 h 14"/>
                <a:gd name="T16" fmla="*/ 2 w 10"/>
                <a:gd name="T17" fmla="*/ 1 h 14"/>
                <a:gd name="T18" fmla="*/ 2 w 10"/>
                <a:gd name="T19" fmla="*/ 1 h 14"/>
                <a:gd name="T20" fmla="*/ 2 w 10"/>
                <a:gd name="T21" fmla="*/ 1 h 14"/>
                <a:gd name="T22" fmla="*/ 1 w 10"/>
                <a:gd name="T23" fmla="*/ 0 h 14"/>
                <a:gd name="T24" fmla="*/ 1 w 10"/>
                <a:gd name="T25" fmla="*/ 1 h 14"/>
                <a:gd name="T26" fmla="*/ 0 w 10"/>
                <a:gd name="T27" fmla="*/ 1 h 14"/>
                <a:gd name="T28" fmla="*/ 0 w 10"/>
                <a:gd name="T29" fmla="*/ 1 h 14"/>
                <a:gd name="T30" fmla="*/ 0 w 10"/>
                <a:gd name="T31" fmla="*/ 2 h 14"/>
                <a:gd name="T32" fmla="*/ 1 w 10"/>
                <a:gd name="T33" fmla="*/ 1 h 14"/>
                <a:gd name="T34" fmla="*/ 1 w 10"/>
                <a:gd name="T3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4">
                  <a:moveTo>
                    <a:pt x="1" y="2"/>
                  </a:move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3" y="6"/>
                    <a:pt x="5" y="8"/>
                  </a:cubicBezTo>
                  <a:cubicBezTo>
                    <a:pt x="6" y="11"/>
                    <a:pt x="8" y="13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7" y="9"/>
                    <a:pt x="5" y="6"/>
                  </a:cubicBezTo>
                  <a:cubicBezTo>
                    <a:pt x="5" y="5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278"/>
            <p:cNvSpPr/>
            <p:nvPr/>
          </p:nvSpPr>
          <p:spPr bwMode="auto">
            <a:xfrm>
              <a:off x="10150147" y="3309402"/>
              <a:ext cx="18001" cy="18001"/>
            </a:xfrm>
            <a:custGeom>
              <a:avLst/>
              <a:gdLst>
                <a:gd name="T0" fmla="*/ 6 w 6"/>
                <a:gd name="T1" fmla="*/ 1 h 6"/>
                <a:gd name="T2" fmla="*/ 5 w 6"/>
                <a:gd name="T3" fmla="*/ 0 h 6"/>
                <a:gd name="T4" fmla="*/ 0 w 6"/>
                <a:gd name="T5" fmla="*/ 5 h 6"/>
                <a:gd name="T6" fmla="*/ 1 w 6"/>
                <a:gd name="T7" fmla="*/ 6 h 6"/>
                <a:gd name="T8" fmla="*/ 6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2" y="3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4"/>
                    <a:pt x="5" y="3"/>
                    <a:pt x="6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279"/>
            <p:cNvSpPr/>
            <p:nvPr/>
          </p:nvSpPr>
          <p:spPr bwMode="auto">
            <a:xfrm>
              <a:off x="10168147" y="3309402"/>
              <a:ext cx="27001" cy="20572"/>
            </a:xfrm>
            <a:custGeom>
              <a:avLst/>
              <a:gdLst>
                <a:gd name="T0" fmla="*/ 1 w 9"/>
                <a:gd name="T1" fmla="*/ 7 h 7"/>
                <a:gd name="T2" fmla="*/ 9 w 9"/>
                <a:gd name="T3" fmla="*/ 1 h 7"/>
                <a:gd name="T4" fmla="*/ 7 w 9"/>
                <a:gd name="T5" fmla="*/ 0 h 7"/>
                <a:gd name="T6" fmla="*/ 0 w 9"/>
                <a:gd name="T7" fmla="*/ 6 h 7"/>
                <a:gd name="T8" fmla="*/ 1 w 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1" y="7"/>
                  </a:moveTo>
                  <a:cubicBezTo>
                    <a:pt x="4" y="5"/>
                    <a:pt x="6" y="3"/>
                    <a:pt x="9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3" y="4"/>
                    <a:pt x="0" y="6"/>
                  </a:cubicBezTo>
                  <a:lnTo>
                    <a:pt x="1" y="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280"/>
            <p:cNvSpPr/>
            <p:nvPr/>
          </p:nvSpPr>
          <p:spPr bwMode="auto">
            <a:xfrm>
              <a:off x="10147575" y="3293973"/>
              <a:ext cx="42431" cy="51431"/>
            </a:xfrm>
            <a:custGeom>
              <a:avLst/>
              <a:gdLst>
                <a:gd name="T0" fmla="*/ 14 w 14"/>
                <a:gd name="T1" fmla="*/ 1 h 17"/>
                <a:gd name="T2" fmla="*/ 13 w 14"/>
                <a:gd name="T3" fmla="*/ 0 h 17"/>
                <a:gd name="T4" fmla="*/ 0 w 14"/>
                <a:gd name="T5" fmla="*/ 16 h 17"/>
                <a:gd name="T6" fmla="*/ 1 w 14"/>
                <a:gd name="T7" fmla="*/ 17 h 17"/>
                <a:gd name="T8" fmla="*/ 14 w 14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4" y="1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5"/>
                    <a:pt x="4" y="10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1"/>
                    <a:pt x="10" y="6"/>
                    <a:pt x="14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281"/>
            <p:cNvSpPr>
              <a:spLocks noEditPoints="1"/>
            </p:cNvSpPr>
            <p:nvPr/>
          </p:nvSpPr>
          <p:spPr bwMode="auto">
            <a:xfrm>
              <a:off x="9408262" y="2910816"/>
              <a:ext cx="1167472" cy="1447769"/>
            </a:xfrm>
            <a:custGeom>
              <a:avLst/>
              <a:gdLst>
                <a:gd name="T0" fmla="*/ 260 w 384"/>
                <a:gd name="T1" fmla="*/ 89 h 476"/>
                <a:gd name="T2" fmla="*/ 155 w 384"/>
                <a:gd name="T3" fmla="*/ 13 h 476"/>
                <a:gd name="T4" fmla="*/ 54 w 384"/>
                <a:gd name="T5" fmla="*/ 26 h 476"/>
                <a:gd name="T6" fmla="*/ 108 w 384"/>
                <a:gd name="T7" fmla="*/ 468 h 476"/>
                <a:gd name="T8" fmla="*/ 231 w 384"/>
                <a:gd name="T9" fmla="*/ 433 h 476"/>
                <a:gd name="T10" fmla="*/ 336 w 384"/>
                <a:gd name="T11" fmla="*/ 369 h 476"/>
                <a:gd name="T12" fmla="*/ 345 w 384"/>
                <a:gd name="T13" fmla="*/ 126 h 476"/>
                <a:gd name="T14" fmla="*/ 286 w 384"/>
                <a:gd name="T15" fmla="*/ 170 h 476"/>
                <a:gd name="T16" fmla="*/ 315 w 384"/>
                <a:gd name="T17" fmla="*/ 129 h 476"/>
                <a:gd name="T18" fmla="*/ 304 w 384"/>
                <a:gd name="T19" fmla="*/ 162 h 476"/>
                <a:gd name="T20" fmla="*/ 318 w 384"/>
                <a:gd name="T21" fmla="*/ 132 h 476"/>
                <a:gd name="T22" fmla="*/ 329 w 384"/>
                <a:gd name="T23" fmla="*/ 122 h 476"/>
                <a:gd name="T24" fmla="*/ 282 w 384"/>
                <a:gd name="T25" fmla="*/ 142 h 476"/>
                <a:gd name="T26" fmla="*/ 302 w 384"/>
                <a:gd name="T27" fmla="*/ 364 h 476"/>
                <a:gd name="T28" fmla="*/ 322 w 384"/>
                <a:gd name="T29" fmla="*/ 207 h 476"/>
                <a:gd name="T30" fmla="*/ 334 w 384"/>
                <a:gd name="T31" fmla="*/ 81 h 476"/>
                <a:gd name="T32" fmla="*/ 281 w 384"/>
                <a:gd name="T33" fmla="*/ 64 h 476"/>
                <a:gd name="T34" fmla="*/ 317 w 384"/>
                <a:gd name="T35" fmla="*/ 78 h 476"/>
                <a:gd name="T36" fmla="*/ 280 w 384"/>
                <a:gd name="T37" fmla="*/ 119 h 476"/>
                <a:gd name="T38" fmla="*/ 259 w 384"/>
                <a:gd name="T39" fmla="*/ 199 h 476"/>
                <a:gd name="T40" fmla="*/ 250 w 384"/>
                <a:gd name="T41" fmla="*/ 186 h 476"/>
                <a:gd name="T42" fmla="*/ 275 w 384"/>
                <a:gd name="T43" fmla="*/ 88 h 476"/>
                <a:gd name="T44" fmla="*/ 276 w 384"/>
                <a:gd name="T45" fmla="*/ 81 h 476"/>
                <a:gd name="T46" fmla="*/ 230 w 384"/>
                <a:gd name="T47" fmla="*/ 104 h 476"/>
                <a:gd name="T48" fmla="*/ 243 w 384"/>
                <a:gd name="T49" fmla="*/ 121 h 476"/>
                <a:gd name="T50" fmla="*/ 204 w 384"/>
                <a:gd name="T51" fmla="*/ 241 h 476"/>
                <a:gd name="T52" fmla="*/ 203 w 384"/>
                <a:gd name="T53" fmla="*/ 194 h 476"/>
                <a:gd name="T54" fmla="*/ 209 w 384"/>
                <a:gd name="T55" fmla="*/ 182 h 476"/>
                <a:gd name="T56" fmla="*/ 205 w 384"/>
                <a:gd name="T57" fmla="*/ 111 h 476"/>
                <a:gd name="T58" fmla="*/ 144 w 384"/>
                <a:gd name="T59" fmla="*/ 189 h 476"/>
                <a:gd name="T60" fmla="*/ 138 w 384"/>
                <a:gd name="T61" fmla="*/ 235 h 476"/>
                <a:gd name="T62" fmla="*/ 134 w 384"/>
                <a:gd name="T63" fmla="*/ 235 h 476"/>
                <a:gd name="T64" fmla="*/ 137 w 384"/>
                <a:gd name="T65" fmla="*/ 185 h 476"/>
                <a:gd name="T66" fmla="*/ 181 w 384"/>
                <a:gd name="T67" fmla="*/ 106 h 476"/>
                <a:gd name="T68" fmla="*/ 153 w 384"/>
                <a:gd name="T69" fmla="*/ 113 h 476"/>
                <a:gd name="T70" fmla="*/ 146 w 384"/>
                <a:gd name="T71" fmla="*/ 215 h 476"/>
                <a:gd name="T72" fmla="*/ 149 w 384"/>
                <a:gd name="T73" fmla="*/ 221 h 476"/>
                <a:gd name="T74" fmla="*/ 174 w 384"/>
                <a:gd name="T75" fmla="*/ 209 h 476"/>
                <a:gd name="T76" fmla="*/ 181 w 384"/>
                <a:gd name="T77" fmla="*/ 201 h 476"/>
                <a:gd name="T78" fmla="*/ 137 w 384"/>
                <a:gd name="T79" fmla="*/ 25 h 476"/>
                <a:gd name="T80" fmla="*/ 123 w 384"/>
                <a:gd name="T81" fmla="*/ 27 h 476"/>
                <a:gd name="T82" fmla="*/ 57 w 384"/>
                <a:gd name="T83" fmla="*/ 50 h 476"/>
                <a:gd name="T84" fmla="*/ 53 w 384"/>
                <a:gd name="T85" fmla="*/ 28 h 476"/>
                <a:gd name="T86" fmla="*/ 20 w 384"/>
                <a:gd name="T87" fmla="*/ 397 h 476"/>
                <a:gd name="T88" fmla="*/ 26 w 384"/>
                <a:gd name="T89" fmla="*/ 305 h 476"/>
                <a:gd name="T90" fmla="*/ 75 w 384"/>
                <a:gd name="T91" fmla="*/ 32 h 476"/>
                <a:gd name="T92" fmla="*/ 117 w 384"/>
                <a:gd name="T93" fmla="*/ 246 h 476"/>
                <a:gd name="T94" fmla="*/ 129 w 384"/>
                <a:gd name="T95" fmla="*/ 451 h 476"/>
                <a:gd name="T96" fmla="*/ 178 w 384"/>
                <a:gd name="T97" fmla="*/ 244 h 476"/>
                <a:gd name="T98" fmla="*/ 189 w 384"/>
                <a:gd name="T99" fmla="*/ 389 h 476"/>
                <a:gd name="T100" fmla="*/ 181 w 384"/>
                <a:gd name="T101" fmla="*/ 451 h 476"/>
                <a:gd name="T102" fmla="*/ 180 w 384"/>
                <a:gd name="T103" fmla="*/ 424 h 476"/>
                <a:gd name="T104" fmla="*/ 219 w 384"/>
                <a:gd name="T105" fmla="*/ 176 h 476"/>
                <a:gd name="T106" fmla="*/ 240 w 384"/>
                <a:gd name="T107" fmla="*/ 253 h 476"/>
                <a:gd name="T108" fmla="*/ 242 w 384"/>
                <a:gd name="T109" fmla="*/ 425 h 476"/>
                <a:gd name="T110" fmla="*/ 276 w 384"/>
                <a:gd name="T111" fmla="*/ 195 h 476"/>
                <a:gd name="T112" fmla="*/ 293 w 384"/>
                <a:gd name="T113" fmla="*/ 417 h 476"/>
                <a:gd name="T114" fmla="*/ 329 w 384"/>
                <a:gd name="T115" fmla="*/ 406 h 476"/>
                <a:gd name="T116" fmla="*/ 347 w 384"/>
                <a:gd name="T117" fmla="*/ 208 h 476"/>
                <a:gd name="T118" fmla="*/ 353 w 384"/>
                <a:gd name="T119" fmla="*/ 188 h 476"/>
                <a:gd name="T120" fmla="*/ 360 w 384"/>
                <a:gd name="T121" fmla="*/ 191 h 476"/>
                <a:gd name="T122" fmla="*/ 331 w 384"/>
                <a:gd name="T123" fmla="*/ 183 h 476"/>
                <a:gd name="T124" fmla="*/ 352 w 384"/>
                <a:gd name="T125" fmla="*/ 127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476">
                  <a:moveTo>
                    <a:pt x="380" y="92"/>
                  </a:moveTo>
                  <a:cubicBezTo>
                    <a:pt x="380" y="92"/>
                    <a:pt x="380" y="92"/>
                    <a:pt x="380" y="92"/>
                  </a:cubicBezTo>
                  <a:cubicBezTo>
                    <a:pt x="380" y="92"/>
                    <a:pt x="379" y="92"/>
                    <a:pt x="378" y="93"/>
                  </a:cubicBezTo>
                  <a:cubicBezTo>
                    <a:pt x="378" y="93"/>
                    <a:pt x="377" y="94"/>
                    <a:pt x="377" y="95"/>
                  </a:cubicBezTo>
                  <a:cubicBezTo>
                    <a:pt x="375" y="97"/>
                    <a:pt x="373" y="99"/>
                    <a:pt x="370" y="100"/>
                  </a:cubicBezTo>
                  <a:cubicBezTo>
                    <a:pt x="370" y="100"/>
                    <a:pt x="369" y="100"/>
                    <a:pt x="368" y="100"/>
                  </a:cubicBezTo>
                  <a:cubicBezTo>
                    <a:pt x="368" y="99"/>
                    <a:pt x="368" y="99"/>
                    <a:pt x="367" y="98"/>
                  </a:cubicBezTo>
                  <a:cubicBezTo>
                    <a:pt x="358" y="93"/>
                    <a:pt x="347" y="96"/>
                    <a:pt x="337" y="102"/>
                  </a:cubicBezTo>
                  <a:cubicBezTo>
                    <a:pt x="337" y="100"/>
                    <a:pt x="337" y="98"/>
                    <a:pt x="337" y="96"/>
                  </a:cubicBezTo>
                  <a:cubicBezTo>
                    <a:pt x="337" y="95"/>
                    <a:pt x="337" y="95"/>
                    <a:pt x="337" y="95"/>
                  </a:cubicBezTo>
                  <a:cubicBezTo>
                    <a:pt x="338" y="94"/>
                    <a:pt x="338" y="94"/>
                    <a:pt x="338" y="94"/>
                  </a:cubicBezTo>
                  <a:cubicBezTo>
                    <a:pt x="339" y="93"/>
                    <a:pt x="339" y="92"/>
                    <a:pt x="338" y="91"/>
                  </a:cubicBezTo>
                  <a:cubicBezTo>
                    <a:pt x="338" y="89"/>
                    <a:pt x="338" y="88"/>
                    <a:pt x="338" y="86"/>
                  </a:cubicBezTo>
                  <a:cubicBezTo>
                    <a:pt x="345" y="91"/>
                    <a:pt x="352" y="94"/>
                    <a:pt x="358" y="95"/>
                  </a:cubicBezTo>
                  <a:cubicBezTo>
                    <a:pt x="358" y="94"/>
                    <a:pt x="358" y="94"/>
                    <a:pt x="358" y="94"/>
                  </a:cubicBezTo>
                  <a:cubicBezTo>
                    <a:pt x="352" y="93"/>
                    <a:pt x="345" y="89"/>
                    <a:pt x="338" y="85"/>
                  </a:cubicBezTo>
                  <a:cubicBezTo>
                    <a:pt x="338" y="84"/>
                    <a:pt x="338" y="84"/>
                    <a:pt x="338" y="84"/>
                  </a:cubicBezTo>
                  <a:cubicBezTo>
                    <a:pt x="338" y="81"/>
                    <a:pt x="339" y="77"/>
                    <a:pt x="339" y="74"/>
                  </a:cubicBezTo>
                  <a:cubicBezTo>
                    <a:pt x="348" y="82"/>
                    <a:pt x="357" y="89"/>
                    <a:pt x="368" y="92"/>
                  </a:cubicBezTo>
                  <a:cubicBezTo>
                    <a:pt x="369" y="92"/>
                    <a:pt x="370" y="90"/>
                    <a:pt x="369" y="89"/>
                  </a:cubicBezTo>
                  <a:cubicBezTo>
                    <a:pt x="361" y="84"/>
                    <a:pt x="353" y="79"/>
                    <a:pt x="346" y="73"/>
                  </a:cubicBezTo>
                  <a:cubicBezTo>
                    <a:pt x="344" y="72"/>
                    <a:pt x="342" y="69"/>
                    <a:pt x="339" y="67"/>
                  </a:cubicBezTo>
                  <a:cubicBezTo>
                    <a:pt x="340" y="64"/>
                    <a:pt x="340" y="61"/>
                    <a:pt x="340" y="58"/>
                  </a:cubicBezTo>
                  <a:cubicBezTo>
                    <a:pt x="341" y="49"/>
                    <a:pt x="342" y="40"/>
                    <a:pt x="345" y="31"/>
                  </a:cubicBezTo>
                  <a:cubicBezTo>
                    <a:pt x="347" y="29"/>
                    <a:pt x="349" y="28"/>
                    <a:pt x="350" y="27"/>
                  </a:cubicBezTo>
                  <a:cubicBezTo>
                    <a:pt x="351" y="25"/>
                    <a:pt x="349" y="22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4"/>
                    <a:pt x="345" y="25"/>
                  </a:cubicBezTo>
                  <a:cubicBezTo>
                    <a:pt x="344" y="26"/>
                    <a:pt x="344" y="27"/>
                    <a:pt x="343" y="28"/>
                  </a:cubicBezTo>
                  <a:cubicBezTo>
                    <a:pt x="337" y="33"/>
                    <a:pt x="329" y="37"/>
                    <a:pt x="322" y="41"/>
                  </a:cubicBezTo>
                  <a:cubicBezTo>
                    <a:pt x="322" y="41"/>
                    <a:pt x="322" y="41"/>
                    <a:pt x="322" y="41"/>
                  </a:cubicBezTo>
                  <a:cubicBezTo>
                    <a:pt x="322" y="41"/>
                    <a:pt x="322" y="41"/>
                    <a:pt x="322" y="41"/>
                  </a:cubicBezTo>
                  <a:cubicBezTo>
                    <a:pt x="322" y="39"/>
                    <a:pt x="322" y="39"/>
                    <a:pt x="322" y="39"/>
                  </a:cubicBezTo>
                  <a:cubicBezTo>
                    <a:pt x="319" y="40"/>
                    <a:pt x="317" y="41"/>
                    <a:pt x="314" y="42"/>
                  </a:cubicBezTo>
                  <a:cubicBezTo>
                    <a:pt x="313" y="42"/>
                    <a:pt x="312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0" y="42"/>
                    <a:pt x="309" y="42"/>
                    <a:pt x="308" y="43"/>
                  </a:cubicBezTo>
                  <a:cubicBezTo>
                    <a:pt x="307" y="43"/>
                    <a:pt x="306" y="43"/>
                    <a:pt x="304" y="44"/>
                  </a:cubicBezTo>
                  <a:cubicBezTo>
                    <a:pt x="306" y="41"/>
                    <a:pt x="309" y="39"/>
                    <a:pt x="311" y="37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07" y="39"/>
                    <a:pt x="303" y="42"/>
                    <a:pt x="300" y="45"/>
                  </a:cubicBezTo>
                  <a:cubicBezTo>
                    <a:pt x="299" y="45"/>
                    <a:pt x="298" y="45"/>
                    <a:pt x="298" y="45"/>
                  </a:cubicBezTo>
                  <a:cubicBezTo>
                    <a:pt x="300" y="43"/>
                    <a:pt x="302" y="41"/>
                    <a:pt x="305" y="38"/>
                  </a:cubicBezTo>
                  <a:cubicBezTo>
                    <a:pt x="303" y="37"/>
                    <a:pt x="303" y="37"/>
                    <a:pt x="303" y="37"/>
                  </a:cubicBezTo>
                  <a:cubicBezTo>
                    <a:pt x="301" y="39"/>
                    <a:pt x="298" y="42"/>
                    <a:pt x="295" y="44"/>
                  </a:cubicBezTo>
                  <a:cubicBezTo>
                    <a:pt x="294" y="45"/>
                    <a:pt x="294" y="45"/>
                    <a:pt x="293" y="46"/>
                  </a:cubicBezTo>
                  <a:cubicBezTo>
                    <a:pt x="292" y="46"/>
                    <a:pt x="292" y="46"/>
                    <a:pt x="291" y="47"/>
                  </a:cubicBezTo>
                  <a:cubicBezTo>
                    <a:pt x="292" y="45"/>
                    <a:pt x="294" y="43"/>
                    <a:pt x="296" y="42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0"/>
                    <a:pt x="298" y="39"/>
                    <a:pt x="300" y="39"/>
                  </a:cubicBezTo>
                  <a:cubicBezTo>
                    <a:pt x="310" y="33"/>
                    <a:pt x="320" y="33"/>
                    <a:pt x="331" y="34"/>
                  </a:cubicBezTo>
                  <a:cubicBezTo>
                    <a:pt x="333" y="35"/>
                    <a:pt x="334" y="32"/>
                    <a:pt x="332" y="31"/>
                  </a:cubicBezTo>
                  <a:cubicBezTo>
                    <a:pt x="315" y="22"/>
                    <a:pt x="292" y="37"/>
                    <a:pt x="279" y="48"/>
                  </a:cubicBezTo>
                  <a:cubicBezTo>
                    <a:pt x="278" y="47"/>
                    <a:pt x="277" y="46"/>
                    <a:pt x="276" y="44"/>
                  </a:cubicBezTo>
                  <a:cubicBezTo>
                    <a:pt x="276" y="43"/>
                    <a:pt x="274" y="44"/>
                    <a:pt x="274" y="45"/>
                  </a:cubicBezTo>
                  <a:cubicBezTo>
                    <a:pt x="275" y="48"/>
                    <a:pt x="276" y="51"/>
                    <a:pt x="277" y="53"/>
                  </a:cubicBezTo>
                  <a:cubicBezTo>
                    <a:pt x="277" y="53"/>
                    <a:pt x="277" y="53"/>
                    <a:pt x="277" y="53"/>
                  </a:cubicBezTo>
                  <a:cubicBezTo>
                    <a:pt x="277" y="53"/>
                    <a:pt x="277" y="53"/>
                    <a:pt x="277" y="53"/>
                  </a:cubicBezTo>
                  <a:cubicBezTo>
                    <a:pt x="274" y="57"/>
                    <a:pt x="273" y="63"/>
                    <a:pt x="272" y="70"/>
                  </a:cubicBezTo>
                  <a:cubicBezTo>
                    <a:pt x="271" y="75"/>
                    <a:pt x="271" y="80"/>
                    <a:pt x="271" y="85"/>
                  </a:cubicBezTo>
                  <a:cubicBezTo>
                    <a:pt x="271" y="85"/>
                    <a:pt x="271" y="85"/>
                    <a:pt x="271" y="86"/>
                  </a:cubicBezTo>
                  <a:cubicBezTo>
                    <a:pt x="268" y="88"/>
                    <a:pt x="266" y="89"/>
                    <a:pt x="263" y="91"/>
                  </a:cubicBezTo>
                  <a:cubicBezTo>
                    <a:pt x="262" y="91"/>
                    <a:pt x="262" y="91"/>
                    <a:pt x="261" y="91"/>
                  </a:cubicBezTo>
                  <a:cubicBezTo>
                    <a:pt x="261" y="90"/>
                    <a:pt x="261" y="89"/>
                    <a:pt x="260" y="89"/>
                  </a:cubicBezTo>
                  <a:cubicBezTo>
                    <a:pt x="242" y="80"/>
                    <a:pt x="220" y="94"/>
                    <a:pt x="206" y="106"/>
                  </a:cubicBezTo>
                  <a:cubicBezTo>
                    <a:pt x="205" y="105"/>
                    <a:pt x="204" y="104"/>
                    <a:pt x="204" y="102"/>
                  </a:cubicBezTo>
                  <a:cubicBezTo>
                    <a:pt x="203" y="102"/>
                    <a:pt x="203" y="101"/>
                    <a:pt x="202" y="102"/>
                  </a:cubicBezTo>
                  <a:cubicBezTo>
                    <a:pt x="203" y="100"/>
                    <a:pt x="203" y="98"/>
                    <a:pt x="204" y="96"/>
                  </a:cubicBezTo>
                  <a:cubicBezTo>
                    <a:pt x="205" y="96"/>
                    <a:pt x="205" y="95"/>
                    <a:pt x="206" y="95"/>
                  </a:cubicBezTo>
                  <a:cubicBezTo>
                    <a:pt x="207" y="95"/>
                    <a:pt x="208" y="96"/>
                    <a:pt x="209" y="97"/>
                  </a:cubicBezTo>
                  <a:cubicBezTo>
                    <a:pt x="211" y="97"/>
                    <a:pt x="212" y="95"/>
                    <a:pt x="211" y="94"/>
                  </a:cubicBezTo>
                  <a:cubicBezTo>
                    <a:pt x="210" y="94"/>
                    <a:pt x="209" y="93"/>
                    <a:pt x="208" y="92"/>
                  </a:cubicBezTo>
                  <a:cubicBezTo>
                    <a:pt x="209" y="92"/>
                    <a:pt x="209" y="92"/>
                    <a:pt x="209" y="92"/>
                  </a:cubicBezTo>
                  <a:cubicBezTo>
                    <a:pt x="210" y="90"/>
                    <a:pt x="208" y="88"/>
                    <a:pt x="206" y="89"/>
                  </a:cubicBezTo>
                  <a:cubicBezTo>
                    <a:pt x="206" y="89"/>
                    <a:pt x="206" y="89"/>
                    <a:pt x="206" y="89"/>
                  </a:cubicBezTo>
                  <a:cubicBezTo>
                    <a:pt x="205" y="89"/>
                    <a:pt x="205" y="89"/>
                    <a:pt x="204" y="89"/>
                  </a:cubicBezTo>
                  <a:cubicBezTo>
                    <a:pt x="189" y="78"/>
                    <a:pt x="176" y="66"/>
                    <a:pt x="163" y="53"/>
                  </a:cubicBezTo>
                  <a:cubicBezTo>
                    <a:pt x="158" y="48"/>
                    <a:pt x="153" y="43"/>
                    <a:pt x="148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6" y="35"/>
                    <a:pt x="144" y="33"/>
                    <a:pt x="142" y="31"/>
                  </a:cubicBezTo>
                  <a:cubicBezTo>
                    <a:pt x="141" y="30"/>
                    <a:pt x="139" y="28"/>
                    <a:pt x="138" y="26"/>
                  </a:cubicBezTo>
                  <a:cubicBezTo>
                    <a:pt x="139" y="25"/>
                    <a:pt x="139" y="25"/>
                    <a:pt x="140" y="24"/>
                  </a:cubicBezTo>
                  <a:cubicBezTo>
                    <a:pt x="142" y="26"/>
                    <a:pt x="146" y="30"/>
                    <a:pt x="148" y="32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0"/>
                    <a:pt x="146" y="27"/>
                    <a:pt x="144" y="25"/>
                  </a:cubicBezTo>
                  <a:cubicBezTo>
                    <a:pt x="143" y="24"/>
                    <a:pt x="142" y="23"/>
                    <a:pt x="142" y="23"/>
                  </a:cubicBezTo>
                  <a:cubicBezTo>
                    <a:pt x="142" y="22"/>
                    <a:pt x="143" y="22"/>
                    <a:pt x="143" y="21"/>
                  </a:cubicBezTo>
                  <a:cubicBezTo>
                    <a:pt x="144" y="21"/>
                    <a:pt x="144" y="21"/>
                    <a:pt x="145" y="21"/>
                  </a:cubicBezTo>
                  <a:cubicBezTo>
                    <a:pt x="159" y="42"/>
                    <a:pt x="179" y="60"/>
                    <a:pt x="197" y="77"/>
                  </a:cubicBezTo>
                  <a:cubicBezTo>
                    <a:pt x="198" y="79"/>
                    <a:pt x="201" y="77"/>
                    <a:pt x="199" y="75"/>
                  </a:cubicBezTo>
                  <a:cubicBezTo>
                    <a:pt x="182" y="57"/>
                    <a:pt x="164" y="39"/>
                    <a:pt x="148" y="20"/>
                  </a:cubicBezTo>
                  <a:cubicBezTo>
                    <a:pt x="151" y="19"/>
                    <a:pt x="154" y="18"/>
                    <a:pt x="157" y="17"/>
                  </a:cubicBezTo>
                  <a:cubicBezTo>
                    <a:pt x="163" y="22"/>
                    <a:pt x="169" y="28"/>
                    <a:pt x="175" y="32"/>
                  </a:cubicBezTo>
                  <a:cubicBezTo>
                    <a:pt x="182" y="47"/>
                    <a:pt x="194" y="60"/>
                    <a:pt x="206" y="71"/>
                  </a:cubicBezTo>
                  <a:cubicBezTo>
                    <a:pt x="208" y="72"/>
                    <a:pt x="210" y="69"/>
                    <a:pt x="209" y="67"/>
                  </a:cubicBezTo>
                  <a:cubicBezTo>
                    <a:pt x="203" y="62"/>
                    <a:pt x="198" y="57"/>
                    <a:pt x="193" y="51"/>
                  </a:cubicBezTo>
                  <a:cubicBezTo>
                    <a:pt x="200" y="58"/>
                    <a:pt x="208" y="65"/>
                    <a:pt x="215" y="71"/>
                  </a:cubicBezTo>
                  <a:cubicBezTo>
                    <a:pt x="217" y="73"/>
                    <a:pt x="218" y="70"/>
                    <a:pt x="217" y="69"/>
                  </a:cubicBezTo>
                  <a:cubicBezTo>
                    <a:pt x="216" y="68"/>
                    <a:pt x="216" y="68"/>
                    <a:pt x="215" y="67"/>
                  </a:cubicBezTo>
                  <a:cubicBezTo>
                    <a:pt x="219" y="70"/>
                    <a:pt x="222" y="72"/>
                    <a:pt x="226" y="75"/>
                  </a:cubicBezTo>
                  <a:cubicBezTo>
                    <a:pt x="234" y="80"/>
                    <a:pt x="242" y="85"/>
                    <a:pt x="249" y="85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3" y="83"/>
                    <a:pt x="235" y="79"/>
                    <a:pt x="227" y="73"/>
                  </a:cubicBezTo>
                  <a:cubicBezTo>
                    <a:pt x="219" y="68"/>
                    <a:pt x="212" y="63"/>
                    <a:pt x="206" y="59"/>
                  </a:cubicBezTo>
                  <a:cubicBezTo>
                    <a:pt x="195" y="49"/>
                    <a:pt x="185" y="38"/>
                    <a:pt x="177" y="26"/>
                  </a:cubicBezTo>
                  <a:cubicBezTo>
                    <a:pt x="176" y="25"/>
                    <a:pt x="175" y="24"/>
                    <a:pt x="175" y="23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4" y="20"/>
                    <a:pt x="174" y="19"/>
                    <a:pt x="172" y="17"/>
                  </a:cubicBezTo>
                  <a:cubicBezTo>
                    <a:pt x="172" y="17"/>
                    <a:pt x="171" y="17"/>
                    <a:pt x="171" y="17"/>
                  </a:cubicBezTo>
                  <a:cubicBezTo>
                    <a:pt x="170" y="15"/>
                    <a:pt x="168" y="13"/>
                    <a:pt x="167" y="11"/>
                  </a:cubicBezTo>
                  <a:cubicBezTo>
                    <a:pt x="168" y="10"/>
                    <a:pt x="169" y="10"/>
                    <a:pt x="169" y="9"/>
                  </a:cubicBezTo>
                  <a:cubicBezTo>
                    <a:pt x="177" y="23"/>
                    <a:pt x="195" y="32"/>
                    <a:pt x="207" y="42"/>
                  </a:cubicBezTo>
                  <a:cubicBezTo>
                    <a:pt x="223" y="55"/>
                    <a:pt x="239" y="77"/>
                    <a:pt x="260" y="82"/>
                  </a:cubicBezTo>
                  <a:cubicBezTo>
                    <a:pt x="262" y="82"/>
                    <a:pt x="263" y="79"/>
                    <a:pt x="262" y="78"/>
                  </a:cubicBezTo>
                  <a:cubicBezTo>
                    <a:pt x="253" y="73"/>
                    <a:pt x="244" y="68"/>
                    <a:pt x="236" y="61"/>
                  </a:cubicBezTo>
                  <a:cubicBezTo>
                    <a:pt x="228" y="54"/>
                    <a:pt x="221" y="47"/>
                    <a:pt x="213" y="41"/>
                  </a:cubicBezTo>
                  <a:cubicBezTo>
                    <a:pt x="200" y="30"/>
                    <a:pt x="181" y="21"/>
                    <a:pt x="171" y="7"/>
                  </a:cubicBezTo>
                  <a:cubicBezTo>
                    <a:pt x="173" y="6"/>
                    <a:pt x="175" y="4"/>
                    <a:pt x="176" y="2"/>
                  </a:cubicBezTo>
                  <a:cubicBezTo>
                    <a:pt x="177" y="1"/>
                    <a:pt x="175" y="0"/>
                    <a:pt x="174" y="1"/>
                  </a:cubicBezTo>
                  <a:cubicBezTo>
                    <a:pt x="173" y="2"/>
                    <a:pt x="171" y="4"/>
                    <a:pt x="170" y="5"/>
                  </a:cubicBezTo>
                  <a:cubicBezTo>
                    <a:pt x="170" y="4"/>
                    <a:pt x="169" y="4"/>
                    <a:pt x="169" y="4"/>
                  </a:cubicBezTo>
                  <a:cubicBezTo>
                    <a:pt x="168" y="2"/>
                    <a:pt x="166" y="3"/>
                    <a:pt x="167" y="5"/>
                  </a:cubicBezTo>
                  <a:cubicBezTo>
                    <a:pt x="167" y="5"/>
                    <a:pt x="167" y="6"/>
                    <a:pt x="168" y="7"/>
                  </a:cubicBezTo>
                  <a:cubicBezTo>
                    <a:pt x="167" y="7"/>
                    <a:pt x="166" y="8"/>
                    <a:pt x="166" y="8"/>
                  </a:cubicBezTo>
                  <a:cubicBezTo>
                    <a:pt x="166" y="8"/>
                    <a:pt x="165" y="8"/>
                    <a:pt x="165" y="7"/>
                  </a:cubicBezTo>
                  <a:cubicBezTo>
                    <a:pt x="165" y="6"/>
                    <a:pt x="163" y="7"/>
                    <a:pt x="163" y="8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1" y="11"/>
                    <a:pt x="159" y="12"/>
                    <a:pt x="156" y="14"/>
                  </a:cubicBezTo>
                  <a:cubicBezTo>
                    <a:pt x="156" y="13"/>
                    <a:pt x="156" y="13"/>
                    <a:pt x="155" y="13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2" y="15"/>
                    <a:pt x="149" y="16"/>
                    <a:pt x="146" y="17"/>
                  </a:cubicBezTo>
                  <a:cubicBezTo>
                    <a:pt x="145" y="15"/>
                    <a:pt x="143" y="13"/>
                    <a:pt x="142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0"/>
                    <a:pt x="140" y="10"/>
                    <a:pt x="140" y="9"/>
                  </a:cubicBezTo>
                  <a:cubicBezTo>
                    <a:pt x="139" y="8"/>
                    <a:pt x="137" y="10"/>
                    <a:pt x="138" y="11"/>
                  </a:cubicBezTo>
                  <a:cubicBezTo>
                    <a:pt x="138" y="11"/>
                    <a:pt x="139" y="11"/>
                    <a:pt x="139" y="12"/>
                  </a:cubicBezTo>
                  <a:cubicBezTo>
                    <a:pt x="135" y="14"/>
                    <a:pt x="130" y="16"/>
                    <a:pt x="126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4" y="18"/>
                    <a:pt x="123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9"/>
                  </a:cubicBezTo>
                  <a:cubicBezTo>
                    <a:pt x="121" y="19"/>
                    <a:pt x="120" y="19"/>
                    <a:pt x="120" y="19"/>
                  </a:cubicBezTo>
                  <a:cubicBezTo>
                    <a:pt x="120" y="18"/>
                    <a:pt x="120" y="17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20" y="17"/>
                    <a:pt x="120" y="18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6"/>
                    <a:pt x="122" y="16"/>
                    <a:pt x="121" y="15"/>
                  </a:cubicBezTo>
                  <a:cubicBezTo>
                    <a:pt x="121" y="15"/>
                    <a:pt x="121" y="15"/>
                    <a:pt x="121" y="14"/>
                  </a:cubicBezTo>
                  <a:cubicBezTo>
                    <a:pt x="121" y="14"/>
                    <a:pt x="120" y="14"/>
                    <a:pt x="120" y="14"/>
                  </a:cubicBezTo>
                  <a:cubicBezTo>
                    <a:pt x="120" y="14"/>
                    <a:pt x="119" y="14"/>
                    <a:pt x="119" y="14"/>
                  </a:cubicBezTo>
                  <a:cubicBezTo>
                    <a:pt x="119" y="15"/>
                    <a:pt x="118" y="15"/>
                    <a:pt x="118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8"/>
                    <a:pt x="118" y="19"/>
                    <a:pt x="118" y="20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0"/>
                    <a:pt x="117" y="19"/>
                    <a:pt x="117" y="18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7"/>
                    <a:pt x="116" y="17"/>
                    <a:pt x="116" y="16"/>
                  </a:cubicBezTo>
                  <a:cubicBezTo>
                    <a:pt x="118" y="15"/>
                    <a:pt x="116" y="12"/>
                    <a:pt x="114" y="13"/>
                  </a:cubicBezTo>
                  <a:cubicBezTo>
                    <a:pt x="111" y="16"/>
                    <a:pt x="110" y="19"/>
                    <a:pt x="112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8" y="21"/>
                    <a:pt x="105" y="18"/>
                    <a:pt x="103" y="15"/>
                  </a:cubicBezTo>
                  <a:cubicBezTo>
                    <a:pt x="105" y="13"/>
                    <a:pt x="106" y="11"/>
                    <a:pt x="108" y="10"/>
                  </a:cubicBezTo>
                  <a:cubicBezTo>
                    <a:pt x="109" y="9"/>
                    <a:pt x="107" y="7"/>
                    <a:pt x="106" y="8"/>
                  </a:cubicBezTo>
                  <a:cubicBezTo>
                    <a:pt x="104" y="9"/>
                    <a:pt x="103" y="11"/>
                    <a:pt x="101" y="12"/>
                  </a:cubicBezTo>
                  <a:cubicBezTo>
                    <a:pt x="101" y="12"/>
                    <a:pt x="101" y="11"/>
                    <a:pt x="100" y="11"/>
                  </a:cubicBezTo>
                  <a:cubicBezTo>
                    <a:pt x="100" y="9"/>
                    <a:pt x="98" y="10"/>
                    <a:pt x="98" y="12"/>
                  </a:cubicBezTo>
                  <a:cubicBezTo>
                    <a:pt x="98" y="12"/>
                    <a:pt x="99" y="13"/>
                    <a:pt x="99" y="14"/>
                  </a:cubicBezTo>
                  <a:cubicBezTo>
                    <a:pt x="98" y="14"/>
                    <a:pt x="98" y="15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3"/>
                    <a:pt x="94" y="14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3" y="18"/>
                    <a:pt x="90" y="20"/>
                    <a:pt x="87" y="21"/>
                  </a:cubicBezTo>
                  <a:cubicBezTo>
                    <a:pt x="87" y="21"/>
                    <a:pt x="87" y="20"/>
                    <a:pt x="87" y="2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3" y="23"/>
                    <a:pt x="80" y="24"/>
                    <a:pt x="77" y="24"/>
                  </a:cubicBezTo>
                  <a:cubicBezTo>
                    <a:pt x="76" y="22"/>
                    <a:pt x="74" y="21"/>
                    <a:pt x="73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1" y="17"/>
                  </a:cubicBezTo>
                  <a:cubicBezTo>
                    <a:pt x="71" y="16"/>
                    <a:pt x="69" y="17"/>
                    <a:pt x="69" y="18"/>
                  </a:cubicBezTo>
                  <a:cubicBezTo>
                    <a:pt x="70" y="18"/>
                    <a:pt x="70" y="18"/>
                    <a:pt x="70" y="19"/>
                  </a:cubicBezTo>
                  <a:cubicBezTo>
                    <a:pt x="66" y="21"/>
                    <a:pt x="62" y="23"/>
                    <a:pt x="57" y="25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6" y="25"/>
                    <a:pt x="55" y="26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2" y="26"/>
                  </a:cubicBezTo>
                  <a:cubicBezTo>
                    <a:pt x="52" y="26"/>
                    <a:pt x="51" y="26"/>
                    <a:pt x="51" y="27"/>
                  </a:cubicBezTo>
                  <a:cubicBezTo>
                    <a:pt x="51" y="26"/>
                    <a:pt x="51" y="25"/>
                    <a:pt x="51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4"/>
                    <a:pt x="51" y="24"/>
                    <a:pt x="52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3"/>
                    <a:pt x="53" y="22"/>
                  </a:cubicBezTo>
                  <a:cubicBezTo>
                    <a:pt x="53" y="22"/>
                    <a:pt x="53" y="22"/>
                    <a:pt x="52" y="22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0" y="22"/>
                    <a:pt x="50" y="22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5"/>
                    <a:pt x="49" y="26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8" y="27"/>
                    <a:pt x="48" y="26"/>
                    <a:pt x="49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8" y="23"/>
                  </a:cubicBezTo>
                  <a:cubicBezTo>
                    <a:pt x="49" y="22"/>
                    <a:pt x="47" y="20"/>
                    <a:pt x="46" y="21"/>
                  </a:cubicBezTo>
                  <a:cubicBezTo>
                    <a:pt x="42" y="23"/>
                    <a:pt x="41" y="27"/>
                    <a:pt x="43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4"/>
                    <a:pt x="44" y="34"/>
                    <a:pt x="45" y="35"/>
                  </a:cubicBezTo>
                  <a:cubicBezTo>
                    <a:pt x="44" y="39"/>
                    <a:pt x="44" y="42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7"/>
                    <a:pt x="43" y="49"/>
                    <a:pt x="43" y="50"/>
                  </a:cubicBezTo>
                  <a:cubicBezTo>
                    <a:pt x="42" y="55"/>
                    <a:pt x="42" y="60"/>
                    <a:pt x="42" y="66"/>
                  </a:cubicBezTo>
                  <a:cubicBezTo>
                    <a:pt x="39" y="87"/>
                    <a:pt x="38" y="108"/>
                    <a:pt x="37" y="130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9" y="117"/>
                    <a:pt x="40" y="104"/>
                    <a:pt x="41" y="91"/>
                  </a:cubicBezTo>
                  <a:cubicBezTo>
                    <a:pt x="41" y="100"/>
                    <a:pt x="41" y="108"/>
                    <a:pt x="41" y="117"/>
                  </a:cubicBezTo>
                  <a:cubicBezTo>
                    <a:pt x="41" y="118"/>
                    <a:pt x="41" y="119"/>
                    <a:pt x="41" y="120"/>
                  </a:cubicBezTo>
                  <a:cubicBezTo>
                    <a:pt x="37" y="146"/>
                    <a:pt x="31" y="172"/>
                    <a:pt x="26" y="198"/>
                  </a:cubicBezTo>
                  <a:cubicBezTo>
                    <a:pt x="21" y="229"/>
                    <a:pt x="17" y="260"/>
                    <a:pt x="14" y="291"/>
                  </a:cubicBezTo>
                  <a:cubicBezTo>
                    <a:pt x="11" y="322"/>
                    <a:pt x="7" y="353"/>
                    <a:pt x="5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3" y="384"/>
                    <a:pt x="3" y="383"/>
                    <a:pt x="2" y="383"/>
                  </a:cubicBezTo>
                  <a:cubicBezTo>
                    <a:pt x="2" y="383"/>
                    <a:pt x="2" y="383"/>
                    <a:pt x="2" y="383"/>
                  </a:cubicBezTo>
                  <a:cubicBezTo>
                    <a:pt x="2" y="383"/>
                    <a:pt x="2" y="383"/>
                    <a:pt x="1" y="383"/>
                  </a:cubicBezTo>
                  <a:cubicBezTo>
                    <a:pt x="1" y="383"/>
                    <a:pt x="1" y="383"/>
                    <a:pt x="1" y="383"/>
                  </a:cubicBezTo>
                  <a:cubicBezTo>
                    <a:pt x="0" y="383"/>
                    <a:pt x="0" y="384"/>
                    <a:pt x="0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" y="385"/>
                    <a:pt x="1" y="385"/>
                    <a:pt x="1" y="385"/>
                  </a:cubicBezTo>
                  <a:cubicBezTo>
                    <a:pt x="2" y="386"/>
                    <a:pt x="2" y="386"/>
                    <a:pt x="3" y="387"/>
                  </a:cubicBezTo>
                  <a:cubicBezTo>
                    <a:pt x="3" y="386"/>
                    <a:pt x="3" y="386"/>
                    <a:pt x="3" y="386"/>
                  </a:cubicBezTo>
                  <a:cubicBezTo>
                    <a:pt x="8" y="404"/>
                    <a:pt x="28" y="413"/>
                    <a:pt x="42" y="423"/>
                  </a:cubicBezTo>
                  <a:cubicBezTo>
                    <a:pt x="61" y="437"/>
                    <a:pt x="77" y="457"/>
                    <a:pt x="100" y="464"/>
                  </a:cubicBezTo>
                  <a:cubicBezTo>
                    <a:pt x="100" y="464"/>
                    <a:pt x="101" y="464"/>
                    <a:pt x="101" y="464"/>
                  </a:cubicBezTo>
                  <a:cubicBezTo>
                    <a:pt x="102" y="464"/>
                    <a:pt x="104" y="465"/>
                    <a:pt x="105" y="465"/>
                  </a:cubicBezTo>
                  <a:cubicBezTo>
                    <a:pt x="104" y="469"/>
                    <a:pt x="103" y="473"/>
                    <a:pt x="103" y="476"/>
                  </a:cubicBezTo>
                  <a:cubicBezTo>
                    <a:pt x="105" y="476"/>
                    <a:pt x="105" y="476"/>
                    <a:pt x="105" y="476"/>
                  </a:cubicBezTo>
                  <a:cubicBezTo>
                    <a:pt x="105" y="473"/>
                    <a:pt x="106" y="469"/>
                    <a:pt x="107" y="465"/>
                  </a:cubicBezTo>
                  <a:cubicBezTo>
                    <a:pt x="108" y="466"/>
                    <a:pt x="109" y="466"/>
                    <a:pt x="110" y="465"/>
                  </a:cubicBezTo>
                  <a:cubicBezTo>
                    <a:pt x="109" y="466"/>
                    <a:pt x="109" y="467"/>
                    <a:pt x="108" y="468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68"/>
                    <a:pt x="111" y="467"/>
                    <a:pt x="112" y="465"/>
                  </a:cubicBezTo>
                  <a:cubicBezTo>
                    <a:pt x="115" y="465"/>
                    <a:pt x="118" y="464"/>
                    <a:pt x="121" y="464"/>
                  </a:cubicBezTo>
                  <a:cubicBezTo>
                    <a:pt x="130" y="461"/>
                    <a:pt x="141" y="456"/>
                    <a:pt x="150" y="450"/>
                  </a:cubicBezTo>
                  <a:cubicBezTo>
                    <a:pt x="150" y="450"/>
                    <a:pt x="150" y="450"/>
                    <a:pt x="150" y="450"/>
                  </a:cubicBezTo>
                  <a:cubicBezTo>
                    <a:pt x="150" y="450"/>
                    <a:pt x="150" y="450"/>
                    <a:pt x="150" y="450"/>
                  </a:cubicBezTo>
                  <a:cubicBezTo>
                    <a:pt x="151" y="450"/>
                    <a:pt x="151" y="450"/>
                    <a:pt x="151" y="450"/>
                  </a:cubicBezTo>
                  <a:cubicBezTo>
                    <a:pt x="151" y="451"/>
                    <a:pt x="151" y="452"/>
                    <a:pt x="151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1"/>
                    <a:pt x="153" y="450"/>
                    <a:pt x="153" y="448"/>
                  </a:cubicBezTo>
                  <a:cubicBezTo>
                    <a:pt x="157" y="446"/>
                    <a:pt x="160" y="443"/>
                    <a:pt x="162" y="440"/>
                  </a:cubicBezTo>
                  <a:cubicBezTo>
                    <a:pt x="164" y="438"/>
                    <a:pt x="161" y="436"/>
                    <a:pt x="159" y="438"/>
                  </a:cubicBezTo>
                  <a:cubicBezTo>
                    <a:pt x="157" y="439"/>
                    <a:pt x="156" y="441"/>
                    <a:pt x="154" y="442"/>
                  </a:cubicBezTo>
                  <a:cubicBezTo>
                    <a:pt x="154" y="440"/>
                    <a:pt x="154" y="437"/>
                    <a:pt x="154" y="435"/>
                  </a:cubicBezTo>
                  <a:cubicBezTo>
                    <a:pt x="154" y="435"/>
                    <a:pt x="154" y="435"/>
                    <a:pt x="154" y="435"/>
                  </a:cubicBezTo>
                  <a:cubicBezTo>
                    <a:pt x="153" y="435"/>
                    <a:pt x="153" y="435"/>
                    <a:pt x="153" y="435"/>
                  </a:cubicBezTo>
                  <a:cubicBezTo>
                    <a:pt x="153" y="434"/>
                    <a:pt x="153" y="433"/>
                    <a:pt x="153" y="432"/>
                  </a:cubicBezTo>
                  <a:cubicBezTo>
                    <a:pt x="153" y="428"/>
                    <a:pt x="154" y="423"/>
                    <a:pt x="154" y="417"/>
                  </a:cubicBezTo>
                  <a:cubicBezTo>
                    <a:pt x="154" y="417"/>
                    <a:pt x="154" y="417"/>
                    <a:pt x="154" y="417"/>
                  </a:cubicBezTo>
                  <a:cubicBezTo>
                    <a:pt x="154" y="413"/>
                    <a:pt x="155" y="408"/>
                    <a:pt x="156" y="404"/>
                  </a:cubicBezTo>
                  <a:cubicBezTo>
                    <a:pt x="158" y="387"/>
                    <a:pt x="161" y="370"/>
                    <a:pt x="165" y="354"/>
                  </a:cubicBezTo>
                  <a:cubicBezTo>
                    <a:pt x="170" y="330"/>
                    <a:pt x="173" y="307"/>
                    <a:pt x="177" y="284"/>
                  </a:cubicBezTo>
                  <a:cubicBezTo>
                    <a:pt x="177" y="284"/>
                    <a:pt x="177" y="284"/>
                    <a:pt x="177" y="284"/>
                  </a:cubicBezTo>
                  <a:cubicBezTo>
                    <a:pt x="177" y="283"/>
                    <a:pt x="177" y="282"/>
                    <a:pt x="177" y="282"/>
                  </a:cubicBezTo>
                  <a:cubicBezTo>
                    <a:pt x="179" y="272"/>
                    <a:pt x="180" y="261"/>
                    <a:pt x="182" y="251"/>
                  </a:cubicBezTo>
                  <a:cubicBezTo>
                    <a:pt x="182" y="250"/>
                    <a:pt x="183" y="248"/>
                    <a:pt x="183" y="247"/>
                  </a:cubicBezTo>
                  <a:cubicBezTo>
                    <a:pt x="183" y="247"/>
                    <a:pt x="183" y="247"/>
                    <a:pt x="183" y="247"/>
                  </a:cubicBezTo>
                  <a:cubicBezTo>
                    <a:pt x="183" y="247"/>
                    <a:pt x="183" y="247"/>
                    <a:pt x="183" y="247"/>
                  </a:cubicBezTo>
                  <a:cubicBezTo>
                    <a:pt x="184" y="238"/>
                    <a:pt x="186" y="230"/>
                    <a:pt x="188" y="221"/>
                  </a:cubicBezTo>
                  <a:cubicBezTo>
                    <a:pt x="188" y="221"/>
                    <a:pt x="188" y="220"/>
                    <a:pt x="189" y="220"/>
                  </a:cubicBezTo>
                  <a:cubicBezTo>
                    <a:pt x="189" y="220"/>
                    <a:pt x="189" y="220"/>
                    <a:pt x="189" y="220"/>
                  </a:cubicBezTo>
                  <a:cubicBezTo>
                    <a:pt x="188" y="226"/>
                    <a:pt x="187" y="233"/>
                    <a:pt x="186" y="238"/>
                  </a:cubicBezTo>
                  <a:cubicBezTo>
                    <a:pt x="187" y="238"/>
                    <a:pt x="187" y="238"/>
                    <a:pt x="187" y="238"/>
                  </a:cubicBezTo>
                  <a:cubicBezTo>
                    <a:pt x="186" y="238"/>
                    <a:pt x="186" y="239"/>
                    <a:pt x="186" y="239"/>
                  </a:cubicBezTo>
                  <a:cubicBezTo>
                    <a:pt x="187" y="241"/>
                    <a:pt x="187" y="241"/>
                    <a:pt x="187" y="241"/>
                  </a:cubicBezTo>
                  <a:cubicBezTo>
                    <a:pt x="188" y="240"/>
                    <a:pt x="189" y="239"/>
                    <a:pt x="191" y="238"/>
                  </a:cubicBezTo>
                  <a:cubicBezTo>
                    <a:pt x="190" y="239"/>
                    <a:pt x="190" y="239"/>
                    <a:pt x="190" y="240"/>
                  </a:cubicBezTo>
                  <a:cubicBezTo>
                    <a:pt x="187" y="247"/>
                    <a:pt x="186" y="258"/>
                    <a:pt x="185" y="267"/>
                  </a:cubicBezTo>
                  <a:cubicBezTo>
                    <a:pt x="177" y="311"/>
                    <a:pt x="172" y="356"/>
                    <a:pt x="170" y="400"/>
                  </a:cubicBezTo>
                  <a:cubicBezTo>
                    <a:pt x="170" y="400"/>
                    <a:pt x="170" y="400"/>
                    <a:pt x="170" y="400"/>
                  </a:cubicBezTo>
                  <a:cubicBezTo>
                    <a:pt x="169" y="401"/>
                    <a:pt x="169" y="403"/>
                    <a:pt x="170" y="404"/>
                  </a:cubicBezTo>
                  <a:cubicBezTo>
                    <a:pt x="170" y="417"/>
                    <a:pt x="169" y="431"/>
                    <a:pt x="169" y="444"/>
                  </a:cubicBezTo>
                  <a:cubicBezTo>
                    <a:pt x="169" y="444"/>
                    <a:pt x="168" y="444"/>
                    <a:pt x="168" y="444"/>
                  </a:cubicBezTo>
                  <a:cubicBezTo>
                    <a:pt x="167" y="447"/>
                    <a:pt x="167" y="449"/>
                    <a:pt x="167" y="451"/>
                  </a:cubicBezTo>
                  <a:cubicBezTo>
                    <a:pt x="163" y="449"/>
                    <a:pt x="160" y="448"/>
                    <a:pt x="157" y="446"/>
                  </a:cubicBezTo>
                  <a:cubicBezTo>
                    <a:pt x="157" y="448"/>
                    <a:pt x="157" y="450"/>
                    <a:pt x="156" y="452"/>
                  </a:cubicBezTo>
                  <a:cubicBezTo>
                    <a:pt x="160" y="454"/>
                    <a:pt x="164" y="455"/>
                    <a:pt x="168" y="456"/>
                  </a:cubicBezTo>
                  <a:cubicBezTo>
                    <a:pt x="169" y="456"/>
                    <a:pt x="169" y="456"/>
                    <a:pt x="170" y="456"/>
                  </a:cubicBezTo>
                  <a:cubicBezTo>
                    <a:pt x="171" y="457"/>
                    <a:pt x="172" y="458"/>
                    <a:pt x="174" y="458"/>
                  </a:cubicBezTo>
                  <a:cubicBezTo>
                    <a:pt x="173" y="462"/>
                    <a:pt x="172" y="465"/>
                    <a:pt x="172" y="469"/>
                  </a:cubicBezTo>
                  <a:cubicBezTo>
                    <a:pt x="174" y="469"/>
                    <a:pt x="174" y="469"/>
                    <a:pt x="174" y="469"/>
                  </a:cubicBezTo>
                  <a:cubicBezTo>
                    <a:pt x="174" y="466"/>
                    <a:pt x="175" y="462"/>
                    <a:pt x="176" y="458"/>
                  </a:cubicBezTo>
                  <a:cubicBezTo>
                    <a:pt x="177" y="458"/>
                    <a:pt x="178" y="458"/>
                    <a:pt x="179" y="458"/>
                  </a:cubicBezTo>
                  <a:cubicBezTo>
                    <a:pt x="178" y="459"/>
                    <a:pt x="178" y="460"/>
                    <a:pt x="177" y="461"/>
                  </a:cubicBezTo>
                  <a:cubicBezTo>
                    <a:pt x="178" y="462"/>
                    <a:pt x="178" y="462"/>
                    <a:pt x="178" y="462"/>
                  </a:cubicBezTo>
                  <a:cubicBezTo>
                    <a:pt x="179" y="461"/>
                    <a:pt x="180" y="459"/>
                    <a:pt x="181" y="458"/>
                  </a:cubicBezTo>
                  <a:cubicBezTo>
                    <a:pt x="184" y="458"/>
                    <a:pt x="187" y="457"/>
                    <a:pt x="189" y="456"/>
                  </a:cubicBezTo>
                  <a:cubicBezTo>
                    <a:pt x="199" y="454"/>
                    <a:pt x="210" y="449"/>
                    <a:pt x="219" y="443"/>
                  </a:cubicBezTo>
                  <a:cubicBezTo>
                    <a:pt x="219" y="443"/>
                    <a:pt x="219" y="443"/>
                    <a:pt x="219" y="443"/>
                  </a:cubicBezTo>
                  <a:cubicBezTo>
                    <a:pt x="219" y="443"/>
                    <a:pt x="219" y="443"/>
                    <a:pt x="219" y="443"/>
                  </a:cubicBezTo>
                  <a:cubicBezTo>
                    <a:pt x="220" y="443"/>
                    <a:pt x="220" y="443"/>
                    <a:pt x="220" y="443"/>
                  </a:cubicBezTo>
                  <a:cubicBezTo>
                    <a:pt x="220" y="444"/>
                    <a:pt x="220" y="444"/>
                    <a:pt x="220" y="445"/>
                  </a:cubicBezTo>
                  <a:cubicBezTo>
                    <a:pt x="222" y="445"/>
                    <a:pt x="222" y="445"/>
                    <a:pt x="222" y="445"/>
                  </a:cubicBezTo>
                  <a:cubicBezTo>
                    <a:pt x="222" y="444"/>
                    <a:pt x="222" y="442"/>
                    <a:pt x="222" y="441"/>
                  </a:cubicBezTo>
                  <a:cubicBezTo>
                    <a:pt x="225" y="439"/>
                    <a:pt x="228" y="436"/>
                    <a:pt x="231" y="433"/>
                  </a:cubicBezTo>
                  <a:cubicBezTo>
                    <a:pt x="232" y="431"/>
                    <a:pt x="229" y="429"/>
                    <a:pt x="228" y="430"/>
                  </a:cubicBezTo>
                  <a:cubicBezTo>
                    <a:pt x="226" y="432"/>
                    <a:pt x="224" y="434"/>
                    <a:pt x="222" y="435"/>
                  </a:cubicBezTo>
                  <a:cubicBezTo>
                    <a:pt x="223" y="433"/>
                    <a:pt x="223" y="430"/>
                    <a:pt x="223" y="428"/>
                  </a:cubicBezTo>
                  <a:cubicBezTo>
                    <a:pt x="223" y="427"/>
                    <a:pt x="223" y="427"/>
                    <a:pt x="223" y="427"/>
                  </a:cubicBezTo>
                  <a:cubicBezTo>
                    <a:pt x="222" y="427"/>
                    <a:pt x="222" y="427"/>
                    <a:pt x="222" y="427"/>
                  </a:cubicBezTo>
                  <a:cubicBezTo>
                    <a:pt x="222" y="426"/>
                    <a:pt x="222" y="426"/>
                    <a:pt x="222" y="425"/>
                  </a:cubicBezTo>
                  <a:cubicBezTo>
                    <a:pt x="222" y="422"/>
                    <a:pt x="222" y="420"/>
                    <a:pt x="222" y="417"/>
                  </a:cubicBezTo>
                  <a:cubicBezTo>
                    <a:pt x="223" y="416"/>
                    <a:pt x="223" y="416"/>
                    <a:pt x="223" y="416"/>
                  </a:cubicBezTo>
                  <a:cubicBezTo>
                    <a:pt x="223" y="415"/>
                    <a:pt x="223" y="414"/>
                    <a:pt x="223" y="414"/>
                  </a:cubicBezTo>
                  <a:cubicBezTo>
                    <a:pt x="223" y="413"/>
                    <a:pt x="223" y="411"/>
                    <a:pt x="223" y="410"/>
                  </a:cubicBezTo>
                  <a:cubicBezTo>
                    <a:pt x="223" y="410"/>
                    <a:pt x="223" y="410"/>
                    <a:pt x="223" y="410"/>
                  </a:cubicBezTo>
                  <a:cubicBezTo>
                    <a:pt x="223" y="406"/>
                    <a:pt x="224" y="401"/>
                    <a:pt x="224" y="396"/>
                  </a:cubicBezTo>
                  <a:cubicBezTo>
                    <a:pt x="225" y="388"/>
                    <a:pt x="227" y="379"/>
                    <a:pt x="228" y="371"/>
                  </a:cubicBezTo>
                  <a:cubicBezTo>
                    <a:pt x="230" y="371"/>
                    <a:pt x="231" y="370"/>
                    <a:pt x="231" y="368"/>
                  </a:cubicBezTo>
                  <a:cubicBezTo>
                    <a:pt x="232" y="358"/>
                    <a:pt x="234" y="348"/>
                    <a:pt x="235" y="338"/>
                  </a:cubicBezTo>
                  <a:cubicBezTo>
                    <a:pt x="239" y="320"/>
                    <a:pt x="242" y="302"/>
                    <a:pt x="244" y="284"/>
                  </a:cubicBezTo>
                  <a:cubicBezTo>
                    <a:pt x="245" y="283"/>
                    <a:pt x="246" y="283"/>
                    <a:pt x="246" y="282"/>
                  </a:cubicBezTo>
                  <a:cubicBezTo>
                    <a:pt x="240" y="329"/>
                    <a:pt x="236" y="380"/>
                    <a:pt x="236" y="418"/>
                  </a:cubicBezTo>
                  <a:cubicBezTo>
                    <a:pt x="235" y="418"/>
                    <a:pt x="235" y="418"/>
                    <a:pt x="235" y="419"/>
                  </a:cubicBezTo>
                  <a:cubicBezTo>
                    <a:pt x="234" y="421"/>
                    <a:pt x="233" y="423"/>
                    <a:pt x="233" y="425"/>
                  </a:cubicBezTo>
                  <a:cubicBezTo>
                    <a:pt x="231" y="424"/>
                    <a:pt x="228" y="423"/>
                    <a:pt x="226" y="421"/>
                  </a:cubicBezTo>
                  <a:cubicBezTo>
                    <a:pt x="226" y="423"/>
                    <a:pt x="226" y="425"/>
                    <a:pt x="226" y="427"/>
                  </a:cubicBezTo>
                  <a:cubicBezTo>
                    <a:pt x="229" y="429"/>
                    <a:pt x="232" y="430"/>
                    <a:pt x="235" y="431"/>
                  </a:cubicBezTo>
                  <a:cubicBezTo>
                    <a:pt x="235" y="431"/>
                    <a:pt x="236" y="431"/>
                    <a:pt x="236" y="431"/>
                  </a:cubicBezTo>
                  <a:cubicBezTo>
                    <a:pt x="237" y="431"/>
                    <a:pt x="239" y="432"/>
                    <a:pt x="241" y="432"/>
                  </a:cubicBezTo>
                  <a:cubicBezTo>
                    <a:pt x="239" y="436"/>
                    <a:pt x="239" y="440"/>
                    <a:pt x="238" y="443"/>
                  </a:cubicBezTo>
                  <a:cubicBezTo>
                    <a:pt x="240" y="443"/>
                    <a:pt x="240" y="443"/>
                    <a:pt x="240" y="443"/>
                  </a:cubicBezTo>
                  <a:cubicBezTo>
                    <a:pt x="240" y="440"/>
                    <a:pt x="241" y="436"/>
                    <a:pt x="242" y="433"/>
                  </a:cubicBezTo>
                  <a:cubicBezTo>
                    <a:pt x="243" y="433"/>
                    <a:pt x="244" y="433"/>
                    <a:pt x="245" y="433"/>
                  </a:cubicBezTo>
                  <a:cubicBezTo>
                    <a:pt x="245" y="434"/>
                    <a:pt x="244" y="434"/>
                    <a:pt x="243" y="435"/>
                  </a:cubicBezTo>
                  <a:cubicBezTo>
                    <a:pt x="245" y="436"/>
                    <a:pt x="245" y="436"/>
                    <a:pt x="245" y="436"/>
                  </a:cubicBezTo>
                  <a:cubicBezTo>
                    <a:pt x="246" y="435"/>
                    <a:pt x="247" y="434"/>
                    <a:pt x="248" y="432"/>
                  </a:cubicBezTo>
                  <a:cubicBezTo>
                    <a:pt x="250" y="432"/>
                    <a:pt x="253" y="431"/>
                    <a:pt x="256" y="431"/>
                  </a:cubicBezTo>
                  <a:cubicBezTo>
                    <a:pt x="264" y="428"/>
                    <a:pt x="273" y="425"/>
                    <a:pt x="282" y="420"/>
                  </a:cubicBezTo>
                  <a:cubicBezTo>
                    <a:pt x="283" y="421"/>
                    <a:pt x="285" y="421"/>
                    <a:pt x="287" y="422"/>
                  </a:cubicBezTo>
                  <a:cubicBezTo>
                    <a:pt x="287" y="422"/>
                    <a:pt x="288" y="422"/>
                    <a:pt x="288" y="422"/>
                  </a:cubicBezTo>
                  <a:cubicBezTo>
                    <a:pt x="289" y="422"/>
                    <a:pt x="290" y="423"/>
                    <a:pt x="292" y="423"/>
                  </a:cubicBezTo>
                  <a:cubicBezTo>
                    <a:pt x="291" y="426"/>
                    <a:pt x="290" y="430"/>
                    <a:pt x="290" y="433"/>
                  </a:cubicBezTo>
                  <a:cubicBezTo>
                    <a:pt x="291" y="433"/>
                    <a:pt x="291" y="433"/>
                    <a:pt x="291" y="433"/>
                  </a:cubicBezTo>
                  <a:cubicBezTo>
                    <a:pt x="292" y="430"/>
                    <a:pt x="292" y="427"/>
                    <a:pt x="293" y="423"/>
                  </a:cubicBezTo>
                  <a:cubicBezTo>
                    <a:pt x="294" y="423"/>
                    <a:pt x="295" y="423"/>
                    <a:pt x="296" y="423"/>
                  </a:cubicBezTo>
                  <a:cubicBezTo>
                    <a:pt x="295" y="424"/>
                    <a:pt x="295" y="425"/>
                    <a:pt x="294" y="426"/>
                  </a:cubicBezTo>
                  <a:cubicBezTo>
                    <a:pt x="296" y="427"/>
                    <a:pt x="296" y="427"/>
                    <a:pt x="296" y="427"/>
                  </a:cubicBezTo>
                  <a:cubicBezTo>
                    <a:pt x="296" y="426"/>
                    <a:pt x="297" y="424"/>
                    <a:pt x="298" y="423"/>
                  </a:cubicBezTo>
                  <a:cubicBezTo>
                    <a:pt x="300" y="423"/>
                    <a:pt x="303" y="422"/>
                    <a:pt x="305" y="422"/>
                  </a:cubicBezTo>
                  <a:cubicBezTo>
                    <a:pt x="313" y="419"/>
                    <a:pt x="323" y="415"/>
                    <a:pt x="331" y="410"/>
                  </a:cubicBezTo>
                  <a:cubicBezTo>
                    <a:pt x="331" y="410"/>
                    <a:pt x="331" y="410"/>
                    <a:pt x="331" y="410"/>
                  </a:cubicBezTo>
                  <a:cubicBezTo>
                    <a:pt x="331" y="410"/>
                    <a:pt x="331" y="410"/>
                    <a:pt x="331" y="410"/>
                  </a:cubicBezTo>
                  <a:cubicBezTo>
                    <a:pt x="332" y="410"/>
                    <a:pt x="332" y="410"/>
                    <a:pt x="332" y="410"/>
                  </a:cubicBezTo>
                  <a:cubicBezTo>
                    <a:pt x="332" y="411"/>
                    <a:pt x="332" y="411"/>
                    <a:pt x="332" y="41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34" y="411"/>
                    <a:pt x="334" y="409"/>
                    <a:pt x="334" y="408"/>
                  </a:cubicBezTo>
                  <a:cubicBezTo>
                    <a:pt x="337" y="406"/>
                    <a:pt x="340" y="403"/>
                    <a:pt x="342" y="401"/>
                  </a:cubicBezTo>
                  <a:cubicBezTo>
                    <a:pt x="343" y="399"/>
                    <a:pt x="340" y="397"/>
                    <a:pt x="339" y="399"/>
                  </a:cubicBezTo>
                  <a:cubicBezTo>
                    <a:pt x="338" y="400"/>
                    <a:pt x="336" y="402"/>
                    <a:pt x="334" y="403"/>
                  </a:cubicBezTo>
                  <a:cubicBezTo>
                    <a:pt x="335" y="401"/>
                    <a:pt x="335" y="399"/>
                    <a:pt x="335" y="396"/>
                  </a:cubicBezTo>
                  <a:cubicBezTo>
                    <a:pt x="335" y="396"/>
                    <a:pt x="335" y="396"/>
                    <a:pt x="335" y="396"/>
                  </a:cubicBezTo>
                  <a:cubicBezTo>
                    <a:pt x="334" y="396"/>
                    <a:pt x="334" y="396"/>
                    <a:pt x="334" y="396"/>
                  </a:cubicBezTo>
                  <a:cubicBezTo>
                    <a:pt x="334" y="395"/>
                    <a:pt x="334" y="395"/>
                    <a:pt x="334" y="394"/>
                  </a:cubicBezTo>
                  <a:cubicBezTo>
                    <a:pt x="334" y="392"/>
                    <a:pt x="334" y="389"/>
                    <a:pt x="334" y="387"/>
                  </a:cubicBezTo>
                  <a:cubicBezTo>
                    <a:pt x="334" y="386"/>
                    <a:pt x="335" y="386"/>
                    <a:pt x="335" y="386"/>
                  </a:cubicBezTo>
                  <a:cubicBezTo>
                    <a:pt x="335" y="385"/>
                    <a:pt x="335" y="385"/>
                    <a:pt x="335" y="384"/>
                  </a:cubicBezTo>
                  <a:cubicBezTo>
                    <a:pt x="335" y="383"/>
                    <a:pt x="335" y="382"/>
                    <a:pt x="335" y="381"/>
                  </a:cubicBezTo>
                  <a:cubicBezTo>
                    <a:pt x="335" y="381"/>
                    <a:pt x="335" y="381"/>
                    <a:pt x="335" y="381"/>
                  </a:cubicBezTo>
                  <a:cubicBezTo>
                    <a:pt x="335" y="377"/>
                    <a:pt x="335" y="373"/>
                    <a:pt x="336" y="369"/>
                  </a:cubicBezTo>
                  <a:cubicBezTo>
                    <a:pt x="337" y="361"/>
                    <a:pt x="338" y="354"/>
                    <a:pt x="340" y="346"/>
                  </a:cubicBezTo>
                  <a:cubicBezTo>
                    <a:pt x="341" y="346"/>
                    <a:pt x="341" y="345"/>
                    <a:pt x="342" y="344"/>
                  </a:cubicBezTo>
                  <a:cubicBezTo>
                    <a:pt x="343" y="335"/>
                    <a:pt x="344" y="327"/>
                    <a:pt x="346" y="318"/>
                  </a:cubicBezTo>
                  <a:cubicBezTo>
                    <a:pt x="349" y="302"/>
                    <a:pt x="351" y="286"/>
                    <a:pt x="354" y="270"/>
                  </a:cubicBezTo>
                  <a:cubicBezTo>
                    <a:pt x="355" y="269"/>
                    <a:pt x="355" y="268"/>
                    <a:pt x="356" y="267"/>
                  </a:cubicBezTo>
                  <a:cubicBezTo>
                    <a:pt x="358" y="266"/>
                    <a:pt x="356" y="264"/>
                    <a:pt x="355" y="263"/>
                  </a:cubicBezTo>
                  <a:cubicBezTo>
                    <a:pt x="355" y="263"/>
                    <a:pt x="355" y="262"/>
                    <a:pt x="355" y="262"/>
                  </a:cubicBezTo>
                  <a:cubicBezTo>
                    <a:pt x="356" y="253"/>
                    <a:pt x="358" y="244"/>
                    <a:pt x="359" y="235"/>
                  </a:cubicBezTo>
                  <a:cubicBezTo>
                    <a:pt x="360" y="233"/>
                    <a:pt x="360" y="232"/>
                    <a:pt x="360" y="231"/>
                  </a:cubicBezTo>
                  <a:cubicBezTo>
                    <a:pt x="360" y="231"/>
                    <a:pt x="360" y="231"/>
                    <a:pt x="360" y="231"/>
                  </a:cubicBezTo>
                  <a:cubicBezTo>
                    <a:pt x="360" y="231"/>
                    <a:pt x="360" y="231"/>
                    <a:pt x="360" y="231"/>
                  </a:cubicBezTo>
                  <a:cubicBezTo>
                    <a:pt x="361" y="223"/>
                    <a:pt x="363" y="216"/>
                    <a:pt x="364" y="208"/>
                  </a:cubicBezTo>
                  <a:cubicBezTo>
                    <a:pt x="364" y="208"/>
                    <a:pt x="365" y="208"/>
                    <a:pt x="365" y="207"/>
                  </a:cubicBezTo>
                  <a:cubicBezTo>
                    <a:pt x="366" y="207"/>
                    <a:pt x="365" y="206"/>
                    <a:pt x="365" y="205"/>
                  </a:cubicBezTo>
                  <a:cubicBezTo>
                    <a:pt x="365" y="203"/>
                    <a:pt x="366" y="200"/>
                    <a:pt x="366" y="198"/>
                  </a:cubicBezTo>
                  <a:cubicBezTo>
                    <a:pt x="368" y="192"/>
                    <a:pt x="369" y="186"/>
                    <a:pt x="370" y="180"/>
                  </a:cubicBezTo>
                  <a:cubicBezTo>
                    <a:pt x="369" y="180"/>
                    <a:pt x="369" y="180"/>
                    <a:pt x="369" y="180"/>
                  </a:cubicBezTo>
                  <a:cubicBezTo>
                    <a:pt x="370" y="172"/>
                    <a:pt x="371" y="164"/>
                    <a:pt x="372" y="155"/>
                  </a:cubicBezTo>
                  <a:cubicBezTo>
                    <a:pt x="372" y="155"/>
                    <a:pt x="372" y="155"/>
                    <a:pt x="372" y="154"/>
                  </a:cubicBezTo>
                  <a:cubicBezTo>
                    <a:pt x="372" y="154"/>
                    <a:pt x="372" y="154"/>
                    <a:pt x="372" y="154"/>
                  </a:cubicBezTo>
                  <a:cubicBezTo>
                    <a:pt x="373" y="153"/>
                    <a:pt x="373" y="152"/>
                    <a:pt x="372" y="151"/>
                  </a:cubicBezTo>
                  <a:cubicBezTo>
                    <a:pt x="373" y="141"/>
                    <a:pt x="373" y="132"/>
                    <a:pt x="374" y="122"/>
                  </a:cubicBezTo>
                  <a:cubicBezTo>
                    <a:pt x="375" y="120"/>
                    <a:pt x="375" y="118"/>
                    <a:pt x="375" y="116"/>
                  </a:cubicBezTo>
                  <a:cubicBezTo>
                    <a:pt x="375" y="116"/>
                    <a:pt x="375" y="116"/>
                    <a:pt x="375" y="116"/>
                  </a:cubicBezTo>
                  <a:cubicBezTo>
                    <a:pt x="377" y="115"/>
                    <a:pt x="378" y="113"/>
                    <a:pt x="377" y="112"/>
                  </a:cubicBezTo>
                  <a:cubicBezTo>
                    <a:pt x="376" y="111"/>
                    <a:pt x="376" y="111"/>
                    <a:pt x="376" y="110"/>
                  </a:cubicBezTo>
                  <a:cubicBezTo>
                    <a:pt x="376" y="106"/>
                    <a:pt x="377" y="102"/>
                    <a:pt x="379" y="98"/>
                  </a:cubicBezTo>
                  <a:cubicBezTo>
                    <a:pt x="381" y="97"/>
                    <a:pt x="382" y="95"/>
                    <a:pt x="383" y="94"/>
                  </a:cubicBezTo>
                  <a:cubicBezTo>
                    <a:pt x="384" y="93"/>
                    <a:pt x="382" y="91"/>
                    <a:pt x="380" y="92"/>
                  </a:cubicBezTo>
                  <a:close/>
                  <a:moveTo>
                    <a:pt x="165" y="12"/>
                  </a:moveTo>
                  <a:cubicBezTo>
                    <a:pt x="167" y="18"/>
                    <a:pt x="170" y="23"/>
                    <a:pt x="173" y="27"/>
                  </a:cubicBezTo>
                  <a:cubicBezTo>
                    <a:pt x="173" y="28"/>
                    <a:pt x="173" y="28"/>
                    <a:pt x="174" y="29"/>
                  </a:cubicBezTo>
                  <a:cubicBezTo>
                    <a:pt x="169" y="25"/>
                    <a:pt x="164" y="20"/>
                    <a:pt x="159" y="16"/>
                  </a:cubicBezTo>
                  <a:cubicBezTo>
                    <a:pt x="161" y="15"/>
                    <a:pt x="163" y="14"/>
                    <a:pt x="165" y="12"/>
                  </a:cubicBezTo>
                  <a:close/>
                  <a:moveTo>
                    <a:pt x="339" y="105"/>
                  </a:moveTo>
                  <a:cubicBezTo>
                    <a:pt x="348" y="100"/>
                    <a:pt x="356" y="100"/>
                    <a:pt x="367" y="101"/>
                  </a:cubicBezTo>
                  <a:cubicBezTo>
                    <a:pt x="367" y="101"/>
                    <a:pt x="367" y="101"/>
                    <a:pt x="367" y="101"/>
                  </a:cubicBezTo>
                  <a:cubicBezTo>
                    <a:pt x="366" y="102"/>
                    <a:pt x="366" y="103"/>
                    <a:pt x="365" y="103"/>
                  </a:cubicBezTo>
                  <a:cubicBezTo>
                    <a:pt x="364" y="104"/>
                    <a:pt x="362" y="105"/>
                    <a:pt x="361" y="106"/>
                  </a:cubicBezTo>
                  <a:cubicBezTo>
                    <a:pt x="361" y="106"/>
                    <a:pt x="361" y="105"/>
                    <a:pt x="361" y="105"/>
                  </a:cubicBezTo>
                  <a:cubicBezTo>
                    <a:pt x="363" y="102"/>
                    <a:pt x="360" y="100"/>
                    <a:pt x="357" y="102"/>
                  </a:cubicBezTo>
                  <a:cubicBezTo>
                    <a:pt x="356" y="104"/>
                    <a:pt x="355" y="105"/>
                    <a:pt x="354" y="107"/>
                  </a:cubicBezTo>
                  <a:cubicBezTo>
                    <a:pt x="353" y="107"/>
                    <a:pt x="352" y="107"/>
                    <a:pt x="351" y="108"/>
                  </a:cubicBezTo>
                  <a:cubicBezTo>
                    <a:pt x="351" y="108"/>
                    <a:pt x="350" y="108"/>
                    <a:pt x="349" y="108"/>
                  </a:cubicBezTo>
                  <a:cubicBezTo>
                    <a:pt x="348" y="107"/>
                    <a:pt x="348" y="107"/>
                    <a:pt x="348" y="107"/>
                  </a:cubicBezTo>
                  <a:cubicBezTo>
                    <a:pt x="348" y="108"/>
                    <a:pt x="347" y="108"/>
                    <a:pt x="346" y="109"/>
                  </a:cubicBezTo>
                  <a:cubicBezTo>
                    <a:pt x="345" y="109"/>
                    <a:pt x="344" y="109"/>
                    <a:pt x="343" y="109"/>
                  </a:cubicBezTo>
                  <a:cubicBezTo>
                    <a:pt x="345" y="107"/>
                    <a:pt x="347" y="105"/>
                    <a:pt x="349" y="104"/>
                  </a:cubicBezTo>
                  <a:cubicBezTo>
                    <a:pt x="348" y="103"/>
                    <a:pt x="348" y="103"/>
                    <a:pt x="348" y="103"/>
                  </a:cubicBezTo>
                  <a:cubicBezTo>
                    <a:pt x="345" y="105"/>
                    <a:pt x="342" y="108"/>
                    <a:pt x="339" y="110"/>
                  </a:cubicBezTo>
                  <a:cubicBezTo>
                    <a:pt x="338" y="110"/>
                    <a:pt x="337" y="110"/>
                    <a:pt x="337" y="111"/>
                  </a:cubicBezTo>
                  <a:cubicBezTo>
                    <a:pt x="339" y="109"/>
                    <a:pt x="341" y="107"/>
                    <a:pt x="343" y="10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340" y="105"/>
                    <a:pt x="338" y="107"/>
                    <a:pt x="336" y="108"/>
                  </a:cubicBezTo>
                  <a:cubicBezTo>
                    <a:pt x="336" y="108"/>
                    <a:pt x="336" y="107"/>
                    <a:pt x="336" y="106"/>
                  </a:cubicBezTo>
                  <a:cubicBezTo>
                    <a:pt x="337" y="106"/>
                    <a:pt x="338" y="105"/>
                    <a:pt x="339" y="105"/>
                  </a:cubicBezTo>
                  <a:close/>
                  <a:moveTo>
                    <a:pt x="342" y="115"/>
                  </a:moveTo>
                  <a:cubicBezTo>
                    <a:pt x="344" y="114"/>
                    <a:pt x="345" y="113"/>
                    <a:pt x="346" y="111"/>
                  </a:cubicBezTo>
                  <a:cubicBezTo>
                    <a:pt x="348" y="111"/>
                    <a:pt x="350" y="110"/>
                    <a:pt x="352" y="109"/>
                  </a:cubicBezTo>
                  <a:cubicBezTo>
                    <a:pt x="352" y="109"/>
                    <a:pt x="352" y="109"/>
                    <a:pt x="353" y="109"/>
                  </a:cubicBezTo>
                  <a:cubicBezTo>
                    <a:pt x="352" y="109"/>
                    <a:pt x="352" y="110"/>
                    <a:pt x="352" y="110"/>
                  </a:cubicBezTo>
                  <a:cubicBezTo>
                    <a:pt x="352" y="110"/>
                    <a:pt x="351" y="111"/>
                    <a:pt x="351" y="111"/>
                  </a:cubicBezTo>
                  <a:cubicBezTo>
                    <a:pt x="349" y="112"/>
                    <a:pt x="346" y="114"/>
                    <a:pt x="342" y="115"/>
                  </a:cubicBezTo>
                  <a:close/>
                  <a:moveTo>
                    <a:pt x="348" y="124"/>
                  </a:moveTo>
                  <a:cubicBezTo>
                    <a:pt x="347" y="124"/>
                    <a:pt x="346" y="125"/>
                    <a:pt x="345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4" y="125"/>
                    <a:pt x="344" y="125"/>
                    <a:pt x="343" y="125"/>
                  </a:cubicBezTo>
                  <a:cubicBezTo>
                    <a:pt x="344" y="124"/>
                    <a:pt x="344" y="124"/>
                    <a:pt x="344" y="124"/>
                  </a:cubicBezTo>
                  <a:cubicBezTo>
                    <a:pt x="345" y="123"/>
                    <a:pt x="346" y="123"/>
                    <a:pt x="347" y="123"/>
                  </a:cubicBezTo>
                  <a:cubicBezTo>
                    <a:pt x="347" y="123"/>
                    <a:pt x="347" y="123"/>
                    <a:pt x="348" y="124"/>
                  </a:cubicBezTo>
                  <a:close/>
                  <a:moveTo>
                    <a:pt x="341" y="112"/>
                  </a:moveTo>
                  <a:cubicBezTo>
                    <a:pt x="340" y="113"/>
                    <a:pt x="340" y="113"/>
                    <a:pt x="339" y="114"/>
                  </a:cubicBezTo>
                  <a:cubicBezTo>
                    <a:pt x="339" y="113"/>
                    <a:pt x="340" y="112"/>
                    <a:pt x="341" y="111"/>
                  </a:cubicBezTo>
                  <a:cubicBezTo>
                    <a:pt x="342" y="111"/>
                    <a:pt x="342" y="111"/>
                    <a:pt x="343" y="111"/>
                  </a:cubicBezTo>
                  <a:cubicBezTo>
                    <a:pt x="343" y="111"/>
                    <a:pt x="343" y="111"/>
                    <a:pt x="343" y="111"/>
                  </a:cubicBezTo>
                  <a:cubicBezTo>
                    <a:pt x="342" y="111"/>
                    <a:pt x="342" y="111"/>
                    <a:pt x="341" y="112"/>
                  </a:cubicBezTo>
                  <a:close/>
                  <a:moveTo>
                    <a:pt x="339" y="115"/>
                  </a:moveTo>
                  <a:cubicBezTo>
                    <a:pt x="339" y="116"/>
                    <a:pt x="339" y="116"/>
                    <a:pt x="339" y="116"/>
                  </a:cubicBezTo>
                  <a:cubicBezTo>
                    <a:pt x="339" y="116"/>
                    <a:pt x="339" y="116"/>
                    <a:pt x="339" y="116"/>
                  </a:cubicBezTo>
                  <a:cubicBezTo>
                    <a:pt x="339" y="116"/>
                    <a:pt x="339" y="116"/>
                    <a:pt x="339" y="116"/>
                  </a:cubicBezTo>
                  <a:lnTo>
                    <a:pt x="339" y="115"/>
                  </a:lnTo>
                  <a:close/>
                  <a:moveTo>
                    <a:pt x="310" y="269"/>
                  </a:moveTo>
                  <a:cubicBezTo>
                    <a:pt x="310" y="270"/>
                    <a:pt x="310" y="270"/>
                    <a:pt x="309" y="271"/>
                  </a:cubicBezTo>
                  <a:cubicBezTo>
                    <a:pt x="310" y="270"/>
                    <a:pt x="310" y="270"/>
                    <a:pt x="310" y="269"/>
                  </a:cubicBezTo>
                  <a:cubicBezTo>
                    <a:pt x="310" y="269"/>
                    <a:pt x="310" y="269"/>
                    <a:pt x="310" y="269"/>
                  </a:cubicBezTo>
                  <a:close/>
                  <a:moveTo>
                    <a:pt x="297" y="357"/>
                  </a:moveTo>
                  <a:cubicBezTo>
                    <a:pt x="297" y="358"/>
                    <a:pt x="297" y="358"/>
                    <a:pt x="297" y="358"/>
                  </a:cubicBezTo>
                  <a:cubicBezTo>
                    <a:pt x="297" y="359"/>
                    <a:pt x="297" y="360"/>
                    <a:pt x="297" y="361"/>
                  </a:cubicBezTo>
                  <a:cubicBezTo>
                    <a:pt x="297" y="363"/>
                    <a:pt x="297" y="366"/>
                    <a:pt x="297" y="368"/>
                  </a:cubicBezTo>
                  <a:cubicBezTo>
                    <a:pt x="296" y="368"/>
                    <a:pt x="296" y="369"/>
                    <a:pt x="295" y="369"/>
                  </a:cubicBezTo>
                  <a:cubicBezTo>
                    <a:pt x="295" y="368"/>
                    <a:pt x="295" y="367"/>
                    <a:pt x="295" y="366"/>
                  </a:cubicBezTo>
                  <a:cubicBezTo>
                    <a:pt x="296" y="366"/>
                    <a:pt x="296" y="366"/>
                    <a:pt x="296" y="366"/>
                  </a:cubicBezTo>
                  <a:cubicBezTo>
                    <a:pt x="296" y="363"/>
                    <a:pt x="296" y="360"/>
                    <a:pt x="297" y="357"/>
                  </a:cubicBezTo>
                  <a:close/>
                  <a:moveTo>
                    <a:pt x="297" y="345"/>
                  </a:moveTo>
                  <a:cubicBezTo>
                    <a:pt x="297" y="345"/>
                    <a:pt x="297" y="344"/>
                    <a:pt x="297" y="344"/>
                  </a:cubicBezTo>
                  <a:cubicBezTo>
                    <a:pt x="297" y="344"/>
                    <a:pt x="297" y="344"/>
                    <a:pt x="297" y="344"/>
                  </a:cubicBezTo>
                  <a:cubicBezTo>
                    <a:pt x="297" y="344"/>
                    <a:pt x="297" y="345"/>
                    <a:pt x="297" y="345"/>
                  </a:cubicBezTo>
                  <a:close/>
                  <a:moveTo>
                    <a:pt x="292" y="407"/>
                  </a:moveTo>
                  <a:cubicBezTo>
                    <a:pt x="292" y="406"/>
                    <a:pt x="293" y="405"/>
                    <a:pt x="293" y="405"/>
                  </a:cubicBezTo>
                  <a:cubicBezTo>
                    <a:pt x="293" y="405"/>
                    <a:pt x="293" y="405"/>
                    <a:pt x="293" y="406"/>
                  </a:cubicBezTo>
                  <a:cubicBezTo>
                    <a:pt x="293" y="406"/>
                    <a:pt x="293" y="406"/>
                    <a:pt x="292" y="407"/>
                  </a:cubicBezTo>
                  <a:close/>
                  <a:moveTo>
                    <a:pt x="297" y="400"/>
                  </a:moveTo>
                  <a:cubicBezTo>
                    <a:pt x="297" y="399"/>
                    <a:pt x="297" y="399"/>
                    <a:pt x="297" y="399"/>
                  </a:cubicBezTo>
                  <a:cubicBezTo>
                    <a:pt x="297" y="399"/>
                    <a:pt x="298" y="399"/>
                    <a:pt x="298" y="399"/>
                  </a:cubicBezTo>
                  <a:cubicBezTo>
                    <a:pt x="298" y="399"/>
                    <a:pt x="298" y="399"/>
                    <a:pt x="298" y="399"/>
                  </a:cubicBezTo>
                  <a:cubicBezTo>
                    <a:pt x="298" y="399"/>
                    <a:pt x="297" y="399"/>
                    <a:pt x="297" y="400"/>
                  </a:cubicBezTo>
                  <a:close/>
                  <a:moveTo>
                    <a:pt x="295" y="401"/>
                  </a:moveTo>
                  <a:cubicBezTo>
                    <a:pt x="294" y="401"/>
                    <a:pt x="294" y="401"/>
                    <a:pt x="294" y="402"/>
                  </a:cubicBezTo>
                  <a:cubicBezTo>
                    <a:pt x="293" y="402"/>
                    <a:pt x="293" y="402"/>
                    <a:pt x="293" y="402"/>
                  </a:cubicBezTo>
                  <a:cubicBezTo>
                    <a:pt x="293" y="403"/>
                    <a:pt x="293" y="403"/>
                    <a:pt x="293" y="403"/>
                  </a:cubicBezTo>
                  <a:cubicBezTo>
                    <a:pt x="293" y="402"/>
                    <a:pt x="293" y="400"/>
                    <a:pt x="293" y="399"/>
                  </a:cubicBezTo>
                  <a:cubicBezTo>
                    <a:pt x="293" y="399"/>
                    <a:pt x="294" y="400"/>
                    <a:pt x="295" y="400"/>
                  </a:cubicBezTo>
                  <a:cubicBezTo>
                    <a:pt x="295" y="400"/>
                    <a:pt x="295" y="400"/>
                    <a:pt x="295" y="401"/>
                  </a:cubicBezTo>
                  <a:close/>
                  <a:moveTo>
                    <a:pt x="304" y="165"/>
                  </a:moveTo>
                  <a:cubicBezTo>
                    <a:pt x="299" y="168"/>
                    <a:pt x="295" y="170"/>
                    <a:pt x="290" y="172"/>
                  </a:cubicBezTo>
                  <a:cubicBezTo>
                    <a:pt x="290" y="171"/>
                    <a:pt x="290" y="171"/>
                    <a:pt x="290" y="170"/>
                  </a:cubicBezTo>
                  <a:cubicBezTo>
                    <a:pt x="292" y="169"/>
                    <a:pt x="294" y="167"/>
                    <a:pt x="296" y="166"/>
                  </a:cubicBezTo>
                  <a:cubicBezTo>
                    <a:pt x="298" y="166"/>
                    <a:pt x="299" y="165"/>
                    <a:pt x="301" y="165"/>
                  </a:cubicBezTo>
                  <a:cubicBezTo>
                    <a:pt x="302" y="165"/>
                    <a:pt x="302" y="165"/>
                    <a:pt x="302" y="165"/>
                  </a:cubicBezTo>
                  <a:cubicBezTo>
                    <a:pt x="303" y="165"/>
                    <a:pt x="304" y="164"/>
                    <a:pt x="305" y="164"/>
                  </a:cubicBezTo>
                  <a:cubicBezTo>
                    <a:pt x="306" y="163"/>
                    <a:pt x="307" y="163"/>
                    <a:pt x="307" y="163"/>
                  </a:cubicBezTo>
                  <a:cubicBezTo>
                    <a:pt x="309" y="162"/>
                    <a:pt x="311" y="161"/>
                    <a:pt x="313" y="160"/>
                  </a:cubicBezTo>
                  <a:cubicBezTo>
                    <a:pt x="313" y="161"/>
                    <a:pt x="312" y="162"/>
                    <a:pt x="312" y="162"/>
                  </a:cubicBezTo>
                  <a:cubicBezTo>
                    <a:pt x="312" y="163"/>
                    <a:pt x="312" y="163"/>
                    <a:pt x="312" y="164"/>
                  </a:cubicBezTo>
                  <a:cubicBezTo>
                    <a:pt x="308" y="166"/>
                    <a:pt x="304" y="168"/>
                    <a:pt x="300" y="169"/>
                  </a:cubicBezTo>
                  <a:cubicBezTo>
                    <a:pt x="302" y="168"/>
                    <a:pt x="303" y="168"/>
                    <a:pt x="304" y="167"/>
                  </a:cubicBezTo>
                  <a:lnTo>
                    <a:pt x="304" y="165"/>
                  </a:lnTo>
                  <a:close/>
                  <a:moveTo>
                    <a:pt x="285" y="173"/>
                  </a:moveTo>
                  <a:cubicBezTo>
                    <a:pt x="285" y="173"/>
                    <a:pt x="285" y="173"/>
                    <a:pt x="285" y="173"/>
                  </a:cubicBezTo>
                  <a:cubicBezTo>
                    <a:pt x="285" y="172"/>
                    <a:pt x="285" y="171"/>
                    <a:pt x="286" y="170"/>
                  </a:cubicBezTo>
                  <a:cubicBezTo>
                    <a:pt x="288" y="169"/>
                    <a:pt x="290" y="167"/>
                    <a:pt x="292" y="166"/>
                  </a:cubicBezTo>
                  <a:cubicBezTo>
                    <a:pt x="292" y="167"/>
                    <a:pt x="292" y="167"/>
                    <a:pt x="292" y="167"/>
                  </a:cubicBezTo>
                  <a:cubicBezTo>
                    <a:pt x="291" y="168"/>
                    <a:pt x="290" y="168"/>
                    <a:pt x="289" y="169"/>
                  </a:cubicBezTo>
                  <a:cubicBezTo>
                    <a:pt x="289" y="169"/>
                    <a:pt x="289" y="169"/>
                    <a:pt x="289" y="169"/>
                  </a:cubicBezTo>
                  <a:cubicBezTo>
                    <a:pt x="289" y="170"/>
                    <a:pt x="289" y="170"/>
                    <a:pt x="289" y="170"/>
                  </a:cubicBezTo>
                  <a:cubicBezTo>
                    <a:pt x="288" y="171"/>
                    <a:pt x="286" y="172"/>
                    <a:pt x="285" y="173"/>
                  </a:cubicBezTo>
                  <a:close/>
                  <a:moveTo>
                    <a:pt x="288" y="172"/>
                  </a:moveTo>
                  <a:cubicBezTo>
                    <a:pt x="288" y="172"/>
                    <a:pt x="288" y="172"/>
                    <a:pt x="288" y="172"/>
                  </a:cubicBezTo>
                  <a:cubicBezTo>
                    <a:pt x="288" y="172"/>
                    <a:pt x="288" y="172"/>
                    <a:pt x="288" y="172"/>
                  </a:cubicBezTo>
                  <a:close/>
                  <a:moveTo>
                    <a:pt x="283" y="171"/>
                  </a:moveTo>
                  <a:cubicBezTo>
                    <a:pt x="284" y="171"/>
                    <a:pt x="284" y="171"/>
                    <a:pt x="284" y="171"/>
                  </a:cubicBezTo>
                  <a:cubicBezTo>
                    <a:pt x="283" y="172"/>
                    <a:pt x="283" y="172"/>
                    <a:pt x="283" y="173"/>
                  </a:cubicBezTo>
                  <a:cubicBezTo>
                    <a:pt x="282" y="173"/>
                    <a:pt x="282" y="173"/>
                    <a:pt x="281" y="172"/>
                  </a:cubicBezTo>
                  <a:cubicBezTo>
                    <a:pt x="281" y="172"/>
                    <a:pt x="282" y="172"/>
                    <a:pt x="282" y="172"/>
                  </a:cubicBezTo>
                  <a:cubicBezTo>
                    <a:pt x="283" y="171"/>
                    <a:pt x="283" y="171"/>
                    <a:pt x="283" y="171"/>
                  </a:cubicBezTo>
                  <a:close/>
                  <a:moveTo>
                    <a:pt x="283" y="169"/>
                  </a:moveTo>
                  <a:cubicBezTo>
                    <a:pt x="283" y="169"/>
                    <a:pt x="283" y="169"/>
                    <a:pt x="283" y="169"/>
                  </a:cubicBezTo>
                  <a:cubicBezTo>
                    <a:pt x="283" y="169"/>
                    <a:pt x="283" y="170"/>
                    <a:pt x="282" y="170"/>
                  </a:cubicBezTo>
                  <a:cubicBezTo>
                    <a:pt x="281" y="170"/>
                    <a:pt x="280" y="171"/>
                    <a:pt x="279" y="171"/>
                  </a:cubicBezTo>
                  <a:cubicBezTo>
                    <a:pt x="279" y="171"/>
                    <a:pt x="279" y="170"/>
                    <a:pt x="279" y="170"/>
                  </a:cubicBezTo>
                  <a:cubicBezTo>
                    <a:pt x="284" y="166"/>
                    <a:pt x="289" y="163"/>
                    <a:pt x="294" y="159"/>
                  </a:cubicBezTo>
                  <a:cubicBezTo>
                    <a:pt x="295" y="160"/>
                    <a:pt x="296" y="160"/>
                    <a:pt x="298" y="160"/>
                  </a:cubicBezTo>
                  <a:cubicBezTo>
                    <a:pt x="298" y="160"/>
                    <a:pt x="298" y="160"/>
                    <a:pt x="298" y="160"/>
                  </a:cubicBezTo>
                  <a:cubicBezTo>
                    <a:pt x="293" y="163"/>
                    <a:pt x="288" y="166"/>
                    <a:pt x="283" y="169"/>
                  </a:cubicBezTo>
                  <a:close/>
                  <a:moveTo>
                    <a:pt x="291" y="119"/>
                  </a:moveTo>
                  <a:cubicBezTo>
                    <a:pt x="291" y="119"/>
                    <a:pt x="291" y="119"/>
                    <a:pt x="291" y="119"/>
                  </a:cubicBezTo>
                  <a:cubicBezTo>
                    <a:pt x="292" y="118"/>
                    <a:pt x="292" y="118"/>
                    <a:pt x="292" y="118"/>
                  </a:cubicBezTo>
                  <a:cubicBezTo>
                    <a:pt x="298" y="117"/>
                    <a:pt x="304" y="114"/>
                    <a:pt x="310" y="112"/>
                  </a:cubicBezTo>
                  <a:cubicBezTo>
                    <a:pt x="310" y="111"/>
                    <a:pt x="310" y="111"/>
                    <a:pt x="310" y="111"/>
                  </a:cubicBezTo>
                  <a:cubicBezTo>
                    <a:pt x="311" y="111"/>
                    <a:pt x="311" y="111"/>
                    <a:pt x="311" y="111"/>
                  </a:cubicBezTo>
                  <a:cubicBezTo>
                    <a:pt x="311" y="111"/>
                    <a:pt x="312" y="112"/>
                    <a:pt x="312" y="112"/>
                  </a:cubicBezTo>
                  <a:cubicBezTo>
                    <a:pt x="308" y="114"/>
                    <a:pt x="304" y="116"/>
                    <a:pt x="300" y="118"/>
                  </a:cubicBezTo>
                  <a:cubicBezTo>
                    <a:pt x="296" y="119"/>
                    <a:pt x="292" y="120"/>
                    <a:pt x="289" y="120"/>
                  </a:cubicBezTo>
                  <a:cubicBezTo>
                    <a:pt x="290" y="120"/>
                    <a:pt x="291" y="119"/>
                    <a:pt x="291" y="119"/>
                  </a:cubicBezTo>
                  <a:close/>
                  <a:moveTo>
                    <a:pt x="290" y="116"/>
                  </a:moveTo>
                  <a:cubicBezTo>
                    <a:pt x="291" y="116"/>
                    <a:pt x="291" y="116"/>
                    <a:pt x="291" y="116"/>
                  </a:cubicBezTo>
                  <a:cubicBezTo>
                    <a:pt x="291" y="117"/>
                    <a:pt x="291" y="117"/>
                    <a:pt x="291" y="117"/>
                  </a:cubicBezTo>
                  <a:lnTo>
                    <a:pt x="290" y="116"/>
                  </a:lnTo>
                  <a:close/>
                  <a:moveTo>
                    <a:pt x="321" y="101"/>
                  </a:moveTo>
                  <a:cubicBezTo>
                    <a:pt x="325" y="95"/>
                    <a:pt x="329" y="91"/>
                    <a:pt x="333" y="86"/>
                  </a:cubicBezTo>
                  <a:cubicBezTo>
                    <a:pt x="333" y="86"/>
                    <a:pt x="333" y="86"/>
                    <a:pt x="333" y="86"/>
                  </a:cubicBezTo>
                  <a:cubicBezTo>
                    <a:pt x="333" y="88"/>
                    <a:pt x="333" y="91"/>
                    <a:pt x="333" y="93"/>
                  </a:cubicBezTo>
                  <a:cubicBezTo>
                    <a:pt x="330" y="95"/>
                    <a:pt x="326" y="98"/>
                    <a:pt x="321" y="101"/>
                  </a:cubicBezTo>
                  <a:close/>
                  <a:moveTo>
                    <a:pt x="319" y="110"/>
                  </a:moveTo>
                  <a:cubicBezTo>
                    <a:pt x="320" y="108"/>
                    <a:pt x="322" y="107"/>
                    <a:pt x="323" y="105"/>
                  </a:cubicBezTo>
                  <a:cubicBezTo>
                    <a:pt x="324" y="105"/>
                    <a:pt x="325" y="104"/>
                    <a:pt x="325" y="104"/>
                  </a:cubicBezTo>
                  <a:cubicBezTo>
                    <a:pt x="327" y="102"/>
                    <a:pt x="330" y="100"/>
                    <a:pt x="332" y="99"/>
                  </a:cubicBezTo>
                  <a:cubicBezTo>
                    <a:pt x="332" y="100"/>
                    <a:pt x="332" y="102"/>
                    <a:pt x="332" y="104"/>
                  </a:cubicBezTo>
                  <a:cubicBezTo>
                    <a:pt x="331" y="103"/>
                    <a:pt x="331" y="103"/>
                    <a:pt x="331" y="103"/>
                  </a:cubicBezTo>
                  <a:cubicBezTo>
                    <a:pt x="331" y="103"/>
                    <a:pt x="330" y="104"/>
                    <a:pt x="330" y="104"/>
                  </a:cubicBezTo>
                  <a:cubicBezTo>
                    <a:pt x="330" y="104"/>
                    <a:pt x="330" y="104"/>
                    <a:pt x="330" y="104"/>
                  </a:cubicBezTo>
                  <a:cubicBezTo>
                    <a:pt x="330" y="104"/>
                    <a:pt x="330" y="104"/>
                    <a:pt x="330" y="104"/>
                  </a:cubicBezTo>
                  <a:cubicBezTo>
                    <a:pt x="326" y="107"/>
                    <a:pt x="323" y="109"/>
                    <a:pt x="320" y="112"/>
                  </a:cubicBezTo>
                  <a:cubicBezTo>
                    <a:pt x="319" y="112"/>
                    <a:pt x="318" y="111"/>
                    <a:pt x="318" y="110"/>
                  </a:cubicBezTo>
                  <a:cubicBezTo>
                    <a:pt x="317" y="109"/>
                    <a:pt x="316" y="109"/>
                    <a:pt x="316" y="110"/>
                  </a:cubicBezTo>
                  <a:cubicBezTo>
                    <a:pt x="316" y="112"/>
                    <a:pt x="317" y="113"/>
                    <a:pt x="317" y="114"/>
                  </a:cubicBezTo>
                  <a:cubicBezTo>
                    <a:pt x="315" y="117"/>
                    <a:pt x="313" y="119"/>
                    <a:pt x="311" y="121"/>
                  </a:cubicBezTo>
                  <a:cubicBezTo>
                    <a:pt x="312" y="122"/>
                    <a:pt x="312" y="122"/>
                    <a:pt x="312" y="122"/>
                  </a:cubicBezTo>
                  <a:cubicBezTo>
                    <a:pt x="314" y="120"/>
                    <a:pt x="316" y="118"/>
                    <a:pt x="318" y="116"/>
                  </a:cubicBezTo>
                  <a:cubicBezTo>
                    <a:pt x="318" y="117"/>
                    <a:pt x="319" y="117"/>
                    <a:pt x="319" y="117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17" y="120"/>
                    <a:pt x="316" y="123"/>
                    <a:pt x="315" y="127"/>
                  </a:cubicBezTo>
                  <a:cubicBezTo>
                    <a:pt x="315" y="127"/>
                    <a:pt x="314" y="128"/>
                    <a:pt x="314" y="128"/>
                  </a:cubicBezTo>
                  <a:cubicBezTo>
                    <a:pt x="315" y="129"/>
                    <a:pt x="315" y="129"/>
                    <a:pt x="315" y="129"/>
                  </a:cubicBezTo>
                  <a:cubicBezTo>
                    <a:pt x="315" y="129"/>
                    <a:pt x="315" y="129"/>
                    <a:pt x="314" y="130"/>
                  </a:cubicBezTo>
                  <a:cubicBezTo>
                    <a:pt x="307" y="135"/>
                    <a:pt x="296" y="139"/>
                    <a:pt x="287" y="139"/>
                  </a:cubicBezTo>
                  <a:cubicBezTo>
                    <a:pt x="288" y="139"/>
                    <a:pt x="288" y="139"/>
                    <a:pt x="288" y="139"/>
                  </a:cubicBezTo>
                  <a:cubicBezTo>
                    <a:pt x="287" y="138"/>
                    <a:pt x="287" y="138"/>
                    <a:pt x="287" y="138"/>
                  </a:cubicBezTo>
                  <a:cubicBezTo>
                    <a:pt x="286" y="138"/>
                    <a:pt x="286" y="138"/>
                    <a:pt x="285" y="139"/>
                  </a:cubicBezTo>
                  <a:cubicBezTo>
                    <a:pt x="285" y="138"/>
                    <a:pt x="285" y="138"/>
                    <a:pt x="286" y="137"/>
                  </a:cubicBezTo>
                  <a:cubicBezTo>
                    <a:pt x="284" y="137"/>
                    <a:pt x="284" y="137"/>
                    <a:pt x="284" y="137"/>
                  </a:cubicBezTo>
                  <a:cubicBezTo>
                    <a:pt x="284" y="137"/>
                    <a:pt x="283" y="138"/>
                    <a:pt x="283" y="139"/>
                  </a:cubicBezTo>
                  <a:cubicBezTo>
                    <a:pt x="283" y="139"/>
                    <a:pt x="283" y="139"/>
                    <a:pt x="283" y="139"/>
                  </a:cubicBezTo>
                  <a:cubicBezTo>
                    <a:pt x="283" y="139"/>
                    <a:pt x="282" y="139"/>
                    <a:pt x="282" y="140"/>
                  </a:cubicBezTo>
                  <a:cubicBezTo>
                    <a:pt x="282" y="136"/>
                    <a:pt x="283" y="133"/>
                    <a:pt x="283" y="130"/>
                  </a:cubicBezTo>
                  <a:cubicBezTo>
                    <a:pt x="284" y="129"/>
                    <a:pt x="284" y="129"/>
                    <a:pt x="284" y="128"/>
                  </a:cubicBezTo>
                  <a:cubicBezTo>
                    <a:pt x="285" y="128"/>
                    <a:pt x="286" y="128"/>
                    <a:pt x="286" y="128"/>
                  </a:cubicBezTo>
                  <a:cubicBezTo>
                    <a:pt x="287" y="128"/>
                    <a:pt x="288" y="128"/>
                    <a:pt x="288" y="128"/>
                  </a:cubicBezTo>
                  <a:cubicBezTo>
                    <a:pt x="287" y="130"/>
                    <a:pt x="285" y="131"/>
                    <a:pt x="284" y="133"/>
                  </a:cubicBezTo>
                  <a:cubicBezTo>
                    <a:pt x="283" y="135"/>
                    <a:pt x="283" y="135"/>
                    <a:pt x="283" y="135"/>
                  </a:cubicBezTo>
                  <a:cubicBezTo>
                    <a:pt x="285" y="135"/>
                    <a:pt x="285" y="135"/>
                    <a:pt x="285" y="135"/>
                  </a:cubicBezTo>
                  <a:cubicBezTo>
                    <a:pt x="294" y="134"/>
                    <a:pt x="302" y="131"/>
                    <a:pt x="310" y="127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02" y="129"/>
                    <a:pt x="295" y="132"/>
                    <a:pt x="287" y="133"/>
                  </a:cubicBezTo>
                  <a:cubicBezTo>
                    <a:pt x="288" y="131"/>
                    <a:pt x="290" y="130"/>
                    <a:pt x="291" y="128"/>
                  </a:cubicBezTo>
                  <a:cubicBezTo>
                    <a:pt x="291" y="128"/>
                    <a:pt x="291" y="128"/>
                    <a:pt x="291" y="128"/>
                  </a:cubicBezTo>
                  <a:cubicBezTo>
                    <a:pt x="297" y="127"/>
                    <a:pt x="303" y="124"/>
                    <a:pt x="308" y="121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1" y="123"/>
                    <a:pt x="293" y="127"/>
                    <a:pt x="286" y="127"/>
                  </a:cubicBezTo>
                  <a:cubicBezTo>
                    <a:pt x="286" y="127"/>
                    <a:pt x="286" y="127"/>
                    <a:pt x="286" y="127"/>
                  </a:cubicBezTo>
                  <a:cubicBezTo>
                    <a:pt x="286" y="126"/>
                    <a:pt x="286" y="126"/>
                    <a:pt x="287" y="126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286" y="124"/>
                    <a:pt x="286" y="124"/>
                    <a:pt x="286" y="124"/>
                  </a:cubicBezTo>
                  <a:cubicBezTo>
                    <a:pt x="285" y="124"/>
                    <a:pt x="285" y="124"/>
                    <a:pt x="285" y="124"/>
                  </a:cubicBezTo>
                  <a:cubicBezTo>
                    <a:pt x="285" y="123"/>
                    <a:pt x="286" y="123"/>
                    <a:pt x="286" y="122"/>
                  </a:cubicBezTo>
                  <a:cubicBezTo>
                    <a:pt x="286" y="122"/>
                    <a:pt x="286" y="122"/>
                    <a:pt x="286" y="122"/>
                  </a:cubicBezTo>
                  <a:cubicBezTo>
                    <a:pt x="287" y="122"/>
                    <a:pt x="287" y="122"/>
                    <a:pt x="288" y="122"/>
                  </a:cubicBezTo>
                  <a:cubicBezTo>
                    <a:pt x="292" y="122"/>
                    <a:pt x="296" y="121"/>
                    <a:pt x="300" y="119"/>
                  </a:cubicBezTo>
                  <a:cubicBezTo>
                    <a:pt x="305" y="118"/>
                    <a:pt x="309" y="116"/>
                    <a:pt x="313" y="114"/>
                  </a:cubicBezTo>
                  <a:cubicBezTo>
                    <a:pt x="312" y="112"/>
                    <a:pt x="312" y="112"/>
                    <a:pt x="312" y="112"/>
                  </a:cubicBezTo>
                  <a:cubicBezTo>
                    <a:pt x="312" y="113"/>
                    <a:pt x="313" y="113"/>
                    <a:pt x="313" y="114"/>
                  </a:cubicBezTo>
                  <a:cubicBezTo>
                    <a:pt x="313" y="115"/>
                    <a:pt x="315" y="114"/>
                    <a:pt x="315" y="113"/>
                  </a:cubicBezTo>
                  <a:cubicBezTo>
                    <a:pt x="315" y="112"/>
                    <a:pt x="314" y="111"/>
                    <a:pt x="314" y="110"/>
                  </a:cubicBezTo>
                  <a:cubicBezTo>
                    <a:pt x="315" y="109"/>
                    <a:pt x="317" y="108"/>
                    <a:pt x="319" y="107"/>
                  </a:cubicBezTo>
                  <a:cubicBezTo>
                    <a:pt x="319" y="108"/>
                    <a:pt x="318" y="108"/>
                    <a:pt x="318" y="109"/>
                  </a:cubicBezTo>
                  <a:lnTo>
                    <a:pt x="319" y="110"/>
                  </a:lnTo>
                  <a:close/>
                  <a:moveTo>
                    <a:pt x="316" y="159"/>
                  </a:moveTo>
                  <a:cubicBezTo>
                    <a:pt x="315" y="159"/>
                    <a:pt x="315" y="160"/>
                    <a:pt x="315" y="161"/>
                  </a:cubicBezTo>
                  <a:cubicBezTo>
                    <a:pt x="315" y="160"/>
                    <a:pt x="315" y="160"/>
                    <a:pt x="315" y="160"/>
                  </a:cubicBezTo>
                  <a:cubicBezTo>
                    <a:pt x="315" y="160"/>
                    <a:pt x="315" y="159"/>
                    <a:pt x="316" y="159"/>
                  </a:cubicBezTo>
                  <a:close/>
                  <a:moveTo>
                    <a:pt x="299" y="162"/>
                  </a:moveTo>
                  <a:cubicBezTo>
                    <a:pt x="297" y="162"/>
                    <a:pt x="296" y="163"/>
                    <a:pt x="295" y="164"/>
                  </a:cubicBezTo>
                  <a:cubicBezTo>
                    <a:pt x="295" y="164"/>
                    <a:pt x="294" y="164"/>
                    <a:pt x="294" y="165"/>
                  </a:cubicBezTo>
                  <a:cubicBezTo>
                    <a:pt x="296" y="163"/>
                    <a:pt x="299" y="162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2" y="160"/>
                    <a:pt x="302" y="160"/>
                  </a:cubicBezTo>
                  <a:cubicBezTo>
                    <a:pt x="302" y="159"/>
                    <a:pt x="303" y="159"/>
                    <a:pt x="303" y="159"/>
                  </a:cubicBezTo>
                  <a:cubicBezTo>
                    <a:pt x="304" y="158"/>
                    <a:pt x="305" y="158"/>
                    <a:pt x="306" y="158"/>
                  </a:cubicBezTo>
                  <a:cubicBezTo>
                    <a:pt x="308" y="156"/>
                    <a:pt x="311" y="155"/>
                    <a:pt x="313" y="153"/>
                  </a:cubicBezTo>
                  <a:cubicBezTo>
                    <a:pt x="312" y="152"/>
                    <a:pt x="312" y="152"/>
                    <a:pt x="312" y="152"/>
                  </a:cubicBezTo>
                  <a:cubicBezTo>
                    <a:pt x="312" y="152"/>
                    <a:pt x="311" y="152"/>
                    <a:pt x="311" y="152"/>
                  </a:cubicBezTo>
                  <a:cubicBezTo>
                    <a:pt x="311" y="152"/>
                    <a:pt x="311" y="152"/>
                    <a:pt x="311" y="152"/>
                  </a:cubicBezTo>
                  <a:cubicBezTo>
                    <a:pt x="312" y="152"/>
                    <a:pt x="312" y="151"/>
                    <a:pt x="313" y="151"/>
                  </a:cubicBezTo>
                  <a:cubicBezTo>
                    <a:pt x="312" y="149"/>
                    <a:pt x="312" y="149"/>
                    <a:pt x="312" y="149"/>
                  </a:cubicBezTo>
                  <a:cubicBezTo>
                    <a:pt x="312" y="150"/>
                    <a:pt x="312" y="150"/>
                    <a:pt x="312" y="150"/>
                  </a:cubicBezTo>
                  <a:cubicBezTo>
                    <a:pt x="312" y="149"/>
                    <a:pt x="313" y="149"/>
                    <a:pt x="313" y="148"/>
                  </a:cubicBezTo>
                  <a:cubicBezTo>
                    <a:pt x="313" y="149"/>
                    <a:pt x="313" y="150"/>
                    <a:pt x="313" y="151"/>
                  </a:cubicBezTo>
                  <a:cubicBezTo>
                    <a:pt x="313" y="152"/>
                    <a:pt x="313" y="154"/>
                    <a:pt x="313" y="155"/>
                  </a:cubicBezTo>
                  <a:cubicBezTo>
                    <a:pt x="310" y="157"/>
                    <a:pt x="307" y="160"/>
                    <a:pt x="304" y="162"/>
                  </a:cubicBezTo>
                  <a:cubicBezTo>
                    <a:pt x="302" y="162"/>
                    <a:pt x="301" y="163"/>
                    <a:pt x="300" y="163"/>
                  </a:cubicBezTo>
                  <a:cubicBezTo>
                    <a:pt x="300" y="163"/>
                    <a:pt x="300" y="163"/>
                    <a:pt x="300" y="163"/>
                  </a:cubicBezTo>
                  <a:lnTo>
                    <a:pt x="299" y="162"/>
                  </a:lnTo>
                  <a:close/>
                  <a:moveTo>
                    <a:pt x="304" y="153"/>
                  </a:moveTo>
                  <a:cubicBezTo>
                    <a:pt x="304" y="153"/>
                    <a:pt x="303" y="153"/>
                    <a:pt x="302" y="154"/>
                  </a:cubicBezTo>
                  <a:cubicBezTo>
                    <a:pt x="302" y="154"/>
                    <a:pt x="302" y="154"/>
                    <a:pt x="301" y="154"/>
                  </a:cubicBezTo>
                  <a:cubicBezTo>
                    <a:pt x="303" y="153"/>
                    <a:pt x="304" y="152"/>
                    <a:pt x="306" y="151"/>
                  </a:cubicBezTo>
                  <a:cubicBezTo>
                    <a:pt x="305" y="152"/>
                    <a:pt x="305" y="152"/>
                    <a:pt x="304" y="153"/>
                  </a:cubicBezTo>
                  <a:close/>
                  <a:moveTo>
                    <a:pt x="306" y="155"/>
                  </a:moveTo>
                  <a:cubicBezTo>
                    <a:pt x="306" y="156"/>
                    <a:pt x="305" y="156"/>
                    <a:pt x="305" y="156"/>
                  </a:cubicBezTo>
                  <a:cubicBezTo>
                    <a:pt x="305" y="156"/>
                    <a:pt x="305" y="156"/>
                    <a:pt x="305" y="156"/>
                  </a:cubicBezTo>
                  <a:cubicBezTo>
                    <a:pt x="305" y="156"/>
                    <a:pt x="306" y="155"/>
                    <a:pt x="306" y="155"/>
                  </a:cubicBezTo>
                  <a:close/>
                  <a:moveTo>
                    <a:pt x="302" y="157"/>
                  </a:moveTo>
                  <a:cubicBezTo>
                    <a:pt x="302" y="157"/>
                    <a:pt x="301" y="157"/>
                    <a:pt x="301" y="157"/>
                  </a:cubicBezTo>
                  <a:cubicBezTo>
                    <a:pt x="300" y="158"/>
                    <a:pt x="299" y="158"/>
                    <a:pt x="298" y="158"/>
                  </a:cubicBezTo>
                  <a:cubicBezTo>
                    <a:pt x="297" y="158"/>
                    <a:pt x="297" y="158"/>
                    <a:pt x="296" y="158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297" y="158"/>
                    <a:pt x="297" y="158"/>
                    <a:pt x="297" y="157"/>
                  </a:cubicBezTo>
                  <a:cubicBezTo>
                    <a:pt x="299" y="157"/>
                    <a:pt x="300" y="157"/>
                    <a:pt x="302" y="157"/>
                  </a:cubicBezTo>
                  <a:close/>
                  <a:moveTo>
                    <a:pt x="288" y="148"/>
                  </a:moveTo>
                  <a:cubicBezTo>
                    <a:pt x="288" y="148"/>
                    <a:pt x="288" y="148"/>
                    <a:pt x="288" y="148"/>
                  </a:cubicBezTo>
                  <a:cubicBezTo>
                    <a:pt x="292" y="147"/>
                    <a:pt x="296" y="146"/>
                    <a:pt x="299" y="145"/>
                  </a:cubicBezTo>
                  <a:cubicBezTo>
                    <a:pt x="299" y="145"/>
                    <a:pt x="299" y="145"/>
                    <a:pt x="299" y="145"/>
                  </a:cubicBezTo>
                  <a:cubicBezTo>
                    <a:pt x="295" y="147"/>
                    <a:pt x="291" y="148"/>
                    <a:pt x="288" y="148"/>
                  </a:cubicBezTo>
                  <a:cubicBezTo>
                    <a:pt x="288" y="148"/>
                    <a:pt x="288" y="148"/>
                    <a:pt x="288" y="148"/>
                  </a:cubicBezTo>
                  <a:close/>
                  <a:moveTo>
                    <a:pt x="300" y="147"/>
                  </a:moveTo>
                  <a:cubicBezTo>
                    <a:pt x="303" y="145"/>
                    <a:pt x="306" y="144"/>
                    <a:pt x="309" y="142"/>
                  </a:cubicBezTo>
                  <a:cubicBezTo>
                    <a:pt x="309" y="143"/>
                    <a:pt x="309" y="143"/>
                    <a:pt x="309" y="143"/>
                  </a:cubicBezTo>
                  <a:cubicBezTo>
                    <a:pt x="310" y="142"/>
                    <a:pt x="310" y="142"/>
                    <a:pt x="310" y="142"/>
                  </a:cubicBezTo>
                  <a:cubicBezTo>
                    <a:pt x="310" y="142"/>
                    <a:pt x="311" y="142"/>
                    <a:pt x="311" y="142"/>
                  </a:cubicBezTo>
                  <a:cubicBezTo>
                    <a:pt x="311" y="141"/>
                    <a:pt x="311" y="141"/>
                    <a:pt x="311" y="141"/>
                  </a:cubicBezTo>
                  <a:cubicBezTo>
                    <a:pt x="312" y="140"/>
                    <a:pt x="313" y="139"/>
                    <a:pt x="314" y="138"/>
                  </a:cubicBezTo>
                  <a:cubicBezTo>
                    <a:pt x="314" y="139"/>
                    <a:pt x="313" y="140"/>
                    <a:pt x="313" y="140"/>
                  </a:cubicBezTo>
                  <a:cubicBezTo>
                    <a:pt x="312" y="142"/>
                    <a:pt x="311" y="144"/>
                    <a:pt x="310" y="145"/>
                  </a:cubicBezTo>
                  <a:cubicBezTo>
                    <a:pt x="310" y="145"/>
                    <a:pt x="310" y="145"/>
                    <a:pt x="310" y="145"/>
                  </a:cubicBezTo>
                  <a:cubicBezTo>
                    <a:pt x="303" y="147"/>
                    <a:pt x="296" y="150"/>
                    <a:pt x="289" y="150"/>
                  </a:cubicBezTo>
                  <a:cubicBezTo>
                    <a:pt x="288" y="150"/>
                    <a:pt x="288" y="150"/>
                    <a:pt x="287" y="150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91" y="150"/>
                    <a:pt x="296" y="149"/>
                    <a:pt x="300" y="147"/>
                  </a:cubicBezTo>
                  <a:close/>
                  <a:moveTo>
                    <a:pt x="315" y="157"/>
                  </a:moveTo>
                  <a:cubicBezTo>
                    <a:pt x="315" y="157"/>
                    <a:pt x="315" y="157"/>
                    <a:pt x="315" y="157"/>
                  </a:cubicBezTo>
                  <a:cubicBezTo>
                    <a:pt x="315" y="157"/>
                    <a:pt x="315" y="157"/>
                    <a:pt x="315" y="156"/>
                  </a:cubicBezTo>
                  <a:cubicBezTo>
                    <a:pt x="315" y="156"/>
                    <a:pt x="316" y="156"/>
                    <a:pt x="316" y="155"/>
                  </a:cubicBezTo>
                  <a:cubicBezTo>
                    <a:pt x="316" y="156"/>
                    <a:pt x="315" y="156"/>
                    <a:pt x="315" y="157"/>
                  </a:cubicBezTo>
                  <a:close/>
                  <a:moveTo>
                    <a:pt x="316" y="153"/>
                  </a:moveTo>
                  <a:cubicBezTo>
                    <a:pt x="316" y="153"/>
                    <a:pt x="316" y="153"/>
                    <a:pt x="316" y="153"/>
                  </a:cubicBezTo>
                  <a:cubicBezTo>
                    <a:pt x="316" y="153"/>
                    <a:pt x="316" y="153"/>
                    <a:pt x="316" y="153"/>
                  </a:cubicBezTo>
                  <a:cubicBezTo>
                    <a:pt x="316" y="153"/>
                    <a:pt x="316" y="153"/>
                    <a:pt x="316" y="153"/>
                  </a:cubicBezTo>
                  <a:close/>
                  <a:moveTo>
                    <a:pt x="316" y="151"/>
                  </a:moveTo>
                  <a:cubicBezTo>
                    <a:pt x="316" y="149"/>
                    <a:pt x="316" y="148"/>
                    <a:pt x="316" y="146"/>
                  </a:cubicBezTo>
                  <a:cubicBezTo>
                    <a:pt x="316" y="146"/>
                    <a:pt x="316" y="145"/>
                    <a:pt x="317" y="145"/>
                  </a:cubicBezTo>
                  <a:cubicBezTo>
                    <a:pt x="317" y="146"/>
                    <a:pt x="317" y="148"/>
                    <a:pt x="317" y="149"/>
                  </a:cubicBezTo>
                  <a:cubicBezTo>
                    <a:pt x="316" y="150"/>
                    <a:pt x="316" y="150"/>
                    <a:pt x="316" y="151"/>
                  </a:cubicBezTo>
                  <a:close/>
                  <a:moveTo>
                    <a:pt x="316" y="136"/>
                  </a:moveTo>
                  <a:cubicBezTo>
                    <a:pt x="316" y="136"/>
                    <a:pt x="317" y="135"/>
                    <a:pt x="317" y="134"/>
                  </a:cubicBezTo>
                  <a:cubicBezTo>
                    <a:pt x="317" y="135"/>
                    <a:pt x="317" y="135"/>
                    <a:pt x="317" y="135"/>
                  </a:cubicBezTo>
                  <a:cubicBezTo>
                    <a:pt x="317" y="136"/>
                    <a:pt x="316" y="137"/>
                    <a:pt x="316" y="137"/>
                  </a:cubicBezTo>
                  <a:cubicBezTo>
                    <a:pt x="316" y="137"/>
                    <a:pt x="316" y="137"/>
                    <a:pt x="316" y="136"/>
                  </a:cubicBezTo>
                  <a:close/>
                  <a:moveTo>
                    <a:pt x="317" y="139"/>
                  </a:moveTo>
                  <a:cubicBezTo>
                    <a:pt x="317" y="140"/>
                    <a:pt x="317" y="141"/>
                    <a:pt x="317" y="142"/>
                  </a:cubicBezTo>
                  <a:cubicBezTo>
                    <a:pt x="316" y="143"/>
                    <a:pt x="316" y="143"/>
                    <a:pt x="316" y="144"/>
                  </a:cubicBezTo>
                  <a:cubicBezTo>
                    <a:pt x="316" y="143"/>
                    <a:pt x="316" y="142"/>
                    <a:pt x="316" y="141"/>
                  </a:cubicBezTo>
                  <a:cubicBezTo>
                    <a:pt x="316" y="140"/>
                    <a:pt x="317" y="139"/>
                    <a:pt x="317" y="139"/>
                  </a:cubicBezTo>
                  <a:close/>
                  <a:moveTo>
                    <a:pt x="318" y="132"/>
                  </a:moveTo>
                  <a:cubicBezTo>
                    <a:pt x="317" y="132"/>
                    <a:pt x="317" y="133"/>
                    <a:pt x="316" y="133"/>
                  </a:cubicBezTo>
                  <a:cubicBezTo>
                    <a:pt x="316" y="132"/>
                    <a:pt x="316" y="132"/>
                    <a:pt x="316" y="131"/>
                  </a:cubicBezTo>
                  <a:cubicBezTo>
                    <a:pt x="317" y="131"/>
                    <a:pt x="317" y="131"/>
                    <a:pt x="317" y="131"/>
                  </a:cubicBezTo>
                  <a:cubicBezTo>
                    <a:pt x="316" y="131"/>
                    <a:pt x="316" y="131"/>
                    <a:pt x="316" y="131"/>
                  </a:cubicBezTo>
                  <a:cubicBezTo>
                    <a:pt x="317" y="129"/>
                    <a:pt x="317" y="128"/>
                    <a:pt x="317" y="127"/>
                  </a:cubicBezTo>
                  <a:cubicBezTo>
                    <a:pt x="317" y="127"/>
                    <a:pt x="317" y="127"/>
                    <a:pt x="317" y="127"/>
                  </a:cubicBezTo>
                  <a:cubicBezTo>
                    <a:pt x="318" y="126"/>
                    <a:pt x="318" y="126"/>
                    <a:pt x="318" y="125"/>
                  </a:cubicBezTo>
                  <a:cubicBezTo>
                    <a:pt x="318" y="127"/>
                    <a:pt x="318" y="128"/>
                    <a:pt x="318" y="129"/>
                  </a:cubicBezTo>
                  <a:cubicBezTo>
                    <a:pt x="318" y="130"/>
                    <a:pt x="318" y="131"/>
                    <a:pt x="318" y="132"/>
                  </a:cubicBezTo>
                  <a:close/>
                  <a:moveTo>
                    <a:pt x="320" y="174"/>
                  </a:moveTo>
                  <a:cubicBezTo>
                    <a:pt x="320" y="173"/>
                    <a:pt x="320" y="172"/>
                    <a:pt x="320" y="172"/>
                  </a:cubicBezTo>
                  <a:cubicBezTo>
                    <a:pt x="320" y="171"/>
                    <a:pt x="320" y="170"/>
                    <a:pt x="321" y="169"/>
                  </a:cubicBezTo>
                  <a:cubicBezTo>
                    <a:pt x="321" y="169"/>
                    <a:pt x="321" y="169"/>
                    <a:pt x="321" y="169"/>
                  </a:cubicBezTo>
                  <a:cubicBezTo>
                    <a:pt x="321" y="171"/>
                    <a:pt x="320" y="173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lose/>
                  <a:moveTo>
                    <a:pt x="315" y="152"/>
                  </a:moveTo>
                  <a:cubicBezTo>
                    <a:pt x="315" y="152"/>
                    <a:pt x="315" y="152"/>
                    <a:pt x="315" y="152"/>
                  </a:cubicBezTo>
                  <a:cubicBezTo>
                    <a:pt x="315" y="152"/>
                    <a:pt x="315" y="152"/>
                    <a:pt x="315" y="152"/>
                  </a:cubicBezTo>
                  <a:close/>
                  <a:moveTo>
                    <a:pt x="310" y="148"/>
                  </a:moveTo>
                  <a:cubicBezTo>
                    <a:pt x="311" y="147"/>
                    <a:pt x="311" y="147"/>
                    <a:pt x="311" y="147"/>
                  </a:cubicBezTo>
                  <a:cubicBezTo>
                    <a:pt x="310" y="147"/>
                    <a:pt x="310" y="147"/>
                    <a:pt x="310" y="147"/>
                  </a:cubicBezTo>
                  <a:cubicBezTo>
                    <a:pt x="311" y="146"/>
                    <a:pt x="312" y="145"/>
                    <a:pt x="313" y="144"/>
                  </a:cubicBezTo>
                  <a:cubicBezTo>
                    <a:pt x="313" y="144"/>
                    <a:pt x="313" y="145"/>
                    <a:pt x="313" y="146"/>
                  </a:cubicBezTo>
                  <a:cubicBezTo>
                    <a:pt x="312" y="147"/>
                    <a:pt x="310" y="149"/>
                    <a:pt x="309" y="150"/>
                  </a:cubicBezTo>
                  <a:cubicBezTo>
                    <a:pt x="309" y="149"/>
                    <a:pt x="310" y="148"/>
                    <a:pt x="310" y="148"/>
                  </a:cubicBezTo>
                  <a:close/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2" y="159"/>
                    <a:pt x="311" y="159"/>
                    <a:pt x="310" y="160"/>
                  </a:cubicBezTo>
                  <a:cubicBezTo>
                    <a:pt x="311" y="159"/>
                    <a:pt x="312" y="158"/>
                    <a:pt x="313" y="158"/>
                  </a:cubicBezTo>
                  <a:close/>
                  <a:moveTo>
                    <a:pt x="322" y="199"/>
                  </a:moveTo>
                  <a:cubicBezTo>
                    <a:pt x="323" y="199"/>
                    <a:pt x="323" y="199"/>
                    <a:pt x="324" y="199"/>
                  </a:cubicBezTo>
                  <a:cubicBezTo>
                    <a:pt x="324" y="199"/>
                    <a:pt x="323" y="200"/>
                    <a:pt x="323" y="200"/>
                  </a:cubicBezTo>
                  <a:cubicBezTo>
                    <a:pt x="323" y="200"/>
                    <a:pt x="323" y="200"/>
                    <a:pt x="322" y="200"/>
                  </a:cubicBezTo>
                  <a:cubicBezTo>
                    <a:pt x="322" y="200"/>
                    <a:pt x="322" y="200"/>
                    <a:pt x="322" y="199"/>
                  </a:cubicBezTo>
                  <a:close/>
                  <a:moveTo>
                    <a:pt x="322" y="163"/>
                  </a:moveTo>
                  <a:cubicBezTo>
                    <a:pt x="322" y="163"/>
                    <a:pt x="322" y="163"/>
                    <a:pt x="321" y="163"/>
                  </a:cubicBezTo>
                  <a:cubicBezTo>
                    <a:pt x="321" y="163"/>
                    <a:pt x="321" y="162"/>
                    <a:pt x="322" y="162"/>
                  </a:cubicBezTo>
                  <a:cubicBezTo>
                    <a:pt x="322" y="162"/>
                    <a:pt x="322" y="162"/>
                    <a:pt x="322" y="161"/>
                  </a:cubicBezTo>
                  <a:cubicBezTo>
                    <a:pt x="322" y="162"/>
                    <a:pt x="322" y="162"/>
                    <a:pt x="322" y="163"/>
                  </a:cubicBezTo>
                  <a:close/>
                  <a:moveTo>
                    <a:pt x="323" y="155"/>
                  </a:moveTo>
                  <a:cubicBezTo>
                    <a:pt x="323" y="156"/>
                    <a:pt x="323" y="156"/>
                    <a:pt x="323" y="156"/>
                  </a:cubicBezTo>
                  <a:cubicBezTo>
                    <a:pt x="323" y="153"/>
                    <a:pt x="324" y="150"/>
                    <a:pt x="324" y="147"/>
                  </a:cubicBezTo>
                  <a:cubicBezTo>
                    <a:pt x="325" y="147"/>
                    <a:pt x="325" y="146"/>
                    <a:pt x="325" y="146"/>
                  </a:cubicBezTo>
                  <a:cubicBezTo>
                    <a:pt x="325" y="149"/>
                    <a:pt x="324" y="152"/>
                    <a:pt x="323" y="155"/>
                  </a:cubicBezTo>
                  <a:close/>
                  <a:moveTo>
                    <a:pt x="322" y="148"/>
                  </a:moveTo>
                  <a:cubicBezTo>
                    <a:pt x="322" y="147"/>
                    <a:pt x="322" y="147"/>
                    <a:pt x="322" y="147"/>
                  </a:cubicBezTo>
                  <a:cubicBezTo>
                    <a:pt x="322" y="147"/>
                    <a:pt x="322" y="147"/>
                    <a:pt x="322" y="148"/>
                  </a:cubicBezTo>
                  <a:close/>
                  <a:moveTo>
                    <a:pt x="323" y="122"/>
                  </a:moveTo>
                  <a:cubicBezTo>
                    <a:pt x="323" y="121"/>
                    <a:pt x="323" y="121"/>
                    <a:pt x="323" y="120"/>
                  </a:cubicBezTo>
                  <a:cubicBezTo>
                    <a:pt x="324" y="121"/>
                    <a:pt x="324" y="121"/>
                    <a:pt x="324" y="121"/>
                  </a:cubicBezTo>
                  <a:cubicBezTo>
                    <a:pt x="323" y="121"/>
                    <a:pt x="323" y="121"/>
                    <a:pt x="323" y="122"/>
                  </a:cubicBezTo>
                  <a:close/>
                  <a:moveTo>
                    <a:pt x="327" y="114"/>
                  </a:moveTo>
                  <a:cubicBezTo>
                    <a:pt x="327" y="114"/>
                    <a:pt x="327" y="114"/>
                    <a:pt x="327" y="114"/>
                  </a:cubicBezTo>
                  <a:cubicBezTo>
                    <a:pt x="327" y="114"/>
                    <a:pt x="327" y="114"/>
                    <a:pt x="327" y="114"/>
                  </a:cubicBezTo>
                  <a:cubicBezTo>
                    <a:pt x="327" y="114"/>
                    <a:pt x="327" y="114"/>
                    <a:pt x="327" y="114"/>
                  </a:cubicBezTo>
                  <a:close/>
                  <a:moveTo>
                    <a:pt x="326" y="116"/>
                  </a:moveTo>
                  <a:cubicBezTo>
                    <a:pt x="326" y="117"/>
                    <a:pt x="326" y="117"/>
                    <a:pt x="326" y="117"/>
                  </a:cubicBezTo>
                  <a:cubicBezTo>
                    <a:pt x="326" y="117"/>
                    <a:pt x="326" y="117"/>
                    <a:pt x="325" y="117"/>
                  </a:cubicBezTo>
                  <a:cubicBezTo>
                    <a:pt x="326" y="117"/>
                    <a:pt x="326" y="116"/>
                    <a:pt x="326" y="116"/>
                  </a:cubicBezTo>
                  <a:close/>
                  <a:moveTo>
                    <a:pt x="329" y="122"/>
                  </a:moveTo>
                  <a:cubicBezTo>
                    <a:pt x="329" y="122"/>
                    <a:pt x="329" y="122"/>
                    <a:pt x="329" y="121"/>
                  </a:cubicBezTo>
                  <a:cubicBezTo>
                    <a:pt x="329" y="122"/>
                    <a:pt x="329" y="121"/>
                    <a:pt x="329" y="121"/>
                  </a:cubicBezTo>
                  <a:cubicBezTo>
                    <a:pt x="329" y="122"/>
                    <a:pt x="329" y="122"/>
                    <a:pt x="329" y="122"/>
                  </a:cubicBezTo>
                  <a:cubicBezTo>
                    <a:pt x="329" y="122"/>
                    <a:pt x="329" y="122"/>
                    <a:pt x="329" y="122"/>
                  </a:cubicBezTo>
                  <a:close/>
                  <a:moveTo>
                    <a:pt x="336" y="112"/>
                  </a:moveTo>
                  <a:cubicBezTo>
                    <a:pt x="336" y="112"/>
                    <a:pt x="336" y="112"/>
                    <a:pt x="336" y="112"/>
                  </a:cubicBezTo>
                  <a:cubicBezTo>
                    <a:pt x="336" y="112"/>
                    <a:pt x="336" y="113"/>
                    <a:pt x="336" y="113"/>
                  </a:cubicBezTo>
                  <a:cubicBezTo>
                    <a:pt x="336" y="113"/>
                    <a:pt x="336" y="113"/>
                    <a:pt x="336" y="112"/>
                  </a:cubicBezTo>
                  <a:close/>
                  <a:moveTo>
                    <a:pt x="328" y="111"/>
                  </a:moveTo>
                  <a:cubicBezTo>
                    <a:pt x="327" y="112"/>
                    <a:pt x="325" y="113"/>
                    <a:pt x="324" y="114"/>
                  </a:cubicBezTo>
                  <a:cubicBezTo>
                    <a:pt x="324" y="114"/>
                    <a:pt x="324" y="114"/>
                    <a:pt x="324" y="114"/>
                  </a:cubicBezTo>
                  <a:cubicBezTo>
                    <a:pt x="324" y="114"/>
                    <a:pt x="325" y="113"/>
                    <a:pt x="325" y="113"/>
                  </a:cubicBezTo>
                  <a:cubicBezTo>
                    <a:pt x="326" y="112"/>
                    <a:pt x="327" y="112"/>
                    <a:pt x="328" y="111"/>
                  </a:cubicBezTo>
                  <a:cubicBezTo>
                    <a:pt x="328" y="111"/>
                    <a:pt x="328" y="111"/>
                    <a:pt x="328" y="111"/>
                  </a:cubicBezTo>
                  <a:close/>
                  <a:moveTo>
                    <a:pt x="322" y="151"/>
                  </a:moveTo>
                  <a:cubicBezTo>
                    <a:pt x="322" y="153"/>
                    <a:pt x="321" y="154"/>
                    <a:pt x="321" y="156"/>
                  </a:cubicBezTo>
                  <a:cubicBezTo>
                    <a:pt x="321" y="155"/>
                    <a:pt x="321" y="153"/>
                    <a:pt x="321" y="152"/>
                  </a:cubicBezTo>
                  <a:cubicBezTo>
                    <a:pt x="322" y="151"/>
                    <a:pt x="322" y="151"/>
                    <a:pt x="322" y="151"/>
                  </a:cubicBezTo>
                  <a:close/>
                  <a:moveTo>
                    <a:pt x="285" y="141"/>
                  </a:moveTo>
                  <a:cubicBezTo>
                    <a:pt x="285" y="141"/>
                    <a:pt x="285" y="141"/>
                    <a:pt x="284" y="141"/>
                  </a:cubicBezTo>
                  <a:cubicBezTo>
                    <a:pt x="284" y="141"/>
                    <a:pt x="284" y="141"/>
                    <a:pt x="284" y="141"/>
                  </a:cubicBezTo>
                  <a:cubicBezTo>
                    <a:pt x="284" y="141"/>
                    <a:pt x="284" y="141"/>
                    <a:pt x="284" y="141"/>
                  </a:cubicBezTo>
                  <a:cubicBezTo>
                    <a:pt x="284" y="141"/>
                    <a:pt x="285" y="141"/>
                    <a:pt x="285" y="141"/>
                  </a:cubicBezTo>
                  <a:close/>
                  <a:moveTo>
                    <a:pt x="283" y="116"/>
                  </a:moveTo>
                  <a:cubicBezTo>
                    <a:pt x="283" y="117"/>
                    <a:pt x="283" y="118"/>
                    <a:pt x="283" y="119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2" y="118"/>
                    <a:pt x="282" y="118"/>
                    <a:pt x="282" y="117"/>
                  </a:cubicBezTo>
                  <a:cubicBezTo>
                    <a:pt x="282" y="117"/>
                    <a:pt x="283" y="117"/>
                    <a:pt x="283" y="116"/>
                  </a:cubicBezTo>
                  <a:close/>
                  <a:moveTo>
                    <a:pt x="282" y="115"/>
                  </a:moveTo>
                  <a:cubicBezTo>
                    <a:pt x="282" y="115"/>
                    <a:pt x="282" y="114"/>
                    <a:pt x="282" y="114"/>
                  </a:cubicBezTo>
                  <a:cubicBezTo>
                    <a:pt x="282" y="114"/>
                    <a:pt x="283" y="114"/>
                    <a:pt x="283" y="114"/>
                  </a:cubicBezTo>
                  <a:cubicBezTo>
                    <a:pt x="283" y="115"/>
                    <a:pt x="282" y="115"/>
                    <a:pt x="282" y="115"/>
                  </a:cubicBezTo>
                  <a:close/>
                  <a:moveTo>
                    <a:pt x="284" y="121"/>
                  </a:moveTo>
                  <a:cubicBezTo>
                    <a:pt x="284" y="121"/>
                    <a:pt x="285" y="120"/>
                    <a:pt x="285" y="119"/>
                  </a:cubicBezTo>
                  <a:cubicBezTo>
                    <a:pt x="286" y="118"/>
                    <a:pt x="287" y="117"/>
                    <a:pt x="288" y="116"/>
                  </a:cubicBezTo>
                  <a:cubicBezTo>
                    <a:pt x="289" y="116"/>
                    <a:pt x="289" y="116"/>
                    <a:pt x="290" y="116"/>
                  </a:cubicBezTo>
                  <a:cubicBezTo>
                    <a:pt x="288" y="118"/>
                    <a:pt x="286" y="120"/>
                    <a:pt x="284" y="121"/>
                  </a:cubicBezTo>
                  <a:close/>
                  <a:moveTo>
                    <a:pt x="285" y="116"/>
                  </a:moveTo>
                  <a:cubicBezTo>
                    <a:pt x="285" y="116"/>
                    <a:pt x="285" y="116"/>
                    <a:pt x="285" y="115"/>
                  </a:cubicBezTo>
                  <a:cubicBezTo>
                    <a:pt x="286" y="116"/>
                    <a:pt x="286" y="116"/>
                    <a:pt x="286" y="116"/>
                  </a:cubicBezTo>
                  <a:cubicBezTo>
                    <a:pt x="286" y="116"/>
                    <a:pt x="285" y="116"/>
                    <a:pt x="285" y="116"/>
                  </a:cubicBezTo>
                  <a:close/>
                  <a:moveTo>
                    <a:pt x="284" y="110"/>
                  </a:moveTo>
                  <a:cubicBezTo>
                    <a:pt x="283" y="109"/>
                    <a:pt x="283" y="109"/>
                    <a:pt x="282" y="108"/>
                  </a:cubicBezTo>
                  <a:cubicBezTo>
                    <a:pt x="283" y="106"/>
                    <a:pt x="284" y="105"/>
                    <a:pt x="286" y="103"/>
                  </a:cubicBezTo>
                  <a:cubicBezTo>
                    <a:pt x="285" y="105"/>
                    <a:pt x="285" y="108"/>
                    <a:pt x="284" y="110"/>
                  </a:cubicBezTo>
                  <a:close/>
                  <a:moveTo>
                    <a:pt x="282" y="123"/>
                  </a:moveTo>
                  <a:cubicBezTo>
                    <a:pt x="282" y="123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3"/>
                    <a:pt x="282" y="123"/>
                    <a:pt x="282" y="123"/>
                  </a:cubicBezTo>
                  <a:close/>
                  <a:moveTo>
                    <a:pt x="282" y="142"/>
                  </a:moveTo>
                  <a:cubicBezTo>
                    <a:pt x="282" y="142"/>
                    <a:pt x="282" y="142"/>
                    <a:pt x="282" y="142"/>
                  </a:cubicBezTo>
                  <a:cubicBezTo>
                    <a:pt x="281" y="143"/>
                    <a:pt x="281" y="143"/>
                    <a:pt x="281" y="143"/>
                  </a:cubicBezTo>
                  <a:cubicBezTo>
                    <a:pt x="283" y="143"/>
                    <a:pt x="283" y="143"/>
                    <a:pt x="283" y="143"/>
                  </a:cubicBezTo>
                  <a:cubicBezTo>
                    <a:pt x="283" y="143"/>
                    <a:pt x="283" y="143"/>
                    <a:pt x="284" y="143"/>
                  </a:cubicBezTo>
                  <a:cubicBezTo>
                    <a:pt x="292" y="143"/>
                    <a:pt x="299" y="139"/>
                    <a:pt x="307" y="137"/>
                  </a:cubicBezTo>
                  <a:cubicBezTo>
                    <a:pt x="306" y="136"/>
                    <a:pt x="306" y="136"/>
                    <a:pt x="306" y="136"/>
                  </a:cubicBezTo>
                  <a:cubicBezTo>
                    <a:pt x="309" y="135"/>
                    <a:pt x="312" y="134"/>
                    <a:pt x="314" y="132"/>
                  </a:cubicBezTo>
                  <a:cubicBezTo>
                    <a:pt x="314" y="132"/>
                    <a:pt x="314" y="132"/>
                    <a:pt x="314" y="132"/>
                  </a:cubicBezTo>
                  <a:cubicBezTo>
                    <a:pt x="314" y="133"/>
                    <a:pt x="314" y="135"/>
                    <a:pt x="314" y="136"/>
                  </a:cubicBezTo>
                  <a:cubicBezTo>
                    <a:pt x="312" y="137"/>
                    <a:pt x="310" y="139"/>
                    <a:pt x="309" y="141"/>
                  </a:cubicBezTo>
                  <a:cubicBezTo>
                    <a:pt x="308" y="140"/>
                    <a:pt x="308" y="140"/>
                    <a:pt x="308" y="140"/>
                  </a:cubicBezTo>
                  <a:cubicBezTo>
                    <a:pt x="303" y="142"/>
                    <a:pt x="296" y="144"/>
                    <a:pt x="290" y="145"/>
                  </a:cubicBezTo>
                  <a:cubicBezTo>
                    <a:pt x="290" y="145"/>
                    <a:pt x="290" y="145"/>
                    <a:pt x="290" y="145"/>
                  </a:cubicBezTo>
                  <a:cubicBezTo>
                    <a:pt x="289" y="144"/>
                    <a:pt x="289" y="144"/>
                    <a:pt x="289" y="144"/>
                  </a:cubicBezTo>
                  <a:cubicBezTo>
                    <a:pt x="288" y="145"/>
                    <a:pt x="288" y="145"/>
                    <a:pt x="287" y="146"/>
                  </a:cubicBezTo>
                  <a:cubicBezTo>
                    <a:pt x="285" y="146"/>
                    <a:pt x="283" y="147"/>
                    <a:pt x="281" y="147"/>
                  </a:cubicBezTo>
                  <a:cubicBezTo>
                    <a:pt x="281" y="145"/>
                    <a:pt x="281" y="144"/>
                    <a:pt x="282" y="142"/>
                  </a:cubicBezTo>
                  <a:close/>
                  <a:moveTo>
                    <a:pt x="282" y="149"/>
                  </a:moveTo>
                  <a:cubicBezTo>
                    <a:pt x="283" y="148"/>
                    <a:pt x="285" y="148"/>
                    <a:pt x="286" y="148"/>
                  </a:cubicBezTo>
                  <a:cubicBezTo>
                    <a:pt x="286" y="148"/>
                    <a:pt x="286" y="149"/>
                    <a:pt x="285" y="14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85" y="150"/>
                    <a:pt x="285" y="150"/>
                    <a:pt x="285" y="150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4" y="152"/>
                    <a:pt x="284" y="152"/>
                    <a:pt x="284" y="152"/>
                  </a:cubicBezTo>
                  <a:cubicBezTo>
                    <a:pt x="286" y="152"/>
                    <a:pt x="286" y="152"/>
                    <a:pt x="286" y="152"/>
                  </a:cubicBezTo>
                  <a:cubicBezTo>
                    <a:pt x="287" y="152"/>
                    <a:pt x="288" y="152"/>
                    <a:pt x="289" y="152"/>
                  </a:cubicBezTo>
                  <a:cubicBezTo>
                    <a:pt x="295" y="152"/>
                    <a:pt x="302" y="149"/>
                    <a:pt x="308" y="147"/>
                  </a:cubicBezTo>
                  <a:cubicBezTo>
                    <a:pt x="304" y="150"/>
                    <a:pt x="300" y="153"/>
                    <a:pt x="296" y="156"/>
                  </a:cubicBezTo>
                  <a:cubicBezTo>
                    <a:pt x="294" y="156"/>
                    <a:pt x="292" y="156"/>
                    <a:pt x="291" y="156"/>
                  </a:cubicBezTo>
                  <a:cubicBezTo>
                    <a:pt x="291" y="156"/>
                    <a:pt x="291" y="156"/>
                    <a:pt x="291" y="156"/>
                  </a:cubicBezTo>
                  <a:cubicBezTo>
                    <a:pt x="290" y="156"/>
                    <a:pt x="290" y="156"/>
                    <a:pt x="290" y="156"/>
                  </a:cubicBezTo>
                  <a:cubicBezTo>
                    <a:pt x="290" y="156"/>
                    <a:pt x="289" y="155"/>
                    <a:pt x="289" y="155"/>
                  </a:cubicBezTo>
                  <a:cubicBezTo>
                    <a:pt x="288" y="155"/>
                    <a:pt x="288" y="155"/>
                    <a:pt x="288" y="155"/>
                  </a:cubicBezTo>
                  <a:cubicBezTo>
                    <a:pt x="289" y="154"/>
                    <a:pt x="289" y="154"/>
                    <a:pt x="289" y="153"/>
                  </a:cubicBezTo>
                  <a:cubicBezTo>
                    <a:pt x="288" y="152"/>
                    <a:pt x="288" y="152"/>
                    <a:pt x="288" y="152"/>
                  </a:cubicBezTo>
                  <a:cubicBezTo>
                    <a:pt x="287" y="154"/>
                    <a:pt x="286" y="155"/>
                    <a:pt x="286" y="156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9"/>
                    <a:pt x="283" y="160"/>
                    <a:pt x="281" y="161"/>
                  </a:cubicBezTo>
                  <a:cubicBezTo>
                    <a:pt x="281" y="159"/>
                    <a:pt x="282" y="157"/>
                    <a:pt x="282" y="155"/>
                  </a:cubicBezTo>
                  <a:cubicBezTo>
                    <a:pt x="280" y="155"/>
                    <a:pt x="280" y="155"/>
                    <a:pt x="280" y="155"/>
                  </a:cubicBezTo>
                  <a:cubicBezTo>
                    <a:pt x="280" y="158"/>
                    <a:pt x="279" y="160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0"/>
                    <a:pt x="279" y="156"/>
                    <a:pt x="279" y="153"/>
                  </a:cubicBezTo>
                  <a:cubicBezTo>
                    <a:pt x="280" y="151"/>
                    <a:pt x="281" y="150"/>
                    <a:pt x="282" y="149"/>
                  </a:cubicBezTo>
                  <a:close/>
                  <a:moveTo>
                    <a:pt x="292" y="158"/>
                  </a:moveTo>
                  <a:cubicBezTo>
                    <a:pt x="288" y="161"/>
                    <a:pt x="284" y="164"/>
                    <a:pt x="280" y="167"/>
                  </a:cubicBezTo>
                  <a:cubicBezTo>
                    <a:pt x="280" y="166"/>
                    <a:pt x="280" y="165"/>
                    <a:pt x="280" y="164"/>
                  </a:cubicBezTo>
                  <a:cubicBezTo>
                    <a:pt x="283" y="162"/>
                    <a:pt x="286" y="160"/>
                    <a:pt x="289" y="158"/>
                  </a:cubicBezTo>
                  <a:cubicBezTo>
                    <a:pt x="289" y="158"/>
                    <a:pt x="290" y="158"/>
                    <a:pt x="290" y="158"/>
                  </a:cubicBezTo>
                  <a:cubicBezTo>
                    <a:pt x="291" y="158"/>
                    <a:pt x="292" y="158"/>
                    <a:pt x="292" y="158"/>
                  </a:cubicBezTo>
                  <a:close/>
                  <a:moveTo>
                    <a:pt x="316" y="166"/>
                  </a:moveTo>
                  <a:cubicBezTo>
                    <a:pt x="316" y="166"/>
                    <a:pt x="316" y="166"/>
                    <a:pt x="316" y="166"/>
                  </a:cubicBezTo>
                  <a:cubicBezTo>
                    <a:pt x="315" y="167"/>
                    <a:pt x="315" y="167"/>
                    <a:pt x="315" y="167"/>
                  </a:cubicBezTo>
                  <a:cubicBezTo>
                    <a:pt x="315" y="167"/>
                    <a:pt x="315" y="167"/>
                    <a:pt x="315" y="166"/>
                  </a:cubicBezTo>
                  <a:cubicBezTo>
                    <a:pt x="315" y="166"/>
                    <a:pt x="315" y="166"/>
                    <a:pt x="316" y="166"/>
                  </a:cubicBezTo>
                  <a:close/>
                  <a:moveTo>
                    <a:pt x="315" y="171"/>
                  </a:moveTo>
                  <a:cubicBezTo>
                    <a:pt x="315" y="172"/>
                    <a:pt x="315" y="173"/>
                    <a:pt x="315" y="174"/>
                  </a:cubicBezTo>
                  <a:cubicBezTo>
                    <a:pt x="315" y="175"/>
                    <a:pt x="315" y="175"/>
                    <a:pt x="314" y="176"/>
                  </a:cubicBezTo>
                  <a:cubicBezTo>
                    <a:pt x="314" y="177"/>
                    <a:pt x="314" y="177"/>
                    <a:pt x="314" y="177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2" y="187"/>
                    <a:pt x="311" y="197"/>
                    <a:pt x="309" y="206"/>
                  </a:cubicBezTo>
                  <a:cubicBezTo>
                    <a:pt x="310" y="206"/>
                    <a:pt x="310" y="206"/>
                    <a:pt x="310" y="206"/>
                  </a:cubicBezTo>
                  <a:cubicBezTo>
                    <a:pt x="310" y="209"/>
                    <a:pt x="310" y="212"/>
                    <a:pt x="309" y="214"/>
                  </a:cubicBezTo>
                  <a:cubicBezTo>
                    <a:pt x="309" y="214"/>
                    <a:pt x="309" y="215"/>
                    <a:pt x="309" y="215"/>
                  </a:cubicBezTo>
                  <a:cubicBezTo>
                    <a:pt x="309" y="215"/>
                    <a:pt x="309" y="215"/>
                    <a:pt x="309" y="216"/>
                  </a:cubicBezTo>
                  <a:cubicBezTo>
                    <a:pt x="309" y="217"/>
                    <a:pt x="308" y="219"/>
                    <a:pt x="308" y="220"/>
                  </a:cubicBezTo>
                  <a:cubicBezTo>
                    <a:pt x="308" y="221"/>
                    <a:pt x="308" y="221"/>
                    <a:pt x="308" y="221"/>
                  </a:cubicBezTo>
                  <a:cubicBezTo>
                    <a:pt x="307" y="223"/>
                    <a:pt x="307" y="223"/>
                    <a:pt x="307" y="223"/>
                  </a:cubicBezTo>
                  <a:cubicBezTo>
                    <a:pt x="308" y="222"/>
                    <a:pt x="308" y="222"/>
                    <a:pt x="308" y="222"/>
                  </a:cubicBezTo>
                  <a:cubicBezTo>
                    <a:pt x="307" y="223"/>
                    <a:pt x="307" y="225"/>
                    <a:pt x="307" y="226"/>
                  </a:cubicBezTo>
                  <a:cubicBezTo>
                    <a:pt x="306" y="227"/>
                    <a:pt x="305" y="228"/>
                    <a:pt x="304" y="228"/>
                  </a:cubicBezTo>
                  <a:cubicBezTo>
                    <a:pt x="306" y="218"/>
                    <a:pt x="307" y="204"/>
                    <a:pt x="309" y="190"/>
                  </a:cubicBezTo>
                  <a:cubicBezTo>
                    <a:pt x="310" y="184"/>
                    <a:pt x="311" y="178"/>
                    <a:pt x="313" y="173"/>
                  </a:cubicBezTo>
                  <a:cubicBezTo>
                    <a:pt x="313" y="172"/>
                    <a:pt x="314" y="171"/>
                    <a:pt x="315" y="171"/>
                  </a:cubicBezTo>
                  <a:close/>
                  <a:moveTo>
                    <a:pt x="305" y="346"/>
                  </a:moveTo>
                  <a:cubicBezTo>
                    <a:pt x="305" y="346"/>
                    <a:pt x="305" y="347"/>
                    <a:pt x="305" y="347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5" y="346"/>
                    <a:pt x="305" y="346"/>
                    <a:pt x="305" y="346"/>
                  </a:cubicBezTo>
                  <a:close/>
                  <a:moveTo>
                    <a:pt x="302" y="364"/>
                  </a:moveTo>
                  <a:cubicBezTo>
                    <a:pt x="303" y="363"/>
                    <a:pt x="304" y="363"/>
                    <a:pt x="305" y="362"/>
                  </a:cubicBezTo>
                  <a:cubicBezTo>
                    <a:pt x="306" y="362"/>
                    <a:pt x="306" y="362"/>
                    <a:pt x="306" y="362"/>
                  </a:cubicBezTo>
                  <a:cubicBezTo>
                    <a:pt x="306" y="362"/>
                    <a:pt x="307" y="361"/>
                    <a:pt x="307" y="361"/>
                  </a:cubicBezTo>
                  <a:cubicBezTo>
                    <a:pt x="308" y="361"/>
                    <a:pt x="308" y="361"/>
                    <a:pt x="308" y="361"/>
                  </a:cubicBezTo>
                  <a:cubicBezTo>
                    <a:pt x="306" y="362"/>
                    <a:pt x="304" y="364"/>
                    <a:pt x="302" y="365"/>
                  </a:cubicBezTo>
                  <a:cubicBezTo>
                    <a:pt x="302" y="365"/>
                    <a:pt x="302" y="364"/>
                    <a:pt x="302" y="364"/>
                  </a:cubicBezTo>
                  <a:close/>
                  <a:moveTo>
                    <a:pt x="310" y="327"/>
                  </a:moveTo>
                  <a:cubicBezTo>
                    <a:pt x="311" y="326"/>
                    <a:pt x="312" y="326"/>
                    <a:pt x="313" y="326"/>
                  </a:cubicBezTo>
                  <a:cubicBezTo>
                    <a:pt x="313" y="326"/>
                    <a:pt x="313" y="327"/>
                    <a:pt x="313" y="328"/>
                  </a:cubicBezTo>
                  <a:cubicBezTo>
                    <a:pt x="313" y="328"/>
                    <a:pt x="313" y="328"/>
                    <a:pt x="313" y="328"/>
                  </a:cubicBezTo>
                  <a:cubicBezTo>
                    <a:pt x="312" y="330"/>
                    <a:pt x="311" y="332"/>
                    <a:pt x="310" y="334"/>
                  </a:cubicBezTo>
                  <a:cubicBezTo>
                    <a:pt x="310" y="334"/>
                    <a:pt x="310" y="334"/>
                    <a:pt x="310" y="334"/>
                  </a:cubicBezTo>
                  <a:cubicBezTo>
                    <a:pt x="310" y="332"/>
                    <a:pt x="310" y="330"/>
                    <a:pt x="310" y="328"/>
                  </a:cubicBezTo>
                  <a:cubicBezTo>
                    <a:pt x="310" y="328"/>
                    <a:pt x="310" y="327"/>
                    <a:pt x="310" y="327"/>
                  </a:cubicBezTo>
                  <a:close/>
                  <a:moveTo>
                    <a:pt x="314" y="340"/>
                  </a:moveTo>
                  <a:cubicBezTo>
                    <a:pt x="315" y="339"/>
                    <a:pt x="317" y="338"/>
                    <a:pt x="318" y="338"/>
                  </a:cubicBezTo>
                  <a:cubicBezTo>
                    <a:pt x="316" y="339"/>
                    <a:pt x="314" y="341"/>
                    <a:pt x="312" y="342"/>
                  </a:cubicBezTo>
                  <a:cubicBezTo>
                    <a:pt x="313" y="341"/>
                    <a:pt x="313" y="340"/>
                    <a:pt x="314" y="340"/>
                  </a:cubicBezTo>
                  <a:close/>
                  <a:moveTo>
                    <a:pt x="318" y="232"/>
                  </a:moveTo>
                  <a:cubicBezTo>
                    <a:pt x="316" y="233"/>
                    <a:pt x="316" y="234"/>
                    <a:pt x="317" y="236"/>
                  </a:cubicBezTo>
                  <a:cubicBezTo>
                    <a:pt x="316" y="243"/>
                    <a:pt x="314" y="250"/>
                    <a:pt x="313" y="258"/>
                  </a:cubicBezTo>
                  <a:cubicBezTo>
                    <a:pt x="313" y="258"/>
                    <a:pt x="313" y="258"/>
                    <a:pt x="313" y="259"/>
                  </a:cubicBezTo>
                  <a:cubicBezTo>
                    <a:pt x="313" y="255"/>
                    <a:pt x="313" y="250"/>
                    <a:pt x="314" y="246"/>
                  </a:cubicBezTo>
                  <a:cubicBezTo>
                    <a:pt x="315" y="240"/>
                    <a:pt x="316" y="233"/>
                    <a:pt x="317" y="227"/>
                  </a:cubicBezTo>
                  <a:cubicBezTo>
                    <a:pt x="317" y="227"/>
                    <a:pt x="318" y="227"/>
                    <a:pt x="319" y="227"/>
                  </a:cubicBezTo>
                  <a:cubicBezTo>
                    <a:pt x="318" y="227"/>
                    <a:pt x="318" y="227"/>
                    <a:pt x="318" y="228"/>
                  </a:cubicBezTo>
                  <a:cubicBezTo>
                    <a:pt x="318" y="228"/>
                    <a:pt x="318" y="228"/>
                    <a:pt x="318" y="228"/>
                  </a:cubicBezTo>
                  <a:cubicBezTo>
                    <a:pt x="318" y="229"/>
                    <a:pt x="318" y="229"/>
                    <a:pt x="318" y="229"/>
                  </a:cubicBezTo>
                  <a:cubicBezTo>
                    <a:pt x="318" y="229"/>
                    <a:pt x="318" y="229"/>
                    <a:pt x="318" y="229"/>
                  </a:cubicBezTo>
                  <a:cubicBezTo>
                    <a:pt x="318" y="230"/>
                    <a:pt x="318" y="230"/>
                    <a:pt x="318" y="231"/>
                  </a:cubicBezTo>
                  <a:cubicBezTo>
                    <a:pt x="318" y="231"/>
                    <a:pt x="318" y="231"/>
                    <a:pt x="318" y="231"/>
                  </a:cubicBezTo>
                  <a:lnTo>
                    <a:pt x="318" y="232"/>
                  </a:lnTo>
                  <a:close/>
                  <a:moveTo>
                    <a:pt x="321" y="299"/>
                  </a:moveTo>
                  <a:cubicBezTo>
                    <a:pt x="321" y="299"/>
                    <a:pt x="321" y="299"/>
                    <a:pt x="322" y="298"/>
                  </a:cubicBezTo>
                  <a:cubicBezTo>
                    <a:pt x="322" y="299"/>
                    <a:pt x="322" y="300"/>
                    <a:pt x="322" y="301"/>
                  </a:cubicBezTo>
                  <a:cubicBezTo>
                    <a:pt x="321" y="305"/>
                    <a:pt x="320" y="309"/>
                    <a:pt x="318" y="313"/>
                  </a:cubicBezTo>
                  <a:cubicBezTo>
                    <a:pt x="318" y="313"/>
                    <a:pt x="318" y="313"/>
                    <a:pt x="318" y="313"/>
                  </a:cubicBezTo>
                  <a:cubicBezTo>
                    <a:pt x="319" y="308"/>
                    <a:pt x="320" y="304"/>
                    <a:pt x="321" y="299"/>
                  </a:cubicBezTo>
                  <a:close/>
                  <a:moveTo>
                    <a:pt x="321" y="322"/>
                  </a:moveTo>
                  <a:cubicBezTo>
                    <a:pt x="321" y="324"/>
                    <a:pt x="321" y="325"/>
                    <a:pt x="321" y="326"/>
                  </a:cubicBezTo>
                  <a:cubicBezTo>
                    <a:pt x="320" y="327"/>
                    <a:pt x="319" y="327"/>
                    <a:pt x="319" y="328"/>
                  </a:cubicBezTo>
                  <a:cubicBezTo>
                    <a:pt x="319" y="326"/>
                    <a:pt x="320" y="324"/>
                    <a:pt x="321" y="322"/>
                  </a:cubicBezTo>
                  <a:close/>
                  <a:moveTo>
                    <a:pt x="322" y="343"/>
                  </a:moveTo>
                  <a:cubicBezTo>
                    <a:pt x="322" y="343"/>
                    <a:pt x="322" y="344"/>
                    <a:pt x="322" y="345"/>
                  </a:cubicBezTo>
                  <a:cubicBezTo>
                    <a:pt x="321" y="345"/>
                    <a:pt x="321" y="345"/>
                    <a:pt x="320" y="345"/>
                  </a:cubicBezTo>
                  <a:cubicBezTo>
                    <a:pt x="321" y="344"/>
                    <a:pt x="321" y="343"/>
                    <a:pt x="322" y="343"/>
                  </a:cubicBezTo>
                  <a:close/>
                  <a:moveTo>
                    <a:pt x="322" y="291"/>
                  </a:moveTo>
                  <a:cubicBezTo>
                    <a:pt x="322" y="291"/>
                    <a:pt x="322" y="292"/>
                    <a:pt x="321" y="292"/>
                  </a:cubicBezTo>
                  <a:cubicBezTo>
                    <a:pt x="322" y="288"/>
                    <a:pt x="322" y="285"/>
                    <a:pt x="323" y="281"/>
                  </a:cubicBezTo>
                  <a:cubicBezTo>
                    <a:pt x="323" y="281"/>
                    <a:pt x="323" y="281"/>
                    <a:pt x="323" y="281"/>
                  </a:cubicBezTo>
                  <a:cubicBezTo>
                    <a:pt x="323" y="284"/>
                    <a:pt x="322" y="288"/>
                    <a:pt x="322" y="291"/>
                  </a:cubicBezTo>
                  <a:close/>
                  <a:moveTo>
                    <a:pt x="320" y="229"/>
                  </a:moveTo>
                  <a:cubicBezTo>
                    <a:pt x="320" y="229"/>
                    <a:pt x="320" y="228"/>
                    <a:pt x="320" y="228"/>
                  </a:cubicBezTo>
                  <a:cubicBezTo>
                    <a:pt x="320" y="228"/>
                    <a:pt x="320" y="228"/>
                    <a:pt x="320" y="228"/>
                  </a:cubicBezTo>
                  <a:cubicBezTo>
                    <a:pt x="319" y="227"/>
                    <a:pt x="319" y="227"/>
                    <a:pt x="319" y="227"/>
                  </a:cubicBezTo>
                  <a:cubicBezTo>
                    <a:pt x="321" y="228"/>
                    <a:pt x="322" y="228"/>
                    <a:pt x="324" y="228"/>
                  </a:cubicBezTo>
                  <a:cubicBezTo>
                    <a:pt x="324" y="228"/>
                    <a:pt x="324" y="229"/>
                    <a:pt x="324" y="229"/>
                  </a:cubicBezTo>
                  <a:cubicBezTo>
                    <a:pt x="323" y="229"/>
                    <a:pt x="323" y="229"/>
                    <a:pt x="323" y="229"/>
                  </a:cubicBezTo>
                  <a:cubicBezTo>
                    <a:pt x="322" y="229"/>
                    <a:pt x="321" y="228"/>
                    <a:pt x="320" y="229"/>
                  </a:cubicBezTo>
                  <a:close/>
                  <a:moveTo>
                    <a:pt x="324" y="262"/>
                  </a:moveTo>
                  <a:cubicBezTo>
                    <a:pt x="324" y="262"/>
                    <a:pt x="325" y="262"/>
                    <a:pt x="325" y="261"/>
                  </a:cubicBezTo>
                  <a:cubicBezTo>
                    <a:pt x="325" y="263"/>
                    <a:pt x="324" y="266"/>
                    <a:pt x="324" y="268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24" y="266"/>
                    <a:pt x="324" y="264"/>
                    <a:pt x="324" y="262"/>
                  </a:cubicBezTo>
                  <a:close/>
                  <a:moveTo>
                    <a:pt x="322" y="207"/>
                  </a:moveTo>
                  <a:cubicBezTo>
                    <a:pt x="322" y="207"/>
                    <a:pt x="322" y="207"/>
                    <a:pt x="322" y="207"/>
                  </a:cubicBezTo>
                  <a:cubicBezTo>
                    <a:pt x="321" y="208"/>
                    <a:pt x="321" y="208"/>
                    <a:pt x="321" y="208"/>
                  </a:cubicBezTo>
                  <a:cubicBezTo>
                    <a:pt x="321" y="208"/>
                    <a:pt x="321" y="208"/>
                    <a:pt x="321" y="208"/>
                  </a:cubicBezTo>
                  <a:cubicBezTo>
                    <a:pt x="321" y="207"/>
                    <a:pt x="321" y="206"/>
                    <a:pt x="321" y="205"/>
                  </a:cubicBezTo>
                  <a:cubicBezTo>
                    <a:pt x="321" y="204"/>
                    <a:pt x="322" y="204"/>
                    <a:pt x="322" y="203"/>
                  </a:cubicBezTo>
                  <a:cubicBezTo>
                    <a:pt x="322" y="204"/>
                    <a:pt x="324" y="205"/>
                    <a:pt x="325" y="205"/>
                  </a:cubicBezTo>
                  <a:cubicBezTo>
                    <a:pt x="324" y="206"/>
                    <a:pt x="323" y="207"/>
                    <a:pt x="322" y="207"/>
                  </a:cubicBezTo>
                  <a:close/>
                  <a:moveTo>
                    <a:pt x="325" y="227"/>
                  </a:moveTo>
                  <a:cubicBezTo>
                    <a:pt x="326" y="227"/>
                    <a:pt x="327" y="227"/>
                    <a:pt x="327" y="227"/>
                  </a:cubicBezTo>
                  <a:cubicBezTo>
                    <a:pt x="327" y="227"/>
                    <a:pt x="327" y="227"/>
                    <a:pt x="327" y="227"/>
                  </a:cubicBezTo>
                  <a:cubicBezTo>
                    <a:pt x="327" y="228"/>
                    <a:pt x="326" y="228"/>
                    <a:pt x="325" y="228"/>
                  </a:cubicBezTo>
                  <a:cubicBezTo>
                    <a:pt x="325" y="228"/>
                    <a:pt x="325" y="228"/>
                    <a:pt x="325" y="227"/>
                  </a:cubicBezTo>
                  <a:close/>
                  <a:moveTo>
                    <a:pt x="327" y="244"/>
                  </a:moveTo>
                  <a:cubicBezTo>
                    <a:pt x="328" y="244"/>
                    <a:pt x="328" y="244"/>
                    <a:pt x="328" y="244"/>
                  </a:cubicBezTo>
                  <a:cubicBezTo>
                    <a:pt x="328" y="244"/>
                    <a:pt x="328" y="244"/>
                    <a:pt x="328" y="244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8" y="243"/>
                    <a:pt x="328" y="242"/>
                    <a:pt x="329" y="242"/>
                  </a:cubicBezTo>
                  <a:cubicBezTo>
                    <a:pt x="328" y="245"/>
                    <a:pt x="327" y="249"/>
                    <a:pt x="327" y="252"/>
                  </a:cubicBezTo>
                  <a:cubicBezTo>
                    <a:pt x="327" y="253"/>
                    <a:pt x="327" y="253"/>
                    <a:pt x="326" y="254"/>
                  </a:cubicBezTo>
                  <a:cubicBezTo>
                    <a:pt x="326" y="254"/>
                    <a:pt x="326" y="254"/>
                    <a:pt x="325" y="255"/>
                  </a:cubicBezTo>
                  <a:cubicBezTo>
                    <a:pt x="326" y="251"/>
                    <a:pt x="327" y="248"/>
                    <a:pt x="327" y="244"/>
                  </a:cubicBezTo>
                  <a:close/>
                  <a:moveTo>
                    <a:pt x="328" y="239"/>
                  </a:moveTo>
                  <a:cubicBezTo>
                    <a:pt x="328" y="238"/>
                    <a:pt x="328" y="238"/>
                    <a:pt x="329" y="237"/>
                  </a:cubicBezTo>
                  <a:cubicBezTo>
                    <a:pt x="329" y="237"/>
                    <a:pt x="329" y="237"/>
                    <a:pt x="329" y="237"/>
                  </a:cubicBezTo>
                  <a:cubicBezTo>
                    <a:pt x="329" y="236"/>
                    <a:pt x="329" y="235"/>
                    <a:pt x="329" y="234"/>
                  </a:cubicBezTo>
                  <a:cubicBezTo>
                    <a:pt x="329" y="234"/>
                    <a:pt x="330" y="234"/>
                    <a:pt x="330" y="234"/>
                  </a:cubicBezTo>
                  <a:cubicBezTo>
                    <a:pt x="330" y="235"/>
                    <a:pt x="329" y="236"/>
                    <a:pt x="329" y="238"/>
                  </a:cubicBezTo>
                  <a:cubicBezTo>
                    <a:pt x="329" y="238"/>
                    <a:pt x="329" y="238"/>
                    <a:pt x="328" y="239"/>
                  </a:cubicBezTo>
                  <a:close/>
                  <a:moveTo>
                    <a:pt x="328" y="223"/>
                  </a:moveTo>
                  <a:cubicBezTo>
                    <a:pt x="329" y="223"/>
                    <a:pt x="329" y="223"/>
                    <a:pt x="329" y="223"/>
                  </a:cubicBezTo>
                  <a:cubicBezTo>
                    <a:pt x="329" y="223"/>
                    <a:pt x="329" y="223"/>
                    <a:pt x="329" y="223"/>
                  </a:cubicBezTo>
                  <a:lnTo>
                    <a:pt x="328" y="223"/>
                  </a:lnTo>
                  <a:close/>
                  <a:moveTo>
                    <a:pt x="327" y="186"/>
                  </a:moveTo>
                  <a:cubicBezTo>
                    <a:pt x="326" y="187"/>
                    <a:pt x="325" y="187"/>
                    <a:pt x="324" y="188"/>
                  </a:cubicBezTo>
                  <a:cubicBezTo>
                    <a:pt x="324" y="187"/>
                    <a:pt x="324" y="186"/>
                    <a:pt x="324" y="185"/>
                  </a:cubicBezTo>
                  <a:cubicBezTo>
                    <a:pt x="324" y="185"/>
                    <a:pt x="325" y="184"/>
                    <a:pt x="325" y="184"/>
                  </a:cubicBezTo>
                  <a:cubicBezTo>
                    <a:pt x="326" y="184"/>
                    <a:pt x="326" y="184"/>
                    <a:pt x="327" y="184"/>
                  </a:cubicBezTo>
                  <a:cubicBezTo>
                    <a:pt x="327" y="184"/>
                    <a:pt x="328" y="184"/>
                    <a:pt x="329" y="184"/>
                  </a:cubicBezTo>
                  <a:cubicBezTo>
                    <a:pt x="328" y="184"/>
                    <a:pt x="327" y="185"/>
                    <a:pt x="327" y="186"/>
                  </a:cubicBezTo>
                  <a:close/>
                  <a:moveTo>
                    <a:pt x="325" y="178"/>
                  </a:moveTo>
                  <a:cubicBezTo>
                    <a:pt x="325" y="177"/>
                    <a:pt x="325" y="177"/>
                    <a:pt x="325" y="176"/>
                  </a:cubicBezTo>
                  <a:cubicBezTo>
                    <a:pt x="326" y="175"/>
                    <a:pt x="327" y="174"/>
                    <a:pt x="328" y="173"/>
                  </a:cubicBezTo>
                  <a:cubicBezTo>
                    <a:pt x="329" y="173"/>
                    <a:pt x="329" y="173"/>
                    <a:pt x="330" y="173"/>
                  </a:cubicBezTo>
                  <a:cubicBezTo>
                    <a:pt x="328" y="175"/>
                    <a:pt x="327" y="176"/>
                    <a:pt x="325" y="178"/>
                  </a:cubicBezTo>
                  <a:close/>
                  <a:moveTo>
                    <a:pt x="326" y="173"/>
                  </a:moveTo>
                  <a:cubicBezTo>
                    <a:pt x="326" y="173"/>
                    <a:pt x="326" y="173"/>
                    <a:pt x="326" y="172"/>
                  </a:cubicBezTo>
                  <a:cubicBezTo>
                    <a:pt x="326" y="173"/>
                    <a:pt x="326" y="173"/>
                    <a:pt x="326" y="173"/>
                  </a:cubicBezTo>
                  <a:close/>
                  <a:moveTo>
                    <a:pt x="326" y="140"/>
                  </a:moveTo>
                  <a:cubicBezTo>
                    <a:pt x="326" y="141"/>
                    <a:pt x="326" y="142"/>
                    <a:pt x="326" y="143"/>
                  </a:cubicBezTo>
                  <a:cubicBezTo>
                    <a:pt x="325" y="143"/>
                    <a:pt x="325" y="144"/>
                    <a:pt x="325" y="144"/>
                  </a:cubicBezTo>
                  <a:cubicBezTo>
                    <a:pt x="325" y="142"/>
                    <a:pt x="325" y="140"/>
                    <a:pt x="326" y="139"/>
                  </a:cubicBezTo>
                  <a:cubicBezTo>
                    <a:pt x="326" y="139"/>
                    <a:pt x="326" y="138"/>
                    <a:pt x="326" y="138"/>
                  </a:cubicBezTo>
                  <a:cubicBezTo>
                    <a:pt x="326" y="139"/>
                    <a:pt x="326" y="139"/>
                    <a:pt x="326" y="140"/>
                  </a:cubicBezTo>
                  <a:close/>
                  <a:moveTo>
                    <a:pt x="335" y="116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5" y="117"/>
                    <a:pt x="335" y="117"/>
                    <a:pt x="335" y="117"/>
                  </a:cubicBezTo>
                  <a:cubicBezTo>
                    <a:pt x="335" y="117"/>
                    <a:pt x="335" y="117"/>
                    <a:pt x="335" y="116"/>
                  </a:cubicBezTo>
                  <a:close/>
                  <a:moveTo>
                    <a:pt x="335" y="116"/>
                  </a:moveTo>
                  <a:cubicBezTo>
                    <a:pt x="335" y="116"/>
                    <a:pt x="335" y="115"/>
                    <a:pt x="335" y="115"/>
                  </a:cubicBezTo>
                  <a:cubicBezTo>
                    <a:pt x="336" y="115"/>
                    <a:pt x="336" y="114"/>
                    <a:pt x="337" y="114"/>
                  </a:cubicBezTo>
                  <a:cubicBezTo>
                    <a:pt x="336" y="115"/>
                    <a:pt x="336" y="115"/>
                    <a:pt x="335" y="116"/>
                  </a:cubicBezTo>
                  <a:close/>
                  <a:moveTo>
                    <a:pt x="334" y="81"/>
                  </a:moveTo>
                  <a:cubicBezTo>
                    <a:pt x="333" y="81"/>
                    <a:pt x="333" y="81"/>
                    <a:pt x="333" y="81"/>
                  </a:cubicBezTo>
                  <a:cubicBezTo>
                    <a:pt x="333" y="80"/>
                    <a:pt x="334" y="80"/>
                    <a:pt x="334" y="80"/>
                  </a:cubicBezTo>
                  <a:cubicBezTo>
                    <a:pt x="334" y="80"/>
                    <a:pt x="334" y="81"/>
                    <a:pt x="334" y="81"/>
                  </a:cubicBezTo>
                  <a:close/>
                  <a:moveTo>
                    <a:pt x="315" y="43"/>
                  </a:moveTo>
                  <a:cubicBezTo>
                    <a:pt x="317" y="43"/>
                    <a:pt x="318" y="43"/>
                    <a:pt x="320" y="42"/>
                  </a:cubicBezTo>
                  <a:cubicBezTo>
                    <a:pt x="319" y="43"/>
                    <a:pt x="317" y="44"/>
                    <a:pt x="315" y="45"/>
                  </a:cubicBezTo>
                  <a:cubicBezTo>
                    <a:pt x="312" y="47"/>
                    <a:pt x="308" y="48"/>
                    <a:pt x="304" y="50"/>
                  </a:cubicBezTo>
                  <a:cubicBezTo>
                    <a:pt x="305" y="49"/>
                    <a:pt x="307" y="47"/>
                    <a:pt x="308" y="46"/>
                  </a:cubicBezTo>
                  <a:cubicBezTo>
                    <a:pt x="310" y="45"/>
                    <a:pt x="313" y="44"/>
                    <a:pt x="315" y="43"/>
                  </a:cubicBezTo>
                  <a:close/>
                  <a:moveTo>
                    <a:pt x="302" y="46"/>
                  </a:moveTo>
                  <a:cubicBezTo>
                    <a:pt x="303" y="46"/>
                    <a:pt x="304" y="46"/>
                    <a:pt x="305" y="45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4" y="46"/>
                    <a:pt x="303" y="46"/>
                    <a:pt x="303" y="46"/>
                  </a:cubicBezTo>
                  <a:cubicBezTo>
                    <a:pt x="303" y="47"/>
                    <a:pt x="303" y="47"/>
                    <a:pt x="303" y="47"/>
                  </a:cubicBezTo>
                  <a:cubicBezTo>
                    <a:pt x="302" y="48"/>
                    <a:pt x="301" y="48"/>
                    <a:pt x="300" y="49"/>
                  </a:cubicBezTo>
                  <a:cubicBezTo>
                    <a:pt x="301" y="48"/>
                    <a:pt x="301" y="47"/>
                    <a:pt x="302" y="46"/>
                  </a:cubicBezTo>
                  <a:close/>
                  <a:moveTo>
                    <a:pt x="301" y="51"/>
                  </a:moveTo>
                  <a:cubicBezTo>
                    <a:pt x="300" y="51"/>
                    <a:pt x="300" y="51"/>
                    <a:pt x="300" y="51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300" y="51"/>
                    <a:pt x="300" y="51"/>
                    <a:pt x="301" y="51"/>
                  </a:cubicBezTo>
                  <a:close/>
                  <a:moveTo>
                    <a:pt x="298" y="49"/>
                  </a:moveTo>
                  <a:cubicBezTo>
                    <a:pt x="297" y="50"/>
                    <a:pt x="296" y="51"/>
                    <a:pt x="296" y="52"/>
                  </a:cubicBezTo>
                  <a:cubicBezTo>
                    <a:pt x="296" y="52"/>
                    <a:pt x="296" y="52"/>
                    <a:pt x="296" y="52"/>
                  </a:cubicBezTo>
                  <a:cubicBezTo>
                    <a:pt x="295" y="52"/>
                    <a:pt x="294" y="53"/>
                    <a:pt x="293" y="53"/>
                  </a:cubicBezTo>
                  <a:cubicBezTo>
                    <a:pt x="294" y="51"/>
                    <a:pt x="296" y="50"/>
                    <a:pt x="298" y="49"/>
                  </a:cubicBezTo>
                  <a:close/>
                  <a:moveTo>
                    <a:pt x="294" y="48"/>
                  </a:moveTo>
                  <a:cubicBezTo>
                    <a:pt x="294" y="48"/>
                    <a:pt x="294" y="48"/>
                    <a:pt x="294" y="48"/>
                  </a:cubicBezTo>
                  <a:cubicBezTo>
                    <a:pt x="295" y="47"/>
                    <a:pt x="296" y="47"/>
                    <a:pt x="297" y="47"/>
                  </a:cubicBezTo>
                  <a:cubicBezTo>
                    <a:pt x="295" y="48"/>
                    <a:pt x="293" y="50"/>
                    <a:pt x="292" y="51"/>
                  </a:cubicBezTo>
                  <a:cubicBezTo>
                    <a:pt x="292" y="50"/>
                    <a:pt x="293" y="49"/>
                    <a:pt x="294" y="48"/>
                  </a:cubicBezTo>
                  <a:close/>
                  <a:moveTo>
                    <a:pt x="296" y="57"/>
                  </a:moveTo>
                  <a:cubicBezTo>
                    <a:pt x="292" y="62"/>
                    <a:pt x="288" y="67"/>
                    <a:pt x="284" y="72"/>
                  </a:cubicBezTo>
                  <a:cubicBezTo>
                    <a:pt x="284" y="71"/>
                    <a:pt x="284" y="71"/>
                    <a:pt x="284" y="71"/>
                  </a:cubicBezTo>
                  <a:cubicBezTo>
                    <a:pt x="284" y="67"/>
                    <a:pt x="285" y="63"/>
                    <a:pt x="286" y="60"/>
                  </a:cubicBezTo>
                  <a:cubicBezTo>
                    <a:pt x="286" y="59"/>
                    <a:pt x="287" y="58"/>
                    <a:pt x="287" y="5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90" y="58"/>
                    <a:pt x="293" y="57"/>
                    <a:pt x="296" y="57"/>
                  </a:cubicBezTo>
                  <a:close/>
                  <a:moveTo>
                    <a:pt x="284" y="74"/>
                  </a:moveTo>
                  <a:cubicBezTo>
                    <a:pt x="284" y="74"/>
                    <a:pt x="284" y="75"/>
                    <a:pt x="284" y="75"/>
                  </a:cubicBezTo>
                  <a:cubicBezTo>
                    <a:pt x="284" y="75"/>
                    <a:pt x="284" y="75"/>
                    <a:pt x="284" y="75"/>
                  </a:cubicBezTo>
                  <a:lnTo>
                    <a:pt x="284" y="74"/>
                  </a:lnTo>
                  <a:close/>
                  <a:moveTo>
                    <a:pt x="290" y="51"/>
                  </a:moveTo>
                  <a:cubicBezTo>
                    <a:pt x="289" y="51"/>
                    <a:pt x="289" y="52"/>
                    <a:pt x="289" y="53"/>
                  </a:cubicBezTo>
                  <a:cubicBezTo>
                    <a:pt x="288" y="53"/>
                    <a:pt x="287" y="53"/>
                    <a:pt x="287" y="52"/>
                  </a:cubicBezTo>
                  <a:cubicBezTo>
                    <a:pt x="288" y="52"/>
                    <a:pt x="289" y="51"/>
                    <a:pt x="290" y="51"/>
                  </a:cubicBezTo>
                  <a:close/>
                  <a:moveTo>
                    <a:pt x="289" y="49"/>
                  </a:moveTo>
                  <a:cubicBezTo>
                    <a:pt x="289" y="49"/>
                    <a:pt x="289" y="49"/>
                    <a:pt x="289" y="49"/>
                  </a:cubicBezTo>
                  <a:cubicBezTo>
                    <a:pt x="289" y="49"/>
                    <a:pt x="289" y="49"/>
                    <a:pt x="289" y="49"/>
                  </a:cubicBezTo>
                  <a:close/>
                  <a:moveTo>
                    <a:pt x="285" y="51"/>
                  </a:moveTo>
                  <a:cubicBezTo>
                    <a:pt x="285" y="52"/>
                    <a:pt x="285" y="52"/>
                    <a:pt x="285" y="52"/>
                  </a:cubicBezTo>
                  <a:cubicBezTo>
                    <a:pt x="284" y="52"/>
                    <a:pt x="284" y="52"/>
                    <a:pt x="283" y="51"/>
                  </a:cubicBezTo>
                  <a:cubicBezTo>
                    <a:pt x="285" y="51"/>
                    <a:pt x="286" y="50"/>
                    <a:pt x="287" y="49"/>
                  </a:cubicBezTo>
                  <a:cubicBezTo>
                    <a:pt x="286" y="50"/>
                    <a:pt x="286" y="50"/>
                    <a:pt x="285" y="51"/>
                  </a:cubicBezTo>
                  <a:close/>
                  <a:moveTo>
                    <a:pt x="284" y="48"/>
                  </a:moveTo>
                  <a:cubicBezTo>
                    <a:pt x="286" y="46"/>
                    <a:pt x="289" y="45"/>
                    <a:pt x="291" y="44"/>
                  </a:cubicBezTo>
                  <a:cubicBezTo>
                    <a:pt x="288" y="46"/>
                    <a:pt x="285" y="48"/>
                    <a:pt x="282" y="50"/>
                  </a:cubicBezTo>
                  <a:cubicBezTo>
                    <a:pt x="283" y="49"/>
                    <a:pt x="284" y="49"/>
                    <a:pt x="284" y="48"/>
                  </a:cubicBezTo>
                  <a:close/>
                  <a:moveTo>
                    <a:pt x="281" y="64"/>
                  </a:moveTo>
                  <a:cubicBezTo>
                    <a:pt x="281" y="63"/>
                    <a:pt x="282" y="59"/>
                    <a:pt x="282" y="56"/>
                  </a:cubicBezTo>
                  <a:cubicBezTo>
                    <a:pt x="283" y="57"/>
                    <a:pt x="284" y="57"/>
                    <a:pt x="285" y="57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8"/>
                    <a:pt x="284" y="59"/>
                    <a:pt x="284" y="60"/>
                  </a:cubicBezTo>
                  <a:cubicBezTo>
                    <a:pt x="284" y="60"/>
                    <a:pt x="284" y="60"/>
                    <a:pt x="284" y="60"/>
                  </a:cubicBezTo>
                  <a:cubicBezTo>
                    <a:pt x="284" y="61"/>
                    <a:pt x="283" y="63"/>
                    <a:pt x="283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1" y="64"/>
                    <a:pt x="281" y="65"/>
                    <a:pt x="281" y="65"/>
                  </a:cubicBezTo>
                  <a:cubicBezTo>
                    <a:pt x="281" y="65"/>
                    <a:pt x="281" y="64"/>
                    <a:pt x="281" y="64"/>
                  </a:cubicBezTo>
                  <a:close/>
                  <a:moveTo>
                    <a:pt x="281" y="86"/>
                  </a:moveTo>
                  <a:cubicBezTo>
                    <a:pt x="281" y="86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6"/>
                    <a:pt x="281" y="86"/>
                  </a:cubicBezTo>
                  <a:close/>
                  <a:moveTo>
                    <a:pt x="279" y="104"/>
                  </a:moveTo>
                  <a:cubicBezTo>
                    <a:pt x="282" y="101"/>
                    <a:pt x="284" y="97"/>
                    <a:pt x="287" y="94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3" y="96"/>
                    <a:pt x="281" y="98"/>
                    <a:pt x="279" y="101"/>
                  </a:cubicBezTo>
                  <a:cubicBezTo>
                    <a:pt x="280" y="98"/>
                    <a:pt x="280" y="94"/>
                    <a:pt x="280" y="91"/>
                  </a:cubicBezTo>
                  <a:cubicBezTo>
                    <a:pt x="280" y="90"/>
                    <a:pt x="280" y="90"/>
                    <a:pt x="280" y="90"/>
                  </a:cubicBezTo>
                  <a:cubicBezTo>
                    <a:pt x="282" y="90"/>
                    <a:pt x="282" y="90"/>
                    <a:pt x="282" y="90"/>
                  </a:cubicBezTo>
                  <a:cubicBezTo>
                    <a:pt x="282" y="90"/>
                    <a:pt x="282" y="89"/>
                    <a:pt x="282" y="88"/>
                  </a:cubicBezTo>
                  <a:cubicBezTo>
                    <a:pt x="285" y="84"/>
                    <a:pt x="288" y="81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7" y="80"/>
                    <a:pt x="285" y="82"/>
                    <a:pt x="283" y="85"/>
                  </a:cubicBezTo>
                  <a:cubicBezTo>
                    <a:pt x="283" y="83"/>
                    <a:pt x="283" y="81"/>
                    <a:pt x="283" y="79"/>
                  </a:cubicBezTo>
                  <a:cubicBezTo>
                    <a:pt x="287" y="72"/>
                    <a:pt x="292" y="67"/>
                    <a:pt x="297" y="63"/>
                  </a:cubicBezTo>
                  <a:cubicBezTo>
                    <a:pt x="296" y="62"/>
                    <a:pt x="296" y="62"/>
                    <a:pt x="296" y="62"/>
                  </a:cubicBezTo>
                  <a:cubicBezTo>
                    <a:pt x="294" y="63"/>
                    <a:pt x="292" y="65"/>
                    <a:pt x="290" y="67"/>
                  </a:cubicBezTo>
                  <a:cubicBezTo>
                    <a:pt x="293" y="64"/>
                    <a:pt x="296" y="60"/>
                    <a:pt x="299" y="56"/>
                  </a:cubicBezTo>
                  <a:cubicBezTo>
                    <a:pt x="306" y="54"/>
                    <a:pt x="314" y="51"/>
                    <a:pt x="322" y="46"/>
                  </a:cubicBezTo>
                  <a:cubicBezTo>
                    <a:pt x="320" y="49"/>
                    <a:pt x="318" y="51"/>
                    <a:pt x="315" y="52"/>
                  </a:cubicBezTo>
                  <a:cubicBezTo>
                    <a:pt x="317" y="54"/>
                    <a:pt x="317" y="54"/>
                    <a:pt x="317" y="54"/>
                  </a:cubicBezTo>
                  <a:cubicBezTo>
                    <a:pt x="320" y="51"/>
                    <a:pt x="324" y="47"/>
                    <a:pt x="328" y="44"/>
                  </a:cubicBezTo>
                  <a:cubicBezTo>
                    <a:pt x="331" y="41"/>
                    <a:pt x="335" y="38"/>
                    <a:pt x="339" y="37"/>
                  </a:cubicBezTo>
                  <a:cubicBezTo>
                    <a:pt x="339" y="36"/>
                    <a:pt x="339" y="36"/>
                    <a:pt x="339" y="36"/>
                  </a:cubicBezTo>
                  <a:cubicBezTo>
                    <a:pt x="339" y="36"/>
                    <a:pt x="340" y="36"/>
                    <a:pt x="340" y="35"/>
                  </a:cubicBezTo>
                  <a:cubicBezTo>
                    <a:pt x="337" y="44"/>
                    <a:pt x="336" y="54"/>
                    <a:pt x="335" y="64"/>
                  </a:cubicBezTo>
                  <a:cubicBezTo>
                    <a:pt x="333" y="62"/>
                    <a:pt x="331" y="60"/>
                    <a:pt x="329" y="58"/>
                  </a:cubicBezTo>
                  <a:cubicBezTo>
                    <a:pt x="329" y="58"/>
                    <a:pt x="329" y="58"/>
                    <a:pt x="330" y="57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8" y="56"/>
                    <a:pt x="328" y="57"/>
                    <a:pt x="327" y="57"/>
                  </a:cubicBezTo>
                  <a:cubicBezTo>
                    <a:pt x="327" y="57"/>
                    <a:pt x="326" y="56"/>
                    <a:pt x="326" y="56"/>
                  </a:cubicBezTo>
                  <a:cubicBezTo>
                    <a:pt x="325" y="55"/>
                    <a:pt x="325" y="55"/>
                    <a:pt x="324" y="54"/>
                  </a:cubicBezTo>
                  <a:cubicBezTo>
                    <a:pt x="327" y="51"/>
                    <a:pt x="330" y="48"/>
                    <a:pt x="333" y="45"/>
                  </a:cubicBezTo>
                  <a:cubicBezTo>
                    <a:pt x="332" y="44"/>
                    <a:pt x="332" y="44"/>
                    <a:pt x="332" y="44"/>
                  </a:cubicBezTo>
                  <a:cubicBezTo>
                    <a:pt x="325" y="49"/>
                    <a:pt x="320" y="56"/>
                    <a:pt x="315" y="63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9" y="61"/>
                    <a:pt x="321" y="58"/>
                    <a:pt x="323" y="55"/>
                  </a:cubicBezTo>
                  <a:cubicBezTo>
                    <a:pt x="323" y="56"/>
                    <a:pt x="323" y="57"/>
                    <a:pt x="322" y="58"/>
                  </a:cubicBezTo>
                  <a:cubicBezTo>
                    <a:pt x="323" y="59"/>
                    <a:pt x="324" y="59"/>
                    <a:pt x="324" y="60"/>
                  </a:cubicBezTo>
                  <a:cubicBezTo>
                    <a:pt x="322" y="62"/>
                    <a:pt x="320" y="65"/>
                    <a:pt x="318" y="67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321" y="66"/>
                    <a:pt x="323" y="63"/>
                    <a:pt x="326" y="61"/>
                  </a:cubicBezTo>
                  <a:cubicBezTo>
                    <a:pt x="329" y="64"/>
                    <a:pt x="332" y="67"/>
                    <a:pt x="335" y="70"/>
                  </a:cubicBezTo>
                  <a:cubicBezTo>
                    <a:pt x="334" y="73"/>
                    <a:pt x="334" y="75"/>
                    <a:pt x="334" y="78"/>
                  </a:cubicBezTo>
                  <a:cubicBezTo>
                    <a:pt x="333" y="78"/>
                    <a:pt x="333" y="78"/>
                    <a:pt x="333" y="78"/>
                  </a:cubicBezTo>
                  <a:cubicBezTo>
                    <a:pt x="333" y="78"/>
                    <a:pt x="332" y="79"/>
                    <a:pt x="331" y="80"/>
                  </a:cubicBezTo>
                  <a:cubicBezTo>
                    <a:pt x="330" y="79"/>
                    <a:pt x="329" y="78"/>
                    <a:pt x="328" y="77"/>
                  </a:cubicBezTo>
                  <a:cubicBezTo>
                    <a:pt x="329" y="76"/>
                    <a:pt x="330" y="75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9" y="74"/>
                    <a:pt x="327" y="75"/>
                    <a:pt x="326" y="76"/>
                  </a:cubicBezTo>
                  <a:cubicBezTo>
                    <a:pt x="326" y="76"/>
                    <a:pt x="325" y="75"/>
                    <a:pt x="325" y="75"/>
                  </a:cubicBezTo>
                  <a:cubicBezTo>
                    <a:pt x="326" y="73"/>
                    <a:pt x="328" y="71"/>
                    <a:pt x="330" y="69"/>
                  </a:cubicBezTo>
                  <a:cubicBezTo>
                    <a:pt x="329" y="68"/>
                    <a:pt x="329" y="68"/>
                    <a:pt x="329" y="68"/>
                  </a:cubicBezTo>
                  <a:cubicBezTo>
                    <a:pt x="327" y="70"/>
                    <a:pt x="325" y="72"/>
                    <a:pt x="323" y="74"/>
                  </a:cubicBezTo>
                  <a:cubicBezTo>
                    <a:pt x="322" y="73"/>
                    <a:pt x="321" y="72"/>
                    <a:pt x="320" y="72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9" y="72"/>
                    <a:pt x="318" y="73"/>
                    <a:pt x="318" y="74"/>
                  </a:cubicBezTo>
                  <a:cubicBezTo>
                    <a:pt x="318" y="74"/>
                    <a:pt x="319" y="75"/>
                    <a:pt x="319" y="75"/>
                  </a:cubicBezTo>
                  <a:cubicBezTo>
                    <a:pt x="319" y="75"/>
                    <a:pt x="319" y="76"/>
                    <a:pt x="318" y="76"/>
                  </a:cubicBezTo>
                  <a:cubicBezTo>
                    <a:pt x="318" y="76"/>
                    <a:pt x="318" y="75"/>
                    <a:pt x="318" y="75"/>
                  </a:cubicBezTo>
                  <a:cubicBezTo>
                    <a:pt x="317" y="76"/>
                    <a:pt x="317" y="76"/>
                    <a:pt x="317" y="77"/>
                  </a:cubicBezTo>
                  <a:cubicBezTo>
                    <a:pt x="317" y="77"/>
                    <a:pt x="317" y="78"/>
                    <a:pt x="317" y="78"/>
                  </a:cubicBezTo>
                  <a:cubicBezTo>
                    <a:pt x="317" y="78"/>
                    <a:pt x="317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7" y="79"/>
                    <a:pt x="318" y="80"/>
                    <a:pt x="318" y="80"/>
                  </a:cubicBezTo>
                  <a:cubicBezTo>
                    <a:pt x="317" y="81"/>
                    <a:pt x="316" y="82"/>
                    <a:pt x="315" y="84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318" y="84"/>
                    <a:pt x="318" y="82"/>
                    <a:pt x="319" y="81"/>
                  </a:cubicBezTo>
                  <a:cubicBezTo>
                    <a:pt x="320" y="81"/>
                    <a:pt x="320" y="82"/>
                    <a:pt x="320" y="82"/>
                  </a:cubicBezTo>
                  <a:cubicBezTo>
                    <a:pt x="322" y="83"/>
                    <a:pt x="324" y="81"/>
                    <a:pt x="322" y="79"/>
                  </a:cubicBezTo>
                  <a:cubicBezTo>
                    <a:pt x="322" y="79"/>
                    <a:pt x="322" y="79"/>
                    <a:pt x="321" y="78"/>
                  </a:cubicBezTo>
                  <a:cubicBezTo>
                    <a:pt x="322" y="78"/>
                    <a:pt x="322" y="78"/>
                    <a:pt x="322" y="78"/>
                  </a:cubicBezTo>
                  <a:cubicBezTo>
                    <a:pt x="322" y="78"/>
                    <a:pt x="323" y="78"/>
                    <a:pt x="323" y="79"/>
                  </a:cubicBezTo>
                  <a:cubicBezTo>
                    <a:pt x="323" y="79"/>
                    <a:pt x="323" y="79"/>
                    <a:pt x="323" y="79"/>
                  </a:cubicBezTo>
                  <a:cubicBezTo>
                    <a:pt x="324" y="80"/>
                    <a:pt x="324" y="80"/>
                    <a:pt x="324" y="80"/>
                  </a:cubicBezTo>
                  <a:cubicBezTo>
                    <a:pt x="324" y="80"/>
                    <a:pt x="324" y="80"/>
                    <a:pt x="324" y="80"/>
                  </a:cubicBezTo>
                  <a:cubicBezTo>
                    <a:pt x="326" y="81"/>
                    <a:pt x="327" y="82"/>
                    <a:pt x="328" y="83"/>
                  </a:cubicBezTo>
                  <a:cubicBezTo>
                    <a:pt x="328" y="83"/>
                    <a:pt x="328" y="83"/>
                    <a:pt x="328" y="83"/>
                  </a:cubicBezTo>
                  <a:cubicBezTo>
                    <a:pt x="325" y="86"/>
                    <a:pt x="322" y="89"/>
                    <a:pt x="319" y="91"/>
                  </a:cubicBezTo>
                  <a:cubicBezTo>
                    <a:pt x="320" y="92"/>
                    <a:pt x="320" y="92"/>
                    <a:pt x="320" y="92"/>
                  </a:cubicBezTo>
                  <a:cubicBezTo>
                    <a:pt x="325" y="89"/>
                    <a:pt x="328" y="85"/>
                    <a:pt x="332" y="82"/>
                  </a:cubicBezTo>
                  <a:cubicBezTo>
                    <a:pt x="332" y="82"/>
                    <a:pt x="333" y="83"/>
                    <a:pt x="334" y="83"/>
                  </a:cubicBezTo>
                  <a:cubicBezTo>
                    <a:pt x="334" y="83"/>
                    <a:pt x="334" y="84"/>
                    <a:pt x="334" y="84"/>
                  </a:cubicBezTo>
                  <a:cubicBezTo>
                    <a:pt x="333" y="84"/>
                    <a:pt x="333" y="84"/>
                    <a:pt x="333" y="84"/>
                  </a:cubicBezTo>
                  <a:cubicBezTo>
                    <a:pt x="328" y="88"/>
                    <a:pt x="323" y="94"/>
                    <a:pt x="320" y="100"/>
                  </a:cubicBezTo>
                  <a:cubicBezTo>
                    <a:pt x="317" y="98"/>
                    <a:pt x="315" y="96"/>
                    <a:pt x="313" y="94"/>
                  </a:cubicBezTo>
                  <a:cubicBezTo>
                    <a:pt x="312" y="96"/>
                    <a:pt x="312" y="97"/>
                    <a:pt x="312" y="98"/>
                  </a:cubicBezTo>
                  <a:cubicBezTo>
                    <a:pt x="314" y="99"/>
                    <a:pt x="316" y="101"/>
                    <a:pt x="318" y="102"/>
                  </a:cubicBezTo>
                  <a:cubicBezTo>
                    <a:pt x="316" y="104"/>
                    <a:pt x="313" y="105"/>
                    <a:pt x="311" y="106"/>
                  </a:cubicBezTo>
                  <a:cubicBezTo>
                    <a:pt x="311" y="106"/>
                    <a:pt x="310" y="106"/>
                    <a:pt x="310" y="106"/>
                  </a:cubicBezTo>
                  <a:cubicBezTo>
                    <a:pt x="310" y="106"/>
                    <a:pt x="310" y="106"/>
                    <a:pt x="310" y="106"/>
                  </a:cubicBezTo>
                  <a:cubicBezTo>
                    <a:pt x="303" y="110"/>
                    <a:pt x="296" y="112"/>
                    <a:pt x="289" y="111"/>
                  </a:cubicBezTo>
                  <a:cubicBezTo>
                    <a:pt x="293" y="108"/>
                    <a:pt x="296" y="105"/>
                    <a:pt x="299" y="103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294" y="104"/>
                    <a:pt x="291" y="107"/>
                    <a:pt x="287" y="111"/>
                  </a:cubicBezTo>
                  <a:cubicBezTo>
                    <a:pt x="287" y="111"/>
                    <a:pt x="286" y="111"/>
                    <a:pt x="286" y="110"/>
                  </a:cubicBezTo>
                  <a:cubicBezTo>
                    <a:pt x="287" y="107"/>
                    <a:pt x="287" y="104"/>
                    <a:pt x="288" y="101"/>
                  </a:cubicBezTo>
                  <a:cubicBezTo>
                    <a:pt x="289" y="99"/>
                    <a:pt x="290" y="98"/>
                    <a:pt x="291" y="97"/>
                  </a:cubicBezTo>
                  <a:cubicBezTo>
                    <a:pt x="291" y="97"/>
                    <a:pt x="291" y="97"/>
                    <a:pt x="291" y="97"/>
                  </a:cubicBezTo>
                  <a:cubicBezTo>
                    <a:pt x="292" y="97"/>
                    <a:pt x="292" y="97"/>
                    <a:pt x="292" y="97"/>
                  </a:cubicBezTo>
                  <a:cubicBezTo>
                    <a:pt x="290" y="96"/>
                    <a:pt x="290" y="96"/>
                    <a:pt x="290" y="96"/>
                  </a:cubicBezTo>
                  <a:cubicBezTo>
                    <a:pt x="290" y="96"/>
                    <a:pt x="290" y="96"/>
                    <a:pt x="290" y="96"/>
                  </a:cubicBezTo>
                  <a:cubicBezTo>
                    <a:pt x="290" y="96"/>
                    <a:pt x="289" y="97"/>
                    <a:pt x="289" y="97"/>
                  </a:cubicBezTo>
                  <a:cubicBezTo>
                    <a:pt x="290" y="91"/>
                    <a:pt x="291" y="85"/>
                    <a:pt x="293" y="79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89" y="85"/>
                    <a:pt x="288" y="92"/>
                    <a:pt x="286" y="99"/>
                  </a:cubicBezTo>
                  <a:cubicBezTo>
                    <a:pt x="284" y="101"/>
                    <a:pt x="282" y="104"/>
                    <a:pt x="279" y="106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5"/>
                    <a:pt x="279" y="105"/>
                    <a:pt x="279" y="104"/>
                  </a:cubicBezTo>
                  <a:close/>
                  <a:moveTo>
                    <a:pt x="330" y="81"/>
                  </a:moveTo>
                  <a:cubicBezTo>
                    <a:pt x="330" y="81"/>
                    <a:pt x="330" y="81"/>
                    <a:pt x="329" y="81"/>
                  </a:cubicBezTo>
                  <a:cubicBezTo>
                    <a:pt x="329" y="80"/>
                    <a:pt x="328" y="80"/>
                    <a:pt x="328" y="79"/>
                  </a:cubicBezTo>
                  <a:cubicBezTo>
                    <a:pt x="329" y="80"/>
                    <a:pt x="329" y="80"/>
                    <a:pt x="330" y="81"/>
                  </a:cubicBezTo>
                  <a:cubicBezTo>
                    <a:pt x="330" y="81"/>
                    <a:pt x="330" y="81"/>
                    <a:pt x="330" y="81"/>
                  </a:cubicBezTo>
                  <a:close/>
                  <a:moveTo>
                    <a:pt x="321" y="77"/>
                  </a:moveTo>
                  <a:cubicBezTo>
                    <a:pt x="321" y="77"/>
                    <a:pt x="320" y="77"/>
                    <a:pt x="320" y="77"/>
                  </a:cubicBezTo>
                  <a:cubicBezTo>
                    <a:pt x="320" y="77"/>
                    <a:pt x="320" y="77"/>
                    <a:pt x="320" y="77"/>
                  </a:cubicBezTo>
                  <a:cubicBezTo>
                    <a:pt x="320" y="77"/>
                    <a:pt x="320" y="77"/>
                    <a:pt x="320" y="76"/>
                  </a:cubicBezTo>
                  <a:cubicBezTo>
                    <a:pt x="321" y="76"/>
                    <a:pt x="321" y="76"/>
                    <a:pt x="321" y="77"/>
                  </a:cubicBezTo>
                  <a:close/>
                  <a:moveTo>
                    <a:pt x="279" y="112"/>
                  </a:moveTo>
                  <a:cubicBezTo>
                    <a:pt x="279" y="112"/>
                    <a:pt x="279" y="112"/>
                    <a:pt x="279" y="111"/>
                  </a:cubicBezTo>
                  <a:cubicBezTo>
                    <a:pt x="280" y="112"/>
                    <a:pt x="280" y="113"/>
                    <a:pt x="281" y="113"/>
                  </a:cubicBezTo>
                  <a:cubicBezTo>
                    <a:pt x="280" y="113"/>
                    <a:pt x="280" y="113"/>
                    <a:pt x="280" y="113"/>
                  </a:cubicBezTo>
                  <a:cubicBezTo>
                    <a:pt x="280" y="114"/>
                    <a:pt x="280" y="115"/>
                    <a:pt x="280" y="116"/>
                  </a:cubicBezTo>
                  <a:cubicBezTo>
                    <a:pt x="280" y="117"/>
                    <a:pt x="279" y="117"/>
                    <a:pt x="278" y="118"/>
                  </a:cubicBezTo>
                  <a:cubicBezTo>
                    <a:pt x="278" y="116"/>
                    <a:pt x="278" y="114"/>
                    <a:pt x="279" y="112"/>
                  </a:cubicBezTo>
                  <a:close/>
                  <a:moveTo>
                    <a:pt x="280" y="119"/>
                  </a:moveTo>
                  <a:cubicBezTo>
                    <a:pt x="280" y="120"/>
                    <a:pt x="280" y="122"/>
                    <a:pt x="280" y="123"/>
                  </a:cubicBezTo>
                  <a:cubicBezTo>
                    <a:pt x="279" y="125"/>
                    <a:pt x="279" y="126"/>
                    <a:pt x="278" y="128"/>
                  </a:cubicBezTo>
                  <a:cubicBezTo>
                    <a:pt x="278" y="128"/>
                    <a:pt x="278" y="128"/>
                    <a:pt x="278" y="129"/>
                  </a:cubicBezTo>
                  <a:cubicBezTo>
                    <a:pt x="278" y="128"/>
                    <a:pt x="278" y="128"/>
                    <a:pt x="278" y="128"/>
                  </a:cubicBezTo>
                  <a:cubicBezTo>
                    <a:pt x="278" y="127"/>
                    <a:pt x="278" y="126"/>
                    <a:pt x="278" y="125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8" y="123"/>
                    <a:pt x="278" y="122"/>
                    <a:pt x="278" y="120"/>
                  </a:cubicBezTo>
                  <a:cubicBezTo>
                    <a:pt x="279" y="119"/>
                    <a:pt x="279" y="119"/>
                    <a:pt x="280" y="119"/>
                  </a:cubicBezTo>
                  <a:close/>
                  <a:moveTo>
                    <a:pt x="277" y="148"/>
                  </a:moveTo>
                  <a:cubicBezTo>
                    <a:pt x="277" y="150"/>
                    <a:pt x="277" y="152"/>
                    <a:pt x="276" y="154"/>
                  </a:cubicBezTo>
                  <a:cubicBezTo>
                    <a:pt x="276" y="154"/>
                    <a:pt x="276" y="155"/>
                    <a:pt x="275" y="156"/>
                  </a:cubicBezTo>
                  <a:cubicBezTo>
                    <a:pt x="276" y="152"/>
                    <a:pt x="276" y="149"/>
                    <a:pt x="277" y="146"/>
                  </a:cubicBezTo>
                  <a:cubicBezTo>
                    <a:pt x="277" y="146"/>
                    <a:pt x="278" y="146"/>
                    <a:pt x="278" y="145"/>
                  </a:cubicBezTo>
                  <a:cubicBezTo>
                    <a:pt x="278" y="146"/>
                    <a:pt x="278" y="146"/>
                    <a:pt x="278" y="146"/>
                  </a:cubicBezTo>
                  <a:cubicBezTo>
                    <a:pt x="277" y="147"/>
                    <a:pt x="277" y="147"/>
                    <a:pt x="277" y="147"/>
                  </a:cubicBezTo>
                  <a:cubicBezTo>
                    <a:pt x="277" y="147"/>
                    <a:pt x="277" y="147"/>
                    <a:pt x="277" y="147"/>
                  </a:cubicBezTo>
                  <a:cubicBezTo>
                    <a:pt x="277" y="148"/>
                    <a:pt x="277" y="148"/>
                    <a:pt x="277" y="148"/>
                  </a:cubicBezTo>
                  <a:close/>
                  <a:moveTo>
                    <a:pt x="277" y="179"/>
                  </a:moveTo>
                  <a:cubicBezTo>
                    <a:pt x="277" y="180"/>
                    <a:pt x="277" y="180"/>
                    <a:pt x="277" y="180"/>
                  </a:cubicBezTo>
                  <a:cubicBezTo>
                    <a:pt x="277" y="182"/>
                    <a:pt x="276" y="185"/>
                    <a:pt x="276" y="188"/>
                  </a:cubicBezTo>
                  <a:cubicBezTo>
                    <a:pt x="275" y="190"/>
                    <a:pt x="275" y="191"/>
                    <a:pt x="275" y="192"/>
                  </a:cubicBezTo>
                  <a:cubicBezTo>
                    <a:pt x="274" y="194"/>
                    <a:pt x="274" y="194"/>
                    <a:pt x="274" y="195"/>
                  </a:cubicBezTo>
                  <a:cubicBezTo>
                    <a:pt x="272" y="210"/>
                    <a:pt x="270" y="224"/>
                    <a:pt x="268" y="239"/>
                  </a:cubicBezTo>
                  <a:cubicBezTo>
                    <a:pt x="270" y="221"/>
                    <a:pt x="271" y="203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5"/>
                    <a:pt x="272" y="185"/>
                    <a:pt x="272" y="185"/>
                  </a:cubicBezTo>
                  <a:cubicBezTo>
                    <a:pt x="272" y="184"/>
                    <a:pt x="272" y="184"/>
                    <a:pt x="272" y="183"/>
                  </a:cubicBezTo>
                  <a:cubicBezTo>
                    <a:pt x="271" y="183"/>
                    <a:pt x="271" y="183"/>
                    <a:pt x="271" y="183"/>
                  </a:cubicBezTo>
                  <a:cubicBezTo>
                    <a:pt x="269" y="191"/>
                    <a:pt x="267" y="200"/>
                    <a:pt x="266" y="209"/>
                  </a:cubicBezTo>
                  <a:cubicBezTo>
                    <a:pt x="265" y="216"/>
                    <a:pt x="264" y="222"/>
                    <a:pt x="263" y="229"/>
                  </a:cubicBezTo>
                  <a:cubicBezTo>
                    <a:pt x="263" y="223"/>
                    <a:pt x="263" y="218"/>
                    <a:pt x="264" y="212"/>
                  </a:cubicBezTo>
                  <a:cubicBezTo>
                    <a:pt x="264" y="208"/>
                    <a:pt x="265" y="204"/>
                    <a:pt x="265" y="200"/>
                  </a:cubicBezTo>
                  <a:cubicBezTo>
                    <a:pt x="266" y="198"/>
                    <a:pt x="266" y="196"/>
                    <a:pt x="266" y="193"/>
                  </a:cubicBezTo>
                  <a:cubicBezTo>
                    <a:pt x="268" y="194"/>
                    <a:pt x="268" y="194"/>
                    <a:pt x="268" y="194"/>
                  </a:cubicBezTo>
                  <a:cubicBezTo>
                    <a:pt x="268" y="189"/>
                    <a:pt x="269" y="185"/>
                    <a:pt x="270" y="181"/>
                  </a:cubicBezTo>
                  <a:cubicBezTo>
                    <a:pt x="271" y="180"/>
                    <a:pt x="271" y="179"/>
                    <a:pt x="272" y="178"/>
                  </a:cubicBezTo>
                  <a:cubicBezTo>
                    <a:pt x="272" y="178"/>
                    <a:pt x="272" y="178"/>
                    <a:pt x="272" y="178"/>
                  </a:cubicBezTo>
                  <a:cubicBezTo>
                    <a:pt x="272" y="178"/>
                    <a:pt x="272" y="178"/>
                    <a:pt x="273" y="178"/>
                  </a:cubicBezTo>
                  <a:cubicBezTo>
                    <a:pt x="272" y="179"/>
                    <a:pt x="272" y="181"/>
                    <a:pt x="272" y="183"/>
                  </a:cubicBezTo>
                  <a:cubicBezTo>
                    <a:pt x="274" y="183"/>
                    <a:pt x="274" y="183"/>
                    <a:pt x="274" y="183"/>
                  </a:cubicBezTo>
                  <a:cubicBezTo>
                    <a:pt x="274" y="181"/>
                    <a:pt x="274" y="179"/>
                    <a:pt x="275" y="177"/>
                  </a:cubicBezTo>
                  <a:cubicBezTo>
                    <a:pt x="275" y="177"/>
                    <a:pt x="276" y="178"/>
                    <a:pt x="277" y="178"/>
                  </a:cubicBezTo>
                  <a:cubicBezTo>
                    <a:pt x="277" y="178"/>
                    <a:pt x="277" y="178"/>
                    <a:pt x="276" y="178"/>
                  </a:cubicBezTo>
                  <a:cubicBezTo>
                    <a:pt x="276" y="178"/>
                    <a:pt x="276" y="178"/>
                    <a:pt x="276" y="179"/>
                  </a:cubicBezTo>
                  <a:lnTo>
                    <a:pt x="277" y="179"/>
                  </a:lnTo>
                  <a:close/>
                  <a:moveTo>
                    <a:pt x="268" y="225"/>
                  </a:moveTo>
                  <a:cubicBezTo>
                    <a:pt x="267" y="225"/>
                    <a:pt x="267" y="225"/>
                    <a:pt x="267" y="225"/>
                  </a:cubicBezTo>
                  <a:cubicBezTo>
                    <a:pt x="266" y="230"/>
                    <a:pt x="265" y="235"/>
                    <a:pt x="263" y="240"/>
                  </a:cubicBezTo>
                  <a:cubicBezTo>
                    <a:pt x="265" y="230"/>
                    <a:pt x="266" y="219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8" y="205"/>
                    <a:pt x="269" y="202"/>
                    <a:pt x="270" y="198"/>
                  </a:cubicBezTo>
                  <a:cubicBezTo>
                    <a:pt x="269" y="207"/>
                    <a:pt x="268" y="216"/>
                    <a:pt x="268" y="225"/>
                  </a:cubicBezTo>
                  <a:close/>
                  <a:moveTo>
                    <a:pt x="262" y="221"/>
                  </a:moveTo>
                  <a:cubicBezTo>
                    <a:pt x="262" y="222"/>
                    <a:pt x="261" y="224"/>
                    <a:pt x="261" y="226"/>
                  </a:cubicBezTo>
                  <a:cubicBezTo>
                    <a:pt x="261" y="232"/>
                    <a:pt x="261" y="237"/>
                    <a:pt x="261" y="242"/>
                  </a:cubicBezTo>
                  <a:cubicBezTo>
                    <a:pt x="258" y="262"/>
                    <a:pt x="255" y="282"/>
                    <a:pt x="253" y="302"/>
                  </a:cubicBezTo>
                  <a:cubicBezTo>
                    <a:pt x="255" y="275"/>
                    <a:pt x="257" y="248"/>
                    <a:pt x="262" y="221"/>
                  </a:cubicBezTo>
                  <a:close/>
                  <a:moveTo>
                    <a:pt x="259" y="199"/>
                  </a:moveTo>
                  <a:cubicBezTo>
                    <a:pt x="259" y="203"/>
                    <a:pt x="258" y="207"/>
                    <a:pt x="257" y="211"/>
                  </a:cubicBezTo>
                  <a:cubicBezTo>
                    <a:pt x="257" y="211"/>
                    <a:pt x="257" y="211"/>
                    <a:pt x="257" y="210"/>
                  </a:cubicBezTo>
                  <a:cubicBezTo>
                    <a:pt x="257" y="208"/>
                    <a:pt x="258" y="205"/>
                    <a:pt x="258" y="203"/>
                  </a:cubicBezTo>
                  <a:cubicBezTo>
                    <a:pt x="259" y="201"/>
                    <a:pt x="259" y="199"/>
                    <a:pt x="260" y="198"/>
                  </a:cubicBezTo>
                  <a:cubicBezTo>
                    <a:pt x="260" y="198"/>
                    <a:pt x="260" y="198"/>
                    <a:pt x="259" y="199"/>
                  </a:cubicBezTo>
                  <a:close/>
                  <a:moveTo>
                    <a:pt x="246" y="209"/>
                  </a:moveTo>
                  <a:cubicBezTo>
                    <a:pt x="246" y="209"/>
                    <a:pt x="246" y="209"/>
                    <a:pt x="246" y="209"/>
                  </a:cubicBezTo>
                  <a:cubicBezTo>
                    <a:pt x="246" y="207"/>
                    <a:pt x="246" y="204"/>
                    <a:pt x="246" y="201"/>
                  </a:cubicBezTo>
                  <a:cubicBezTo>
                    <a:pt x="247" y="201"/>
                    <a:pt x="247" y="201"/>
                    <a:pt x="247" y="201"/>
                  </a:cubicBezTo>
                  <a:cubicBezTo>
                    <a:pt x="246" y="203"/>
                    <a:pt x="246" y="205"/>
                    <a:pt x="246" y="207"/>
                  </a:cubicBezTo>
                  <a:cubicBezTo>
                    <a:pt x="246" y="208"/>
                    <a:pt x="246" y="209"/>
                    <a:pt x="246" y="209"/>
                  </a:cubicBezTo>
                  <a:close/>
                  <a:moveTo>
                    <a:pt x="247" y="211"/>
                  </a:moveTo>
                  <a:cubicBezTo>
                    <a:pt x="247" y="211"/>
                    <a:pt x="247" y="211"/>
                    <a:pt x="247" y="211"/>
                  </a:cubicBezTo>
                  <a:cubicBezTo>
                    <a:pt x="246" y="211"/>
                    <a:pt x="246" y="211"/>
                    <a:pt x="246" y="211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6" y="212"/>
                    <a:pt x="246" y="211"/>
                    <a:pt x="247" y="211"/>
                  </a:cubicBezTo>
                  <a:close/>
                  <a:moveTo>
                    <a:pt x="246" y="198"/>
                  </a:moveTo>
                  <a:cubicBezTo>
                    <a:pt x="246" y="197"/>
                    <a:pt x="247" y="195"/>
                    <a:pt x="247" y="194"/>
                  </a:cubicBezTo>
                  <a:cubicBezTo>
                    <a:pt x="247" y="193"/>
                    <a:pt x="247" y="193"/>
                    <a:pt x="247" y="193"/>
                  </a:cubicBezTo>
                  <a:cubicBezTo>
                    <a:pt x="247" y="195"/>
                    <a:pt x="247" y="196"/>
                    <a:pt x="247" y="198"/>
                  </a:cubicBezTo>
                  <a:lnTo>
                    <a:pt x="246" y="198"/>
                  </a:lnTo>
                  <a:close/>
                  <a:moveTo>
                    <a:pt x="247" y="191"/>
                  </a:moveTo>
                  <a:cubicBezTo>
                    <a:pt x="247" y="190"/>
                    <a:pt x="247" y="190"/>
                    <a:pt x="247" y="190"/>
                  </a:cubicBezTo>
                  <a:cubicBezTo>
                    <a:pt x="248" y="190"/>
                    <a:pt x="248" y="190"/>
                    <a:pt x="248" y="190"/>
                  </a:cubicBezTo>
                  <a:cubicBezTo>
                    <a:pt x="248" y="190"/>
                    <a:pt x="248" y="190"/>
                    <a:pt x="248" y="190"/>
                  </a:cubicBezTo>
                  <a:lnTo>
                    <a:pt x="247" y="191"/>
                  </a:lnTo>
                  <a:close/>
                  <a:moveTo>
                    <a:pt x="247" y="188"/>
                  </a:moveTo>
                  <a:cubicBezTo>
                    <a:pt x="248" y="186"/>
                    <a:pt x="248" y="185"/>
                    <a:pt x="248" y="184"/>
                  </a:cubicBezTo>
                  <a:cubicBezTo>
                    <a:pt x="248" y="185"/>
                    <a:pt x="248" y="186"/>
                    <a:pt x="248" y="187"/>
                  </a:cubicBezTo>
                  <a:lnTo>
                    <a:pt x="247" y="188"/>
                  </a:lnTo>
                  <a:close/>
                  <a:moveTo>
                    <a:pt x="249" y="210"/>
                  </a:moveTo>
                  <a:cubicBezTo>
                    <a:pt x="249" y="210"/>
                    <a:pt x="249" y="209"/>
                    <a:pt x="250" y="209"/>
                  </a:cubicBezTo>
                  <a:cubicBezTo>
                    <a:pt x="249" y="211"/>
                    <a:pt x="249" y="213"/>
                    <a:pt x="248" y="215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14"/>
                    <a:pt x="248" y="212"/>
                    <a:pt x="249" y="210"/>
                  </a:cubicBezTo>
                  <a:close/>
                  <a:moveTo>
                    <a:pt x="248" y="199"/>
                  </a:moveTo>
                  <a:cubicBezTo>
                    <a:pt x="248" y="199"/>
                    <a:pt x="249" y="199"/>
                    <a:pt x="249" y="198"/>
                  </a:cubicBezTo>
                  <a:cubicBezTo>
                    <a:pt x="249" y="198"/>
                    <a:pt x="249" y="198"/>
                    <a:pt x="249" y="198"/>
                  </a:cubicBezTo>
                  <a:cubicBezTo>
                    <a:pt x="249" y="198"/>
                    <a:pt x="249" y="199"/>
                    <a:pt x="248" y="199"/>
                  </a:cubicBezTo>
                  <a:close/>
                  <a:moveTo>
                    <a:pt x="249" y="220"/>
                  </a:moveTo>
                  <a:cubicBezTo>
                    <a:pt x="249" y="220"/>
                    <a:pt x="250" y="219"/>
                    <a:pt x="250" y="219"/>
                  </a:cubicBezTo>
                  <a:cubicBezTo>
                    <a:pt x="250" y="220"/>
                    <a:pt x="250" y="221"/>
                    <a:pt x="250" y="221"/>
                  </a:cubicBezTo>
                  <a:cubicBezTo>
                    <a:pt x="249" y="222"/>
                    <a:pt x="249" y="222"/>
                    <a:pt x="248" y="223"/>
                  </a:cubicBezTo>
                  <a:cubicBezTo>
                    <a:pt x="249" y="222"/>
                    <a:pt x="249" y="221"/>
                    <a:pt x="249" y="220"/>
                  </a:cubicBezTo>
                  <a:close/>
                  <a:moveTo>
                    <a:pt x="250" y="207"/>
                  </a:moveTo>
                  <a:cubicBezTo>
                    <a:pt x="250" y="207"/>
                    <a:pt x="249" y="207"/>
                    <a:pt x="249" y="207"/>
                  </a:cubicBezTo>
                  <a:cubicBezTo>
                    <a:pt x="249" y="203"/>
                    <a:pt x="250" y="199"/>
                    <a:pt x="251" y="195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2" y="193"/>
                    <a:pt x="252" y="193"/>
                    <a:pt x="252" y="192"/>
                  </a:cubicBezTo>
                  <a:cubicBezTo>
                    <a:pt x="251" y="197"/>
                    <a:pt x="251" y="202"/>
                    <a:pt x="250" y="207"/>
                  </a:cubicBezTo>
                  <a:close/>
                  <a:moveTo>
                    <a:pt x="249" y="191"/>
                  </a:moveTo>
                  <a:cubicBezTo>
                    <a:pt x="250" y="190"/>
                    <a:pt x="250" y="190"/>
                    <a:pt x="250" y="190"/>
                  </a:cubicBezTo>
                  <a:cubicBezTo>
                    <a:pt x="249" y="189"/>
                    <a:pt x="249" y="189"/>
                    <a:pt x="249" y="189"/>
                  </a:cubicBezTo>
                  <a:cubicBezTo>
                    <a:pt x="250" y="189"/>
                    <a:pt x="250" y="188"/>
                    <a:pt x="250" y="188"/>
                  </a:cubicBezTo>
                  <a:cubicBezTo>
                    <a:pt x="250" y="187"/>
                    <a:pt x="251" y="187"/>
                    <a:pt x="252" y="186"/>
                  </a:cubicBezTo>
                  <a:cubicBezTo>
                    <a:pt x="251" y="189"/>
                    <a:pt x="250" y="191"/>
                    <a:pt x="250" y="194"/>
                  </a:cubicBezTo>
                  <a:cubicBezTo>
                    <a:pt x="249" y="194"/>
                    <a:pt x="249" y="195"/>
                    <a:pt x="249" y="195"/>
                  </a:cubicBezTo>
                  <a:cubicBezTo>
                    <a:pt x="249" y="194"/>
                    <a:pt x="249" y="192"/>
                    <a:pt x="249" y="191"/>
                  </a:cubicBezTo>
                  <a:close/>
                  <a:moveTo>
                    <a:pt x="249" y="171"/>
                  </a:moveTo>
                  <a:cubicBezTo>
                    <a:pt x="249" y="171"/>
                    <a:pt x="249" y="171"/>
                    <a:pt x="249" y="171"/>
                  </a:cubicBezTo>
                  <a:cubicBezTo>
                    <a:pt x="249" y="171"/>
                    <a:pt x="249" y="171"/>
                    <a:pt x="249" y="171"/>
                  </a:cubicBezTo>
                  <a:close/>
                  <a:moveTo>
                    <a:pt x="254" y="195"/>
                  </a:moveTo>
                  <a:cubicBezTo>
                    <a:pt x="254" y="196"/>
                    <a:pt x="254" y="197"/>
                    <a:pt x="254" y="198"/>
                  </a:cubicBezTo>
                  <a:cubicBezTo>
                    <a:pt x="253" y="203"/>
                    <a:pt x="252" y="208"/>
                    <a:pt x="251" y="213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52" y="207"/>
                    <a:pt x="253" y="201"/>
                    <a:pt x="254" y="195"/>
                  </a:cubicBezTo>
                  <a:close/>
                  <a:moveTo>
                    <a:pt x="253" y="183"/>
                  </a:moveTo>
                  <a:cubicBezTo>
                    <a:pt x="252" y="184"/>
                    <a:pt x="251" y="185"/>
                    <a:pt x="250" y="186"/>
                  </a:cubicBezTo>
                  <a:cubicBezTo>
                    <a:pt x="250" y="183"/>
                    <a:pt x="250" y="181"/>
                    <a:pt x="250" y="179"/>
                  </a:cubicBezTo>
                  <a:cubicBezTo>
                    <a:pt x="250" y="179"/>
                    <a:pt x="250" y="178"/>
                    <a:pt x="250" y="178"/>
                  </a:cubicBezTo>
                  <a:cubicBezTo>
                    <a:pt x="251" y="176"/>
                    <a:pt x="253" y="174"/>
                    <a:pt x="255" y="173"/>
                  </a:cubicBezTo>
                  <a:cubicBezTo>
                    <a:pt x="255" y="175"/>
                    <a:pt x="254" y="177"/>
                    <a:pt x="254" y="179"/>
                  </a:cubicBezTo>
                  <a:cubicBezTo>
                    <a:pt x="253" y="180"/>
                    <a:pt x="253" y="182"/>
                    <a:pt x="253" y="183"/>
                  </a:cubicBezTo>
                  <a:close/>
                  <a:moveTo>
                    <a:pt x="250" y="174"/>
                  </a:moveTo>
                  <a:cubicBezTo>
                    <a:pt x="250" y="173"/>
                    <a:pt x="250" y="173"/>
                    <a:pt x="250" y="173"/>
                  </a:cubicBezTo>
                  <a:cubicBezTo>
                    <a:pt x="252" y="173"/>
                    <a:pt x="252" y="173"/>
                    <a:pt x="252" y="173"/>
                  </a:cubicBezTo>
                  <a:cubicBezTo>
                    <a:pt x="251" y="174"/>
                    <a:pt x="251" y="174"/>
                    <a:pt x="251" y="174"/>
                  </a:cubicBezTo>
                  <a:cubicBezTo>
                    <a:pt x="251" y="174"/>
                    <a:pt x="251" y="174"/>
                    <a:pt x="251" y="174"/>
                  </a:cubicBezTo>
                  <a:lnTo>
                    <a:pt x="250" y="174"/>
                  </a:lnTo>
                  <a:close/>
                  <a:moveTo>
                    <a:pt x="254" y="171"/>
                  </a:moveTo>
                  <a:cubicBezTo>
                    <a:pt x="253" y="172"/>
                    <a:pt x="252" y="173"/>
                    <a:pt x="252" y="173"/>
                  </a:cubicBezTo>
                  <a:cubicBezTo>
                    <a:pt x="252" y="172"/>
                    <a:pt x="252" y="171"/>
                    <a:pt x="252" y="169"/>
                  </a:cubicBezTo>
                  <a:cubicBezTo>
                    <a:pt x="251" y="169"/>
                    <a:pt x="251" y="169"/>
                    <a:pt x="251" y="169"/>
                  </a:cubicBezTo>
                  <a:cubicBezTo>
                    <a:pt x="253" y="168"/>
                    <a:pt x="255" y="166"/>
                    <a:pt x="257" y="165"/>
                  </a:cubicBezTo>
                  <a:cubicBezTo>
                    <a:pt x="256" y="167"/>
                    <a:pt x="255" y="170"/>
                    <a:pt x="255" y="173"/>
                  </a:cubicBezTo>
                  <a:lnTo>
                    <a:pt x="254" y="171"/>
                  </a:lnTo>
                  <a:close/>
                  <a:moveTo>
                    <a:pt x="258" y="173"/>
                  </a:moveTo>
                  <a:cubicBezTo>
                    <a:pt x="258" y="173"/>
                    <a:pt x="258" y="173"/>
                    <a:pt x="258" y="172"/>
                  </a:cubicBezTo>
                  <a:cubicBezTo>
                    <a:pt x="257" y="177"/>
                    <a:pt x="256" y="183"/>
                    <a:pt x="256" y="188"/>
                  </a:cubicBezTo>
                  <a:cubicBezTo>
                    <a:pt x="256" y="183"/>
                    <a:pt x="257" y="178"/>
                    <a:pt x="258" y="173"/>
                  </a:cubicBezTo>
                  <a:close/>
                  <a:moveTo>
                    <a:pt x="259" y="165"/>
                  </a:moveTo>
                  <a:cubicBezTo>
                    <a:pt x="259" y="164"/>
                    <a:pt x="259" y="163"/>
                    <a:pt x="259" y="163"/>
                  </a:cubicBezTo>
                  <a:cubicBezTo>
                    <a:pt x="259" y="163"/>
                    <a:pt x="259" y="163"/>
                    <a:pt x="259" y="163"/>
                  </a:cubicBezTo>
                  <a:cubicBezTo>
                    <a:pt x="259" y="163"/>
                    <a:pt x="259" y="164"/>
                    <a:pt x="259" y="165"/>
                  </a:cubicBezTo>
                  <a:close/>
                  <a:moveTo>
                    <a:pt x="260" y="151"/>
                  </a:moveTo>
                  <a:cubicBezTo>
                    <a:pt x="257" y="153"/>
                    <a:pt x="253" y="156"/>
                    <a:pt x="249" y="158"/>
                  </a:cubicBezTo>
                  <a:cubicBezTo>
                    <a:pt x="252" y="153"/>
                    <a:pt x="256" y="148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46"/>
                    <a:pt x="261" y="148"/>
                    <a:pt x="260" y="151"/>
                  </a:cubicBezTo>
                  <a:close/>
                  <a:moveTo>
                    <a:pt x="262" y="182"/>
                  </a:moveTo>
                  <a:cubicBezTo>
                    <a:pt x="262" y="182"/>
                    <a:pt x="262" y="181"/>
                    <a:pt x="262" y="181"/>
                  </a:cubicBezTo>
                  <a:cubicBezTo>
                    <a:pt x="262" y="181"/>
                    <a:pt x="263" y="181"/>
                    <a:pt x="263" y="181"/>
                  </a:cubicBezTo>
                  <a:cubicBezTo>
                    <a:pt x="263" y="181"/>
                    <a:pt x="263" y="182"/>
                    <a:pt x="263" y="183"/>
                  </a:cubicBezTo>
                  <a:cubicBezTo>
                    <a:pt x="263" y="183"/>
                    <a:pt x="263" y="182"/>
                    <a:pt x="263" y="182"/>
                  </a:cubicBezTo>
                  <a:lnTo>
                    <a:pt x="262" y="182"/>
                  </a:lnTo>
                  <a:close/>
                  <a:moveTo>
                    <a:pt x="262" y="178"/>
                  </a:moveTo>
                  <a:cubicBezTo>
                    <a:pt x="263" y="170"/>
                    <a:pt x="264" y="162"/>
                    <a:pt x="265" y="154"/>
                  </a:cubicBezTo>
                  <a:cubicBezTo>
                    <a:pt x="265" y="153"/>
                    <a:pt x="265" y="153"/>
                    <a:pt x="265" y="153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7" y="151"/>
                    <a:pt x="266" y="150"/>
                    <a:pt x="265" y="149"/>
                  </a:cubicBezTo>
                  <a:cubicBezTo>
                    <a:pt x="265" y="145"/>
                    <a:pt x="266" y="142"/>
                    <a:pt x="266" y="138"/>
                  </a:cubicBezTo>
                  <a:cubicBezTo>
                    <a:pt x="266" y="137"/>
                    <a:pt x="266" y="136"/>
                    <a:pt x="266" y="136"/>
                  </a:cubicBezTo>
                  <a:cubicBezTo>
                    <a:pt x="267" y="129"/>
                    <a:pt x="269" y="122"/>
                    <a:pt x="270" y="116"/>
                  </a:cubicBezTo>
                  <a:cubicBezTo>
                    <a:pt x="271" y="115"/>
                    <a:pt x="272" y="114"/>
                    <a:pt x="273" y="113"/>
                  </a:cubicBezTo>
                  <a:cubicBezTo>
                    <a:pt x="273" y="115"/>
                    <a:pt x="273" y="116"/>
                    <a:pt x="273" y="117"/>
                  </a:cubicBezTo>
                  <a:cubicBezTo>
                    <a:pt x="272" y="118"/>
                    <a:pt x="272" y="119"/>
                    <a:pt x="272" y="120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0" y="132"/>
                    <a:pt x="268" y="143"/>
                    <a:pt x="266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7" y="157"/>
                    <a:pt x="267" y="160"/>
                    <a:pt x="266" y="163"/>
                  </a:cubicBezTo>
                  <a:cubicBezTo>
                    <a:pt x="266" y="163"/>
                    <a:pt x="266" y="163"/>
                    <a:pt x="266" y="164"/>
                  </a:cubicBezTo>
                  <a:cubicBezTo>
                    <a:pt x="266" y="164"/>
                    <a:pt x="266" y="164"/>
                    <a:pt x="266" y="165"/>
                  </a:cubicBezTo>
                  <a:cubicBezTo>
                    <a:pt x="266" y="166"/>
                    <a:pt x="265" y="168"/>
                    <a:pt x="265" y="170"/>
                  </a:cubicBezTo>
                  <a:cubicBezTo>
                    <a:pt x="265" y="170"/>
                    <a:pt x="265" y="170"/>
                    <a:pt x="265" y="170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5" y="172"/>
                    <a:pt x="265" y="172"/>
                    <a:pt x="265" y="172"/>
                  </a:cubicBezTo>
                  <a:cubicBezTo>
                    <a:pt x="264" y="173"/>
                    <a:pt x="264" y="175"/>
                    <a:pt x="264" y="176"/>
                  </a:cubicBezTo>
                  <a:cubicBezTo>
                    <a:pt x="263" y="177"/>
                    <a:pt x="263" y="177"/>
                    <a:pt x="262" y="178"/>
                  </a:cubicBezTo>
                  <a:close/>
                  <a:moveTo>
                    <a:pt x="273" y="89"/>
                  </a:moveTo>
                  <a:cubicBezTo>
                    <a:pt x="274" y="88"/>
                    <a:pt x="274" y="88"/>
                    <a:pt x="275" y="87"/>
                  </a:cubicBezTo>
                  <a:cubicBezTo>
                    <a:pt x="275" y="87"/>
                    <a:pt x="275" y="88"/>
                    <a:pt x="275" y="88"/>
                  </a:cubicBezTo>
                  <a:cubicBezTo>
                    <a:pt x="274" y="89"/>
                    <a:pt x="273" y="91"/>
                    <a:pt x="273" y="92"/>
                  </a:cubicBezTo>
                  <a:cubicBezTo>
                    <a:pt x="273" y="92"/>
                    <a:pt x="273" y="91"/>
                    <a:pt x="273" y="91"/>
                  </a:cubicBezTo>
                  <a:cubicBezTo>
                    <a:pt x="273" y="90"/>
                    <a:pt x="273" y="90"/>
                    <a:pt x="273" y="89"/>
                  </a:cubicBezTo>
                  <a:cubicBezTo>
                    <a:pt x="273" y="89"/>
                    <a:pt x="273" y="89"/>
                    <a:pt x="273" y="89"/>
                  </a:cubicBezTo>
                  <a:close/>
                  <a:moveTo>
                    <a:pt x="277" y="134"/>
                  </a:moveTo>
                  <a:cubicBezTo>
                    <a:pt x="276" y="134"/>
                    <a:pt x="276" y="135"/>
                    <a:pt x="276" y="136"/>
                  </a:cubicBezTo>
                  <a:cubicBezTo>
                    <a:pt x="276" y="136"/>
                    <a:pt x="276" y="136"/>
                    <a:pt x="276" y="136"/>
                  </a:cubicBezTo>
                  <a:cubicBezTo>
                    <a:pt x="276" y="135"/>
                    <a:pt x="276" y="134"/>
                    <a:pt x="276" y="134"/>
                  </a:cubicBezTo>
                  <a:lnTo>
                    <a:pt x="277" y="134"/>
                  </a:lnTo>
                  <a:close/>
                  <a:moveTo>
                    <a:pt x="277" y="167"/>
                  </a:moveTo>
                  <a:cubicBezTo>
                    <a:pt x="277" y="168"/>
                    <a:pt x="277" y="169"/>
                    <a:pt x="277" y="170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76" y="169"/>
                    <a:pt x="276" y="169"/>
                    <a:pt x="276" y="168"/>
                  </a:cubicBezTo>
                  <a:cubicBezTo>
                    <a:pt x="276" y="167"/>
                    <a:pt x="276" y="167"/>
                    <a:pt x="277" y="167"/>
                  </a:cubicBezTo>
                  <a:close/>
                  <a:moveTo>
                    <a:pt x="276" y="165"/>
                  </a:moveTo>
                  <a:cubicBezTo>
                    <a:pt x="277" y="164"/>
                    <a:pt x="277" y="163"/>
                    <a:pt x="277" y="161"/>
                  </a:cubicBezTo>
                  <a:cubicBezTo>
                    <a:pt x="277" y="162"/>
                    <a:pt x="277" y="164"/>
                    <a:pt x="277" y="165"/>
                  </a:cubicBezTo>
                  <a:lnTo>
                    <a:pt x="276" y="165"/>
                  </a:lnTo>
                  <a:close/>
                  <a:moveTo>
                    <a:pt x="274" y="166"/>
                  </a:moveTo>
                  <a:cubicBezTo>
                    <a:pt x="274" y="167"/>
                    <a:pt x="273" y="167"/>
                    <a:pt x="273" y="167"/>
                  </a:cubicBezTo>
                  <a:cubicBezTo>
                    <a:pt x="273" y="167"/>
                    <a:pt x="273" y="167"/>
                    <a:pt x="273" y="167"/>
                  </a:cubicBezTo>
                  <a:cubicBezTo>
                    <a:pt x="273" y="164"/>
                    <a:pt x="274" y="162"/>
                    <a:pt x="274" y="160"/>
                  </a:cubicBezTo>
                  <a:cubicBezTo>
                    <a:pt x="275" y="159"/>
                    <a:pt x="275" y="158"/>
                    <a:pt x="276" y="158"/>
                  </a:cubicBezTo>
                  <a:cubicBezTo>
                    <a:pt x="275" y="161"/>
                    <a:pt x="275" y="163"/>
                    <a:pt x="274" y="166"/>
                  </a:cubicBezTo>
                  <a:close/>
                  <a:moveTo>
                    <a:pt x="274" y="170"/>
                  </a:moveTo>
                  <a:cubicBezTo>
                    <a:pt x="274" y="170"/>
                    <a:pt x="274" y="170"/>
                    <a:pt x="274" y="170"/>
                  </a:cubicBezTo>
                  <a:cubicBezTo>
                    <a:pt x="274" y="170"/>
                    <a:pt x="274" y="170"/>
                    <a:pt x="274" y="170"/>
                  </a:cubicBezTo>
                  <a:close/>
                  <a:moveTo>
                    <a:pt x="273" y="177"/>
                  </a:moveTo>
                  <a:cubicBezTo>
                    <a:pt x="273" y="177"/>
                    <a:pt x="273" y="177"/>
                    <a:pt x="273" y="177"/>
                  </a:cubicBezTo>
                  <a:cubicBezTo>
                    <a:pt x="273" y="177"/>
                    <a:pt x="273" y="177"/>
                    <a:pt x="273" y="177"/>
                  </a:cubicBezTo>
                  <a:close/>
                  <a:moveTo>
                    <a:pt x="274" y="104"/>
                  </a:moveTo>
                  <a:cubicBezTo>
                    <a:pt x="274" y="106"/>
                    <a:pt x="274" y="107"/>
                    <a:pt x="273" y="109"/>
                  </a:cubicBezTo>
                  <a:cubicBezTo>
                    <a:pt x="273" y="109"/>
                    <a:pt x="273" y="109"/>
                    <a:pt x="273" y="110"/>
                  </a:cubicBezTo>
                  <a:cubicBezTo>
                    <a:pt x="273" y="109"/>
                    <a:pt x="273" y="108"/>
                    <a:pt x="273" y="107"/>
                  </a:cubicBezTo>
                  <a:cubicBezTo>
                    <a:pt x="273" y="106"/>
                    <a:pt x="273" y="105"/>
                    <a:pt x="274" y="104"/>
                  </a:cubicBezTo>
                  <a:close/>
                  <a:moveTo>
                    <a:pt x="273" y="102"/>
                  </a:moveTo>
                  <a:cubicBezTo>
                    <a:pt x="273" y="101"/>
                    <a:pt x="273" y="100"/>
                    <a:pt x="274" y="100"/>
                  </a:cubicBezTo>
                  <a:cubicBezTo>
                    <a:pt x="273" y="101"/>
                    <a:pt x="273" y="102"/>
                    <a:pt x="273" y="102"/>
                  </a:cubicBezTo>
                  <a:close/>
                  <a:moveTo>
                    <a:pt x="275" y="95"/>
                  </a:moveTo>
                  <a:cubicBezTo>
                    <a:pt x="274" y="96"/>
                    <a:pt x="273" y="97"/>
                    <a:pt x="273" y="98"/>
                  </a:cubicBezTo>
                  <a:cubicBezTo>
                    <a:pt x="273" y="98"/>
                    <a:pt x="273" y="97"/>
                    <a:pt x="273" y="96"/>
                  </a:cubicBezTo>
                  <a:cubicBezTo>
                    <a:pt x="273" y="95"/>
                    <a:pt x="274" y="94"/>
                    <a:pt x="275" y="92"/>
                  </a:cubicBezTo>
                  <a:cubicBezTo>
                    <a:pt x="275" y="93"/>
                    <a:pt x="275" y="94"/>
                    <a:pt x="275" y="95"/>
                  </a:cubicBezTo>
                  <a:close/>
                  <a:moveTo>
                    <a:pt x="271" y="107"/>
                  </a:moveTo>
                  <a:cubicBezTo>
                    <a:pt x="270" y="110"/>
                    <a:pt x="269" y="112"/>
                    <a:pt x="269" y="115"/>
                  </a:cubicBezTo>
                  <a:cubicBezTo>
                    <a:pt x="268" y="115"/>
                    <a:pt x="268" y="115"/>
                    <a:pt x="268" y="115"/>
                  </a:cubicBezTo>
                  <a:cubicBezTo>
                    <a:pt x="268" y="115"/>
                    <a:pt x="268" y="114"/>
                    <a:pt x="268" y="113"/>
                  </a:cubicBezTo>
                  <a:cubicBezTo>
                    <a:pt x="269" y="113"/>
                    <a:pt x="269" y="113"/>
                    <a:pt x="269" y="113"/>
                  </a:cubicBezTo>
                  <a:cubicBezTo>
                    <a:pt x="269" y="113"/>
                    <a:pt x="269" y="113"/>
                    <a:pt x="269" y="113"/>
                  </a:cubicBezTo>
                  <a:cubicBezTo>
                    <a:pt x="269" y="112"/>
                    <a:pt x="269" y="110"/>
                    <a:pt x="270" y="109"/>
                  </a:cubicBezTo>
                  <a:cubicBezTo>
                    <a:pt x="270" y="108"/>
                    <a:pt x="271" y="108"/>
                    <a:pt x="271" y="107"/>
                  </a:cubicBezTo>
                  <a:close/>
                  <a:moveTo>
                    <a:pt x="268" y="116"/>
                  </a:moveTo>
                  <a:cubicBezTo>
                    <a:pt x="268" y="117"/>
                    <a:pt x="268" y="117"/>
                    <a:pt x="268" y="117"/>
                  </a:cubicBezTo>
                  <a:cubicBezTo>
                    <a:pt x="268" y="118"/>
                    <a:pt x="268" y="119"/>
                    <a:pt x="268" y="119"/>
                  </a:cubicBezTo>
                  <a:cubicBezTo>
                    <a:pt x="268" y="118"/>
                    <a:pt x="268" y="117"/>
                    <a:pt x="268" y="116"/>
                  </a:cubicBezTo>
                  <a:close/>
                  <a:moveTo>
                    <a:pt x="277" y="172"/>
                  </a:moveTo>
                  <a:cubicBezTo>
                    <a:pt x="277" y="171"/>
                    <a:pt x="277" y="171"/>
                    <a:pt x="277" y="171"/>
                  </a:cubicBezTo>
                  <a:cubicBezTo>
                    <a:pt x="277" y="172"/>
                    <a:pt x="277" y="172"/>
                    <a:pt x="277" y="172"/>
                  </a:cubicBezTo>
                  <a:close/>
                  <a:moveTo>
                    <a:pt x="278" y="143"/>
                  </a:moveTo>
                  <a:cubicBezTo>
                    <a:pt x="278" y="142"/>
                    <a:pt x="278" y="140"/>
                    <a:pt x="279" y="139"/>
                  </a:cubicBezTo>
                  <a:cubicBezTo>
                    <a:pt x="279" y="140"/>
                    <a:pt x="278" y="141"/>
                    <a:pt x="278" y="142"/>
                  </a:cubicBezTo>
                  <a:lnTo>
                    <a:pt x="278" y="143"/>
                  </a:lnTo>
                  <a:close/>
                  <a:moveTo>
                    <a:pt x="277" y="56"/>
                  </a:moveTo>
                  <a:cubicBezTo>
                    <a:pt x="276" y="61"/>
                    <a:pt x="277" y="70"/>
                    <a:pt x="276" y="73"/>
                  </a:cubicBezTo>
                  <a:cubicBezTo>
                    <a:pt x="276" y="76"/>
                    <a:pt x="276" y="79"/>
                    <a:pt x="276" y="81"/>
                  </a:cubicBezTo>
                  <a:cubicBezTo>
                    <a:pt x="275" y="82"/>
                    <a:pt x="275" y="82"/>
                    <a:pt x="275" y="82"/>
                  </a:cubicBezTo>
                  <a:cubicBezTo>
                    <a:pt x="274" y="82"/>
                    <a:pt x="274" y="82"/>
                    <a:pt x="274" y="82"/>
                  </a:cubicBezTo>
                  <a:cubicBezTo>
                    <a:pt x="274" y="82"/>
                    <a:pt x="273" y="82"/>
                    <a:pt x="273" y="82"/>
                  </a:cubicBezTo>
                  <a:cubicBezTo>
                    <a:pt x="273" y="78"/>
                    <a:pt x="273" y="74"/>
                    <a:pt x="274" y="70"/>
                  </a:cubicBezTo>
                  <a:cubicBezTo>
                    <a:pt x="274" y="65"/>
                    <a:pt x="275" y="59"/>
                    <a:pt x="277" y="56"/>
                  </a:cubicBezTo>
                  <a:close/>
                  <a:moveTo>
                    <a:pt x="271" y="95"/>
                  </a:moveTo>
                  <a:cubicBezTo>
                    <a:pt x="271" y="95"/>
                    <a:pt x="271" y="96"/>
                    <a:pt x="271" y="96"/>
                  </a:cubicBezTo>
                  <a:cubicBezTo>
                    <a:pt x="271" y="96"/>
                    <a:pt x="271" y="96"/>
                    <a:pt x="271" y="96"/>
                  </a:cubicBezTo>
                  <a:cubicBezTo>
                    <a:pt x="271" y="96"/>
                    <a:pt x="271" y="96"/>
                    <a:pt x="271" y="95"/>
                  </a:cubicBezTo>
                  <a:close/>
                  <a:moveTo>
                    <a:pt x="270" y="99"/>
                  </a:moveTo>
                  <a:cubicBezTo>
                    <a:pt x="271" y="99"/>
                    <a:pt x="271" y="99"/>
                    <a:pt x="271" y="99"/>
                  </a:cubicBezTo>
                  <a:cubicBezTo>
                    <a:pt x="271" y="100"/>
                    <a:pt x="271" y="101"/>
                    <a:pt x="271" y="101"/>
                  </a:cubicBezTo>
                  <a:cubicBezTo>
                    <a:pt x="270" y="102"/>
                    <a:pt x="270" y="103"/>
                    <a:pt x="270" y="103"/>
                  </a:cubicBezTo>
                  <a:cubicBezTo>
                    <a:pt x="270" y="103"/>
                    <a:pt x="270" y="103"/>
                    <a:pt x="269" y="103"/>
                  </a:cubicBezTo>
                  <a:cubicBezTo>
                    <a:pt x="270" y="101"/>
                    <a:pt x="270" y="100"/>
                    <a:pt x="270" y="99"/>
                  </a:cubicBezTo>
                  <a:close/>
                  <a:moveTo>
                    <a:pt x="266" y="94"/>
                  </a:moveTo>
                  <a:cubicBezTo>
                    <a:pt x="267" y="94"/>
                    <a:pt x="267" y="93"/>
                    <a:pt x="268" y="93"/>
                  </a:cubicBezTo>
                  <a:cubicBezTo>
                    <a:pt x="267" y="94"/>
                    <a:pt x="267" y="96"/>
                    <a:pt x="266" y="97"/>
                  </a:cubicBezTo>
                  <a:cubicBezTo>
                    <a:pt x="266" y="97"/>
                    <a:pt x="266" y="97"/>
                    <a:pt x="266" y="96"/>
                  </a:cubicBezTo>
                  <a:cubicBezTo>
                    <a:pt x="266" y="96"/>
                    <a:pt x="265" y="96"/>
                    <a:pt x="265" y="96"/>
                  </a:cubicBezTo>
                  <a:cubicBezTo>
                    <a:pt x="266" y="95"/>
                    <a:pt x="266" y="95"/>
                    <a:pt x="267" y="95"/>
                  </a:cubicBezTo>
                  <a:lnTo>
                    <a:pt x="266" y="94"/>
                  </a:lnTo>
                  <a:close/>
                  <a:moveTo>
                    <a:pt x="227" y="96"/>
                  </a:moveTo>
                  <a:cubicBezTo>
                    <a:pt x="238" y="91"/>
                    <a:pt x="247" y="90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9" y="93"/>
                    <a:pt x="258" y="94"/>
                    <a:pt x="257" y="95"/>
                  </a:cubicBezTo>
                  <a:cubicBezTo>
                    <a:pt x="256" y="96"/>
                    <a:pt x="254" y="97"/>
                    <a:pt x="252" y="98"/>
                  </a:cubicBezTo>
                  <a:cubicBezTo>
                    <a:pt x="253" y="97"/>
                    <a:pt x="253" y="97"/>
                    <a:pt x="253" y="97"/>
                  </a:cubicBezTo>
                  <a:cubicBezTo>
                    <a:pt x="255" y="94"/>
                    <a:pt x="251" y="91"/>
                    <a:pt x="249" y="94"/>
                  </a:cubicBezTo>
                  <a:cubicBezTo>
                    <a:pt x="247" y="95"/>
                    <a:pt x="246" y="97"/>
                    <a:pt x="245" y="98"/>
                  </a:cubicBezTo>
                  <a:cubicBezTo>
                    <a:pt x="244" y="99"/>
                    <a:pt x="243" y="99"/>
                    <a:pt x="242" y="100"/>
                  </a:cubicBezTo>
                  <a:cubicBezTo>
                    <a:pt x="241" y="100"/>
                    <a:pt x="240" y="100"/>
                    <a:pt x="239" y="100"/>
                  </a:cubicBezTo>
                  <a:cubicBezTo>
                    <a:pt x="238" y="99"/>
                    <a:pt x="238" y="99"/>
                    <a:pt x="238" y="99"/>
                  </a:cubicBezTo>
                  <a:cubicBezTo>
                    <a:pt x="237" y="100"/>
                    <a:pt x="237" y="100"/>
                    <a:pt x="236" y="101"/>
                  </a:cubicBezTo>
                  <a:cubicBezTo>
                    <a:pt x="235" y="101"/>
                    <a:pt x="233" y="101"/>
                    <a:pt x="232" y="102"/>
                  </a:cubicBezTo>
                  <a:cubicBezTo>
                    <a:pt x="234" y="99"/>
                    <a:pt x="236" y="97"/>
                    <a:pt x="239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4" y="97"/>
                    <a:pt x="231" y="100"/>
                    <a:pt x="228" y="102"/>
                  </a:cubicBezTo>
                  <a:cubicBezTo>
                    <a:pt x="227" y="103"/>
                    <a:pt x="226" y="103"/>
                    <a:pt x="225" y="103"/>
                  </a:cubicBezTo>
                  <a:cubicBezTo>
                    <a:pt x="228" y="101"/>
                    <a:pt x="230" y="98"/>
                    <a:pt x="232" y="96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28" y="97"/>
                    <a:pt x="225" y="100"/>
                    <a:pt x="223" y="102"/>
                  </a:cubicBezTo>
                  <a:cubicBezTo>
                    <a:pt x="222" y="103"/>
                    <a:pt x="221" y="103"/>
                    <a:pt x="221" y="104"/>
                  </a:cubicBezTo>
                  <a:cubicBezTo>
                    <a:pt x="220" y="104"/>
                    <a:pt x="219" y="104"/>
                    <a:pt x="218" y="105"/>
                  </a:cubicBezTo>
                  <a:cubicBezTo>
                    <a:pt x="220" y="103"/>
                    <a:pt x="222" y="101"/>
                    <a:pt x="224" y="100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5" y="98"/>
                    <a:pt x="226" y="97"/>
                    <a:pt x="227" y="96"/>
                  </a:cubicBezTo>
                  <a:close/>
                  <a:moveTo>
                    <a:pt x="231" y="108"/>
                  </a:moveTo>
                  <a:cubicBezTo>
                    <a:pt x="233" y="107"/>
                    <a:pt x="234" y="105"/>
                    <a:pt x="236" y="104"/>
                  </a:cubicBezTo>
                  <a:cubicBezTo>
                    <a:pt x="238" y="103"/>
                    <a:pt x="240" y="102"/>
                    <a:pt x="242" y="101"/>
                  </a:cubicBezTo>
                  <a:cubicBezTo>
                    <a:pt x="243" y="101"/>
                    <a:pt x="243" y="101"/>
                    <a:pt x="243" y="101"/>
                  </a:cubicBezTo>
                  <a:cubicBezTo>
                    <a:pt x="243" y="102"/>
                    <a:pt x="243" y="102"/>
                    <a:pt x="242" y="103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39" y="105"/>
                    <a:pt x="235" y="107"/>
                    <a:pt x="231" y="108"/>
                  </a:cubicBezTo>
                  <a:close/>
                  <a:moveTo>
                    <a:pt x="237" y="118"/>
                  </a:moveTo>
                  <a:cubicBezTo>
                    <a:pt x="236" y="119"/>
                    <a:pt x="235" y="119"/>
                    <a:pt x="234" y="120"/>
                  </a:cubicBezTo>
                  <a:cubicBezTo>
                    <a:pt x="234" y="120"/>
                    <a:pt x="233" y="120"/>
                    <a:pt x="233" y="120"/>
                  </a:cubicBezTo>
                  <a:cubicBezTo>
                    <a:pt x="233" y="120"/>
                    <a:pt x="233" y="119"/>
                    <a:pt x="233" y="119"/>
                  </a:cubicBezTo>
                  <a:cubicBezTo>
                    <a:pt x="233" y="119"/>
                    <a:pt x="233" y="118"/>
                    <a:pt x="234" y="118"/>
                  </a:cubicBezTo>
                  <a:cubicBezTo>
                    <a:pt x="235" y="118"/>
                    <a:pt x="236" y="117"/>
                    <a:pt x="237" y="117"/>
                  </a:cubicBezTo>
                  <a:cubicBezTo>
                    <a:pt x="237" y="117"/>
                    <a:pt x="237" y="118"/>
                    <a:pt x="237" y="118"/>
                  </a:cubicBezTo>
                  <a:close/>
                  <a:moveTo>
                    <a:pt x="230" y="105"/>
                  </a:moveTo>
                  <a:cubicBezTo>
                    <a:pt x="229" y="105"/>
                    <a:pt x="228" y="106"/>
                    <a:pt x="227" y="107"/>
                  </a:cubicBezTo>
                  <a:cubicBezTo>
                    <a:pt x="228" y="106"/>
                    <a:pt x="229" y="105"/>
                    <a:pt x="230" y="104"/>
                  </a:cubicBezTo>
                  <a:cubicBezTo>
                    <a:pt x="231" y="104"/>
                    <a:pt x="231" y="103"/>
                    <a:pt x="232" y="103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1" y="104"/>
                    <a:pt x="231" y="104"/>
                    <a:pt x="230" y="104"/>
                  </a:cubicBezTo>
                  <a:lnTo>
                    <a:pt x="230" y="105"/>
                  </a:lnTo>
                  <a:close/>
                  <a:moveTo>
                    <a:pt x="228" y="108"/>
                  </a:moveTo>
                  <a:cubicBezTo>
                    <a:pt x="228" y="109"/>
                    <a:pt x="228" y="109"/>
                    <a:pt x="228" y="109"/>
                  </a:cubicBezTo>
                  <a:cubicBezTo>
                    <a:pt x="228" y="109"/>
                    <a:pt x="228" y="109"/>
                    <a:pt x="228" y="109"/>
                  </a:cubicBezTo>
                  <a:cubicBezTo>
                    <a:pt x="228" y="109"/>
                    <a:pt x="228" y="109"/>
                    <a:pt x="228" y="109"/>
                  </a:cubicBezTo>
                  <a:lnTo>
                    <a:pt x="228" y="108"/>
                  </a:lnTo>
                  <a:close/>
                  <a:moveTo>
                    <a:pt x="224" y="110"/>
                  </a:moveTo>
                  <a:cubicBezTo>
                    <a:pt x="222" y="110"/>
                    <a:pt x="221" y="110"/>
                    <a:pt x="220" y="111"/>
                  </a:cubicBezTo>
                  <a:cubicBezTo>
                    <a:pt x="222" y="109"/>
                    <a:pt x="224" y="108"/>
                    <a:pt x="225" y="107"/>
                  </a:cubicBezTo>
                  <a:cubicBezTo>
                    <a:pt x="225" y="108"/>
                    <a:pt x="224" y="109"/>
                    <a:pt x="223" y="110"/>
                  </a:cubicBezTo>
                  <a:lnTo>
                    <a:pt x="224" y="110"/>
                  </a:lnTo>
                  <a:close/>
                  <a:moveTo>
                    <a:pt x="217" y="109"/>
                  </a:moveTo>
                  <a:cubicBezTo>
                    <a:pt x="217" y="109"/>
                    <a:pt x="217" y="110"/>
                    <a:pt x="216" y="111"/>
                  </a:cubicBezTo>
                  <a:cubicBezTo>
                    <a:pt x="216" y="111"/>
                    <a:pt x="215" y="110"/>
                    <a:pt x="214" y="110"/>
                  </a:cubicBezTo>
                  <a:cubicBezTo>
                    <a:pt x="215" y="110"/>
                    <a:pt x="216" y="109"/>
                    <a:pt x="217" y="109"/>
                  </a:cubicBezTo>
                  <a:close/>
                  <a:moveTo>
                    <a:pt x="213" y="109"/>
                  </a:moveTo>
                  <a:cubicBezTo>
                    <a:pt x="212" y="110"/>
                    <a:pt x="212" y="110"/>
                    <a:pt x="212" y="110"/>
                  </a:cubicBezTo>
                  <a:cubicBezTo>
                    <a:pt x="212" y="110"/>
                    <a:pt x="211" y="110"/>
                    <a:pt x="211" y="109"/>
                  </a:cubicBezTo>
                  <a:cubicBezTo>
                    <a:pt x="212" y="108"/>
                    <a:pt x="213" y="108"/>
                    <a:pt x="214" y="107"/>
                  </a:cubicBezTo>
                  <a:cubicBezTo>
                    <a:pt x="214" y="108"/>
                    <a:pt x="213" y="108"/>
                    <a:pt x="213" y="109"/>
                  </a:cubicBezTo>
                  <a:close/>
                  <a:moveTo>
                    <a:pt x="216" y="107"/>
                  </a:moveTo>
                  <a:cubicBezTo>
                    <a:pt x="216" y="107"/>
                    <a:pt x="216" y="107"/>
                    <a:pt x="216" y="107"/>
                  </a:cubicBezTo>
                  <a:cubicBezTo>
                    <a:pt x="217" y="107"/>
                    <a:pt x="217" y="107"/>
                    <a:pt x="217" y="107"/>
                  </a:cubicBezTo>
                  <a:lnTo>
                    <a:pt x="216" y="107"/>
                  </a:lnTo>
                  <a:close/>
                  <a:moveTo>
                    <a:pt x="220" y="115"/>
                  </a:moveTo>
                  <a:cubicBezTo>
                    <a:pt x="220" y="116"/>
                    <a:pt x="220" y="116"/>
                    <a:pt x="220" y="116"/>
                  </a:cubicBezTo>
                  <a:cubicBezTo>
                    <a:pt x="217" y="117"/>
                    <a:pt x="216" y="117"/>
                    <a:pt x="216" y="115"/>
                  </a:cubicBezTo>
                  <a:cubicBezTo>
                    <a:pt x="217" y="115"/>
                    <a:pt x="218" y="115"/>
                    <a:pt x="220" y="115"/>
                  </a:cubicBezTo>
                  <a:close/>
                  <a:moveTo>
                    <a:pt x="219" y="109"/>
                  </a:moveTo>
                  <a:cubicBezTo>
                    <a:pt x="220" y="108"/>
                    <a:pt x="221" y="107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4" y="105"/>
                    <a:pt x="225" y="105"/>
                  </a:cubicBezTo>
                  <a:cubicBezTo>
                    <a:pt x="223" y="106"/>
                    <a:pt x="221" y="108"/>
                    <a:pt x="219" y="109"/>
                  </a:cubicBezTo>
                  <a:close/>
                  <a:moveTo>
                    <a:pt x="212" y="106"/>
                  </a:moveTo>
                  <a:cubicBezTo>
                    <a:pt x="214" y="104"/>
                    <a:pt x="216" y="103"/>
                    <a:pt x="219" y="101"/>
                  </a:cubicBezTo>
                  <a:cubicBezTo>
                    <a:pt x="216" y="104"/>
                    <a:pt x="213" y="106"/>
                    <a:pt x="210" y="108"/>
                  </a:cubicBezTo>
                  <a:cubicBezTo>
                    <a:pt x="211" y="107"/>
                    <a:pt x="211" y="106"/>
                    <a:pt x="212" y="106"/>
                  </a:cubicBezTo>
                  <a:close/>
                  <a:moveTo>
                    <a:pt x="210" y="114"/>
                  </a:move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09" y="116"/>
                  </a:cubicBezTo>
                  <a:cubicBezTo>
                    <a:pt x="209" y="115"/>
                    <a:pt x="210" y="115"/>
                    <a:pt x="210" y="114"/>
                  </a:cubicBezTo>
                  <a:close/>
                  <a:moveTo>
                    <a:pt x="208" y="144"/>
                  </a:moveTo>
                  <a:cubicBezTo>
                    <a:pt x="208" y="144"/>
                    <a:pt x="208" y="145"/>
                    <a:pt x="208" y="145"/>
                  </a:cubicBezTo>
                  <a:cubicBezTo>
                    <a:pt x="208" y="145"/>
                    <a:pt x="208" y="145"/>
                    <a:pt x="208" y="145"/>
                  </a:cubicBezTo>
                  <a:cubicBezTo>
                    <a:pt x="208" y="145"/>
                    <a:pt x="208" y="144"/>
                    <a:pt x="208" y="144"/>
                  </a:cubicBezTo>
                  <a:close/>
                  <a:moveTo>
                    <a:pt x="207" y="162"/>
                  </a:moveTo>
                  <a:cubicBezTo>
                    <a:pt x="209" y="159"/>
                    <a:pt x="212" y="155"/>
                    <a:pt x="214" y="152"/>
                  </a:cubicBezTo>
                  <a:cubicBezTo>
                    <a:pt x="213" y="151"/>
                    <a:pt x="213" y="151"/>
                    <a:pt x="213" y="151"/>
                  </a:cubicBezTo>
                  <a:cubicBezTo>
                    <a:pt x="211" y="154"/>
                    <a:pt x="209" y="156"/>
                    <a:pt x="207" y="159"/>
                  </a:cubicBezTo>
                  <a:cubicBezTo>
                    <a:pt x="207" y="156"/>
                    <a:pt x="207" y="152"/>
                    <a:pt x="208" y="149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7"/>
                    <a:pt x="210" y="146"/>
                  </a:cubicBezTo>
                  <a:cubicBezTo>
                    <a:pt x="213" y="142"/>
                    <a:pt x="216" y="139"/>
                    <a:pt x="218" y="137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5" y="137"/>
                    <a:pt x="213" y="140"/>
                    <a:pt x="210" y="143"/>
                  </a:cubicBezTo>
                  <a:cubicBezTo>
                    <a:pt x="210" y="141"/>
                    <a:pt x="211" y="139"/>
                    <a:pt x="211" y="136"/>
                  </a:cubicBezTo>
                  <a:cubicBezTo>
                    <a:pt x="211" y="136"/>
                    <a:pt x="211" y="136"/>
                    <a:pt x="212" y="135"/>
                  </a:cubicBezTo>
                  <a:cubicBezTo>
                    <a:pt x="222" y="131"/>
                    <a:pt x="233" y="127"/>
                    <a:pt x="242" y="120"/>
                  </a:cubicBezTo>
                  <a:cubicBezTo>
                    <a:pt x="243" y="120"/>
                    <a:pt x="243" y="120"/>
                    <a:pt x="244" y="120"/>
                  </a:cubicBezTo>
                  <a:cubicBezTo>
                    <a:pt x="244" y="120"/>
                    <a:pt x="244" y="120"/>
                    <a:pt x="244" y="120"/>
                  </a:cubicBezTo>
                  <a:cubicBezTo>
                    <a:pt x="244" y="120"/>
                    <a:pt x="243" y="121"/>
                    <a:pt x="243" y="121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45" y="121"/>
                    <a:pt x="246" y="120"/>
                    <a:pt x="247" y="119"/>
                  </a:cubicBezTo>
                  <a:cubicBezTo>
                    <a:pt x="248" y="118"/>
                    <a:pt x="250" y="117"/>
                    <a:pt x="251" y="117"/>
                  </a:cubicBezTo>
                  <a:cubicBezTo>
                    <a:pt x="251" y="117"/>
                    <a:pt x="252" y="117"/>
                    <a:pt x="252" y="118"/>
                  </a:cubicBezTo>
                  <a:cubicBezTo>
                    <a:pt x="250" y="120"/>
                    <a:pt x="248" y="122"/>
                    <a:pt x="245" y="125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9" y="123"/>
                    <a:pt x="251" y="121"/>
                    <a:pt x="254" y="118"/>
                  </a:cubicBezTo>
                  <a:cubicBezTo>
                    <a:pt x="255" y="118"/>
                    <a:pt x="256" y="118"/>
                    <a:pt x="257" y="117"/>
                  </a:cubicBezTo>
                  <a:cubicBezTo>
                    <a:pt x="257" y="115"/>
                    <a:pt x="258" y="114"/>
                    <a:pt x="258" y="112"/>
                  </a:cubicBezTo>
                  <a:cubicBezTo>
                    <a:pt x="260" y="112"/>
                    <a:pt x="262" y="111"/>
                    <a:pt x="264" y="111"/>
                  </a:cubicBezTo>
                  <a:cubicBezTo>
                    <a:pt x="263" y="119"/>
                    <a:pt x="262" y="128"/>
                    <a:pt x="262" y="136"/>
                  </a:cubicBezTo>
                  <a:cubicBezTo>
                    <a:pt x="261" y="135"/>
                    <a:pt x="261" y="135"/>
                    <a:pt x="261" y="135"/>
                  </a:cubicBezTo>
                  <a:cubicBezTo>
                    <a:pt x="256" y="140"/>
                    <a:pt x="252" y="145"/>
                    <a:pt x="247" y="149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253" y="147"/>
                    <a:pt x="257" y="141"/>
                    <a:pt x="262" y="137"/>
                  </a:cubicBezTo>
                  <a:cubicBezTo>
                    <a:pt x="261" y="139"/>
                    <a:pt x="261" y="140"/>
                    <a:pt x="261" y="142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56" y="147"/>
                    <a:pt x="250" y="152"/>
                    <a:pt x="246" y="159"/>
                  </a:cubicBezTo>
                  <a:cubicBezTo>
                    <a:pt x="247" y="159"/>
                    <a:pt x="247" y="159"/>
                    <a:pt x="247" y="159"/>
                  </a:cubicBezTo>
                  <a:cubicBezTo>
                    <a:pt x="238" y="165"/>
                    <a:pt x="226" y="170"/>
                    <a:pt x="217" y="169"/>
                  </a:cubicBezTo>
                  <a:cubicBezTo>
                    <a:pt x="220" y="166"/>
                    <a:pt x="224" y="163"/>
                    <a:pt x="226" y="161"/>
                  </a:cubicBezTo>
                  <a:cubicBezTo>
                    <a:pt x="225" y="159"/>
                    <a:pt x="225" y="159"/>
                    <a:pt x="225" y="159"/>
                  </a:cubicBezTo>
                  <a:cubicBezTo>
                    <a:pt x="222" y="162"/>
                    <a:pt x="219" y="165"/>
                    <a:pt x="215" y="169"/>
                  </a:cubicBezTo>
                  <a:cubicBezTo>
                    <a:pt x="214" y="169"/>
                    <a:pt x="214" y="168"/>
                    <a:pt x="214" y="168"/>
                  </a:cubicBezTo>
                  <a:cubicBezTo>
                    <a:pt x="214" y="165"/>
                    <a:pt x="215" y="162"/>
                    <a:pt x="216" y="158"/>
                  </a:cubicBezTo>
                  <a:cubicBezTo>
                    <a:pt x="217" y="157"/>
                    <a:pt x="218" y="156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8" y="153"/>
                    <a:pt x="218" y="153"/>
                    <a:pt x="218" y="153"/>
                  </a:cubicBezTo>
                  <a:cubicBezTo>
                    <a:pt x="218" y="153"/>
                    <a:pt x="218" y="153"/>
                    <a:pt x="218" y="153"/>
                  </a:cubicBezTo>
                  <a:cubicBezTo>
                    <a:pt x="217" y="154"/>
                    <a:pt x="217" y="154"/>
                    <a:pt x="216" y="155"/>
                  </a:cubicBezTo>
                  <a:cubicBezTo>
                    <a:pt x="218" y="149"/>
                    <a:pt x="219" y="143"/>
                    <a:pt x="220" y="136"/>
                  </a:cubicBezTo>
                  <a:cubicBezTo>
                    <a:pt x="219" y="136"/>
                    <a:pt x="219" y="136"/>
                    <a:pt x="219" y="136"/>
                  </a:cubicBezTo>
                  <a:cubicBezTo>
                    <a:pt x="217" y="143"/>
                    <a:pt x="215" y="150"/>
                    <a:pt x="214" y="157"/>
                  </a:cubicBezTo>
                  <a:cubicBezTo>
                    <a:pt x="212" y="159"/>
                    <a:pt x="209" y="161"/>
                    <a:pt x="207" y="163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7" y="163"/>
                    <a:pt x="207" y="162"/>
                    <a:pt x="207" y="162"/>
                  </a:cubicBezTo>
                  <a:close/>
                  <a:moveTo>
                    <a:pt x="219" y="174"/>
                  </a:moveTo>
                  <a:cubicBezTo>
                    <a:pt x="218" y="175"/>
                    <a:pt x="218" y="175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218" y="174"/>
                    <a:pt x="219" y="174"/>
                    <a:pt x="219" y="174"/>
                  </a:cubicBezTo>
                  <a:close/>
                  <a:moveTo>
                    <a:pt x="194" y="279"/>
                  </a:moveTo>
                  <a:cubicBezTo>
                    <a:pt x="194" y="275"/>
                    <a:pt x="195" y="271"/>
                    <a:pt x="196" y="267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6" y="263"/>
                    <a:pt x="197" y="259"/>
                    <a:pt x="197" y="256"/>
                  </a:cubicBezTo>
                  <a:cubicBezTo>
                    <a:pt x="197" y="262"/>
                    <a:pt x="196" y="269"/>
                    <a:pt x="196" y="276"/>
                  </a:cubicBezTo>
                  <a:cubicBezTo>
                    <a:pt x="195" y="277"/>
                    <a:pt x="194" y="278"/>
                    <a:pt x="194" y="279"/>
                  </a:cubicBezTo>
                  <a:close/>
                  <a:moveTo>
                    <a:pt x="194" y="283"/>
                  </a:moveTo>
                  <a:cubicBezTo>
                    <a:pt x="193" y="288"/>
                    <a:pt x="192" y="293"/>
                    <a:pt x="191" y="298"/>
                  </a:cubicBezTo>
                  <a:cubicBezTo>
                    <a:pt x="192" y="292"/>
                    <a:pt x="193" y="287"/>
                    <a:pt x="193" y="282"/>
                  </a:cubicBezTo>
                  <a:cubicBezTo>
                    <a:pt x="194" y="282"/>
                    <a:pt x="194" y="283"/>
                    <a:pt x="194" y="283"/>
                  </a:cubicBezTo>
                  <a:close/>
                  <a:moveTo>
                    <a:pt x="195" y="349"/>
                  </a:moveTo>
                  <a:cubicBezTo>
                    <a:pt x="196" y="348"/>
                    <a:pt x="197" y="348"/>
                    <a:pt x="198" y="347"/>
                  </a:cubicBezTo>
                  <a:cubicBezTo>
                    <a:pt x="198" y="348"/>
                    <a:pt x="198" y="349"/>
                    <a:pt x="198" y="350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197" y="352"/>
                    <a:pt x="196" y="355"/>
                    <a:pt x="195" y="357"/>
                  </a:cubicBezTo>
                  <a:cubicBezTo>
                    <a:pt x="195" y="357"/>
                    <a:pt x="195" y="357"/>
                    <a:pt x="195" y="357"/>
                  </a:cubicBezTo>
                  <a:cubicBezTo>
                    <a:pt x="195" y="355"/>
                    <a:pt x="195" y="352"/>
                    <a:pt x="195" y="350"/>
                  </a:cubicBezTo>
                  <a:cubicBezTo>
                    <a:pt x="195" y="350"/>
                    <a:pt x="195" y="349"/>
                    <a:pt x="195" y="349"/>
                  </a:cubicBezTo>
                  <a:close/>
                  <a:moveTo>
                    <a:pt x="199" y="363"/>
                  </a:moveTo>
                  <a:cubicBezTo>
                    <a:pt x="200" y="362"/>
                    <a:pt x="202" y="362"/>
                    <a:pt x="204" y="361"/>
                  </a:cubicBezTo>
                  <a:cubicBezTo>
                    <a:pt x="202" y="363"/>
                    <a:pt x="200" y="364"/>
                    <a:pt x="197" y="366"/>
                  </a:cubicBezTo>
                  <a:cubicBezTo>
                    <a:pt x="198" y="365"/>
                    <a:pt x="198" y="364"/>
                    <a:pt x="199" y="363"/>
                  </a:cubicBezTo>
                  <a:close/>
                  <a:moveTo>
                    <a:pt x="204" y="241"/>
                  </a:moveTo>
                  <a:cubicBezTo>
                    <a:pt x="202" y="242"/>
                    <a:pt x="202" y="244"/>
                    <a:pt x="203" y="245"/>
                  </a:cubicBezTo>
                  <a:cubicBezTo>
                    <a:pt x="201" y="253"/>
                    <a:pt x="200" y="262"/>
                    <a:pt x="198" y="270"/>
                  </a:cubicBezTo>
                  <a:cubicBezTo>
                    <a:pt x="198" y="270"/>
                    <a:pt x="198" y="271"/>
                    <a:pt x="198" y="271"/>
                  </a:cubicBezTo>
                  <a:cubicBezTo>
                    <a:pt x="198" y="262"/>
                    <a:pt x="199" y="252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0" y="242"/>
                    <a:pt x="200" y="242"/>
                    <a:pt x="200" y="241"/>
                  </a:cubicBezTo>
                  <a:cubicBezTo>
                    <a:pt x="198" y="241"/>
                    <a:pt x="198" y="241"/>
                    <a:pt x="198" y="241"/>
                  </a:cubicBezTo>
                  <a:cubicBezTo>
                    <a:pt x="196" y="249"/>
                    <a:pt x="195" y="258"/>
                    <a:pt x="194" y="267"/>
                  </a:cubicBezTo>
                  <a:cubicBezTo>
                    <a:pt x="193" y="274"/>
                    <a:pt x="192" y="280"/>
                    <a:pt x="191" y="287"/>
                  </a:cubicBezTo>
                  <a:cubicBezTo>
                    <a:pt x="191" y="281"/>
                    <a:pt x="191" y="276"/>
                    <a:pt x="191" y="270"/>
                  </a:cubicBezTo>
                  <a:cubicBezTo>
                    <a:pt x="192" y="266"/>
                    <a:pt x="192" y="261"/>
                    <a:pt x="193" y="257"/>
                  </a:cubicBezTo>
                  <a:cubicBezTo>
                    <a:pt x="193" y="255"/>
                    <a:pt x="194" y="253"/>
                    <a:pt x="194" y="251"/>
                  </a:cubicBezTo>
                  <a:cubicBezTo>
                    <a:pt x="195" y="252"/>
                    <a:pt x="195" y="252"/>
                    <a:pt x="195" y="252"/>
                  </a:cubicBezTo>
                  <a:cubicBezTo>
                    <a:pt x="196" y="247"/>
                    <a:pt x="197" y="243"/>
                    <a:pt x="198" y="238"/>
                  </a:cubicBezTo>
                  <a:cubicBezTo>
                    <a:pt x="198" y="237"/>
                    <a:pt x="199" y="236"/>
                    <a:pt x="199" y="236"/>
                  </a:cubicBezTo>
                  <a:cubicBezTo>
                    <a:pt x="199" y="236"/>
                    <a:pt x="199" y="236"/>
                    <a:pt x="199" y="236"/>
                  </a:cubicBezTo>
                  <a:cubicBezTo>
                    <a:pt x="200" y="236"/>
                    <a:pt x="200" y="236"/>
                    <a:pt x="200" y="236"/>
                  </a:cubicBezTo>
                  <a:cubicBezTo>
                    <a:pt x="200" y="237"/>
                    <a:pt x="200" y="239"/>
                    <a:pt x="199" y="241"/>
                  </a:cubicBezTo>
                  <a:cubicBezTo>
                    <a:pt x="201" y="241"/>
                    <a:pt x="201" y="241"/>
                    <a:pt x="201" y="241"/>
                  </a:cubicBezTo>
                  <a:cubicBezTo>
                    <a:pt x="202" y="239"/>
                    <a:pt x="202" y="237"/>
                    <a:pt x="202" y="235"/>
                  </a:cubicBezTo>
                  <a:cubicBezTo>
                    <a:pt x="203" y="235"/>
                    <a:pt x="204" y="235"/>
                    <a:pt x="205" y="2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236"/>
                    <a:pt x="203" y="236"/>
                    <a:pt x="203" y="236"/>
                  </a:cubicBezTo>
                  <a:cubicBezTo>
                    <a:pt x="204" y="237"/>
                    <a:pt x="204" y="237"/>
                    <a:pt x="204" y="237"/>
                  </a:cubicBezTo>
                  <a:cubicBezTo>
                    <a:pt x="204" y="237"/>
                    <a:pt x="204" y="238"/>
                    <a:pt x="204" y="238"/>
                  </a:cubicBezTo>
                  <a:cubicBezTo>
                    <a:pt x="204" y="238"/>
                    <a:pt x="204" y="239"/>
                    <a:pt x="204" y="239"/>
                  </a:cubicBezTo>
                  <a:cubicBezTo>
                    <a:pt x="204" y="240"/>
                    <a:pt x="204" y="240"/>
                    <a:pt x="204" y="240"/>
                  </a:cubicBezTo>
                  <a:lnTo>
                    <a:pt x="204" y="241"/>
                  </a:lnTo>
                  <a:close/>
                  <a:moveTo>
                    <a:pt x="200" y="235"/>
                  </a:moveTo>
                  <a:cubicBezTo>
                    <a:pt x="200" y="235"/>
                    <a:pt x="200" y="235"/>
                    <a:pt x="200" y="235"/>
                  </a:cubicBezTo>
                  <a:cubicBezTo>
                    <a:pt x="200" y="235"/>
                    <a:pt x="200" y="235"/>
                    <a:pt x="200" y="235"/>
                  </a:cubicBezTo>
                  <a:close/>
                  <a:moveTo>
                    <a:pt x="200" y="156"/>
                  </a:moveTo>
                  <a:cubicBezTo>
                    <a:pt x="200" y="155"/>
                    <a:pt x="200" y="155"/>
                    <a:pt x="200" y="154"/>
                  </a:cubicBezTo>
                  <a:cubicBezTo>
                    <a:pt x="201" y="153"/>
                    <a:pt x="202" y="151"/>
                    <a:pt x="202" y="150"/>
                  </a:cubicBezTo>
                  <a:cubicBezTo>
                    <a:pt x="202" y="151"/>
                    <a:pt x="202" y="152"/>
                    <a:pt x="202" y="153"/>
                  </a:cubicBezTo>
                  <a:cubicBezTo>
                    <a:pt x="202" y="154"/>
                    <a:pt x="201" y="155"/>
                    <a:pt x="200" y="156"/>
                  </a:cubicBezTo>
                  <a:close/>
                  <a:moveTo>
                    <a:pt x="201" y="158"/>
                  </a:moveTo>
                  <a:cubicBezTo>
                    <a:pt x="201" y="159"/>
                    <a:pt x="201" y="159"/>
                    <a:pt x="200" y="160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1" y="159"/>
                    <a:pt x="201" y="158"/>
                    <a:pt x="201" y="158"/>
                  </a:cubicBezTo>
                  <a:close/>
                  <a:moveTo>
                    <a:pt x="200" y="165"/>
                  </a:moveTo>
                  <a:cubicBezTo>
                    <a:pt x="201" y="164"/>
                    <a:pt x="201" y="163"/>
                    <a:pt x="201" y="162"/>
                  </a:cubicBezTo>
                  <a:cubicBezTo>
                    <a:pt x="201" y="164"/>
                    <a:pt x="201" y="165"/>
                    <a:pt x="201" y="166"/>
                  </a:cubicBezTo>
                  <a:cubicBezTo>
                    <a:pt x="201" y="167"/>
                    <a:pt x="200" y="167"/>
                    <a:pt x="200" y="167"/>
                  </a:cubicBezTo>
                  <a:cubicBezTo>
                    <a:pt x="200" y="167"/>
                    <a:pt x="200" y="166"/>
                    <a:pt x="200" y="165"/>
                  </a:cubicBezTo>
                  <a:close/>
                  <a:moveTo>
                    <a:pt x="202" y="218"/>
                  </a:moveTo>
                  <a:cubicBezTo>
                    <a:pt x="202" y="217"/>
                    <a:pt x="203" y="216"/>
                    <a:pt x="203" y="216"/>
                  </a:cubicBezTo>
                  <a:cubicBezTo>
                    <a:pt x="203" y="216"/>
                    <a:pt x="203" y="216"/>
                    <a:pt x="203" y="216"/>
                  </a:cubicBezTo>
                  <a:cubicBezTo>
                    <a:pt x="202" y="217"/>
                    <a:pt x="202" y="218"/>
                    <a:pt x="203" y="219"/>
                  </a:cubicBezTo>
                  <a:cubicBezTo>
                    <a:pt x="203" y="221"/>
                    <a:pt x="202" y="222"/>
                    <a:pt x="202" y="223"/>
                  </a:cubicBezTo>
                  <a:cubicBezTo>
                    <a:pt x="202" y="223"/>
                    <a:pt x="201" y="223"/>
                    <a:pt x="201" y="224"/>
                  </a:cubicBezTo>
                  <a:cubicBezTo>
                    <a:pt x="201" y="222"/>
                    <a:pt x="201" y="220"/>
                    <a:pt x="202" y="218"/>
                  </a:cubicBezTo>
                  <a:close/>
                  <a:moveTo>
                    <a:pt x="204" y="206"/>
                  </a:moveTo>
                  <a:cubicBezTo>
                    <a:pt x="205" y="205"/>
                    <a:pt x="205" y="205"/>
                    <a:pt x="205" y="205"/>
                  </a:cubicBezTo>
                  <a:cubicBezTo>
                    <a:pt x="205" y="206"/>
                    <a:pt x="205" y="206"/>
                    <a:pt x="205" y="206"/>
                  </a:cubicBezTo>
                  <a:cubicBezTo>
                    <a:pt x="205" y="208"/>
                    <a:pt x="204" y="210"/>
                    <a:pt x="204" y="212"/>
                  </a:cubicBezTo>
                  <a:cubicBezTo>
                    <a:pt x="204" y="212"/>
                    <a:pt x="203" y="213"/>
                    <a:pt x="203" y="213"/>
                  </a:cubicBezTo>
                  <a:cubicBezTo>
                    <a:pt x="203" y="211"/>
                    <a:pt x="204" y="208"/>
                    <a:pt x="204" y="206"/>
                  </a:cubicBezTo>
                  <a:close/>
                  <a:moveTo>
                    <a:pt x="203" y="194"/>
                  </a:moveTo>
                  <a:cubicBezTo>
                    <a:pt x="204" y="193"/>
                    <a:pt x="204" y="192"/>
                    <a:pt x="204" y="191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4" y="192"/>
                    <a:pt x="204" y="193"/>
                    <a:pt x="204" y="194"/>
                  </a:cubicBezTo>
                  <a:lnTo>
                    <a:pt x="203" y="194"/>
                  </a:lnTo>
                  <a:close/>
                  <a:moveTo>
                    <a:pt x="204" y="221"/>
                  </a:moveTo>
                  <a:cubicBezTo>
                    <a:pt x="204" y="222"/>
                    <a:pt x="204" y="222"/>
                    <a:pt x="204" y="222"/>
                  </a:cubicBezTo>
                  <a:cubicBezTo>
                    <a:pt x="204" y="222"/>
                    <a:pt x="204" y="222"/>
                    <a:pt x="204" y="222"/>
                  </a:cubicBezTo>
                  <a:cubicBezTo>
                    <a:pt x="204" y="222"/>
                    <a:pt x="204" y="221"/>
                    <a:pt x="204" y="221"/>
                  </a:cubicBezTo>
                  <a:close/>
                  <a:moveTo>
                    <a:pt x="207" y="317"/>
                  </a:moveTo>
                  <a:cubicBezTo>
                    <a:pt x="207" y="317"/>
                    <a:pt x="208" y="317"/>
                    <a:pt x="208" y="316"/>
                  </a:cubicBezTo>
                  <a:cubicBezTo>
                    <a:pt x="208" y="317"/>
                    <a:pt x="208" y="318"/>
                    <a:pt x="208" y="319"/>
                  </a:cubicBezTo>
                  <a:cubicBezTo>
                    <a:pt x="207" y="324"/>
                    <a:pt x="206" y="328"/>
                    <a:pt x="204" y="333"/>
                  </a:cubicBezTo>
                  <a:cubicBezTo>
                    <a:pt x="204" y="333"/>
                    <a:pt x="204" y="333"/>
                    <a:pt x="204" y="332"/>
                  </a:cubicBezTo>
                  <a:cubicBezTo>
                    <a:pt x="205" y="327"/>
                    <a:pt x="206" y="322"/>
                    <a:pt x="207" y="317"/>
                  </a:cubicBezTo>
                  <a:close/>
                  <a:moveTo>
                    <a:pt x="207" y="343"/>
                  </a:moveTo>
                  <a:cubicBezTo>
                    <a:pt x="207" y="345"/>
                    <a:pt x="207" y="346"/>
                    <a:pt x="207" y="348"/>
                  </a:cubicBezTo>
                  <a:cubicBezTo>
                    <a:pt x="206" y="348"/>
                    <a:pt x="205" y="349"/>
                    <a:pt x="204" y="350"/>
                  </a:cubicBezTo>
                  <a:cubicBezTo>
                    <a:pt x="205" y="348"/>
                    <a:pt x="206" y="346"/>
                    <a:pt x="207" y="343"/>
                  </a:cubicBezTo>
                  <a:close/>
                  <a:moveTo>
                    <a:pt x="208" y="367"/>
                  </a:moveTo>
                  <a:cubicBezTo>
                    <a:pt x="208" y="367"/>
                    <a:pt x="208" y="368"/>
                    <a:pt x="209" y="369"/>
                  </a:cubicBezTo>
                  <a:cubicBezTo>
                    <a:pt x="208" y="369"/>
                    <a:pt x="207" y="369"/>
                    <a:pt x="206" y="370"/>
                  </a:cubicBezTo>
                  <a:cubicBezTo>
                    <a:pt x="207" y="369"/>
                    <a:pt x="208" y="368"/>
                    <a:pt x="208" y="367"/>
                  </a:cubicBezTo>
                  <a:close/>
                  <a:moveTo>
                    <a:pt x="209" y="308"/>
                  </a:moveTo>
                  <a:cubicBezTo>
                    <a:pt x="208" y="309"/>
                    <a:pt x="208" y="309"/>
                    <a:pt x="208" y="309"/>
                  </a:cubicBezTo>
                  <a:cubicBezTo>
                    <a:pt x="208" y="305"/>
                    <a:pt x="209" y="301"/>
                    <a:pt x="209" y="297"/>
                  </a:cubicBezTo>
                  <a:cubicBezTo>
                    <a:pt x="209" y="296"/>
                    <a:pt x="209" y="296"/>
                    <a:pt x="209" y="296"/>
                  </a:cubicBezTo>
                  <a:cubicBezTo>
                    <a:pt x="209" y="300"/>
                    <a:pt x="209" y="304"/>
                    <a:pt x="209" y="308"/>
                  </a:cubicBezTo>
                  <a:close/>
                  <a:moveTo>
                    <a:pt x="206" y="237"/>
                  </a:moveTo>
                  <a:cubicBezTo>
                    <a:pt x="206" y="237"/>
                    <a:pt x="206" y="237"/>
                    <a:pt x="206" y="237"/>
                  </a:cubicBezTo>
                  <a:cubicBezTo>
                    <a:pt x="206" y="236"/>
                    <a:pt x="206" y="236"/>
                    <a:pt x="206" y="236"/>
                  </a:cubicBezTo>
                  <a:cubicBezTo>
                    <a:pt x="205" y="236"/>
                    <a:pt x="205" y="236"/>
                    <a:pt x="205" y="236"/>
                  </a:cubicBezTo>
                  <a:cubicBezTo>
                    <a:pt x="207" y="236"/>
                    <a:pt x="209" y="236"/>
                    <a:pt x="210" y="236"/>
                  </a:cubicBezTo>
                  <a:cubicBezTo>
                    <a:pt x="210" y="236"/>
                    <a:pt x="210" y="237"/>
                    <a:pt x="210" y="238"/>
                  </a:cubicBezTo>
                  <a:cubicBezTo>
                    <a:pt x="210" y="238"/>
                    <a:pt x="210" y="238"/>
                    <a:pt x="209" y="238"/>
                  </a:cubicBezTo>
                  <a:cubicBezTo>
                    <a:pt x="209" y="237"/>
                    <a:pt x="207" y="237"/>
                    <a:pt x="206" y="237"/>
                  </a:cubicBezTo>
                  <a:close/>
                  <a:moveTo>
                    <a:pt x="211" y="275"/>
                  </a:moveTo>
                  <a:cubicBezTo>
                    <a:pt x="211" y="275"/>
                    <a:pt x="211" y="274"/>
                    <a:pt x="212" y="274"/>
                  </a:cubicBezTo>
                  <a:cubicBezTo>
                    <a:pt x="212" y="277"/>
                    <a:pt x="211" y="279"/>
                    <a:pt x="211" y="282"/>
                  </a:cubicBezTo>
                  <a:cubicBezTo>
                    <a:pt x="211" y="282"/>
                    <a:pt x="210" y="282"/>
                    <a:pt x="210" y="282"/>
                  </a:cubicBezTo>
                  <a:cubicBezTo>
                    <a:pt x="210" y="280"/>
                    <a:pt x="210" y="277"/>
                    <a:pt x="211" y="275"/>
                  </a:cubicBezTo>
                  <a:close/>
                  <a:moveTo>
                    <a:pt x="208" y="213"/>
                  </a:moveTo>
                  <a:cubicBezTo>
                    <a:pt x="208" y="213"/>
                    <a:pt x="208" y="213"/>
                    <a:pt x="208" y="213"/>
                  </a:cubicBezTo>
                  <a:cubicBezTo>
                    <a:pt x="208" y="213"/>
                    <a:pt x="208" y="213"/>
                    <a:pt x="208" y="213"/>
                  </a:cubicBezTo>
                  <a:cubicBezTo>
                    <a:pt x="207" y="214"/>
                    <a:pt x="207" y="214"/>
                    <a:pt x="207" y="214"/>
                  </a:cubicBezTo>
                  <a:cubicBezTo>
                    <a:pt x="207" y="213"/>
                    <a:pt x="207" y="212"/>
                    <a:pt x="207" y="211"/>
                  </a:cubicBezTo>
                  <a:cubicBezTo>
                    <a:pt x="207" y="210"/>
                    <a:pt x="208" y="209"/>
                    <a:pt x="209" y="208"/>
                  </a:cubicBezTo>
                  <a:cubicBezTo>
                    <a:pt x="209" y="210"/>
                    <a:pt x="211" y="211"/>
                    <a:pt x="212" y="211"/>
                  </a:cubicBezTo>
                  <a:cubicBezTo>
                    <a:pt x="211" y="211"/>
                    <a:pt x="210" y="212"/>
                    <a:pt x="208" y="213"/>
                  </a:cubicBezTo>
                  <a:close/>
                  <a:moveTo>
                    <a:pt x="212" y="168"/>
                  </a:moveTo>
                  <a:cubicBezTo>
                    <a:pt x="211" y="167"/>
                    <a:pt x="210" y="166"/>
                    <a:pt x="209" y="166"/>
                  </a:cubicBezTo>
                  <a:cubicBezTo>
                    <a:pt x="211" y="164"/>
                    <a:pt x="212" y="163"/>
                    <a:pt x="213" y="161"/>
                  </a:cubicBezTo>
                  <a:cubicBezTo>
                    <a:pt x="213" y="163"/>
                    <a:pt x="212" y="165"/>
                    <a:pt x="212" y="168"/>
                  </a:cubicBezTo>
                  <a:close/>
                  <a:moveTo>
                    <a:pt x="213" y="173"/>
                  </a:moveTo>
                  <a:cubicBezTo>
                    <a:pt x="213" y="174"/>
                    <a:pt x="213" y="174"/>
                    <a:pt x="213" y="174"/>
                  </a:cubicBezTo>
                  <a:cubicBezTo>
                    <a:pt x="213" y="174"/>
                    <a:pt x="213" y="174"/>
                    <a:pt x="213" y="173"/>
                  </a:cubicBezTo>
                  <a:close/>
                  <a:moveTo>
                    <a:pt x="211" y="174"/>
                  </a:moveTo>
                  <a:cubicBezTo>
                    <a:pt x="211" y="175"/>
                    <a:pt x="211" y="176"/>
                    <a:pt x="210" y="177"/>
                  </a:cubicBezTo>
                  <a:cubicBezTo>
                    <a:pt x="210" y="177"/>
                    <a:pt x="210" y="177"/>
                    <a:pt x="210" y="177"/>
                  </a:cubicBezTo>
                  <a:cubicBezTo>
                    <a:pt x="209" y="177"/>
                    <a:pt x="209" y="177"/>
                    <a:pt x="209" y="177"/>
                  </a:cubicBezTo>
                  <a:cubicBezTo>
                    <a:pt x="209" y="176"/>
                    <a:pt x="209" y="176"/>
                    <a:pt x="210" y="175"/>
                  </a:cubicBezTo>
                  <a:cubicBezTo>
                    <a:pt x="210" y="175"/>
                    <a:pt x="210" y="175"/>
                    <a:pt x="211" y="174"/>
                  </a:cubicBezTo>
                  <a:close/>
                  <a:moveTo>
                    <a:pt x="210" y="173"/>
                  </a:moveTo>
                  <a:cubicBezTo>
                    <a:pt x="210" y="173"/>
                    <a:pt x="210" y="172"/>
                    <a:pt x="210" y="172"/>
                  </a:cubicBezTo>
                  <a:cubicBezTo>
                    <a:pt x="210" y="172"/>
                    <a:pt x="210" y="172"/>
                    <a:pt x="210" y="172"/>
                  </a:cubicBezTo>
                  <a:cubicBezTo>
                    <a:pt x="210" y="173"/>
                    <a:pt x="210" y="173"/>
                    <a:pt x="210" y="173"/>
                  </a:cubicBezTo>
                  <a:close/>
                  <a:moveTo>
                    <a:pt x="210" y="180"/>
                  </a:moveTo>
                  <a:cubicBezTo>
                    <a:pt x="210" y="181"/>
                    <a:pt x="209" y="181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209" y="181"/>
                    <a:pt x="209" y="181"/>
                    <a:pt x="210" y="180"/>
                  </a:cubicBezTo>
                  <a:close/>
                  <a:moveTo>
                    <a:pt x="210" y="203"/>
                  </a:moveTo>
                  <a:cubicBezTo>
                    <a:pt x="210" y="204"/>
                    <a:pt x="210" y="204"/>
                    <a:pt x="210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4"/>
                    <a:pt x="210" y="204"/>
                    <a:pt x="210" y="203"/>
                  </a:cubicBezTo>
                  <a:close/>
                  <a:moveTo>
                    <a:pt x="212" y="236"/>
                  </a:moveTo>
                  <a:cubicBezTo>
                    <a:pt x="213" y="236"/>
                    <a:pt x="214" y="236"/>
                    <a:pt x="214" y="235"/>
                  </a:cubicBezTo>
                  <a:cubicBezTo>
                    <a:pt x="214" y="236"/>
                    <a:pt x="214" y="236"/>
                    <a:pt x="214" y="236"/>
                  </a:cubicBezTo>
                  <a:cubicBezTo>
                    <a:pt x="214" y="236"/>
                    <a:pt x="213" y="236"/>
                    <a:pt x="212" y="237"/>
                  </a:cubicBezTo>
                  <a:cubicBezTo>
                    <a:pt x="212" y="236"/>
                    <a:pt x="212" y="236"/>
                    <a:pt x="212" y="236"/>
                  </a:cubicBezTo>
                  <a:close/>
                  <a:moveTo>
                    <a:pt x="215" y="255"/>
                  </a:moveTo>
                  <a:cubicBezTo>
                    <a:pt x="215" y="254"/>
                    <a:pt x="215" y="254"/>
                    <a:pt x="215" y="254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5" y="253"/>
                    <a:pt x="215" y="252"/>
                    <a:pt x="216" y="252"/>
                  </a:cubicBezTo>
                  <a:cubicBezTo>
                    <a:pt x="215" y="256"/>
                    <a:pt x="215" y="260"/>
                    <a:pt x="214" y="264"/>
                  </a:cubicBezTo>
                  <a:cubicBezTo>
                    <a:pt x="214" y="265"/>
                    <a:pt x="214" y="265"/>
                    <a:pt x="213" y="266"/>
                  </a:cubicBezTo>
                  <a:cubicBezTo>
                    <a:pt x="213" y="266"/>
                    <a:pt x="213" y="266"/>
                    <a:pt x="212" y="267"/>
                  </a:cubicBezTo>
                  <a:cubicBezTo>
                    <a:pt x="213" y="263"/>
                    <a:pt x="214" y="259"/>
                    <a:pt x="215" y="255"/>
                  </a:cubicBezTo>
                  <a:close/>
                  <a:moveTo>
                    <a:pt x="216" y="249"/>
                  </a:moveTo>
                  <a:cubicBezTo>
                    <a:pt x="216" y="248"/>
                    <a:pt x="216" y="247"/>
                    <a:pt x="216" y="247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6" y="245"/>
                    <a:pt x="216" y="244"/>
                    <a:pt x="216" y="244"/>
                  </a:cubicBezTo>
                  <a:cubicBezTo>
                    <a:pt x="217" y="243"/>
                    <a:pt x="217" y="243"/>
                    <a:pt x="217" y="243"/>
                  </a:cubicBezTo>
                  <a:cubicBezTo>
                    <a:pt x="217" y="245"/>
                    <a:pt x="217" y="246"/>
                    <a:pt x="217" y="247"/>
                  </a:cubicBezTo>
                  <a:cubicBezTo>
                    <a:pt x="216" y="248"/>
                    <a:pt x="216" y="248"/>
                    <a:pt x="216" y="249"/>
                  </a:cubicBezTo>
                  <a:close/>
                  <a:moveTo>
                    <a:pt x="216" y="230"/>
                  </a:moveTo>
                  <a:cubicBezTo>
                    <a:pt x="216" y="230"/>
                    <a:pt x="216" y="230"/>
                    <a:pt x="216" y="230"/>
                  </a:cubicBezTo>
                  <a:cubicBezTo>
                    <a:pt x="216" y="230"/>
                    <a:pt x="216" y="230"/>
                    <a:pt x="216" y="230"/>
                  </a:cubicBezTo>
                  <a:close/>
                  <a:moveTo>
                    <a:pt x="214" y="189"/>
                  </a:moveTo>
                  <a:cubicBezTo>
                    <a:pt x="212" y="189"/>
                    <a:pt x="211" y="190"/>
                    <a:pt x="210" y="191"/>
                  </a:cubicBezTo>
                  <a:cubicBezTo>
                    <a:pt x="210" y="190"/>
                    <a:pt x="211" y="189"/>
                    <a:pt x="211" y="188"/>
                  </a:cubicBezTo>
                  <a:cubicBezTo>
                    <a:pt x="211" y="187"/>
                    <a:pt x="212" y="187"/>
                    <a:pt x="212" y="186"/>
                  </a:cubicBezTo>
                  <a:cubicBezTo>
                    <a:pt x="213" y="186"/>
                    <a:pt x="213" y="186"/>
                    <a:pt x="214" y="186"/>
                  </a:cubicBezTo>
                  <a:cubicBezTo>
                    <a:pt x="215" y="186"/>
                    <a:pt x="215" y="186"/>
                    <a:pt x="216" y="186"/>
                  </a:cubicBezTo>
                  <a:cubicBezTo>
                    <a:pt x="215" y="187"/>
                    <a:pt x="214" y="188"/>
                    <a:pt x="214" y="189"/>
                  </a:cubicBezTo>
                  <a:close/>
                  <a:moveTo>
                    <a:pt x="212" y="179"/>
                  </a:moveTo>
                  <a:cubicBezTo>
                    <a:pt x="212" y="179"/>
                    <a:pt x="212" y="178"/>
                    <a:pt x="212" y="177"/>
                  </a:cubicBezTo>
                  <a:cubicBezTo>
                    <a:pt x="213" y="176"/>
                    <a:pt x="214" y="175"/>
                    <a:pt x="216" y="174"/>
                  </a:cubicBezTo>
                  <a:cubicBezTo>
                    <a:pt x="216" y="174"/>
                    <a:pt x="217" y="174"/>
                    <a:pt x="218" y="174"/>
                  </a:cubicBezTo>
                  <a:cubicBezTo>
                    <a:pt x="216" y="176"/>
                    <a:pt x="214" y="178"/>
                    <a:pt x="212" y="179"/>
                  </a:cubicBezTo>
                  <a:close/>
                  <a:moveTo>
                    <a:pt x="206" y="170"/>
                  </a:moveTo>
                  <a:cubicBezTo>
                    <a:pt x="206" y="170"/>
                    <a:pt x="206" y="170"/>
                    <a:pt x="207" y="169"/>
                  </a:cubicBezTo>
                  <a:cubicBezTo>
                    <a:pt x="207" y="170"/>
                    <a:pt x="208" y="171"/>
                    <a:pt x="208" y="171"/>
                  </a:cubicBezTo>
                  <a:cubicBezTo>
                    <a:pt x="208" y="171"/>
                    <a:pt x="208" y="171"/>
                    <a:pt x="208" y="171"/>
                  </a:cubicBezTo>
                  <a:cubicBezTo>
                    <a:pt x="208" y="172"/>
                    <a:pt x="208" y="173"/>
                    <a:pt x="208" y="174"/>
                  </a:cubicBezTo>
                  <a:cubicBezTo>
                    <a:pt x="207" y="175"/>
                    <a:pt x="206" y="175"/>
                    <a:pt x="206" y="175"/>
                  </a:cubicBezTo>
                  <a:cubicBezTo>
                    <a:pt x="206" y="174"/>
                    <a:pt x="206" y="172"/>
                    <a:pt x="206" y="170"/>
                  </a:cubicBezTo>
                  <a:close/>
                  <a:moveTo>
                    <a:pt x="205" y="186"/>
                  </a:moveTo>
                  <a:cubicBezTo>
                    <a:pt x="205" y="185"/>
                    <a:pt x="206" y="184"/>
                    <a:pt x="206" y="183"/>
                  </a:cubicBezTo>
                  <a:cubicBezTo>
                    <a:pt x="205" y="183"/>
                    <a:pt x="205" y="183"/>
                    <a:pt x="205" y="183"/>
                  </a:cubicBezTo>
                  <a:cubicBezTo>
                    <a:pt x="206" y="181"/>
                    <a:pt x="206" y="179"/>
                    <a:pt x="206" y="178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8"/>
                    <a:pt x="208" y="180"/>
                    <a:pt x="207" y="181"/>
                  </a:cubicBezTo>
                  <a:cubicBezTo>
                    <a:pt x="207" y="183"/>
                    <a:pt x="206" y="184"/>
                    <a:pt x="206" y="186"/>
                  </a:cubicBezTo>
                  <a:cubicBezTo>
                    <a:pt x="206" y="186"/>
                    <a:pt x="205" y="186"/>
                    <a:pt x="205" y="186"/>
                  </a:cubicBezTo>
                  <a:close/>
                  <a:moveTo>
                    <a:pt x="204" y="131"/>
                  </a:moveTo>
                  <a:cubicBezTo>
                    <a:pt x="203" y="136"/>
                    <a:pt x="203" y="141"/>
                    <a:pt x="203" y="146"/>
                  </a:cubicBezTo>
                  <a:cubicBezTo>
                    <a:pt x="202" y="147"/>
                    <a:pt x="201" y="149"/>
                    <a:pt x="200" y="150"/>
                  </a:cubicBezTo>
                  <a:cubicBezTo>
                    <a:pt x="200" y="150"/>
                    <a:pt x="200" y="149"/>
                    <a:pt x="200" y="149"/>
                  </a:cubicBezTo>
                  <a:cubicBezTo>
                    <a:pt x="200" y="142"/>
                    <a:pt x="200" y="135"/>
                    <a:pt x="201" y="128"/>
                  </a:cubicBezTo>
                  <a:cubicBezTo>
                    <a:pt x="202" y="122"/>
                    <a:pt x="203" y="117"/>
                    <a:pt x="205" y="113"/>
                  </a:cubicBezTo>
                  <a:cubicBezTo>
                    <a:pt x="204" y="119"/>
                    <a:pt x="204" y="128"/>
                    <a:pt x="204" y="131"/>
                  </a:cubicBezTo>
                  <a:close/>
                  <a:moveTo>
                    <a:pt x="205" y="111"/>
                  </a:moveTo>
                  <a:cubicBezTo>
                    <a:pt x="204" y="111"/>
                    <a:pt x="204" y="111"/>
                    <a:pt x="204" y="111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2" y="115"/>
                    <a:pt x="200" y="121"/>
                    <a:pt x="199" y="128"/>
                  </a:cubicBezTo>
                  <a:cubicBezTo>
                    <a:pt x="199" y="135"/>
                    <a:pt x="198" y="142"/>
                    <a:pt x="198" y="149"/>
                  </a:cubicBezTo>
                  <a:cubicBezTo>
                    <a:pt x="198" y="150"/>
                    <a:pt x="198" y="152"/>
                    <a:pt x="198" y="154"/>
                  </a:cubicBezTo>
                  <a:cubicBezTo>
                    <a:pt x="198" y="155"/>
                    <a:pt x="198" y="155"/>
                    <a:pt x="197" y="156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8" y="158"/>
                    <a:pt x="198" y="158"/>
                    <a:pt x="198" y="159"/>
                  </a:cubicBezTo>
                  <a:cubicBezTo>
                    <a:pt x="198" y="160"/>
                    <a:pt x="197" y="161"/>
                    <a:pt x="197" y="162"/>
                  </a:cubicBezTo>
                  <a:cubicBezTo>
                    <a:pt x="197" y="163"/>
                    <a:pt x="196" y="164"/>
                    <a:pt x="196" y="165"/>
                  </a:cubicBezTo>
                  <a:cubicBezTo>
                    <a:pt x="196" y="164"/>
                    <a:pt x="196" y="162"/>
                    <a:pt x="196" y="161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7" y="157"/>
                    <a:pt x="197" y="156"/>
                  </a:cubicBezTo>
                  <a:cubicBezTo>
                    <a:pt x="197" y="145"/>
                    <a:pt x="198" y="134"/>
                    <a:pt x="199" y="123"/>
                  </a:cubicBezTo>
                  <a:cubicBezTo>
                    <a:pt x="200" y="117"/>
                    <a:pt x="200" y="110"/>
                    <a:pt x="202" y="104"/>
                  </a:cubicBezTo>
                  <a:cubicBezTo>
                    <a:pt x="202" y="107"/>
                    <a:pt x="203" y="109"/>
                    <a:pt x="205" y="111"/>
                  </a:cubicBezTo>
                  <a:close/>
                  <a:moveTo>
                    <a:pt x="196" y="175"/>
                  </a:moveTo>
                  <a:cubicBezTo>
                    <a:pt x="195" y="177"/>
                    <a:pt x="194" y="180"/>
                    <a:pt x="194" y="183"/>
                  </a:cubicBezTo>
                  <a:cubicBezTo>
                    <a:pt x="194" y="179"/>
                    <a:pt x="195" y="175"/>
                    <a:pt x="195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71"/>
                    <a:pt x="196" y="171"/>
                    <a:pt x="196" y="171"/>
                  </a:cubicBezTo>
                  <a:cubicBezTo>
                    <a:pt x="196" y="169"/>
                    <a:pt x="197" y="166"/>
                    <a:pt x="198" y="163"/>
                  </a:cubicBezTo>
                  <a:cubicBezTo>
                    <a:pt x="198" y="164"/>
                    <a:pt x="198" y="164"/>
                    <a:pt x="198" y="165"/>
                  </a:cubicBezTo>
                  <a:cubicBezTo>
                    <a:pt x="198" y="167"/>
                    <a:pt x="197" y="170"/>
                    <a:pt x="196" y="172"/>
                  </a:cubicBezTo>
                  <a:cubicBezTo>
                    <a:pt x="196" y="173"/>
                    <a:pt x="195" y="173"/>
                    <a:pt x="195" y="174"/>
                  </a:cubicBezTo>
                  <a:lnTo>
                    <a:pt x="196" y="175"/>
                  </a:lnTo>
                  <a:close/>
                  <a:moveTo>
                    <a:pt x="169" y="186"/>
                  </a:moveTo>
                  <a:cubicBezTo>
                    <a:pt x="171" y="187"/>
                    <a:pt x="171" y="187"/>
                    <a:pt x="171" y="187"/>
                  </a:cubicBezTo>
                  <a:cubicBezTo>
                    <a:pt x="173" y="184"/>
                    <a:pt x="176" y="182"/>
                    <a:pt x="179" y="179"/>
                  </a:cubicBezTo>
                  <a:cubicBezTo>
                    <a:pt x="179" y="180"/>
                    <a:pt x="179" y="181"/>
                    <a:pt x="179" y="182"/>
                  </a:cubicBezTo>
                  <a:cubicBezTo>
                    <a:pt x="178" y="183"/>
                    <a:pt x="178" y="184"/>
                    <a:pt x="177" y="185"/>
                  </a:cubicBezTo>
                  <a:cubicBezTo>
                    <a:pt x="176" y="187"/>
                    <a:pt x="175" y="189"/>
                    <a:pt x="174" y="191"/>
                  </a:cubicBezTo>
                  <a:cubicBezTo>
                    <a:pt x="174" y="192"/>
                    <a:pt x="173" y="193"/>
                    <a:pt x="173" y="193"/>
                  </a:cubicBezTo>
                  <a:cubicBezTo>
                    <a:pt x="174" y="194"/>
                    <a:pt x="174" y="194"/>
                    <a:pt x="174" y="194"/>
                  </a:cubicBezTo>
                  <a:cubicBezTo>
                    <a:pt x="174" y="194"/>
                    <a:pt x="174" y="194"/>
                    <a:pt x="174" y="195"/>
                  </a:cubicBezTo>
                  <a:cubicBezTo>
                    <a:pt x="166" y="200"/>
                    <a:pt x="155" y="204"/>
                    <a:pt x="146" y="205"/>
                  </a:cubicBezTo>
                  <a:cubicBezTo>
                    <a:pt x="147" y="204"/>
                    <a:pt x="147" y="204"/>
                    <a:pt x="147" y="204"/>
                  </a:cubicBezTo>
                  <a:cubicBezTo>
                    <a:pt x="146" y="203"/>
                    <a:pt x="146" y="203"/>
                    <a:pt x="146" y="203"/>
                  </a:cubicBezTo>
                  <a:cubicBezTo>
                    <a:pt x="145" y="203"/>
                    <a:pt x="145" y="203"/>
                    <a:pt x="144" y="204"/>
                  </a:cubicBezTo>
                  <a:cubicBezTo>
                    <a:pt x="144" y="203"/>
                    <a:pt x="144" y="203"/>
                    <a:pt x="145" y="203"/>
                  </a:cubicBezTo>
                  <a:cubicBezTo>
                    <a:pt x="143" y="202"/>
                    <a:pt x="143" y="202"/>
                    <a:pt x="143" y="202"/>
                  </a:cubicBezTo>
                  <a:cubicBezTo>
                    <a:pt x="143" y="203"/>
                    <a:pt x="142" y="203"/>
                    <a:pt x="142" y="204"/>
                  </a:cubicBezTo>
                  <a:cubicBezTo>
                    <a:pt x="142" y="204"/>
                    <a:pt x="142" y="204"/>
                    <a:pt x="142" y="204"/>
                  </a:cubicBezTo>
                  <a:cubicBezTo>
                    <a:pt x="142" y="204"/>
                    <a:pt x="141" y="204"/>
                    <a:pt x="141" y="205"/>
                  </a:cubicBezTo>
                  <a:cubicBezTo>
                    <a:pt x="141" y="201"/>
                    <a:pt x="142" y="198"/>
                    <a:pt x="142" y="195"/>
                  </a:cubicBezTo>
                  <a:cubicBezTo>
                    <a:pt x="142" y="195"/>
                    <a:pt x="143" y="194"/>
                    <a:pt x="143" y="193"/>
                  </a:cubicBezTo>
                  <a:cubicBezTo>
                    <a:pt x="144" y="193"/>
                    <a:pt x="145" y="193"/>
                    <a:pt x="145" y="193"/>
                  </a:cubicBezTo>
                  <a:cubicBezTo>
                    <a:pt x="146" y="193"/>
                    <a:pt x="147" y="193"/>
                    <a:pt x="147" y="193"/>
                  </a:cubicBezTo>
                  <a:cubicBezTo>
                    <a:pt x="146" y="195"/>
                    <a:pt x="144" y="196"/>
                    <a:pt x="143" y="198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4" y="200"/>
                    <a:pt x="144" y="200"/>
                    <a:pt x="144" y="200"/>
                  </a:cubicBezTo>
                  <a:cubicBezTo>
                    <a:pt x="153" y="199"/>
                    <a:pt x="161" y="196"/>
                    <a:pt x="169" y="192"/>
                  </a:cubicBezTo>
                  <a:cubicBezTo>
                    <a:pt x="169" y="191"/>
                    <a:pt x="169" y="191"/>
                    <a:pt x="169" y="191"/>
                  </a:cubicBezTo>
                  <a:cubicBezTo>
                    <a:pt x="161" y="194"/>
                    <a:pt x="154" y="197"/>
                    <a:pt x="146" y="198"/>
                  </a:cubicBezTo>
                  <a:cubicBezTo>
                    <a:pt x="147" y="196"/>
                    <a:pt x="149" y="195"/>
                    <a:pt x="150" y="193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6" y="192"/>
                    <a:pt x="162" y="189"/>
                    <a:pt x="167" y="186"/>
                  </a:cubicBezTo>
                  <a:cubicBezTo>
                    <a:pt x="166" y="185"/>
                    <a:pt x="166" y="185"/>
                    <a:pt x="166" y="185"/>
                  </a:cubicBezTo>
                  <a:cubicBezTo>
                    <a:pt x="160" y="188"/>
                    <a:pt x="152" y="192"/>
                    <a:pt x="145" y="192"/>
                  </a:cubicBezTo>
                  <a:cubicBezTo>
                    <a:pt x="145" y="192"/>
                    <a:pt x="145" y="192"/>
                    <a:pt x="145" y="192"/>
                  </a:cubicBezTo>
                  <a:cubicBezTo>
                    <a:pt x="145" y="191"/>
                    <a:pt x="145" y="191"/>
                    <a:pt x="146" y="191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4" y="189"/>
                    <a:pt x="144" y="189"/>
                    <a:pt x="144" y="189"/>
                  </a:cubicBezTo>
                  <a:cubicBezTo>
                    <a:pt x="144" y="188"/>
                    <a:pt x="144" y="188"/>
                    <a:pt x="145" y="187"/>
                  </a:cubicBezTo>
                  <a:cubicBezTo>
                    <a:pt x="145" y="187"/>
                    <a:pt x="145" y="187"/>
                    <a:pt x="145" y="187"/>
                  </a:cubicBezTo>
                  <a:cubicBezTo>
                    <a:pt x="146" y="187"/>
                    <a:pt x="146" y="187"/>
                    <a:pt x="147" y="187"/>
                  </a:cubicBezTo>
                  <a:cubicBezTo>
                    <a:pt x="151" y="187"/>
                    <a:pt x="155" y="186"/>
                    <a:pt x="159" y="184"/>
                  </a:cubicBezTo>
                  <a:cubicBezTo>
                    <a:pt x="164" y="183"/>
                    <a:pt x="168" y="181"/>
                    <a:pt x="172" y="179"/>
                  </a:cubicBezTo>
                  <a:cubicBezTo>
                    <a:pt x="171" y="177"/>
                    <a:pt x="171" y="177"/>
                    <a:pt x="171" y="177"/>
                  </a:cubicBezTo>
                  <a:cubicBezTo>
                    <a:pt x="167" y="179"/>
                    <a:pt x="163" y="181"/>
                    <a:pt x="159" y="183"/>
                  </a:cubicBezTo>
                  <a:cubicBezTo>
                    <a:pt x="155" y="184"/>
                    <a:pt x="151" y="185"/>
                    <a:pt x="148" y="186"/>
                  </a:cubicBezTo>
                  <a:cubicBezTo>
                    <a:pt x="149" y="185"/>
                    <a:pt x="150" y="184"/>
                    <a:pt x="150" y="184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51" y="184"/>
                    <a:pt x="151" y="184"/>
                    <a:pt x="151" y="184"/>
                  </a:cubicBezTo>
                  <a:cubicBezTo>
                    <a:pt x="157" y="182"/>
                    <a:pt x="163" y="179"/>
                    <a:pt x="169" y="177"/>
                  </a:cubicBezTo>
                  <a:cubicBezTo>
                    <a:pt x="169" y="176"/>
                    <a:pt x="169" y="176"/>
                    <a:pt x="169" y="176"/>
                  </a:cubicBezTo>
                  <a:cubicBezTo>
                    <a:pt x="172" y="175"/>
                    <a:pt x="175" y="174"/>
                    <a:pt x="178" y="172"/>
                  </a:cubicBezTo>
                  <a:cubicBezTo>
                    <a:pt x="178" y="173"/>
                    <a:pt x="177" y="173"/>
                    <a:pt x="177" y="174"/>
                  </a:cubicBezTo>
                  <a:cubicBezTo>
                    <a:pt x="178" y="175"/>
                    <a:pt x="178" y="175"/>
                    <a:pt x="178" y="175"/>
                  </a:cubicBezTo>
                  <a:cubicBezTo>
                    <a:pt x="179" y="173"/>
                    <a:pt x="181" y="171"/>
                    <a:pt x="182" y="170"/>
                  </a:cubicBezTo>
                  <a:cubicBezTo>
                    <a:pt x="186" y="168"/>
                    <a:pt x="189" y="166"/>
                    <a:pt x="191" y="164"/>
                  </a:cubicBezTo>
                  <a:cubicBezTo>
                    <a:pt x="191" y="165"/>
                    <a:pt x="191" y="167"/>
                    <a:pt x="191" y="169"/>
                  </a:cubicBezTo>
                  <a:cubicBezTo>
                    <a:pt x="190" y="168"/>
                    <a:pt x="190" y="168"/>
                    <a:pt x="190" y="168"/>
                  </a:cubicBezTo>
                  <a:cubicBezTo>
                    <a:pt x="190" y="168"/>
                    <a:pt x="189" y="169"/>
                    <a:pt x="189" y="169"/>
                  </a:cubicBezTo>
                  <a:cubicBezTo>
                    <a:pt x="189" y="169"/>
                    <a:pt x="189" y="169"/>
                    <a:pt x="189" y="169"/>
                  </a:cubicBezTo>
                  <a:cubicBezTo>
                    <a:pt x="188" y="169"/>
                    <a:pt x="188" y="169"/>
                    <a:pt x="188" y="169"/>
                  </a:cubicBezTo>
                  <a:cubicBezTo>
                    <a:pt x="182" y="174"/>
                    <a:pt x="175" y="180"/>
                    <a:pt x="169" y="186"/>
                  </a:cubicBezTo>
                  <a:close/>
                  <a:moveTo>
                    <a:pt x="182" y="181"/>
                  </a:moveTo>
                  <a:cubicBezTo>
                    <a:pt x="183" y="181"/>
                    <a:pt x="183" y="181"/>
                    <a:pt x="183" y="181"/>
                  </a:cubicBezTo>
                  <a:cubicBezTo>
                    <a:pt x="183" y="181"/>
                    <a:pt x="182" y="181"/>
                    <a:pt x="182" y="181"/>
                  </a:cubicBezTo>
                  <a:cubicBezTo>
                    <a:pt x="182" y="181"/>
                    <a:pt x="182" y="181"/>
                    <a:pt x="182" y="181"/>
                  </a:cubicBezTo>
                  <a:cubicBezTo>
                    <a:pt x="182" y="181"/>
                    <a:pt x="182" y="181"/>
                    <a:pt x="182" y="181"/>
                  </a:cubicBezTo>
                  <a:close/>
                  <a:moveTo>
                    <a:pt x="162" y="230"/>
                  </a:moveTo>
                  <a:cubicBezTo>
                    <a:pt x="158" y="233"/>
                    <a:pt x="154" y="235"/>
                    <a:pt x="149" y="237"/>
                  </a:cubicBezTo>
                  <a:cubicBezTo>
                    <a:pt x="149" y="237"/>
                    <a:pt x="149" y="236"/>
                    <a:pt x="149" y="236"/>
                  </a:cubicBezTo>
                  <a:cubicBezTo>
                    <a:pt x="151" y="234"/>
                    <a:pt x="153" y="232"/>
                    <a:pt x="155" y="231"/>
                  </a:cubicBezTo>
                  <a:cubicBezTo>
                    <a:pt x="156" y="231"/>
                    <a:pt x="158" y="230"/>
                    <a:pt x="160" y="230"/>
                  </a:cubicBezTo>
                  <a:cubicBezTo>
                    <a:pt x="161" y="231"/>
                    <a:pt x="161" y="231"/>
                    <a:pt x="161" y="231"/>
                  </a:cubicBezTo>
                  <a:cubicBezTo>
                    <a:pt x="162" y="230"/>
                    <a:pt x="163" y="229"/>
                    <a:pt x="164" y="229"/>
                  </a:cubicBezTo>
                  <a:cubicBezTo>
                    <a:pt x="165" y="228"/>
                    <a:pt x="165" y="228"/>
                    <a:pt x="166" y="228"/>
                  </a:cubicBezTo>
                  <a:cubicBezTo>
                    <a:pt x="170" y="227"/>
                    <a:pt x="173" y="225"/>
                    <a:pt x="175" y="223"/>
                  </a:cubicBezTo>
                  <a:cubicBezTo>
                    <a:pt x="175" y="224"/>
                    <a:pt x="175" y="225"/>
                    <a:pt x="175" y="226"/>
                  </a:cubicBezTo>
                  <a:cubicBezTo>
                    <a:pt x="170" y="229"/>
                    <a:pt x="165" y="232"/>
                    <a:pt x="159" y="234"/>
                  </a:cubicBezTo>
                  <a:cubicBezTo>
                    <a:pt x="160" y="233"/>
                    <a:pt x="162" y="233"/>
                    <a:pt x="163" y="232"/>
                  </a:cubicBezTo>
                  <a:lnTo>
                    <a:pt x="162" y="230"/>
                  </a:lnTo>
                  <a:close/>
                  <a:moveTo>
                    <a:pt x="144" y="238"/>
                  </a:moveTo>
                  <a:cubicBezTo>
                    <a:pt x="144" y="238"/>
                    <a:pt x="144" y="238"/>
                    <a:pt x="144" y="238"/>
                  </a:cubicBezTo>
                  <a:cubicBezTo>
                    <a:pt x="144" y="237"/>
                    <a:pt x="144" y="236"/>
                    <a:pt x="145" y="235"/>
                  </a:cubicBezTo>
                  <a:cubicBezTo>
                    <a:pt x="147" y="234"/>
                    <a:pt x="149" y="232"/>
                    <a:pt x="151" y="231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0" y="233"/>
                    <a:pt x="149" y="234"/>
                    <a:pt x="148" y="235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6" y="236"/>
                    <a:pt x="145" y="237"/>
                    <a:pt x="144" y="238"/>
                  </a:cubicBezTo>
                  <a:close/>
                  <a:moveTo>
                    <a:pt x="147" y="237"/>
                  </a:moveTo>
                  <a:cubicBezTo>
                    <a:pt x="147" y="237"/>
                    <a:pt x="147" y="237"/>
                    <a:pt x="147" y="237"/>
                  </a:cubicBezTo>
                  <a:cubicBezTo>
                    <a:pt x="147" y="237"/>
                    <a:pt x="147" y="237"/>
                    <a:pt x="147" y="237"/>
                  </a:cubicBezTo>
                  <a:close/>
                  <a:moveTo>
                    <a:pt x="142" y="236"/>
                  </a:moveTo>
                  <a:cubicBezTo>
                    <a:pt x="143" y="236"/>
                    <a:pt x="143" y="236"/>
                    <a:pt x="143" y="236"/>
                  </a:cubicBezTo>
                  <a:cubicBezTo>
                    <a:pt x="142" y="237"/>
                    <a:pt x="142" y="237"/>
                    <a:pt x="142" y="238"/>
                  </a:cubicBezTo>
                  <a:cubicBezTo>
                    <a:pt x="141" y="238"/>
                    <a:pt x="140" y="238"/>
                    <a:pt x="140" y="237"/>
                  </a:cubicBezTo>
                  <a:cubicBezTo>
                    <a:pt x="140" y="237"/>
                    <a:pt x="141" y="237"/>
                    <a:pt x="141" y="237"/>
                  </a:cubicBezTo>
                  <a:cubicBezTo>
                    <a:pt x="142" y="237"/>
                    <a:pt x="142" y="236"/>
                    <a:pt x="142" y="236"/>
                  </a:cubicBezTo>
                  <a:close/>
                  <a:moveTo>
                    <a:pt x="142" y="234"/>
                  </a:moveTo>
                  <a:cubicBezTo>
                    <a:pt x="142" y="234"/>
                    <a:pt x="142" y="234"/>
                    <a:pt x="142" y="234"/>
                  </a:cubicBezTo>
                  <a:cubicBezTo>
                    <a:pt x="142" y="234"/>
                    <a:pt x="142" y="235"/>
                    <a:pt x="141" y="235"/>
                  </a:cubicBezTo>
                  <a:cubicBezTo>
                    <a:pt x="140" y="235"/>
                    <a:pt x="139" y="236"/>
                    <a:pt x="138" y="236"/>
                  </a:cubicBezTo>
                  <a:cubicBezTo>
                    <a:pt x="138" y="236"/>
                    <a:pt x="138" y="235"/>
                    <a:pt x="138" y="235"/>
                  </a:cubicBezTo>
                  <a:cubicBezTo>
                    <a:pt x="143" y="231"/>
                    <a:pt x="148" y="228"/>
                    <a:pt x="153" y="224"/>
                  </a:cubicBezTo>
                  <a:cubicBezTo>
                    <a:pt x="154" y="225"/>
                    <a:pt x="155" y="225"/>
                    <a:pt x="157" y="225"/>
                  </a:cubicBezTo>
                  <a:cubicBezTo>
                    <a:pt x="157" y="225"/>
                    <a:pt x="157" y="225"/>
                    <a:pt x="157" y="225"/>
                  </a:cubicBezTo>
                  <a:cubicBezTo>
                    <a:pt x="152" y="228"/>
                    <a:pt x="147" y="231"/>
                    <a:pt x="142" y="234"/>
                  </a:cubicBezTo>
                  <a:close/>
                  <a:moveTo>
                    <a:pt x="136" y="213"/>
                  </a:moveTo>
                  <a:cubicBezTo>
                    <a:pt x="136" y="215"/>
                    <a:pt x="136" y="217"/>
                    <a:pt x="135" y="219"/>
                  </a:cubicBezTo>
                  <a:cubicBezTo>
                    <a:pt x="135" y="219"/>
                    <a:pt x="134" y="220"/>
                    <a:pt x="134" y="221"/>
                  </a:cubicBezTo>
                  <a:cubicBezTo>
                    <a:pt x="135" y="217"/>
                    <a:pt x="135" y="214"/>
                    <a:pt x="136" y="211"/>
                  </a:cubicBezTo>
                  <a:cubicBezTo>
                    <a:pt x="136" y="211"/>
                    <a:pt x="136" y="211"/>
                    <a:pt x="137" y="211"/>
                  </a:cubicBezTo>
                  <a:cubicBezTo>
                    <a:pt x="137" y="211"/>
                    <a:pt x="137" y="211"/>
                    <a:pt x="137" y="211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6" y="213"/>
                    <a:pt x="136" y="213"/>
                    <a:pt x="136" y="213"/>
                  </a:cubicBezTo>
                  <a:close/>
                  <a:moveTo>
                    <a:pt x="136" y="245"/>
                  </a:moveTo>
                  <a:cubicBezTo>
                    <a:pt x="136" y="245"/>
                    <a:pt x="136" y="245"/>
                    <a:pt x="136" y="245"/>
                  </a:cubicBezTo>
                  <a:cubicBezTo>
                    <a:pt x="136" y="247"/>
                    <a:pt x="135" y="250"/>
                    <a:pt x="134" y="253"/>
                  </a:cubicBezTo>
                  <a:cubicBezTo>
                    <a:pt x="134" y="255"/>
                    <a:pt x="134" y="256"/>
                    <a:pt x="134" y="257"/>
                  </a:cubicBezTo>
                  <a:cubicBezTo>
                    <a:pt x="133" y="259"/>
                    <a:pt x="133" y="259"/>
                    <a:pt x="133" y="260"/>
                  </a:cubicBezTo>
                  <a:cubicBezTo>
                    <a:pt x="131" y="275"/>
                    <a:pt x="129" y="289"/>
                    <a:pt x="127" y="304"/>
                  </a:cubicBezTo>
                  <a:cubicBezTo>
                    <a:pt x="129" y="286"/>
                    <a:pt x="130" y="268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1" y="249"/>
                    <a:pt x="131" y="249"/>
                    <a:pt x="131" y="248"/>
                  </a:cubicBezTo>
                  <a:cubicBezTo>
                    <a:pt x="130" y="248"/>
                    <a:pt x="130" y="248"/>
                    <a:pt x="130" y="248"/>
                  </a:cubicBezTo>
                  <a:cubicBezTo>
                    <a:pt x="128" y="257"/>
                    <a:pt x="126" y="265"/>
                    <a:pt x="125" y="274"/>
                  </a:cubicBezTo>
                  <a:cubicBezTo>
                    <a:pt x="124" y="281"/>
                    <a:pt x="123" y="287"/>
                    <a:pt x="122" y="294"/>
                  </a:cubicBezTo>
                  <a:cubicBezTo>
                    <a:pt x="122" y="288"/>
                    <a:pt x="122" y="283"/>
                    <a:pt x="123" y="277"/>
                  </a:cubicBezTo>
                  <a:cubicBezTo>
                    <a:pt x="123" y="273"/>
                    <a:pt x="124" y="269"/>
                    <a:pt x="124" y="265"/>
                  </a:cubicBezTo>
                  <a:cubicBezTo>
                    <a:pt x="124" y="263"/>
                    <a:pt x="125" y="261"/>
                    <a:pt x="125" y="259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4"/>
                    <a:pt x="128" y="250"/>
                    <a:pt x="129" y="246"/>
                  </a:cubicBezTo>
                  <a:cubicBezTo>
                    <a:pt x="130" y="245"/>
                    <a:pt x="130" y="244"/>
                    <a:pt x="131" y="243"/>
                  </a:cubicBezTo>
                  <a:cubicBezTo>
                    <a:pt x="131" y="243"/>
                    <a:pt x="131" y="243"/>
                    <a:pt x="131" y="243"/>
                  </a:cubicBezTo>
                  <a:cubicBezTo>
                    <a:pt x="131" y="243"/>
                    <a:pt x="131" y="243"/>
                    <a:pt x="132" y="243"/>
                  </a:cubicBezTo>
                  <a:cubicBezTo>
                    <a:pt x="131" y="244"/>
                    <a:pt x="131" y="246"/>
                    <a:pt x="131" y="248"/>
                  </a:cubicBezTo>
                  <a:cubicBezTo>
                    <a:pt x="133" y="248"/>
                    <a:pt x="133" y="248"/>
                    <a:pt x="133" y="248"/>
                  </a:cubicBezTo>
                  <a:cubicBezTo>
                    <a:pt x="133" y="246"/>
                    <a:pt x="133" y="244"/>
                    <a:pt x="133" y="242"/>
                  </a:cubicBezTo>
                  <a:cubicBezTo>
                    <a:pt x="134" y="242"/>
                    <a:pt x="135" y="243"/>
                    <a:pt x="136" y="243"/>
                  </a:cubicBezTo>
                  <a:cubicBezTo>
                    <a:pt x="136" y="243"/>
                    <a:pt x="135" y="243"/>
                    <a:pt x="135" y="243"/>
                  </a:cubicBezTo>
                  <a:cubicBezTo>
                    <a:pt x="135" y="243"/>
                    <a:pt x="135" y="243"/>
                    <a:pt x="135" y="244"/>
                  </a:cubicBezTo>
                  <a:lnTo>
                    <a:pt x="136" y="245"/>
                  </a:lnTo>
                  <a:close/>
                  <a:moveTo>
                    <a:pt x="126" y="290"/>
                  </a:moveTo>
                  <a:cubicBezTo>
                    <a:pt x="126" y="290"/>
                    <a:pt x="126" y="290"/>
                    <a:pt x="126" y="290"/>
                  </a:cubicBezTo>
                  <a:cubicBezTo>
                    <a:pt x="125" y="295"/>
                    <a:pt x="123" y="300"/>
                    <a:pt x="122" y="305"/>
                  </a:cubicBezTo>
                  <a:cubicBezTo>
                    <a:pt x="124" y="295"/>
                    <a:pt x="125" y="285"/>
                    <a:pt x="127" y="274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1"/>
                    <a:pt x="128" y="267"/>
                    <a:pt x="129" y="263"/>
                  </a:cubicBezTo>
                  <a:cubicBezTo>
                    <a:pt x="128" y="272"/>
                    <a:pt x="127" y="281"/>
                    <a:pt x="126" y="290"/>
                  </a:cubicBezTo>
                  <a:close/>
                  <a:moveTo>
                    <a:pt x="135" y="138"/>
                  </a:moveTo>
                  <a:cubicBezTo>
                    <a:pt x="135" y="143"/>
                    <a:pt x="134" y="148"/>
                    <a:pt x="134" y="153"/>
                  </a:cubicBezTo>
                  <a:cubicBezTo>
                    <a:pt x="133" y="154"/>
                    <a:pt x="132" y="156"/>
                    <a:pt x="132" y="158"/>
                  </a:cubicBezTo>
                  <a:cubicBezTo>
                    <a:pt x="132" y="157"/>
                    <a:pt x="132" y="157"/>
                    <a:pt x="132" y="156"/>
                  </a:cubicBezTo>
                  <a:cubicBezTo>
                    <a:pt x="132" y="149"/>
                    <a:pt x="132" y="142"/>
                    <a:pt x="133" y="135"/>
                  </a:cubicBezTo>
                  <a:cubicBezTo>
                    <a:pt x="133" y="130"/>
                    <a:pt x="134" y="125"/>
                    <a:pt x="136" y="121"/>
                  </a:cubicBezTo>
                  <a:cubicBezTo>
                    <a:pt x="135" y="126"/>
                    <a:pt x="135" y="135"/>
                    <a:pt x="135" y="138"/>
                  </a:cubicBezTo>
                  <a:close/>
                  <a:moveTo>
                    <a:pt x="136" y="199"/>
                  </a:moveTo>
                  <a:cubicBezTo>
                    <a:pt x="135" y="199"/>
                    <a:pt x="135" y="200"/>
                    <a:pt x="135" y="201"/>
                  </a:cubicBezTo>
                  <a:cubicBezTo>
                    <a:pt x="135" y="201"/>
                    <a:pt x="135" y="201"/>
                    <a:pt x="135" y="201"/>
                  </a:cubicBezTo>
                  <a:cubicBezTo>
                    <a:pt x="135" y="200"/>
                    <a:pt x="135" y="199"/>
                    <a:pt x="135" y="199"/>
                  </a:cubicBezTo>
                  <a:lnTo>
                    <a:pt x="136" y="199"/>
                  </a:lnTo>
                  <a:close/>
                  <a:moveTo>
                    <a:pt x="136" y="232"/>
                  </a:moveTo>
                  <a:cubicBezTo>
                    <a:pt x="136" y="233"/>
                    <a:pt x="136" y="234"/>
                    <a:pt x="136" y="235"/>
                  </a:cubicBezTo>
                  <a:cubicBezTo>
                    <a:pt x="135" y="235"/>
                    <a:pt x="135" y="235"/>
                    <a:pt x="134" y="235"/>
                  </a:cubicBezTo>
                  <a:cubicBezTo>
                    <a:pt x="135" y="235"/>
                    <a:pt x="135" y="234"/>
                    <a:pt x="135" y="233"/>
                  </a:cubicBezTo>
                  <a:cubicBezTo>
                    <a:pt x="135" y="233"/>
                    <a:pt x="135" y="232"/>
                    <a:pt x="136" y="232"/>
                  </a:cubicBezTo>
                  <a:close/>
                  <a:moveTo>
                    <a:pt x="135" y="230"/>
                  </a:moveTo>
                  <a:cubicBezTo>
                    <a:pt x="135" y="229"/>
                    <a:pt x="136" y="228"/>
                    <a:pt x="136" y="226"/>
                  </a:cubicBezTo>
                  <a:cubicBezTo>
                    <a:pt x="136" y="228"/>
                    <a:pt x="136" y="229"/>
                    <a:pt x="136" y="230"/>
                  </a:cubicBezTo>
                  <a:lnTo>
                    <a:pt x="135" y="230"/>
                  </a:lnTo>
                  <a:close/>
                  <a:moveTo>
                    <a:pt x="133" y="231"/>
                  </a:moveTo>
                  <a:cubicBezTo>
                    <a:pt x="133" y="232"/>
                    <a:pt x="132" y="232"/>
                    <a:pt x="132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229"/>
                    <a:pt x="133" y="227"/>
                    <a:pt x="133" y="225"/>
                  </a:cubicBezTo>
                  <a:cubicBezTo>
                    <a:pt x="134" y="224"/>
                    <a:pt x="134" y="223"/>
                    <a:pt x="135" y="223"/>
                  </a:cubicBezTo>
                  <a:cubicBezTo>
                    <a:pt x="134" y="226"/>
                    <a:pt x="134" y="228"/>
                    <a:pt x="133" y="231"/>
                  </a:cubicBezTo>
                  <a:close/>
                  <a:moveTo>
                    <a:pt x="133" y="235"/>
                  </a:moveTo>
                  <a:cubicBezTo>
                    <a:pt x="133" y="235"/>
                    <a:pt x="133" y="235"/>
                    <a:pt x="133" y="235"/>
                  </a:cubicBezTo>
                  <a:cubicBezTo>
                    <a:pt x="132" y="235"/>
                    <a:pt x="132" y="235"/>
                    <a:pt x="132" y="235"/>
                  </a:cubicBezTo>
                  <a:lnTo>
                    <a:pt x="133" y="235"/>
                  </a:lnTo>
                  <a:close/>
                  <a:moveTo>
                    <a:pt x="132" y="242"/>
                  </a:moveTo>
                  <a:cubicBezTo>
                    <a:pt x="132" y="242"/>
                    <a:pt x="132" y="242"/>
                    <a:pt x="132" y="242"/>
                  </a:cubicBezTo>
                  <a:cubicBezTo>
                    <a:pt x="132" y="242"/>
                    <a:pt x="132" y="242"/>
                    <a:pt x="132" y="242"/>
                  </a:cubicBezTo>
                  <a:close/>
                  <a:moveTo>
                    <a:pt x="133" y="169"/>
                  </a:moveTo>
                  <a:cubicBezTo>
                    <a:pt x="133" y="171"/>
                    <a:pt x="133" y="172"/>
                    <a:pt x="132" y="174"/>
                  </a:cubicBezTo>
                  <a:cubicBezTo>
                    <a:pt x="132" y="174"/>
                    <a:pt x="132" y="174"/>
                    <a:pt x="132" y="175"/>
                  </a:cubicBezTo>
                  <a:cubicBezTo>
                    <a:pt x="132" y="174"/>
                    <a:pt x="132" y="173"/>
                    <a:pt x="132" y="173"/>
                  </a:cubicBezTo>
                  <a:cubicBezTo>
                    <a:pt x="132" y="171"/>
                    <a:pt x="132" y="170"/>
                    <a:pt x="133" y="169"/>
                  </a:cubicBezTo>
                  <a:close/>
                  <a:moveTo>
                    <a:pt x="132" y="167"/>
                  </a:moveTo>
                  <a:cubicBezTo>
                    <a:pt x="132" y="166"/>
                    <a:pt x="132" y="166"/>
                    <a:pt x="133" y="165"/>
                  </a:cubicBezTo>
                  <a:cubicBezTo>
                    <a:pt x="132" y="166"/>
                    <a:pt x="132" y="167"/>
                    <a:pt x="132" y="167"/>
                  </a:cubicBezTo>
                  <a:close/>
                  <a:moveTo>
                    <a:pt x="134" y="160"/>
                  </a:moveTo>
                  <a:cubicBezTo>
                    <a:pt x="133" y="161"/>
                    <a:pt x="132" y="162"/>
                    <a:pt x="132" y="163"/>
                  </a:cubicBezTo>
                  <a:cubicBezTo>
                    <a:pt x="132" y="163"/>
                    <a:pt x="132" y="162"/>
                    <a:pt x="132" y="161"/>
                  </a:cubicBezTo>
                  <a:cubicBezTo>
                    <a:pt x="132" y="160"/>
                    <a:pt x="133" y="159"/>
                    <a:pt x="134" y="157"/>
                  </a:cubicBezTo>
                  <a:cubicBezTo>
                    <a:pt x="134" y="158"/>
                    <a:pt x="134" y="159"/>
                    <a:pt x="134" y="160"/>
                  </a:cubicBezTo>
                  <a:close/>
                  <a:moveTo>
                    <a:pt x="132" y="179"/>
                  </a:moveTo>
                  <a:cubicBezTo>
                    <a:pt x="132" y="180"/>
                    <a:pt x="132" y="181"/>
                    <a:pt x="132" y="182"/>
                  </a:cubicBezTo>
                  <a:cubicBezTo>
                    <a:pt x="131" y="183"/>
                    <a:pt x="131" y="184"/>
                    <a:pt x="131" y="185"/>
                  </a:cubicBezTo>
                  <a:cubicBezTo>
                    <a:pt x="131" y="185"/>
                    <a:pt x="131" y="185"/>
                    <a:pt x="131" y="185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1" y="186"/>
                    <a:pt x="131" y="186"/>
                    <a:pt x="131" y="186"/>
                  </a:cubicBezTo>
                  <a:cubicBezTo>
                    <a:pt x="129" y="197"/>
                    <a:pt x="127" y="208"/>
                    <a:pt x="125" y="219"/>
                  </a:cubicBezTo>
                  <a:cubicBezTo>
                    <a:pt x="126" y="219"/>
                    <a:pt x="126" y="219"/>
                    <a:pt x="126" y="219"/>
                  </a:cubicBezTo>
                  <a:cubicBezTo>
                    <a:pt x="126" y="222"/>
                    <a:pt x="126" y="225"/>
                    <a:pt x="125" y="228"/>
                  </a:cubicBezTo>
                  <a:cubicBezTo>
                    <a:pt x="125" y="228"/>
                    <a:pt x="125" y="228"/>
                    <a:pt x="125" y="229"/>
                  </a:cubicBezTo>
                  <a:cubicBezTo>
                    <a:pt x="125" y="229"/>
                    <a:pt x="125" y="229"/>
                    <a:pt x="125" y="230"/>
                  </a:cubicBezTo>
                  <a:cubicBezTo>
                    <a:pt x="124" y="231"/>
                    <a:pt x="124" y="233"/>
                    <a:pt x="124" y="235"/>
                  </a:cubicBezTo>
                  <a:cubicBezTo>
                    <a:pt x="124" y="235"/>
                    <a:pt x="124" y="235"/>
                    <a:pt x="124" y="235"/>
                  </a:cubicBezTo>
                  <a:cubicBezTo>
                    <a:pt x="122" y="238"/>
                    <a:pt x="122" y="238"/>
                    <a:pt x="122" y="2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238"/>
                    <a:pt x="123" y="240"/>
                    <a:pt x="123" y="241"/>
                  </a:cubicBezTo>
                  <a:cubicBezTo>
                    <a:pt x="122" y="242"/>
                    <a:pt x="121" y="243"/>
                    <a:pt x="120" y="244"/>
                  </a:cubicBezTo>
                  <a:cubicBezTo>
                    <a:pt x="122" y="232"/>
                    <a:pt x="123" y="216"/>
                    <a:pt x="125" y="201"/>
                  </a:cubicBezTo>
                  <a:cubicBezTo>
                    <a:pt x="126" y="194"/>
                    <a:pt x="127" y="187"/>
                    <a:pt x="129" y="181"/>
                  </a:cubicBezTo>
                  <a:cubicBezTo>
                    <a:pt x="130" y="180"/>
                    <a:pt x="131" y="179"/>
                    <a:pt x="132" y="179"/>
                  </a:cubicBezTo>
                  <a:close/>
                  <a:moveTo>
                    <a:pt x="136" y="237"/>
                  </a:moveTo>
                  <a:cubicBezTo>
                    <a:pt x="136" y="236"/>
                    <a:pt x="136" y="236"/>
                    <a:pt x="136" y="236"/>
                  </a:cubicBezTo>
                  <a:cubicBezTo>
                    <a:pt x="136" y="237"/>
                    <a:pt x="136" y="237"/>
                    <a:pt x="136" y="237"/>
                  </a:cubicBezTo>
                  <a:close/>
                  <a:moveTo>
                    <a:pt x="137" y="208"/>
                  </a:moveTo>
                  <a:cubicBezTo>
                    <a:pt x="137" y="207"/>
                    <a:pt x="137" y="205"/>
                    <a:pt x="138" y="204"/>
                  </a:cubicBezTo>
                  <a:cubicBezTo>
                    <a:pt x="137" y="205"/>
                    <a:pt x="137" y="206"/>
                    <a:pt x="137" y="207"/>
                  </a:cubicBezTo>
                  <a:lnTo>
                    <a:pt x="137" y="208"/>
                  </a:lnTo>
                  <a:close/>
                  <a:moveTo>
                    <a:pt x="137" y="193"/>
                  </a:moveTo>
                  <a:cubicBezTo>
                    <a:pt x="137" y="193"/>
                    <a:pt x="137" y="193"/>
                    <a:pt x="137" y="194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37" y="192"/>
                    <a:pt x="137" y="191"/>
                    <a:pt x="137" y="190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7" y="188"/>
                    <a:pt x="137" y="187"/>
                    <a:pt x="137" y="185"/>
                  </a:cubicBezTo>
                  <a:cubicBezTo>
                    <a:pt x="138" y="184"/>
                    <a:pt x="138" y="184"/>
                    <a:pt x="139" y="184"/>
                  </a:cubicBezTo>
                  <a:cubicBezTo>
                    <a:pt x="139" y="185"/>
                    <a:pt x="139" y="187"/>
                    <a:pt x="139" y="188"/>
                  </a:cubicBezTo>
                  <a:cubicBezTo>
                    <a:pt x="138" y="190"/>
                    <a:pt x="138" y="191"/>
                    <a:pt x="137" y="193"/>
                  </a:cubicBezTo>
                  <a:close/>
                  <a:moveTo>
                    <a:pt x="144" y="158"/>
                  </a:moveTo>
                  <a:cubicBezTo>
                    <a:pt x="142" y="161"/>
                    <a:pt x="140" y="163"/>
                    <a:pt x="138" y="166"/>
                  </a:cubicBezTo>
                  <a:cubicBezTo>
                    <a:pt x="138" y="163"/>
                    <a:pt x="139" y="159"/>
                    <a:pt x="139" y="156"/>
                  </a:cubicBezTo>
                  <a:cubicBezTo>
                    <a:pt x="139" y="155"/>
                    <a:pt x="139" y="155"/>
                    <a:pt x="139" y="155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1" y="155"/>
                    <a:pt x="141" y="154"/>
                    <a:pt x="141" y="153"/>
                  </a:cubicBezTo>
                  <a:cubicBezTo>
                    <a:pt x="144" y="149"/>
                    <a:pt x="147" y="146"/>
                    <a:pt x="149" y="144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46" y="145"/>
                    <a:pt x="144" y="147"/>
                    <a:pt x="142" y="150"/>
                  </a:cubicBezTo>
                  <a:cubicBezTo>
                    <a:pt x="142" y="148"/>
                    <a:pt x="142" y="146"/>
                    <a:pt x="142" y="144"/>
                  </a:cubicBezTo>
                  <a:cubicBezTo>
                    <a:pt x="146" y="138"/>
                    <a:pt x="151" y="132"/>
                    <a:pt x="156" y="129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53" y="128"/>
                    <a:pt x="151" y="130"/>
                    <a:pt x="149" y="132"/>
                  </a:cubicBezTo>
                  <a:cubicBezTo>
                    <a:pt x="152" y="129"/>
                    <a:pt x="155" y="125"/>
                    <a:pt x="157" y="121"/>
                  </a:cubicBezTo>
                  <a:cubicBezTo>
                    <a:pt x="165" y="119"/>
                    <a:pt x="173" y="116"/>
                    <a:pt x="181" y="111"/>
                  </a:cubicBezTo>
                  <a:cubicBezTo>
                    <a:pt x="179" y="114"/>
                    <a:pt x="177" y="116"/>
                    <a:pt x="174" y="117"/>
                  </a:cubicBezTo>
                  <a:cubicBezTo>
                    <a:pt x="176" y="119"/>
                    <a:pt x="176" y="119"/>
                    <a:pt x="176" y="119"/>
                  </a:cubicBezTo>
                  <a:cubicBezTo>
                    <a:pt x="179" y="116"/>
                    <a:pt x="183" y="112"/>
                    <a:pt x="186" y="109"/>
                  </a:cubicBezTo>
                  <a:cubicBezTo>
                    <a:pt x="189" y="107"/>
                    <a:pt x="193" y="105"/>
                    <a:pt x="196" y="103"/>
                  </a:cubicBezTo>
                  <a:cubicBezTo>
                    <a:pt x="196" y="104"/>
                    <a:pt x="197" y="105"/>
                    <a:pt x="197" y="105"/>
                  </a:cubicBezTo>
                  <a:cubicBezTo>
                    <a:pt x="194" y="118"/>
                    <a:pt x="194" y="131"/>
                    <a:pt x="193" y="143"/>
                  </a:cubicBezTo>
                  <a:cubicBezTo>
                    <a:pt x="192" y="143"/>
                    <a:pt x="192" y="143"/>
                    <a:pt x="192" y="143"/>
                  </a:cubicBezTo>
                  <a:cubicBezTo>
                    <a:pt x="187" y="147"/>
                    <a:pt x="183" y="152"/>
                    <a:pt x="178" y="156"/>
                  </a:cubicBezTo>
                  <a:cubicBezTo>
                    <a:pt x="179" y="157"/>
                    <a:pt x="179" y="157"/>
                    <a:pt x="179" y="157"/>
                  </a:cubicBezTo>
                  <a:cubicBezTo>
                    <a:pt x="184" y="154"/>
                    <a:pt x="188" y="149"/>
                    <a:pt x="193" y="145"/>
                  </a:cubicBezTo>
                  <a:cubicBezTo>
                    <a:pt x="193" y="146"/>
                    <a:pt x="193" y="148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87" y="154"/>
                    <a:pt x="182" y="159"/>
                    <a:pt x="178" y="166"/>
                  </a:cubicBezTo>
                  <a:cubicBezTo>
                    <a:pt x="179" y="166"/>
                    <a:pt x="179" y="166"/>
                    <a:pt x="179" y="166"/>
                  </a:cubicBezTo>
                  <a:cubicBezTo>
                    <a:pt x="169" y="172"/>
                    <a:pt x="157" y="177"/>
                    <a:pt x="148" y="176"/>
                  </a:cubicBezTo>
                  <a:cubicBezTo>
                    <a:pt x="152" y="173"/>
                    <a:pt x="155" y="170"/>
                    <a:pt x="157" y="168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53" y="169"/>
                    <a:pt x="150" y="172"/>
                    <a:pt x="146" y="176"/>
                  </a:cubicBezTo>
                  <a:cubicBezTo>
                    <a:pt x="146" y="176"/>
                    <a:pt x="145" y="176"/>
                    <a:pt x="145" y="175"/>
                  </a:cubicBezTo>
                  <a:cubicBezTo>
                    <a:pt x="146" y="172"/>
                    <a:pt x="146" y="169"/>
                    <a:pt x="147" y="166"/>
                  </a:cubicBezTo>
                  <a:cubicBezTo>
                    <a:pt x="148" y="164"/>
                    <a:pt x="149" y="163"/>
                    <a:pt x="150" y="162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9" y="161"/>
                    <a:pt x="148" y="162"/>
                    <a:pt x="148" y="162"/>
                  </a:cubicBezTo>
                  <a:cubicBezTo>
                    <a:pt x="149" y="156"/>
                    <a:pt x="150" y="150"/>
                    <a:pt x="152" y="144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148" y="150"/>
                    <a:pt x="147" y="157"/>
                    <a:pt x="145" y="164"/>
                  </a:cubicBezTo>
                  <a:cubicBezTo>
                    <a:pt x="143" y="167"/>
                    <a:pt x="141" y="169"/>
                    <a:pt x="138" y="171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138" y="170"/>
                    <a:pt x="138" y="170"/>
                    <a:pt x="138" y="169"/>
                  </a:cubicBezTo>
                  <a:cubicBezTo>
                    <a:pt x="141" y="166"/>
                    <a:pt x="143" y="162"/>
                    <a:pt x="146" y="160"/>
                  </a:cubicBezTo>
                  <a:lnTo>
                    <a:pt x="144" y="158"/>
                  </a:lnTo>
                  <a:close/>
                  <a:moveTo>
                    <a:pt x="139" y="152"/>
                  </a:moveTo>
                  <a:cubicBezTo>
                    <a:pt x="139" y="152"/>
                    <a:pt x="140" y="152"/>
                    <a:pt x="140" y="151"/>
                  </a:cubicBezTo>
                  <a:cubicBezTo>
                    <a:pt x="140" y="152"/>
                    <a:pt x="140" y="152"/>
                    <a:pt x="140" y="152"/>
                  </a:cubicBezTo>
                  <a:lnTo>
                    <a:pt x="139" y="152"/>
                  </a:lnTo>
                  <a:close/>
                  <a:moveTo>
                    <a:pt x="155" y="106"/>
                  </a:moveTo>
                  <a:cubicBezTo>
                    <a:pt x="156" y="105"/>
                    <a:pt x="157" y="104"/>
                    <a:pt x="159" y="104"/>
                  </a:cubicBezTo>
                  <a:cubicBezTo>
                    <a:pt x="169" y="98"/>
                    <a:pt x="179" y="98"/>
                    <a:pt x="190" y="99"/>
                  </a:cubicBezTo>
                  <a:cubicBezTo>
                    <a:pt x="191" y="100"/>
                    <a:pt x="191" y="99"/>
                    <a:pt x="192" y="99"/>
                  </a:cubicBezTo>
                  <a:cubicBezTo>
                    <a:pt x="192" y="99"/>
                    <a:pt x="192" y="100"/>
                    <a:pt x="192" y="100"/>
                  </a:cubicBezTo>
                  <a:cubicBezTo>
                    <a:pt x="189" y="102"/>
                    <a:pt x="185" y="104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78" y="105"/>
                    <a:pt x="176" y="106"/>
                    <a:pt x="173" y="107"/>
                  </a:cubicBezTo>
                  <a:cubicBezTo>
                    <a:pt x="172" y="107"/>
                    <a:pt x="171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8" y="107"/>
                    <a:pt x="167" y="108"/>
                  </a:cubicBezTo>
                  <a:cubicBezTo>
                    <a:pt x="166" y="108"/>
                    <a:pt x="165" y="108"/>
                    <a:pt x="163" y="109"/>
                  </a:cubicBezTo>
                  <a:cubicBezTo>
                    <a:pt x="165" y="107"/>
                    <a:pt x="168" y="104"/>
                    <a:pt x="170" y="102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5" y="104"/>
                    <a:pt x="162" y="107"/>
                    <a:pt x="159" y="110"/>
                  </a:cubicBezTo>
                  <a:cubicBezTo>
                    <a:pt x="158" y="110"/>
                    <a:pt x="157" y="110"/>
                    <a:pt x="156" y="110"/>
                  </a:cubicBezTo>
                  <a:cubicBezTo>
                    <a:pt x="159" y="108"/>
                    <a:pt x="161" y="106"/>
                    <a:pt x="164" y="103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0" y="104"/>
                    <a:pt x="157" y="107"/>
                    <a:pt x="154" y="109"/>
                  </a:cubicBezTo>
                  <a:cubicBezTo>
                    <a:pt x="153" y="110"/>
                    <a:pt x="153" y="111"/>
                    <a:pt x="152" y="111"/>
                  </a:cubicBezTo>
                  <a:cubicBezTo>
                    <a:pt x="151" y="111"/>
                    <a:pt x="151" y="112"/>
                    <a:pt x="150" y="112"/>
                  </a:cubicBezTo>
                  <a:cubicBezTo>
                    <a:pt x="151" y="110"/>
                    <a:pt x="153" y="108"/>
                    <a:pt x="155" y="107"/>
                  </a:cubicBezTo>
                  <a:cubicBezTo>
                    <a:pt x="156" y="107"/>
                    <a:pt x="156" y="107"/>
                    <a:pt x="156" y="107"/>
                  </a:cubicBezTo>
                  <a:lnTo>
                    <a:pt x="155" y="106"/>
                  </a:lnTo>
                  <a:close/>
                  <a:moveTo>
                    <a:pt x="162" y="112"/>
                  </a:moveTo>
                  <a:cubicBezTo>
                    <a:pt x="161" y="113"/>
                    <a:pt x="160" y="113"/>
                    <a:pt x="159" y="114"/>
                  </a:cubicBezTo>
                  <a:cubicBezTo>
                    <a:pt x="160" y="113"/>
                    <a:pt x="160" y="112"/>
                    <a:pt x="161" y="111"/>
                  </a:cubicBezTo>
                  <a:cubicBezTo>
                    <a:pt x="162" y="111"/>
                    <a:pt x="163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1"/>
                    <a:pt x="162" y="111"/>
                    <a:pt x="161" y="111"/>
                  </a:cubicBezTo>
                  <a:lnTo>
                    <a:pt x="162" y="112"/>
                  </a:lnTo>
                  <a:close/>
                  <a:moveTo>
                    <a:pt x="160" y="116"/>
                  </a:moveTo>
                  <a:cubicBezTo>
                    <a:pt x="159" y="116"/>
                    <a:pt x="159" y="116"/>
                    <a:pt x="159" y="116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9" y="116"/>
                    <a:pt x="159" y="116"/>
                    <a:pt x="160" y="116"/>
                  </a:cubicBezTo>
                  <a:close/>
                  <a:moveTo>
                    <a:pt x="167" y="111"/>
                  </a:moveTo>
                  <a:cubicBezTo>
                    <a:pt x="169" y="110"/>
                    <a:pt x="171" y="109"/>
                    <a:pt x="174" y="109"/>
                  </a:cubicBezTo>
                  <a:cubicBezTo>
                    <a:pt x="176" y="108"/>
                    <a:pt x="177" y="108"/>
                    <a:pt x="179" y="107"/>
                  </a:cubicBezTo>
                  <a:cubicBezTo>
                    <a:pt x="177" y="108"/>
                    <a:pt x="176" y="109"/>
                    <a:pt x="174" y="110"/>
                  </a:cubicBezTo>
                  <a:cubicBezTo>
                    <a:pt x="171" y="112"/>
                    <a:pt x="167" y="114"/>
                    <a:pt x="163" y="115"/>
                  </a:cubicBezTo>
                  <a:cubicBezTo>
                    <a:pt x="164" y="114"/>
                    <a:pt x="166" y="112"/>
                    <a:pt x="167" y="111"/>
                  </a:cubicBezTo>
                  <a:close/>
                  <a:moveTo>
                    <a:pt x="155" y="117"/>
                  </a:moveTo>
                  <a:cubicBezTo>
                    <a:pt x="154" y="117"/>
                    <a:pt x="153" y="118"/>
                    <a:pt x="151" y="118"/>
                  </a:cubicBezTo>
                  <a:cubicBezTo>
                    <a:pt x="153" y="117"/>
                    <a:pt x="155" y="115"/>
                    <a:pt x="157" y="114"/>
                  </a:cubicBezTo>
                  <a:cubicBezTo>
                    <a:pt x="156" y="115"/>
                    <a:pt x="155" y="116"/>
                    <a:pt x="155" y="117"/>
                  </a:cubicBezTo>
                  <a:close/>
                  <a:moveTo>
                    <a:pt x="143" y="137"/>
                  </a:moveTo>
                  <a:cubicBezTo>
                    <a:pt x="143" y="137"/>
                    <a:pt x="143" y="136"/>
                    <a:pt x="143" y="136"/>
                  </a:cubicBezTo>
                  <a:cubicBezTo>
                    <a:pt x="143" y="132"/>
                    <a:pt x="144" y="128"/>
                    <a:pt x="145" y="125"/>
                  </a:cubicBezTo>
                  <a:cubicBezTo>
                    <a:pt x="145" y="124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9" y="123"/>
                    <a:pt x="152" y="123"/>
                    <a:pt x="155" y="122"/>
                  </a:cubicBezTo>
                  <a:cubicBezTo>
                    <a:pt x="151" y="127"/>
                    <a:pt x="147" y="132"/>
                    <a:pt x="143" y="137"/>
                  </a:cubicBezTo>
                  <a:close/>
                  <a:moveTo>
                    <a:pt x="143" y="139"/>
                  </a:moveTo>
                  <a:cubicBezTo>
                    <a:pt x="143" y="140"/>
                    <a:pt x="143" y="140"/>
                    <a:pt x="142" y="140"/>
                  </a:cubicBezTo>
                  <a:cubicBezTo>
                    <a:pt x="142" y="140"/>
                    <a:pt x="142" y="140"/>
                    <a:pt x="142" y="140"/>
                  </a:cubicBezTo>
                  <a:lnTo>
                    <a:pt x="143" y="139"/>
                  </a:lnTo>
                  <a:close/>
                  <a:moveTo>
                    <a:pt x="149" y="116"/>
                  </a:moveTo>
                  <a:cubicBezTo>
                    <a:pt x="148" y="116"/>
                    <a:pt x="148" y="117"/>
                    <a:pt x="148" y="118"/>
                  </a:cubicBezTo>
                  <a:cubicBezTo>
                    <a:pt x="147" y="118"/>
                    <a:pt x="146" y="118"/>
                    <a:pt x="146" y="118"/>
                  </a:cubicBezTo>
                  <a:cubicBezTo>
                    <a:pt x="147" y="117"/>
                    <a:pt x="148" y="116"/>
                    <a:pt x="149" y="116"/>
                  </a:cubicBezTo>
                  <a:close/>
                  <a:moveTo>
                    <a:pt x="148" y="114"/>
                  </a:moveTo>
                  <a:cubicBezTo>
                    <a:pt x="148" y="114"/>
                    <a:pt x="148" y="114"/>
                    <a:pt x="148" y="114"/>
                  </a:cubicBezTo>
                  <a:cubicBezTo>
                    <a:pt x="148" y="114"/>
                    <a:pt x="148" y="114"/>
                    <a:pt x="148" y="114"/>
                  </a:cubicBezTo>
                  <a:close/>
                  <a:moveTo>
                    <a:pt x="144" y="116"/>
                  </a:moveTo>
                  <a:cubicBezTo>
                    <a:pt x="144" y="117"/>
                    <a:pt x="144" y="117"/>
                    <a:pt x="144" y="117"/>
                  </a:cubicBezTo>
                  <a:cubicBezTo>
                    <a:pt x="143" y="117"/>
                    <a:pt x="143" y="117"/>
                    <a:pt x="142" y="117"/>
                  </a:cubicBezTo>
                  <a:cubicBezTo>
                    <a:pt x="143" y="116"/>
                    <a:pt x="145" y="115"/>
                    <a:pt x="146" y="114"/>
                  </a:cubicBezTo>
                  <a:cubicBezTo>
                    <a:pt x="145" y="115"/>
                    <a:pt x="145" y="116"/>
                    <a:pt x="144" y="116"/>
                  </a:cubicBezTo>
                  <a:close/>
                  <a:moveTo>
                    <a:pt x="151" y="116"/>
                  </a:moveTo>
                  <a:cubicBezTo>
                    <a:pt x="151" y="115"/>
                    <a:pt x="152" y="114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3"/>
                    <a:pt x="155" y="112"/>
                    <a:pt x="156" y="112"/>
                  </a:cubicBezTo>
                  <a:cubicBezTo>
                    <a:pt x="154" y="114"/>
                    <a:pt x="152" y="115"/>
                    <a:pt x="151" y="116"/>
                  </a:cubicBezTo>
                  <a:close/>
                  <a:moveTo>
                    <a:pt x="141" y="115"/>
                  </a:moveTo>
                  <a:cubicBezTo>
                    <a:pt x="142" y="114"/>
                    <a:pt x="142" y="114"/>
                    <a:pt x="143" y="113"/>
                  </a:cubicBezTo>
                  <a:cubicBezTo>
                    <a:pt x="145" y="112"/>
                    <a:pt x="148" y="110"/>
                    <a:pt x="150" y="109"/>
                  </a:cubicBezTo>
                  <a:cubicBezTo>
                    <a:pt x="147" y="111"/>
                    <a:pt x="144" y="113"/>
                    <a:pt x="141" y="115"/>
                  </a:cubicBezTo>
                  <a:close/>
                  <a:moveTo>
                    <a:pt x="144" y="122"/>
                  </a:moveTo>
                  <a:cubicBezTo>
                    <a:pt x="144" y="123"/>
                    <a:pt x="144" y="123"/>
                    <a:pt x="144" y="123"/>
                  </a:cubicBezTo>
                  <a:cubicBezTo>
                    <a:pt x="144" y="123"/>
                    <a:pt x="143" y="124"/>
                    <a:pt x="143" y="125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42" y="126"/>
                    <a:pt x="142" y="128"/>
                    <a:pt x="142" y="129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0" y="129"/>
                    <a:pt x="140" y="130"/>
                    <a:pt x="140" y="130"/>
                  </a:cubicBezTo>
                  <a:cubicBezTo>
                    <a:pt x="140" y="130"/>
                    <a:pt x="140" y="129"/>
                    <a:pt x="140" y="129"/>
                  </a:cubicBezTo>
                  <a:cubicBezTo>
                    <a:pt x="140" y="128"/>
                    <a:pt x="141" y="125"/>
                    <a:pt x="141" y="121"/>
                  </a:cubicBezTo>
                  <a:cubicBezTo>
                    <a:pt x="142" y="122"/>
                    <a:pt x="143" y="122"/>
                    <a:pt x="144" y="122"/>
                  </a:cubicBezTo>
                  <a:close/>
                  <a:moveTo>
                    <a:pt x="198" y="102"/>
                  </a:moveTo>
                  <a:cubicBezTo>
                    <a:pt x="198" y="101"/>
                    <a:pt x="198" y="101"/>
                    <a:pt x="198" y="101"/>
                  </a:cubicBezTo>
                  <a:cubicBezTo>
                    <a:pt x="198" y="101"/>
                    <a:pt x="199" y="101"/>
                    <a:pt x="199" y="100"/>
                  </a:cubicBezTo>
                  <a:cubicBezTo>
                    <a:pt x="199" y="101"/>
                    <a:pt x="199" y="101"/>
                    <a:pt x="198" y="102"/>
                  </a:cubicBezTo>
                  <a:close/>
                  <a:moveTo>
                    <a:pt x="192" y="151"/>
                  </a:moveTo>
                  <a:cubicBezTo>
                    <a:pt x="192" y="153"/>
                    <a:pt x="192" y="156"/>
                    <a:pt x="192" y="158"/>
                  </a:cubicBezTo>
                  <a:cubicBezTo>
                    <a:pt x="189" y="160"/>
                    <a:pt x="185" y="163"/>
                    <a:pt x="180" y="166"/>
                  </a:cubicBezTo>
                  <a:cubicBezTo>
                    <a:pt x="184" y="160"/>
                    <a:pt x="188" y="156"/>
                    <a:pt x="192" y="151"/>
                  </a:cubicBezTo>
                  <a:close/>
                  <a:moveTo>
                    <a:pt x="150" y="181"/>
                  </a:moveTo>
                  <a:cubicBezTo>
                    <a:pt x="150" y="182"/>
                    <a:pt x="150" y="182"/>
                    <a:pt x="150" y="182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50" y="181"/>
                    <a:pt x="150" y="181"/>
                    <a:pt x="150" y="181"/>
                  </a:cubicBezTo>
                  <a:close/>
                  <a:moveTo>
                    <a:pt x="142" y="208"/>
                  </a:moveTo>
                  <a:cubicBezTo>
                    <a:pt x="142" y="208"/>
                    <a:pt x="142" y="208"/>
                    <a:pt x="143" y="208"/>
                  </a:cubicBezTo>
                  <a:cubicBezTo>
                    <a:pt x="151" y="208"/>
                    <a:pt x="158" y="204"/>
                    <a:pt x="166" y="202"/>
                  </a:cubicBezTo>
                  <a:cubicBezTo>
                    <a:pt x="165" y="201"/>
                    <a:pt x="165" y="201"/>
                    <a:pt x="165" y="201"/>
                  </a:cubicBezTo>
                  <a:cubicBezTo>
                    <a:pt x="168" y="200"/>
                    <a:pt x="171" y="199"/>
                    <a:pt x="173" y="197"/>
                  </a:cubicBezTo>
                  <a:cubicBezTo>
                    <a:pt x="173" y="198"/>
                    <a:pt x="173" y="199"/>
                    <a:pt x="173" y="200"/>
                  </a:cubicBezTo>
                  <a:cubicBezTo>
                    <a:pt x="171" y="202"/>
                    <a:pt x="169" y="204"/>
                    <a:pt x="168" y="206"/>
                  </a:cubicBezTo>
                  <a:cubicBezTo>
                    <a:pt x="167" y="205"/>
                    <a:pt x="167" y="205"/>
                    <a:pt x="167" y="205"/>
                  </a:cubicBezTo>
                  <a:cubicBezTo>
                    <a:pt x="161" y="207"/>
                    <a:pt x="155" y="209"/>
                    <a:pt x="149" y="210"/>
                  </a:cubicBezTo>
                  <a:cubicBezTo>
                    <a:pt x="149" y="210"/>
                    <a:pt x="149" y="210"/>
                    <a:pt x="149" y="210"/>
                  </a:cubicBezTo>
                  <a:cubicBezTo>
                    <a:pt x="148" y="209"/>
                    <a:pt x="148" y="209"/>
                    <a:pt x="148" y="209"/>
                  </a:cubicBezTo>
                  <a:cubicBezTo>
                    <a:pt x="147" y="210"/>
                    <a:pt x="147" y="210"/>
                    <a:pt x="146" y="211"/>
                  </a:cubicBezTo>
                  <a:cubicBezTo>
                    <a:pt x="144" y="211"/>
                    <a:pt x="142" y="212"/>
                    <a:pt x="140" y="212"/>
                  </a:cubicBezTo>
                  <a:cubicBezTo>
                    <a:pt x="140" y="210"/>
                    <a:pt x="140" y="209"/>
                    <a:pt x="140" y="207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0" y="208"/>
                    <a:pt x="140" y="208"/>
                    <a:pt x="140" y="208"/>
                  </a:cubicBezTo>
                  <a:lnTo>
                    <a:pt x="142" y="208"/>
                  </a:lnTo>
                  <a:close/>
                  <a:moveTo>
                    <a:pt x="143" y="207"/>
                  </a:moveTo>
                  <a:cubicBezTo>
                    <a:pt x="143" y="206"/>
                    <a:pt x="143" y="206"/>
                    <a:pt x="143" y="206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3" y="206"/>
                    <a:pt x="144" y="206"/>
                    <a:pt x="144" y="206"/>
                  </a:cubicBezTo>
                  <a:cubicBezTo>
                    <a:pt x="144" y="206"/>
                    <a:pt x="144" y="206"/>
                    <a:pt x="144" y="206"/>
                  </a:cubicBezTo>
                  <a:cubicBezTo>
                    <a:pt x="144" y="206"/>
                    <a:pt x="143" y="207"/>
                    <a:pt x="143" y="207"/>
                  </a:cubicBezTo>
                  <a:close/>
                  <a:moveTo>
                    <a:pt x="173" y="211"/>
                  </a:moveTo>
                  <a:cubicBezTo>
                    <a:pt x="171" y="212"/>
                    <a:pt x="169" y="214"/>
                    <a:pt x="168" y="215"/>
                  </a:cubicBezTo>
                  <a:cubicBezTo>
                    <a:pt x="168" y="214"/>
                    <a:pt x="169" y="213"/>
                    <a:pt x="169" y="213"/>
                  </a:cubicBezTo>
                  <a:cubicBezTo>
                    <a:pt x="169" y="213"/>
                    <a:pt x="169" y="213"/>
                    <a:pt x="169" y="213"/>
                  </a:cubicBezTo>
                  <a:cubicBezTo>
                    <a:pt x="169" y="212"/>
                    <a:pt x="169" y="212"/>
                    <a:pt x="169" y="212"/>
                  </a:cubicBezTo>
                  <a:cubicBezTo>
                    <a:pt x="170" y="211"/>
                    <a:pt x="172" y="210"/>
                    <a:pt x="173" y="208"/>
                  </a:cubicBezTo>
                  <a:cubicBezTo>
                    <a:pt x="173" y="209"/>
                    <a:pt x="173" y="209"/>
                    <a:pt x="173" y="210"/>
                  </a:cubicBezTo>
                  <a:cubicBezTo>
                    <a:pt x="173" y="210"/>
                    <a:pt x="173" y="210"/>
                    <a:pt x="173" y="211"/>
                  </a:cubicBezTo>
                  <a:close/>
                  <a:moveTo>
                    <a:pt x="169" y="210"/>
                  </a:moveTo>
                  <a:cubicBezTo>
                    <a:pt x="169" y="210"/>
                    <a:pt x="169" y="210"/>
                    <a:pt x="169" y="210"/>
                  </a:cubicBezTo>
                  <a:cubicBezTo>
                    <a:pt x="162" y="212"/>
                    <a:pt x="154" y="216"/>
                    <a:pt x="148" y="216"/>
                  </a:cubicBezTo>
                  <a:cubicBezTo>
                    <a:pt x="147" y="216"/>
                    <a:pt x="147" y="216"/>
                    <a:pt x="146" y="215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50" y="215"/>
                    <a:pt x="155" y="214"/>
                    <a:pt x="159" y="212"/>
                  </a:cubicBezTo>
                  <a:cubicBezTo>
                    <a:pt x="162" y="210"/>
                    <a:pt x="165" y="209"/>
                    <a:pt x="168" y="207"/>
                  </a:cubicBezTo>
                  <a:cubicBezTo>
                    <a:pt x="168" y="208"/>
                    <a:pt x="168" y="208"/>
                    <a:pt x="168" y="208"/>
                  </a:cubicBezTo>
                  <a:cubicBezTo>
                    <a:pt x="169" y="207"/>
                    <a:pt x="169" y="207"/>
                    <a:pt x="169" y="207"/>
                  </a:cubicBezTo>
                  <a:cubicBezTo>
                    <a:pt x="169" y="207"/>
                    <a:pt x="170" y="207"/>
                    <a:pt x="170" y="207"/>
                  </a:cubicBezTo>
                  <a:cubicBezTo>
                    <a:pt x="170" y="206"/>
                    <a:pt x="170" y="206"/>
                    <a:pt x="170" y="206"/>
                  </a:cubicBezTo>
                  <a:cubicBezTo>
                    <a:pt x="171" y="205"/>
                    <a:pt x="172" y="204"/>
                    <a:pt x="173" y="203"/>
                  </a:cubicBezTo>
                  <a:cubicBezTo>
                    <a:pt x="173" y="204"/>
                    <a:pt x="173" y="204"/>
                    <a:pt x="173" y="205"/>
                  </a:cubicBezTo>
                  <a:cubicBezTo>
                    <a:pt x="171" y="207"/>
                    <a:pt x="170" y="208"/>
                    <a:pt x="169" y="210"/>
                  </a:cubicBezTo>
                  <a:close/>
                  <a:moveTo>
                    <a:pt x="147" y="213"/>
                  </a:moveTo>
                  <a:cubicBezTo>
                    <a:pt x="147" y="213"/>
                    <a:pt x="147" y="213"/>
                    <a:pt x="147" y="213"/>
                  </a:cubicBezTo>
                  <a:cubicBezTo>
                    <a:pt x="151" y="212"/>
                    <a:pt x="155" y="211"/>
                    <a:pt x="158" y="210"/>
                  </a:cubicBezTo>
                  <a:cubicBezTo>
                    <a:pt x="158" y="210"/>
                    <a:pt x="158" y="210"/>
                    <a:pt x="158" y="210"/>
                  </a:cubicBezTo>
                  <a:cubicBezTo>
                    <a:pt x="154" y="212"/>
                    <a:pt x="150" y="213"/>
                    <a:pt x="147" y="213"/>
                  </a:cubicBezTo>
                  <a:cubicBezTo>
                    <a:pt x="147" y="213"/>
                    <a:pt x="147" y="213"/>
                    <a:pt x="147" y="213"/>
                  </a:cubicBezTo>
                  <a:close/>
                  <a:moveTo>
                    <a:pt x="141" y="189"/>
                  </a:moveTo>
                  <a:cubicBezTo>
                    <a:pt x="141" y="189"/>
                    <a:pt x="141" y="189"/>
                    <a:pt x="141" y="189"/>
                  </a:cubicBezTo>
                  <a:cubicBezTo>
                    <a:pt x="141" y="188"/>
                    <a:pt x="141" y="188"/>
                    <a:pt x="141" y="188"/>
                  </a:cubicBezTo>
                  <a:cubicBezTo>
                    <a:pt x="141" y="188"/>
                    <a:pt x="141" y="189"/>
                    <a:pt x="141" y="189"/>
                  </a:cubicBezTo>
                  <a:close/>
                  <a:moveTo>
                    <a:pt x="141" y="184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2" y="182"/>
                    <a:pt x="142" y="181"/>
                  </a:cubicBezTo>
                  <a:cubicBezTo>
                    <a:pt x="142" y="182"/>
                    <a:pt x="142" y="183"/>
                    <a:pt x="142" y="184"/>
                  </a:cubicBezTo>
                  <a:cubicBezTo>
                    <a:pt x="141" y="184"/>
                    <a:pt x="141" y="184"/>
                    <a:pt x="141" y="184"/>
                  </a:cubicBezTo>
                  <a:close/>
                  <a:moveTo>
                    <a:pt x="141" y="180"/>
                  </a:moveTo>
                  <a:cubicBezTo>
                    <a:pt x="141" y="180"/>
                    <a:pt x="141" y="179"/>
                    <a:pt x="141" y="179"/>
                  </a:cubicBezTo>
                  <a:cubicBezTo>
                    <a:pt x="141" y="179"/>
                    <a:pt x="141" y="179"/>
                    <a:pt x="142" y="180"/>
                  </a:cubicBezTo>
                  <a:cubicBezTo>
                    <a:pt x="141" y="180"/>
                    <a:pt x="141" y="180"/>
                    <a:pt x="141" y="180"/>
                  </a:cubicBezTo>
                  <a:close/>
                  <a:moveTo>
                    <a:pt x="141" y="173"/>
                  </a:moveTo>
                  <a:cubicBezTo>
                    <a:pt x="142" y="171"/>
                    <a:pt x="143" y="170"/>
                    <a:pt x="145" y="168"/>
                  </a:cubicBezTo>
                  <a:cubicBezTo>
                    <a:pt x="144" y="170"/>
                    <a:pt x="144" y="173"/>
                    <a:pt x="143" y="175"/>
                  </a:cubicBezTo>
                  <a:cubicBezTo>
                    <a:pt x="142" y="174"/>
                    <a:pt x="141" y="174"/>
                    <a:pt x="141" y="173"/>
                  </a:cubicBezTo>
                  <a:close/>
                  <a:moveTo>
                    <a:pt x="145" y="181"/>
                  </a:moveTo>
                  <a:cubicBezTo>
                    <a:pt x="145" y="181"/>
                    <a:pt x="144" y="181"/>
                    <a:pt x="144" y="181"/>
                  </a:cubicBezTo>
                  <a:cubicBezTo>
                    <a:pt x="144" y="181"/>
                    <a:pt x="144" y="181"/>
                    <a:pt x="144" y="181"/>
                  </a:cubicBezTo>
                  <a:lnTo>
                    <a:pt x="145" y="181"/>
                  </a:lnTo>
                  <a:close/>
                  <a:moveTo>
                    <a:pt x="144" y="184"/>
                  </a:moveTo>
                  <a:cubicBezTo>
                    <a:pt x="145" y="183"/>
                    <a:pt x="146" y="182"/>
                    <a:pt x="147" y="181"/>
                  </a:cubicBezTo>
                  <a:cubicBezTo>
                    <a:pt x="148" y="181"/>
                    <a:pt x="148" y="181"/>
                    <a:pt x="149" y="181"/>
                  </a:cubicBezTo>
                  <a:cubicBezTo>
                    <a:pt x="147" y="183"/>
                    <a:pt x="145" y="185"/>
                    <a:pt x="143" y="187"/>
                  </a:cubicBezTo>
                  <a:cubicBezTo>
                    <a:pt x="143" y="186"/>
                    <a:pt x="143" y="185"/>
                    <a:pt x="144" y="184"/>
                  </a:cubicBezTo>
                  <a:close/>
                  <a:moveTo>
                    <a:pt x="138" y="177"/>
                  </a:moveTo>
                  <a:cubicBezTo>
                    <a:pt x="138" y="177"/>
                    <a:pt x="139" y="178"/>
                    <a:pt x="140" y="178"/>
                  </a:cubicBezTo>
                  <a:cubicBezTo>
                    <a:pt x="139" y="178"/>
                    <a:pt x="139" y="178"/>
                    <a:pt x="139" y="178"/>
                  </a:cubicBezTo>
                  <a:cubicBezTo>
                    <a:pt x="139" y="179"/>
                    <a:pt x="139" y="180"/>
                    <a:pt x="139" y="181"/>
                  </a:cubicBezTo>
                  <a:cubicBezTo>
                    <a:pt x="138" y="182"/>
                    <a:pt x="138" y="182"/>
                    <a:pt x="137" y="183"/>
                  </a:cubicBezTo>
                  <a:cubicBezTo>
                    <a:pt x="137" y="181"/>
                    <a:pt x="137" y="179"/>
                    <a:pt x="138" y="177"/>
                  </a:cubicBezTo>
                  <a:cubicBezTo>
                    <a:pt x="138" y="177"/>
                    <a:pt x="138" y="177"/>
                    <a:pt x="138" y="177"/>
                  </a:cubicBezTo>
                  <a:close/>
                  <a:moveTo>
                    <a:pt x="138" y="218"/>
                  </a:moveTo>
                  <a:cubicBezTo>
                    <a:pt x="139" y="216"/>
                    <a:pt x="140" y="215"/>
                    <a:pt x="141" y="214"/>
                  </a:cubicBezTo>
                  <a:cubicBezTo>
                    <a:pt x="142" y="213"/>
                    <a:pt x="143" y="213"/>
                    <a:pt x="145" y="213"/>
                  </a:cubicBezTo>
                  <a:cubicBezTo>
                    <a:pt x="145" y="213"/>
                    <a:pt x="144" y="214"/>
                    <a:pt x="144" y="214"/>
                  </a:cubicBezTo>
                  <a:cubicBezTo>
                    <a:pt x="143" y="215"/>
                    <a:pt x="143" y="215"/>
                    <a:pt x="143" y="215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3" y="217"/>
                    <a:pt x="143" y="217"/>
                    <a:pt x="143" y="217"/>
                  </a:cubicBezTo>
                  <a:cubicBezTo>
                    <a:pt x="145" y="217"/>
                    <a:pt x="145" y="217"/>
                    <a:pt x="145" y="217"/>
                  </a:cubicBezTo>
                  <a:cubicBezTo>
                    <a:pt x="146" y="217"/>
                    <a:pt x="147" y="217"/>
                    <a:pt x="148" y="217"/>
                  </a:cubicBezTo>
                  <a:cubicBezTo>
                    <a:pt x="154" y="217"/>
                    <a:pt x="161" y="214"/>
                    <a:pt x="167" y="212"/>
                  </a:cubicBezTo>
                  <a:cubicBezTo>
                    <a:pt x="163" y="215"/>
                    <a:pt x="159" y="218"/>
                    <a:pt x="155" y="221"/>
                  </a:cubicBezTo>
                  <a:cubicBezTo>
                    <a:pt x="153" y="221"/>
                    <a:pt x="151" y="221"/>
                    <a:pt x="150" y="221"/>
                  </a:cubicBezTo>
                  <a:cubicBezTo>
                    <a:pt x="150" y="221"/>
                    <a:pt x="150" y="221"/>
                    <a:pt x="150" y="221"/>
                  </a:cubicBezTo>
                  <a:cubicBezTo>
                    <a:pt x="149" y="221"/>
                    <a:pt x="149" y="221"/>
                    <a:pt x="149" y="221"/>
                  </a:cubicBezTo>
                  <a:cubicBezTo>
                    <a:pt x="149" y="221"/>
                    <a:pt x="148" y="221"/>
                    <a:pt x="148" y="220"/>
                  </a:cubicBezTo>
                  <a:cubicBezTo>
                    <a:pt x="147" y="220"/>
                    <a:pt x="147" y="220"/>
                    <a:pt x="147" y="220"/>
                  </a:cubicBezTo>
                  <a:cubicBezTo>
                    <a:pt x="148" y="220"/>
                    <a:pt x="148" y="219"/>
                    <a:pt x="148" y="218"/>
                  </a:cubicBezTo>
                  <a:cubicBezTo>
                    <a:pt x="146" y="217"/>
                    <a:pt x="146" y="217"/>
                    <a:pt x="146" y="217"/>
                  </a:cubicBezTo>
                  <a:cubicBezTo>
                    <a:pt x="146" y="219"/>
                    <a:pt x="145" y="220"/>
                    <a:pt x="145" y="222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5" y="223"/>
                    <a:pt x="145" y="223"/>
                    <a:pt x="145" y="223"/>
                  </a:cubicBezTo>
                  <a:cubicBezTo>
                    <a:pt x="143" y="224"/>
                    <a:pt x="141" y="225"/>
                    <a:pt x="140" y="226"/>
                  </a:cubicBezTo>
                  <a:cubicBezTo>
                    <a:pt x="140" y="224"/>
                    <a:pt x="141" y="222"/>
                    <a:pt x="141" y="220"/>
                  </a:cubicBezTo>
                  <a:cubicBezTo>
                    <a:pt x="139" y="220"/>
                    <a:pt x="139" y="220"/>
                    <a:pt x="139" y="220"/>
                  </a:cubicBezTo>
                  <a:cubicBezTo>
                    <a:pt x="139" y="223"/>
                    <a:pt x="138" y="225"/>
                    <a:pt x="138" y="228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8" y="225"/>
                    <a:pt x="138" y="221"/>
                    <a:pt x="138" y="218"/>
                  </a:cubicBezTo>
                  <a:close/>
                  <a:moveTo>
                    <a:pt x="160" y="219"/>
                  </a:moveTo>
                  <a:cubicBezTo>
                    <a:pt x="162" y="218"/>
                    <a:pt x="163" y="217"/>
                    <a:pt x="165" y="216"/>
                  </a:cubicBezTo>
                  <a:cubicBezTo>
                    <a:pt x="164" y="217"/>
                    <a:pt x="164" y="217"/>
                    <a:pt x="163" y="218"/>
                  </a:cubicBezTo>
                  <a:cubicBezTo>
                    <a:pt x="163" y="218"/>
                    <a:pt x="162" y="219"/>
                    <a:pt x="161" y="219"/>
                  </a:cubicBezTo>
                  <a:cubicBezTo>
                    <a:pt x="161" y="219"/>
                    <a:pt x="160" y="219"/>
                    <a:pt x="160" y="219"/>
                  </a:cubicBezTo>
                  <a:close/>
                  <a:moveTo>
                    <a:pt x="161" y="222"/>
                  </a:moveTo>
                  <a:cubicBezTo>
                    <a:pt x="160" y="222"/>
                    <a:pt x="160" y="222"/>
                    <a:pt x="160" y="222"/>
                  </a:cubicBezTo>
                  <a:cubicBezTo>
                    <a:pt x="159" y="223"/>
                    <a:pt x="158" y="223"/>
                    <a:pt x="157" y="223"/>
                  </a:cubicBezTo>
                  <a:cubicBezTo>
                    <a:pt x="156" y="223"/>
                    <a:pt x="156" y="223"/>
                    <a:pt x="155" y="223"/>
                  </a:cubicBezTo>
                  <a:cubicBezTo>
                    <a:pt x="155" y="223"/>
                    <a:pt x="155" y="223"/>
                    <a:pt x="155" y="223"/>
                  </a:cubicBezTo>
                  <a:cubicBezTo>
                    <a:pt x="156" y="223"/>
                    <a:pt x="156" y="223"/>
                    <a:pt x="156" y="222"/>
                  </a:cubicBezTo>
                  <a:cubicBezTo>
                    <a:pt x="158" y="222"/>
                    <a:pt x="159" y="222"/>
                    <a:pt x="161" y="222"/>
                  </a:cubicBezTo>
                  <a:close/>
                  <a:moveTo>
                    <a:pt x="165" y="220"/>
                  </a:moveTo>
                  <a:cubicBezTo>
                    <a:pt x="165" y="221"/>
                    <a:pt x="164" y="221"/>
                    <a:pt x="164" y="221"/>
                  </a:cubicBezTo>
                  <a:cubicBezTo>
                    <a:pt x="164" y="221"/>
                    <a:pt x="164" y="221"/>
                    <a:pt x="164" y="221"/>
                  </a:cubicBezTo>
                  <a:cubicBezTo>
                    <a:pt x="164" y="221"/>
                    <a:pt x="165" y="220"/>
                    <a:pt x="165" y="220"/>
                  </a:cubicBezTo>
                  <a:close/>
                  <a:moveTo>
                    <a:pt x="151" y="223"/>
                  </a:moveTo>
                  <a:cubicBezTo>
                    <a:pt x="147" y="226"/>
                    <a:pt x="143" y="229"/>
                    <a:pt x="139" y="232"/>
                  </a:cubicBezTo>
                  <a:cubicBezTo>
                    <a:pt x="139" y="232"/>
                    <a:pt x="139" y="231"/>
                    <a:pt x="139" y="230"/>
                  </a:cubicBezTo>
                  <a:cubicBezTo>
                    <a:pt x="142" y="227"/>
                    <a:pt x="145" y="225"/>
                    <a:pt x="148" y="223"/>
                  </a:cubicBezTo>
                  <a:cubicBezTo>
                    <a:pt x="148" y="223"/>
                    <a:pt x="149" y="223"/>
                    <a:pt x="149" y="223"/>
                  </a:cubicBezTo>
                  <a:cubicBezTo>
                    <a:pt x="150" y="223"/>
                    <a:pt x="151" y="223"/>
                    <a:pt x="151" y="223"/>
                  </a:cubicBezTo>
                  <a:close/>
                  <a:moveTo>
                    <a:pt x="169" y="225"/>
                  </a:moveTo>
                  <a:cubicBezTo>
                    <a:pt x="171" y="223"/>
                    <a:pt x="173" y="222"/>
                    <a:pt x="175" y="220"/>
                  </a:cubicBezTo>
                  <a:cubicBezTo>
                    <a:pt x="175" y="221"/>
                    <a:pt x="175" y="221"/>
                    <a:pt x="175" y="221"/>
                  </a:cubicBezTo>
                  <a:cubicBezTo>
                    <a:pt x="174" y="223"/>
                    <a:pt x="171" y="224"/>
                    <a:pt x="169" y="225"/>
                  </a:cubicBezTo>
                  <a:close/>
                  <a:moveTo>
                    <a:pt x="163" y="227"/>
                  </a:moveTo>
                  <a:cubicBezTo>
                    <a:pt x="161" y="227"/>
                    <a:pt x="160" y="228"/>
                    <a:pt x="158" y="228"/>
                  </a:cubicBezTo>
                  <a:cubicBezTo>
                    <a:pt x="159" y="228"/>
                    <a:pt x="159" y="228"/>
                    <a:pt x="159" y="228"/>
                  </a:cubicBezTo>
                  <a:cubicBezTo>
                    <a:pt x="158" y="227"/>
                    <a:pt x="158" y="227"/>
                    <a:pt x="158" y="227"/>
                  </a:cubicBezTo>
                  <a:cubicBezTo>
                    <a:pt x="156" y="228"/>
                    <a:pt x="155" y="228"/>
                    <a:pt x="154" y="229"/>
                  </a:cubicBezTo>
                  <a:cubicBezTo>
                    <a:pt x="154" y="229"/>
                    <a:pt x="153" y="230"/>
                    <a:pt x="153" y="230"/>
                  </a:cubicBezTo>
                  <a:cubicBezTo>
                    <a:pt x="155" y="228"/>
                    <a:pt x="157" y="227"/>
                    <a:pt x="160" y="225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60" y="225"/>
                    <a:pt x="160" y="225"/>
                    <a:pt x="161" y="225"/>
                  </a:cubicBezTo>
                  <a:cubicBezTo>
                    <a:pt x="161" y="224"/>
                    <a:pt x="162" y="224"/>
                    <a:pt x="162" y="224"/>
                  </a:cubicBezTo>
                  <a:cubicBezTo>
                    <a:pt x="163" y="223"/>
                    <a:pt x="164" y="223"/>
                    <a:pt x="164" y="223"/>
                  </a:cubicBezTo>
                  <a:cubicBezTo>
                    <a:pt x="167" y="222"/>
                    <a:pt x="170" y="220"/>
                    <a:pt x="172" y="219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71" y="217"/>
                    <a:pt x="170" y="217"/>
                    <a:pt x="170" y="218"/>
                  </a:cubicBezTo>
                  <a:cubicBezTo>
                    <a:pt x="170" y="217"/>
                    <a:pt x="170" y="217"/>
                    <a:pt x="170" y="217"/>
                  </a:cubicBezTo>
                  <a:cubicBezTo>
                    <a:pt x="171" y="217"/>
                    <a:pt x="171" y="216"/>
                    <a:pt x="172" y="216"/>
                  </a:cubicBezTo>
                  <a:cubicBezTo>
                    <a:pt x="171" y="215"/>
                    <a:pt x="171" y="215"/>
                    <a:pt x="171" y="215"/>
                  </a:cubicBezTo>
                  <a:cubicBezTo>
                    <a:pt x="171" y="215"/>
                    <a:pt x="171" y="215"/>
                    <a:pt x="171" y="215"/>
                  </a:cubicBezTo>
                  <a:cubicBezTo>
                    <a:pt x="171" y="214"/>
                    <a:pt x="172" y="214"/>
                    <a:pt x="173" y="213"/>
                  </a:cubicBezTo>
                  <a:cubicBezTo>
                    <a:pt x="173" y="214"/>
                    <a:pt x="173" y="216"/>
                    <a:pt x="173" y="217"/>
                  </a:cubicBezTo>
                  <a:cubicBezTo>
                    <a:pt x="175" y="217"/>
                    <a:pt x="175" y="217"/>
                    <a:pt x="175" y="217"/>
                  </a:cubicBezTo>
                  <a:cubicBezTo>
                    <a:pt x="175" y="215"/>
                    <a:pt x="174" y="213"/>
                    <a:pt x="174" y="211"/>
                  </a:cubicBezTo>
                  <a:cubicBezTo>
                    <a:pt x="175" y="211"/>
                    <a:pt x="175" y="211"/>
                    <a:pt x="176" y="210"/>
                  </a:cubicBezTo>
                  <a:cubicBezTo>
                    <a:pt x="175" y="213"/>
                    <a:pt x="175" y="215"/>
                    <a:pt x="175" y="218"/>
                  </a:cubicBezTo>
                  <a:cubicBezTo>
                    <a:pt x="171" y="221"/>
                    <a:pt x="167" y="224"/>
                    <a:pt x="163" y="227"/>
                  </a:cubicBezTo>
                  <a:close/>
                  <a:moveTo>
                    <a:pt x="174" y="209"/>
                  </a:moveTo>
                  <a:cubicBezTo>
                    <a:pt x="174" y="208"/>
                    <a:pt x="174" y="207"/>
                    <a:pt x="174" y="206"/>
                  </a:cubicBezTo>
                  <a:cubicBezTo>
                    <a:pt x="175" y="205"/>
                    <a:pt x="176" y="204"/>
                    <a:pt x="176" y="204"/>
                  </a:cubicBezTo>
                  <a:cubicBezTo>
                    <a:pt x="176" y="205"/>
                    <a:pt x="176" y="206"/>
                    <a:pt x="176" y="207"/>
                  </a:cubicBezTo>
                  <a:cubicBezTo>
                    <a:pt x="175" y="208"/>
                    <a:pt x="175" y="208"/>
                    <a:pt x="174" y="209"/>
                  </a:cubicBezTo>
                  <a:close/>
                  <a:moveTo>
                    <a:pt x="175" y="202"/>
                  </a:moveTo>
                  <a:cubicBezTo>
                    <a:pt x="175" y="202"/>
                    <a:pt x="175" y="202"/>
                    <a:pt x="175" y="201"/>
                  </a:cubicBezTo>
                  <a:cubicBezTo>
                    <a:pt x="175" y="201"/>
                    <a:pt x="176" y="200"/>
                    <a:pt x="176" y="199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76" y="201"/>
                    <a:pt x="175" y="202"/>
                    <a:pt x="175" y="202"/>
                  </a:cubicBezTo>
                  <a:close/>
                  <a:moveTo>
                    <a:pt x="175" y="198"/>
                  </a:moveTo>
                  <a:cubicBezTo>
                    <a:pt x="175" y="197"/>
                    <a:pt x="175" y="197"/>
                    <a:pt x="175" y="196"/>
                  </a:cubicBezTo>
                  <a:cubicBezTo>
                    <a:pt x="175" y="196"/>
                    <a:pt x="175" y="196"/>
                    <a:pt x="175" y="196"/>
                  </a:cubicBezTo>
                  <a:cubicBezTo>
                    <a:pt x="175" y="196"/>
                    <a:pt x="175" y="196"/>
                    <a:pt x="175" y="196"/>
                  </a:cubicBezTo>
                  <a:cubicBezTo>
                    <a:pt x="176" y="195"/>
                    <a:pt x="176" y="193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7" y="191"/>
                    <a:pt x="177" y="190"/>
                    <a:pt x="178" y="189"/>
                  </a:cubicBezTo>
                  <a:cubicBezTo>
                    <a:pt x="177" y="192"/>
                    <a:pt x="177" y="194"/>
                    <a:pt x="177" y="197"/>
                  </a:cubicBezTo>
                  <a:cubicBezTo>
                    <a:pt x="176" y="197"/>
                    <a:pt x="176" y="198"/>
                    <a:pt x="175" y="198"/>
                  </a:cubicBezTo>
                  <a:close/>
                  <a:moveTo>
                    <a:pt x="178" y="216"/>
                  </a:moveTo>
                  <a:cubicBezTo>
                    <a:pt x="177" y="217"/>
                    <a:pt x="177" y="217"/>
                    <a:pt x="177" y="217"/>
                  </a:cubicBezTo>
                  <a:cubicBezTo>
                    <a:pt x="177" y="214"/>
                    <a:pt x="177" y="211"/>
                    <a:pt x="178" y="208"/>
                  </a:cubicBezTo>
                  <a:cubicBezTo>
                    <a:pt x="178" y="208"/>
                    <a:pt x="178" y="208"/>
                    <a:pt x="178" y="208"/>
                  </a:cubicBezTo>
                  <a:cubicBezTo>
                    <a:pt x="178" y="210"/>
                    <a:pt x="178" y="212"/>
                    <a:pt x="178" y="214"/>
                  </a:cubicBezTo>
                  <a:cubicBezTo>
                    <a:pt x="178" y="215"/>
                    <a:pt x="178" y="216"/>
                    <a:pt x="178" y="216"/>
                  </a:cubicBezTo>
                  <a:close/>
                  <a:moveTo>
                    <a:pt x="177" y="222"/>
                  </a:moveTo>
                  <a:cubicBezTo>
                    <a:pt x="177" y="222"/>
                    <a:pt x="177" y="222"/>
                    <a:pt x="178" y="221"/>
                  </a:cubicBezTo>
                  <a:cubicBezTo>
                    <a:pt x="178" y="222"/>
                    <a:pt x="178" y="223"/>
                    <a:pt x="178" y="224"/>
                  </a:cubicBezTo>
                  <a:cubicBezTo>
                    <a:pt x="177" y="224"/>
                    <a:pt x="177" y="224"/>
                    <a:pt x="177" y="224"/>
                  </a:cubicBezTo>
                  <a:cubicBezTo>
                    <a:pt x="177" y="224"/>
                    <a:pt x="177" y="223"/>
                    <a:pt x="177" y="222"/>
                  </a:cubicBezTo>
                  <a:close/>
                  <a:moveTo>
                    <a:pt x="177" y="219"/>
                  </a:moveTo>
                  <a:cubicBezTo>
                    <a:pt x="177" y="219"/>
                    <a:pt x="177" y="219"/>
                    <a:pt x="177" y="219"/>
                  </a:cubicBezTo>
                  <a:cubicBezTo>
                    <a:pt x="177" y="219"/>
                    <a:pt x="178" y="219"/>
                    <a:pt x="178" y="218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8"/>
                    <a:pt x="178" y="218"/>
                    <a:pt x="178" y="218"/>
                  </a:cubicBezTo>
                  <a:cubicBezTo>
                    <a:pt x="178" y="219"/>
                    <a:pt x="177" y="219"/>
                    <a:pt x="177" y="219"/>
                  </a:cubicBezTo>
                  <a:close/>
                  <a:moveTo>
                    <a:pt x="178" y="205"/>
                  </a:moveTo>
                  <a:cubicBezTo>
                    <a:pt x="178" y="204"/>
                    <a:pt x="178" y="202"/>
                    <a:pt x="178" y="201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8" y="202"/>
                    <a:pt x="178" y="203"/>
                    <a:pt x="178" y="205"/>
                  </a:cubicBezTo>
                  <a:close/>
                  <a:moveTo>
                    <a:pt x="178" y="198"/>
                  </a:moveTo>
                  <a:cubicBezTo>
                    <a:pt x="178" y="198"/>
                    <a:pt x="178" y="198"/>
                    <a:pt x="178" y="198"/>
                  </a:cubicBezTo>
                  <a:cubicBezTo>
                    <a:pt x="179" y="197"/>
                    <a:pt x="179" y="197"/>
                    <a:pt x="179" y="197"/>
                  </a:cubicBezTo>
                  <a:cubicBezTo>
                    <a:pt x="179" y="197"/>
                    <a:pt x="179" y="197"/>
                    <a:pt x="179" y="197"/>
                  </a:cubicBezTo>
                  <a:lnTo>
                    <a:pt x="178" y="198"/>
                  </a:lnTo>
                  <a:close/>
                  <a:moveTo>
                    <a:pt x="179" y="195"/>
                  </a:moveTo>
                  <a:cubicBezTo>
                    <a:pt x="179" y="193"/>
                    <a:pt x="179" y="192"/>
                    <a:pt x="179" y="191"/>
                  </a:cubicBezTo>
                  <a:cubicBezTo>
                    <a:pt x="179" y="192"/>
                    <a:pt x="179" y="193"/>
                    <a:pt x="179" y="194"/>
                  </a:cubicBezTo>
                  <a:lnTo>
                    <a:pt x="179" y="195"/>
                  </a:lnTo>
                  <a:close/>
                  <a:moveTo>
                    <a:pt x="180" y="217"/>
                  </a:moveTo>
                  <a:cubicBezTo>
                    <a:pt x="180" y="217"/>
                    <a:pt x="181" y="216"/>
                    <a:pt x="181" y="216"/>
                  </a:cubicBezTo>
                  <a:cubicBezTo>
                    <a:pt x="180" y="218"/>
                    <a:pt x="180" y="220"/>
                    <a:pt x="180" y="223"/>
                  </a:cubicBezTo>
                  <a:cubicBezTo>
                    <a:pt x="179" y="223"/>
                    <a:pt x="179" y="223"/>
                    <a:pt x="179" y="223"/>
                  </a:cubicBezTo>
                  <a:cubicBezTo>
                    <a:pt x="179" y="221"/>
                    <a:pt x="180" y="219"/>
                    <a:pt x="180" y="217"/>
                  </a:cubicBezTo>
                  <a:close/>
                  <a:moveTo>
                    <a:pt x="180" y="206"/>
                  </a:moveTo>
                  <a:cubicBezTo>
                    <a:pt x="180" y="206"/>
                    <a:pt x="180" y="206"/>
                    <a:pt x="180" y="205"/>
                  </a:cubicBezTo>
                  <a:cubicBezTo>
                    <a:pt x="180" y="205"/>
                    <a:pt x="180" y="205"/>
                    <a:pt x="180" y="205"/>
                  </a:cubicBezTo>
                  <a:cubicBezTo>
                    <a:pt x="180" y="206"/>
                    <a:pt x="180" y="206"/>
                    <a:pt x="180" y="206"/>
                  </a:cubicBezTo>
                  <a:close/>
                  <a:moveTo>
                    <a:pt x="180" y="214"/>
                  </a:moveTo>
                  <a:cubicBezTo>
                    <a:pt x="181" y="210"/>
                    <a:pt x="182" y="206"/>
                    <a:pt x="183" y="202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83" y="201"/>
                    <a:pt x="183" y="201"/>
                    <a:pt x="183" y="201"/>
                  </a:cubicBezTo>
                  <a:cubicBezTo>
                    <a:pt x="183" y="201"/>
                    <a:pt x="183" y="200"/>
                    <a:pt x="183" y="199"/>
                  </a:cubicBezTo>
                  <a:cubicBezTo>
                    <a:pt x="183" y="204"/>
                    <a:pt x="182" y="209"/>
                    <a:pt x="181" y="214"/>
                  </a:cubicBezTo>
                  <a:cubicBezTo>
                    <a:pt x="181" y="214"/>
                    <a:pt x="181" y="214"/>
                    <a:pt x="180" y="214"/>
                  </a:cubicBezTo>
                  <a:close/>
                  <a:moveTo>
                    <a:pt x="181" y="201"/>
                  </a:moveTo>
                  <a:cubicBezTo>
                    <a:pt x="181" y="201"/>
                    <a:pt x="180" y="202"/>
                    <a:pt x="180" y="202"/>
                  </a:cubicBezTo>
                  <a:cubicBezTo>
                    <a:pt x="180" y="201"/>
                    <a:pt x="180" y="199"/>
                    <a:pt x="181" y="198"/>
                  </a:cubicBezTo>
                  <a:cubicBezTo>
                    <a:pt x="181" y="198"/>
                    <a:pt x="181" y="197"/>
                    <a:pt x="182" y="197"/>
                  </a:cubicBezTo>
                  <a:cubicBezTo>
                    <a:pt x="181" y="196"/>
                    <a:pt x="181" y="196"/>
                    <a:pt x="181" y="196"/>
                  </a:cubicBezTo>
                  <a:cubicBezTo>
                    <a:pt x="181" y="196"/>
                    <a:pt x="181" y="196"/>
                    <a:pt x="181" y="195"/>
                  </a:cubicBezTo>
                  <a:cubicBezTo>
                    <a:pt x="182" y="195"/>
                    <a:pt x="182" y="194"/>
                    <a:pt x="183" y="193"/>
                  </a:cubicBezTo>
                  <a:cubicBezTo>
                    <a:pt x="182" y="196"/>
                    <a:pt x="182" y="198"/>
                    <a:pt x="181" y="201"/>
                  </a:cubicBezTo>
                  <a:close/>
                  <a:moveTo>
                    <a:pt x="180" y="178"/>
                  </a:moveTo>
                  <a:cubicBezTo>
                    <a:pt x="181" y="178"/>
                    <a:pt x="181" y="178"/>
                    <a:pt x="181" y="178"/>
                  </a:cubicBezTo>
                  <a:cubicBezTo>
                    <a:pt x="181" y="178"/>
                    <a:pt x="181" y="178"/>
                    <a:pt x="181" y="178"/>
                  </a:cubicBezTo>
                  <a:lnTo>
                    <a:pt x="180" y="178"/>
                  </a:lnTo>
                  <a:close/>
                  <a:moveTo>
                    <a:pt x="190" y="170"/>
                  </a:moveTo>
                  <a:cubicBezTo>
                    <a:pt x="190" y="170"/>
                    <a:pt x="190" y="170"/>
                    <a:pt x="190" y="170"/>
                  </a:cubicBezTo>
                  <a:cubicBezTo>
                    <a:pt x="190" y="171"/>
                    <a:pt x="190" y="171"/>
                    <a:pt x="190" y="172"/>
                  </a:cubicBezTo>
                  <a:cubicBezTo>
                    <a:pt x="190" y="172"/>
                    <a:pt x="190" y="172"/>
                    <a:pt x="190" y="172"/>
                  </a:cubicBezTo>
                  <a:cubicBezTo>
                    <a:pt x="190" y="171"/>
                    <a:pt x="190" y="171"/>
                    <a:pt x="190" y="170"/>
                  </a:cubicBezTo>
                  <a:close/>
                  <a:moveTo>
                    <a:pt x="202" y="93"/>
                  </a:moveTo>
                  <a:cubicBezTo>
                    <a:pt x="200" y="94"/>
                    <a:pt x="198" y="96"/>
                    <a:pt x="195" y="98"/>
                  </a:cubicBezTo>
                  <a:cubicBezTo>
                    <a:pt x="193" y="95"/>
                    <a:pt x="190" y="93"/>
                    <a:pt x="188" y="91"/>
                  </a:cubicBezTo>
                  <a:cubicBezTo>
                    <a:pt x="186" y="89"/>
                    <a:pt x="184" y="87"/>
                    <a:pt x="182" y="85"/>
                  </a:cubicBezTo>
                  <a:cubicBezTo>
                    <a:pt x="185" y="87"/>
                    <a:pt x="188" y="88"/>
                    <a:pt x="192" y="89"/>
                  </a:cubicBezTo>
                  <a:cubicBezTo>
                    <a:pt x="193" y="89"/>
                    <a:pt x="194" y="87"/>
                    <a:pt x="194" y="86"/>
                  </a:cubicBezTo>
                  <a:cubicBezTo>
                    <a:pt x="196" y="88"/>
                    <a:pt x="199" y="90"/>
                    <a:pt x="202" y="92"/>
                  </a:cubicBezTo>
                  <a:cubicBezTo>
                    <a:pt x="202" y="92"/>
                    <a:pt x="202" y="93"/>
                    <a:pt x="202" y="93"/>
                  </a:cubicBezTo>
                  <a:close/>
                  <a:moveTo>
                    <a:pt x="127" y="48"/>
                  </a:moveTo>
                  <a:cubicBezTo>
                    <a:pt x="127" y="48"/>
                    <a:pt x="127" y="47"/>
                    <a:pt x="127" y="47"/>
                  </a:cubicBezTo>
                  <a:cubicBezTo>
                    <a:pt x="126" y="46"/>
                    <a:pt x="126" y="45"/>
                    <a:pt x="125" y="44"/>
                  </a:cubicBezTo>
                  <a:cubicBezTo>
                    <a:pt x="125" y="44"/>
                    <a:pt x="126" y="43"/>
                    <a:pt x="126" y="43"/>
                  </a:cubicBezTo>
                  <a:cubicBezTo>
                    <a:pt x="128" y="45"/>
                    <a:pt x="129" y="46"/>
                    <a:pt x="131" y="48"/>
                  </a:cubicBezTo>
                  <a:cubicBezTo>
                    <a:pt x="133" y="51"/>
                    <a:pt x="134" y="53"/>
                    <a:pt x="136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3" y="54"/>
                    <a:pt x="130" y="52"/>
                    <a:pt x="127" y="48"/>
                  </a:cubicBezTo>
                  <a:close/>
                  <a:moveTo>
                    <a:pt x="125" y="42"/>
                  </a:moveTo>
                  <a:cubicBezTo>
                    <a:pt x="124" y="42"/>
                    <a:pt x="124" y="42"/>
                    <a:pt x="124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4" y="42"/>
                    <a:pt x="124" y="41"/>
                    <a:pt x="124" y="41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4" y="41"/>
                    <a:pt x="124" y="41"/>
                    <a:pt x="125" y="42"/>
                  </a:cubicBezTo>
                  <a:close/>
                  <a:moveTo>
                    <a:pt x="123" y="40"/>
                  </a:moveTo>
                  <a:cubicBezTo>
                    <a:pt x="122" y="40"/>
                    <a:pt x="122" y="40"/>
                    <a:pt x="122" y="40"/>
                  </a:cubicBezTo>
                  <a:cubicBezTo>
                    <a:pt x="122" y="39"/>
                    <a:pt x="121" y="39"/>
                    <a:pt x="121" y="38"/>
                  </a:cubicBezTo>
                  <a:cubicBezTo>
                    <a:pt x="122" y="38"/>
                    <a:pt x="122" y="39"/>
                    <a:pt x="123" y="40"/>
                  </a:cubicBezTo>
                  <a:close/>
                  <a:moveTo>
                    <a:pt x="116" y="44"/>
                  </a:moveTo>
                  <a:cubicBezTo>
                    <a:pt x="115" y="43"/>
                    <a:pt x="114" y="42"/>
                    <a:pt x="114" y="41"/>
                  </a:cubicBezTo>
                  <a:cubicBezTo>
                    <a:pt x="114" y="38"/>
                    <a:pt x="114" y="35"/>
                    <a:pt x="115" y="32"/>
                  </a:cubicBezTo>
                  <a:cubicBezTo>
                    <a:pt x="115" y="33"/>
                    <a:pt x="116" y="33"/>
                    <a:pt x="117" y="34"/>
                  </a:cubicBezTo>
                  <a:cubicBezTo>
                    <a:pt x="117" y="35"/>
                    <a:pt x="117" y="35"/>
                    <a:pt x="117" y="36"/>
                  </a:cubicBezTo>
                  <a:cubicBezTo>
                    <a:pt x="117" y="39"/>
                    <a:pt x="116" y="41"/>
                    <a:pt x="116" y="44"/>
                  </a:cubicBezTo>
                  <a:close/>
                  <a:moveTo>
                    <a:pt x="133" y="27"/>
                  </a:moveTo>
                  <a:cubicBezTo>
                    <a:pt x="133" y="26"/>
                    <a:pt x="133" y="26"/>
                    <a:pt x="133" y="26"/>
                  </a:cubicBezTo>
                  <a:cubicBezTo>
                    <a:pt x="134" y="27"/>
                    <a:pt x="134" y="27"/>
                    <a:pt x="134" y="28"/>
                  </a:cubicBezTo>
                  <a:cubicBezTo>
                    <a:pt x="134" y="29"/>
                    <a:pt x="133" y="30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0"/>
                    <a:pt x="130" y="29"/>
                    <a:pt x="130" y="29"/>
                  </a:cubicBezTo>
                  <a:cubicBezTo>
                    <a:pt x="130" y="28"/>
                    <a:pt x="130" y="28"/>
                    <a:pt x="131" y="2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1" y="29"/>
                    <a:pt x="133" y="29"/>
                    <a:pt x="133" y="28"/>
                  </a:cubicBezTo>
                  <a:cubicBezTo>
                    <a:pt x="133" y="28"/>
                    <a:pt x="133" y="27"/>
                    <a:pt x="133" y="27"/>
                  </a:cubicBezTo>
                  <a:close/>
                  <a:moveTo>
                    <a:pt x="135" y="23"/>
                  </a:move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5" y="23"/>
                    <a:pt x="136" y="22"/>
                  </a:cubicBezTo>
                  <a:cubicBezTo>
                    <a:pt x="136" y="23"/>
                    <a:pt x="135" y="23"/>
                    <a:pt x="135" y="23"/>
                  </a:cubicBezTo>
                  <a:close/>
                  <a:moveTo>
                    <a:pt x="138" y="24"/>
                  </a:moveTo>
                  <a:cubicBezTo>
                    <a:pt x="137" y="24"/>
                    <a:pt x="137" y="25"/>
                    <a:pt x="137" y="25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7" y="24"/>
                    <a:pt x="137" y="24"/>
                    <a:pt x="138" y="24"/>
                  </a:cubicBezTo>
                  <a:close/>
                  <a:moveTo>
                    <a:pt x="131" y="35"/>
                  </a:moveTo>
                  <a:cubicBezTo>
                    <a:pt x="133" y="38"/>
                    <a:pt x="135" y="41"/>
                    <a:pt x="138" y="43"/>
                  </a:cubicBezTo>
                  <a:cubicBezTo>
                    <a:pt x="135" y="41"/>
                    <a:pt x="132" y="40"/>
                    <a:pt x="130" y="38"/>
                  </a:cubicBezTo>
                  <a:cubicBezTo>
                    <a:pt x="130" y="37"/>
                    <a:pt x="131" y="36"/>
                    <a:pt x="131" y="35"/>
                  </a:cubicBezTo>
                  <a:close/>
                  <a:moveTo>
                    <a:pt x="150" y="45"/>
                  </a:moveTo>
                  <a:cubicBezTo>
                    <a:pt x="150" y="44"/>
                    <a:pt x="150" y="44"/>
                    <a:pt x="150" y="44"/>
                  </a:cubicBezTo>
                  <a:cubicBezTo>
                    <a:pt x="155" y="50"/>
                    <a:pt x="161" y="56"/>
                    <a:pt x="166" y="62"/>
                  </a:cubicBezTo>
                  <a:cubicBezTo>
                    <a:pt x="174" y="70"/>
                    <a:pt x="182" y="77"/>
                    <a:pt x="190" y="84"/>
                  </a:cubicBezTo>
                  <a:cubicBezTo>
                    <a:pt x="182" y="79"/>
                    <a:pt x="175" y="74"/>
                    <a:pt x="167" y="68"/>
                  </a:cubicBezTo>
                  <a:cubicBezTo>
                    <a:pt x="163" y="64"/>
                    <a:pt x="158" y="60"/>
                    <a:pt x="153" y="56"/>
                  </a:cubicBezTo>
                  <a:cubicBezTo>
                    <a:pt x="154" y="56"/>
                    <a:pt x="155" y="56"/>
                    <a:pt x="156" y="57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4" y="54"/>
                    <a:pt x="152" y="53"/>
                    <a:pt x="149" y="52"/>
                  </a:cubicBezTo>
                  <a:cubicBezTo>
                    <a:pt x="147" y="51"/>
                    <a:pt x="146" y="49"/>
                    <a:pt x="144" y="48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0" y="44"/>
                    <a:pt x="137" y="40"/>
                    <a:pt x="134" y="36"/>
                  </a:cubicBezTo>
                  <a:cubicBezTo>
                    <a:pt x="135" y="36"/>
                    <a:pt x="135" y="37"/>
                    <a:pt x="136" y="37"/>
                  </a:cubicBezTo>
                  <a:cubicBezTo>
                    <a:pt x="137" y="38"/>
                    <a:pt x="138" y="39"/>
                    <a:pt x="139" y="40"/>
                  </a:cubicBezTo>
                  <a:cubicBezTo>
                    <a:pt x="144" y="44"/>
                    <a:pt x="149" y="48"/>
                    <a:pt x="152" y="50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1" y="48"/>
                    <a:pt x="148" y="45"/>
                    <a:pt x="144" y="42"/>
                  </a:cubicBezTo>
                  <a:cubicBezTo>
                    <a:pt x="146" y="43"/>
                    <a:pt x="148" y="44"/>
                    <a:pt x="150" y="45"/>
                  </a:cubicBezTo>
                  <a:close/>
                  <a:moveTo>
                    <a:pt x="147" y="41"/>
                  </a:moveTo>
                  <a:cubicBezTo>
                    <a:pt x="143" y="40"/>
                    <a:pt x="140" y="38"/>
                    <a:pt x="137" y="36"/>
                  </a:cubicBezTo>
                  <a:cubicBezTo>
                    <a:pt x="136" y="35"/>
                    <a:pt x="134" y="34"/>
                    <a:pt x="133" y="33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4" y="31"/>
                    <a:pt x="135" y="30"/>
                    <a:pt x="136" y="29"/>
                  </a:cubicBezTo>
                  <a:cubicBezTo>
                    <a:pt x="136" y="30"/>
                    <a:pt x="137" y="30"/>
                    <a:pt x="137" y="31"/>
                  </a:cubicBezTo>
                  <a:cubicBezTo>
                    <a:pt x="140" y="34"/>
                    <a:pt x="143" y="38"/>
                    <a:pt x="147" y="41"/>
                  </a:cubicBezTo>
                  <a:close/>
                  <a:moveTo>
                    <a:pt x="140" y="13"/>
                  </a:moveTo>
                  <a:cubicBezTo>
                    <a:pt x="141" y="15"/>
                    <a:pt x="142" y="16"/>
                    <a:pt x="143" y="18"/>
                  </a:cubicBezTo>
                  <a:cubicBezTo>
                    <a:pt x="139" y="19"/>
                    <a:pt x="134" y="20"/>
                    <a:pt x="130" y="20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31" y="20"/>
                    <a:pt x="133" y="20"/>
                    <a:pt x="135" y="19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2" y="18"/>
                    <a:pt x="130" y="18"/>
                    <a:pt x="128" y="19"/>
                  </a:cubicBezTo>
                  <a:cubicBezTo>
                    <a:pt x="132" y="17"/>
                    <a:pt x="136" y="15"/>
                    <a:pt x="140" y="13"/>
                  </a:cubicBezTo>
                  <a:close/>
                  <a:moveTo>
                    <a:pt x="127" y="20"/>
                  </a:moveTo>
                  <a:cubicBezTo>
                    <a:pt x="127" y="21"/>
                    <a:pt x="127" y="21"/>
                    <a:pt x="127" y="21"/>
                  </a:cubicBezTo>
                  <a:cubicBezTo>
                    <a:pt x="126" y="21"/>
                    <a:pt x="125" y="21"/>
                    <a:pt x="125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0"/>
                  </a:cubicBezTo>
                  <a:close/>
                  <a:moveTo>
                    <a:pt x="123" y="23"/>
                  </a:moveTo>
                  <a:cubicBezTo>
                    <a:pt x="124" y="23"/>
                    <a:pt x="124" y="23"/>
                    <a:pt x="124" y="23"/>
                  </a:cubicBezTo>
                  <a:cubicBezTo>
                    <a:pt x="125" y="23"/>
                    <a:pt x="126" y="23"/>
                    <a:pt x="128" y="23"/>
                  </a:cubicBezTo>
                  <a:cubicBezTo>
                    <a:pt x="128" y="23"/>
                    <a:pt x="128" y="24"/>
                    <a:pt x="128" y="24"/>
                  </a:cubicBezTo>
                  <a:cubicBezTo>
                    <a:pt x="127" y="24"/>
                    <a:pt x="125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3"/>
                  </a:cubicBezTo>
                  <a:close/>
                  <a:moveTo>
                    <a:pt x="127" y="28"/>
                  </a:move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lose/>
                  <a:moveTo>
                    <a:pt x="125" y="27"/>
                  </a:move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6" y="26"/>
                    <a:pt x="127" y="2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6" y="26"/>
                    <a:pt x="126" y="26"/>
                    <a:pt x="125" y="27"/>
                  </a:cubicBezTo>
                  <a:close/>
                  <a:moveTo>
                    <a:pt x="122" y="26"/>
                  </a:moveTo>
                  <a:cubicBezTo>
                    <a:pt x="123" y="27"/>
                    <a:pt x="123" y="27"/>
                    <a:pt x="123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8"/>
                    <a:pt x="122" y="28"/>
                    <a:pt x="122" y="28"/>
                  </a:cubicBezTo>
                  <a:cubicBezTo>
                    <a:pt x="122" y="27"/>
                    <a:pt x="122" y="27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lose/>
                  <a:moveTo>
                    <a:pt x="122" y="21"/>
                  </a:moveTo>
                  <a:cubicBezTo>
                    <a:pt x="122" y="21"/>
                    <a:pt x="122" y="21"/>
                    <a:pt x="122" y="21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21" y="21"/>
                    <a:pt x="121" y="21"/>
                    <a:pt x="121" y="21"/>
                  </a:cubicBezTo>
                  <a:lnTo>
                    <a:pt x="122" y="21"/>
                  </a:lnTo>
                  <a:close/>
                  <a:moveTo>
                    <a:pt x="118" y="23"/>
                  </a:moveTo>
                  <a:cubicBezTo>
                    <a:pt x="118" y="23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8" y="23"/>
                  </a:cubicBezTo>
                  <a:close/>
                  <a:moveTo>
                    <a:pt x="125" y="34"/>
                  </a:moveTo>
                  <a:cubicBezTo>
                    <a:pt x="124" y="33"/>
                    <a:pt x="123" y="32"/>
                    <a:pt x="122" y="30"/>
                  </a:cubicBezTo>
                  <a:cubicBezTo>
                    <a:pt x="122" y="30"/>
                    <a:pt x="123" y="29"/>
                    <a:pt x="124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0"/>
                    <a:pt x="124" y="30"/>
                    <a:pt x="123" y="31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5" y="32"/>
                    <a:pt x="126" y="31"/>
                    <a:pt x="127" y="31"/>
                  </a:cubicBezTo>
                  <a:cubicBezTo>
                    <a:pt x="128" y="32"/>
                    <a:pt x="129" y="33"/>
                    <a:pt x="130" y="33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5"/>
                    <a:pt x="129" y="36"/>
                    <a:pt x="128" y="37"/>
                  </a:cubicBezTo>
                  <a:cubicBezTo>
                    <a:pt x="128" y="36"/>
                    <a:pt x="127" y="36"/>
                    <a:pt x="126" y="35"/>
                  </a:cubicBezTo>
                  <a:cubicBezTo>
                    <a:pt x="126" y="35"/>
                    <a:pt x="125" y="34"/>
                    <a:pt x="125" y="34"/>
                  </a:cubicBezTo>
                  <a:close/>
                  <a:moveTo>
                    <a:pt x="101" y="17"/>
                  </a:moveTo>
                  <a:cubicBezTo>
                    <a:pt x="104" y="22"/>
                    <a:pt x="108" y="26"/>
                    <a:pt x="113" y="31"/>
                  </a:cubicBezTo>
                  <a:cubicBezTo>
                    <a:pt x="113" y="33"/>
                    <a:pt x="112" y="36"/>
                    <a:pt x="112" y="39"/>
                  </a:cubicBezTo>
                  <a:cubicBezTo>
                    <a:pt x="111" y="37"/>
                    <a:pt x="109" y="35"/>
                    <a:pt x="108" y="33"/>
                  </a:cubicBezTo>
                  <a:cubicBezTo>
                    <a:pt x="107" y="32"/>
                    <a:pt x="107" y="31"/>
                    <a:pt x="106" y="30"/>
                  </a:cubicBezTo>
                  <a:cubicBezTo>
                    <a:pt x="107" y="30"/>
                    <a:pt x="107" y="29"/>
                    <a:pt x="106" y="29"/>
                  </a:cubicBezTo>
                  <a:cubicBezTo>
                    <a:pt x="105" y="27"/>
                    <a:pt x="105" y="26"/>
                    <a:pt x="104" y="25"/>
                  </a:cubicBezTo>
                  <a:cubicBezTo>
                    <a:pt x="103" y="24"/>
                    <a:pt x="103" y="24"/>
                    <a:pt x="102" y="25"/>
                  </a:cubicBezTo>
                  <a:cubicBezTo>
                    <a:pt x="101" y="22"/>
                    <a:pt x="100" y="20"/>
                    <a:pt x="98" y="18"/>
                  </a:cubicBezTo>
                  <a:cubicBezTo>
                    <a:pt x="99" y="18"/>
                    <a:pt x="100" y="17"/>
                    <a:pt x="101" y="17"/>
                  </a:cubicBezTo>
                  <a:close/>
                  <a:moveTo>
                    <a:pt x="96" y="20"/>
                  </a:moveTo>
                  <a:cubicBezTo>
                    <a:pt x="99" y="25"/>
                    <a:pt x="101" y="30"/>
                    <a:pt x="104" y="34"/>
                  </a:cubicBezTo>
                  <a:cubicBezTo>
                    <a:pt x="105" y="35"/>
                    <a:pt x="105" y="36"/>
                    <a:pt x="105" y="36"/>
                  </a:cubicBezTo>
                  <a:cubicBezTo>
                    <a:pt x="100" y="32"/>
                    <a:pt x="95" y="27"/>
                    <a:pt x="90" y="23"/>
                  </a:cubicBezTo>
                  <a:cubicBezTo>
                    <a:pt x="92" y="22"/>
                    <a:pt x="94" y="21"/>
                    <a:pt x="96" y="20"/>
                  </a:cubicBezTo>
                  <a:close/>
                  <a:moveTo>
                    <a:pt x="71" y="20"/>
                  </a:moveTo>
                  <a:cubicBezTo>
                    <a:pt x="72" y="22"/>
                    <a:pt x="73" y="24"/>
                    <a:pt x="74" y="25"/>
                  </a:cubicBezTo>
                  <a:cubicBezTo>
                    <a:pt x="70" y="26"/>
                    <a:pt x="65" y="27"/>
                    <a:pt x="61" y="28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2" y="27"/>
                    <a:pt x="64" y="27"/>
                    <a:pt x="66" y="27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3" y="25"/>
                    <a:pt x="61" y="26"/>
                    <a:pt x="59" y="26"/>
                  </a:cubicBezTo>
                  <a:cubicBezTo>
                    <a:pt x="63" y="24"/>
                    <a:pt x="67" y="22"/>
                    <a:pt x="71" y="20"/>
                  </a:cubicBezTo>
                  <a:close/>
                  <a:moveTo>
                    <a:pt x="56" y="41"/>
                  </a:moveTo>
                  <a:cubicBezTo>
                    <a:pt x="55" y="40"/>
                    <a:pt x="54" y="39"/>
                    <a:pt x="53" y="37"/>
                  </a:cubicBezTo>
                  <a:cubicBezTo>
                    <a:pt x="54" y="37"/>
                    <a:pt x="55" y="37"/>
                    <a:pt x="56" y="36"/>
                  </a:cubicBezTo>
                  <a:cubicBezTo>
                    <a:pt x="56" y="36"/>
                    <a:pt x="56" y="36"/>
                    <a:pt x="57" y="37"/>
                  </a:cubicBezTo>
                  <a:cubicBezTo>
                    <a:pt x="56" y="37"/>
                    <a:pt x="55" y="38"/>
                    <a:pt x="55" y="38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39"/>
                    <a:pt x="58" y="38"/>
                    <a:pt x="58" y="38"/>
                  </a:cubicBezTo>
                  <a:cubicBezTo>
                    <a:pt x="59" y="39"/>
                    <a:pt x="60" y="40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1" y="42"/>
                    <a:pt x="60" y="43"/>
                    <a:pt x="59" y="45"/>
                  </a:cubicBezTo>
                  <a:cubicBezTo>
                    <a:pt x="58" y="43"/>
                    <a:pt x="57" y="42"/>
                    <a:pt x="56" y="41"/>
                  </a:cubicBezTo>
                  <a:close/>
                  <a:moveTo>
                    <a:pt x="62" y="55"/>
                  </a:moveTo>
                  <a:cubicBezTo>
                    <a:pt x="64" y="58"/>
                    <a:pt x="66" y="60"/>
                    <a:pt x="67" y="63"/>
                  </a:cubicBezTo>
                  <a:cubicBezTo>
                    <a:pt x="64" y="61"/>
                    <a:pt x="61" y="59"/>
                    <a:pt x="59" y="56"/>
                  </a:cubicBezTo>
                  <a:cubicBezTo>
                    <a:pt x="59" y="55"/>
                    <a:pt x="58" y="55"/>
                    <a:pt x="58" y="54"/>
                  </a:cubicBezTo>
                  <a:cubicBezTo>
                    <a:pt x="57" y="53"/>
                    <a:pt x="57" y="52"/>
                    <a:pt x="57" y="51"/>
                  </a:cubicBezTo>
                  <a:cubicBezTo>
                    <a:pt x="57" y="51"/>
                    <a:pt x="57" y="51"/>
                    <a:pt x="57" y="50"/>
                  </a:cubicBezTo>
                  <a:cubicBezTo>
                    <a:pt x="59" y="52"/>
                    <a:pt x="61" y="54"/>
                    <a:pt x="62" y="55"/>
                  </a:cubicBezTo>
                  <a:close/>
                  <a:moveTo>
                    <a:pt x="56" y="49"/>
                  </a:moveTo>
                  <a:cubicBezTo>
                    <a:pt x="56" y="50"/>
                    <a:pt x="56" y="50"/>
                    <a:pt x="56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8"/>
                    <a:pt x="56" y="49"/>
                    <a:pt x="56" y="49"/>
                  </a:cubicBezTo>
                  <a:close/>
                  <a:moveTo>
                    <a:pt x="56" y="34"/>
                  </a:moveTo>
                  <a:cubicBezTo>
                    <a:pt x="56" y="33"/>
                    <a:pt x="56" y="33"/>
                    <a:pt x="56" y="33"/>
                  </a:cubicBezTo>
                  <a:cubicBezTo>
                    <a:pt x="57" y="33"/>
                    <a:pt x="57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7" y="34"/>
                    <a:pt x="56" y="34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59" y="35"/>
                  </a:lnTo>
                  <a:close/>
                  <a:moveTo>
                    <a:pt x="61" y="36"/>
                  </a:moveTo>
                  <a:cubicBezTo>
                    <a:pt x="62" y="36"/>
                    <a:pt x="62" y="35"/>
                    <a:pt x="62" y="35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3" y="37"/>
                    <a:pt x="64" y="36"/>
                    <a:pt x="64" y="35"/>
                  </a:cubicBezTo>
                  <a:cubicBezTo>
                    <a:pt x="64" y="35"/>
                    <a:pt x="64" y="34"/>
                    <a:pt x="64" y="34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5" y="34"/>
                    <a:pt x="65" y="34"/>
                    <a:pt x="66" y="35"/>
                  </a:cubicBezTo>
                  <a:cubicBezTo>
                    <a:pt x="65" y="36"/>
                    <a:pt x="64" y="37"/>
                    <a:pt x="63" y="38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7"/>
                    <a:pt x="62" y="37"/>
                    <a:pt x="61" y="36"/>
                  </a:cubicBezTo>
                  <a:close/>
                  <a:moveTo>
                    <a:pt x="65" y="30"/>
                  </a:moveTo>
                  <a:cubicBezTo>
                    <a:pt x="66" y="30"/>
                    <a:pt x="67" y="30"/>
                    <a:pt x="68" y="30"/>
                  </a:cubicBezTo>
                  <a:cubicBezTo>
                    <a:pt x="67" y="30"/>
                    <a:pt x="67" y="30"/>
                    <a:pt x="66" y="31"/>
                  </a:cubicBezTo>
                  <a:cubicBezTo>
                    <a:pt x="66" y="30"/>
                    <a:pt x="65" y="30"/>
                    <a:pt x="65" y="30"/>
                  </a:cubicBezTo>
                  <a:close/>
                  <a:moveTo>
                    <a:pt x="65" y="39"/>
                  </a:moveTo>
                  <a:cubicBezTo>
                    <a:pt x="65" y="38"/>
                    <a:pt x="66" y="37"/>
                    <a:pt x="67" y="36"/>
                  </a:cubicBezTo>
                  <a:cubicBezTo>
                    <a:pt x="68" y="37"/>
                    <a:pt x="68" y="38"/>
                    <a:pt x="68" y="38"/>
                  </a:cubicBezTo>
                  <a:cubicBezTo>
                    <a:pt x="72" y="42"/>
                    <a:pt x="75" y="45"/>
                    <a:pt x="78" y="48"/>
                  </a:cubicBezTo>
                  <a:cubicBezTo>
                    <a:pt x="75" y="47"/>
                    <a:pt x="71" y="45"/>
                    <a:pt x="68" y="43"/>
                  </a:cubicBezTo>
                  <a:cubicBezTo>
                    <a:pt x="67" y="42"/>
                    <a:pt x="66" y="41"/>
                    <a:pt x="64" y="40"/>
                  </a:cubicBezTo>
                  <a:lnTo>
                    <a:pt x="65" y="39"/>
                  </a:lnTo>
                  <a:close/>
                  <a:moveTo>
                    <a:pt x="68" y="32"/>
                  </a:moveTo>
                  <a:cubicBezTo>
                    <a:pt x="67" y="32"/>
                    <a:pt x="67" y="32"/>
                    <a:pt x="67" y="32"/>
                  </a:cubicBezTo>
                  <a:cubicBezTo>
                    <a:pt x="68" y="31"/>
                    <a:pt x="69" y="31"/>
                    <a:pt x="69" y="31"/>
                  </a:cubicBezTo>
                  <a:cubicBezTo>
                    <a:pt x="69" y="31"/>
                    <a:pt x="68" y="32"/>
                    <a:pt x="68" y="32"/>
                  </a:cubicBezTo>
                  <a:close/>
                  <a:moveTo>
                    <a:pt x="58" y="28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7" y="28"/>
                    <a:pt x="57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8" y="28"/>
                  </a:cubicBezTo>
                  <a:close/>
                  <a:moveTo>
                    <a:pt x="55" y="30"/>
                  </a:move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8" y="30"/>
                    <a:pt x="59" y="30"/>
                  </a:cubicBezTo>
                  <a:cubicBezTo>
                    <a:pt x="59" y="31"/>
                    <a:pt x="59" y="31"/>
                    <a:pt x="60" y="31"/>
                  </a:cubicBezTo>
                  <a:cubicBezTo>
                    <a:pt x="58" y="31"/>
                    <a:pt x="56" y="31"/>
                    <a:pt x="54" y="32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1"/>
                    <a:pt x="55" y="31"/>
                    <a:pt x="55" y="30"/>
                  </a:cubicBezTo>
                  <a:close/>
                  <a:moveTo>
                    <a:pt x="54" y="34"/>
                  </a:moveTo>
                  <a:cubicBezTo>
                    <a:pt x="54" y="34"/>
                    <a:pt x="54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4" y="35"/>
                    <a:pt x="54" y="35"/>
                    <a:pt x="53" y="35"/>
                  </a:cubicBezTo>
                  <a:cubicBezTo>
                    <a:pt x="53" y="35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lnTo>
                    <a:pt x="54" y="34"/>
                  </a:lnTo>
                  <a:close/>
                  <a:moveTo>
                    <a:pt x="53" y="28"/>
                  </a:moveTo>
                  <a:cubicBezTo>
                    <a:pt x="53" y="28"/>
                    <a:pt x="53" y="28"/>
                    <a:pt x="53" y="28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53" y="28"/>
                  </a:lnTo>
                  <a:close/>
                  <a:moveTo>
                    <a:pt x="54" y="47"/>
                  </a:moveTo>
                  <a:cubicBezTo>
                    <a:pt x="54" y="47"/>
                    <a:pt x="54" y="47"/>
                    <a:pt x="54" y="47"/>
                  </a:cubicBezTo>
                  <a:cubicBezTo>
                    <a:pt x="53" y="47"/>
                    <a:pt x="53" y="46"/>
                    <a:pt x="52" y="45"/>
                  </a:cubicBezTo>
                  <a:cubicBezTo>
                    <a:pt x="53" y="46"/>
                    <a:pt x="54" y="46"/>
                    <a:pt x="54" y="47"/>
                  </a:cubicBezTo>
                  <a:close/>
                  <a:moveTo>
                    <a:pt x="49" y="30"/>
                  </a:move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8" y="31"/>
                    <a:pt x="48" y="31"/>
                  </a:cubicBezTo>
                  <a:cubicBezTo>
                    <a:pt x="48" y="30"/>
                    <a:pt x="49" y="30"/>
                    <a:pt x="49" y="30"/>
                  </a:cubicBezTo>
                  <a:close/>
                  <a:moveTo>
                    <a:pt x="44" y="67"/>
                  </a:moveTo>
                  <a:cubicBezTo>
                    <a:pt x="44" y="67"/>
                    <a:pt x="44" y="66"/>
                    <a:pt x="44" y="65"/>
                  </a:cubicBezTo>
                  <a:cubicBezTo>
                    <a:pt x="44" y="63"/>
                    <a:pt x="45" y="60"/>
                    <a:pt x="45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5"/>
                    <a:pt x="45" y="52"/>
                    <a:pt x="45" y="50"/>
                  </a:cubicBezTo>
                  <a:cubicBezTo>
                    <a:pt x="45" y="46"/>
                    <a:pt x="46" y="41"/>
                    <a:pt x="46" y="37"/>
                  </a:cubicBezTo>
                  <a:cubicBezTo>
                    <a:pt x="47" y="38"/>
                    <a:pt x="48" y="39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1"/>
                    <a:pt x="48" y="42"/>
                    <a:pt x="48" y="43"/>
                  </a:cubicBezTo>
                  <a:cubicBezTo>
                    <a:pt x="46" y="60"/>
                    <a:pt x="45" y="78"/>
                    <a:pt x="44" y="95"/>
                  </a:cubicBezTo>
                  <a:cubicBezTo>
                    <a:pt x="44" y="90"/>
                    <a:pt x="44" y="85"/>
                    <a:pt x="44" y="80"/>
                  </a:cubicBezTo>
                  <a:cubicBezTo>
                    <a:pt x="44" y="76"/>
                    <a:pt x="44" y="72"/>
                    <a:pt x="44" y="67"/>
                  </a:cubicBezTo>
                  <a:close/>
                  <a:moveTo>
                    <a:pt x="43" y="95"/>
                  </a:moveTo>
                  <a:cubicBezTo>
                    <a:pt x="44" y="95"/>
                    <a:pt x="44" y="95"/>
                    <a:pt x="44" y="95"/>
                  </a:cubicBezTo>
                  <a:cubicBezTo>
                    <a:pt x="43" y="99"/>
                    <a:pt x="43" y="102"/>
                    <a:pt x="43" y="106"/>
                  </a:cubicBezTo>
                  <a:cubicBezTo>
                    <a:pt x="43" y="102"/>
                    <a:pt x="43" y="99"/>
                    <a:pt x="43" y="95"/>
                  </a:cubicBezTo>
                  <a:close/>
                  <a:moveTo>
                    <a:pt x="9" y="386"/>
                  </a:moveTo>
                  <a:cubicBezTo>
                    <a:pt x="10" y="383"/>
                    <a:pt x="10" y="380"/>
                    <a:pt x="11" y="377"/>
                  </a:cubicBezTo>
                  <a:cubicBezTo>
                    <a:pt x="12" y="378"/>
                    <a:pt x="13" y="379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3" y="380"/>
                    <a:pt x="13" y="380"/>
                    <a:pt x="12" y="379"/>
                  </a:cubicBezTo>
                  <a:cubicBezTo>
                    <a:pt x="11" y="379"/>
                    <a:pt x="11" y="379"/>
                    <a:pt x="11" y="379"/>
                  </a:cubicBezTo>
                  <a:cubicBezTo>
                    <a:pt x="11" y="381"/>
                    <a:pt x="11" y="381"/>
                    <a:pt x="11" y="381"/>
                  </a:cubicBezTo>
                  <a:cubicBezTo>
                    <a:pt x="12" y="382"/>
                    <a:pt x="13" y="383"/>
                    <a:pt x="13" y="384"/>
                  </a:cubicBezTo>
                  <a:cubicBezTo>
                    <a:pt x="13" y="386"/>
                    <a:pt x="13" y="387"/>
                    <a:pt x="13" y="388"/>
                  </a:cubicBezTo>
                  <a:cubicBezTo>
                    <a:pt x="15" y="388"/>
                    <a:pt x="15" y="388"/>
                    <a:pt x="15" y="388"/>
                  </a:cubicBezTo>
                  <a:cubicBezTo>
                    <a:pt x="15" y="388"/>
                    <a:pt x="15" y="387"/>
                    <a:pt x="15" y="387"/>
                  </a:cubicBezTo>
                  <a:cubicBezTo>
                    <a:pt x="16" y="388"/>
                    <a:pt x="16" y="388"/>
                    <a:pt x="17" y="389"/>
                  </a:cubicBezTo>
                  <a:cubicBezTo>
                    <a:pt x="17" y="390"/>
                    <a:pt x="17" y="391"/>
                    <a:pt x="17" y="392"/>
                  </a:cubicBezTo>
                  <a:cubicBezTo>
                    <a:pt x="16" y="392"/>
                    <a:pt x="15" y="391"/>
                    <a:pt x="14" y="391"/>
                  </a:cubicBezTo>
                  <a:cubicBezTo>
                    <a:pt x="15" y="390"/>
                    <a:pt x="15" y="390"/>
                    <a:pt x="15" y="390"/>
                  </a:cubicBezTo>
                  <a:cubicBezTo>
                    <a:pt x="14" y="389"/>
                    <a:pt x="14" y="389"/>
                    <a:pt x="14" y="389"/>
                  </a:cubicBezTo>
                  <a:cubicBezTo>
                    <a:pt x="13" y="389"/>
                    <a:pt x="13" y="389"/>
                    <a:pt x="13" y="390"/>
                  </a:cubicBezTo>
                  <a:cubicBezTo>
                    <a:pt x="11" y="389"/>
                    <a:pt x="10" y="388"/>
                    <a:pt x="9" y="387"/>
                  </a:cubicBezTo>
                  <a:cubicBezTo>
                    <a:pt x="9" y="387"/>
                    <a:pt x="9" y="387"/>
                    <a:pt x="9" y="386"/>
                  </a:cubicBezTo>
                  <a:close/>
                  <a:moveTo>
                    <a:pt x="15" y="384"/>
                  </a:moveTo>
                  <a:cubicBezTo>
                    <a:pt x="15" y="383"/>
                    <a:pt x="15" y="382"/>
                    <a:pt x="16" y="381"/>
                  </a:cubicBezTo>
                  <a:cubicBezTo>
                    <a:pt x="16" y="382"/>
                    <a:pt x="17" y="382"/>
                    <a:pt x="17" y="383"/>
                  </a:cubicBezTo>
                  <a:cubicBezTo>
                    <a:pt x="17" y="384"/>
                    <a:pt x="17" y="385"/>
                    <a:pt x="17" y="386"/>
                  </a:cubicBezTo>
                  <a:cubicBezTo>
                    <a:pt x="17" y="386"/>
                    <a:pt x="16" y="385"/>
                    <a:pt x="15" y="384"/>
                  </a:cubicBezTo>
                  <a:close/>
                  <a:moveTo>
                    <a:pt x="8" y="389"/>
                  </a:moveTo>
                  <a:cubicBezTo>
                    <a:pt x="9" y="390"/>
                    <a:pt x="11" y="391"/>
                    <a:pt x="12" y="391"/>
                  </a:cubicBezTo>
                  <a:cubicBezTo>
                    <a:pt x="12" y="391"/>
                    <a:pt x="12" y="391"/>
                    <a:pt x="12" y="391"/>
                  </a:cubicBezTo>
                  <a:cubicBezTo>
                    <a:pt x="12" y="393"/>
                    <a:pt x="13" y="394"/>
                    <a:pt x="14" y="395"/>
                  </a:cubicBezTo>
                  <a:cubicBezTo>
                    <a:pt x="14" y="396"/>
                    <a:pt x="15" y="397"/>
                    <a:pt x="16" y="398"/>
                  </a:cubicBezTo>
                  <a:cubicBezTo>
                    <a:pt x="13" y="395"/>
                    <a:pt x="10" y="392"/>
                    <a:pt x="8" y="389"/>
                  </a:cubicBezTo>
                  <a:close/>
                  <a:moveTo>
                    <a:pt x="43" y="417"/>
                  </a:moveTo>
                  <a:cubicBezTo>
                    <a:pt x="38" y="414"/>
                    <a:pt x="30" y="408"/>
                    <a:pt x="24" y="403"/>
                  </a:cubicBezTo>
                  <a:cubicBezTo>
                    <a:pt x="21" y="401"/>
                    <a:pt x="19" y="399"/>
                    <a:pt x="17" y="396"/>
                  </a:cubicBezTo>
                  <a:cubicBezTo>
                    <a:pt x="16" y="395"/>
                    <a:pt x="15" y="394"/>
                    <a:pt x="15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6" y="394"/>
                    <a:pt x="18" y="395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1" y="397"/>
                    <a:pt x="22" y="397"/>
                    <a:pt x="22" y="398"/>
                  </a:cubicBezTo>
                  <a:cubicBezTo>
                    <a:pt x="22" y="399"/>
                    <a:pt x="22" y="399"/>
                    <a:pt x="22" y="399"/>
                  </a:cubicBezTo>
                  <a:cubicBezTo>
                    <a:pt x="30" y="404"/>
                    <a:pt x="38" y="411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9"/>
                    <a:pt x="47" y="419"/>
                  </a:cubicBezTo>
                  <a:cubicBezTo>
                    <a:pt x="46" y="419"/>
                    <a:pt x="45" y="418"/>
                    <a:pt x="43" y="417"/>
                  </a:cubicBezTo>
                  <a:close/>
                  <a:moveTo>
                    <a:pt x="21" y="393"/>
                  </a:moveTo>
                  <a:cubicBezTo>
                    <a:pt x="21" y="393"/>
                    <a:pt x="21" y="394"/>
                    <a:pt x="21" y="395"/>
                  </a:cubicBezTo>
                  <a:cubicBezTo>
                    <a:pt x="20" y="394"/>
                    <a:pt x="19" y="394"/>
                    <a:pt x="18" y="393"/>
                  </a:cubicBezTo>
                  <a:cubicBezTo>
                    <a:pt x="19" y="393"/>
                    <a:pt x="19" y="393"/>
                    <a:pt x="19" y="393"/>
                  </a:cubicBezTo>
                  <a:cubicBezTo>
                    <a:pt x="19" y="393"/>
                    <a:pt x="19" y="392"/>
                    <a:pt x="19" y="391"/>
                  </a:cubicBezTo>
                  <a:cubicBezTo>
                    <a:pt x="19" y="392"/>
                    <a:pt x="20" y="392"/>
                    <a:pt x="21" y="393"/>
                  </a:cubicBezTo>
                  <a:close/>
                  <a:moveTo>
                    <a:pt x="19" y="388"/>
                  </a:moveTo>
                  <a:cubicBezTo>
                    <a:pt x="19" y="387"/>
                    <a:pt x="19" y="386"/>
                    <a:pt x="19" y="385"/>
                  </a:cubicBezTo>
                  <a:cubicBezTo>
                    <a:pt x="20" y="385"/>
                    <a:pt x="20" y="386"/>
                    <a:pt x="21" y="387"/>
                  </a:cubicBezTo>
                  <a:cubicBezTo>
                    <a:pt x="21" y="388"/>
                    <a:pt x="21" y="389"/>
                    <a:pt x="21" y="391"/>
                  </a:cubicBezTo>
                  <a:cubicBezTo>
                    <a:pt x="20" y="390"/>
                    <a:pt x="20" y="389"/>
                    <a:pt x="19" y="388"/>
                  </a:cubicBezTo>
                  <a:close/>
                  <a:moveTo>
                    <a:pt x="26" y="397"/>
                  </a:moveTo>
                  <a:cubicBezTo>
                    <a:pt x="29" y="399"/>
                    <a:pt x="31" y="401"/>
                    <a:pt x="34" y="403"/>
                  </a:cubicBezTo>
                  <a:cubicBezTo>
                    <a:pt x="34" y="403"/>
                    <a:pt x="34" y="403"/>
                    <a:pt x="34" y="403"/>
                  </a:cubicBezTo>
                  <a:cubicBezTo>
                    <a:pt x="30" y="400"/>
                    <a:pt x="26" y="398"/>
                    <a:pt x="22" y="396"/>
                  </a:cubicBezTo>
                  <a:cubicBezTo>
                    <a:pt x="22" y="395"/>
                    <a:pt x="22" y="395"/>
                    <a:pt x="22" y="394"/>
                  </a:cubicBezTo>
                  <a:cubicBezTo>
                    <a:pt x="24" y="395"/>
                    <a:pt x="25" y="396"/>
                    <a:pt x="26" y="397"/>
                  </a:cubicBezTo>
                  <a:close/>
                  <a:moveTo>
                    <a:pt x="23" y="392"/>
                  </a:moveTo>
                  <a:cubicBezTo>
                    <a:pt x="23" y="391"/>
                    <a:pt x="23" y="390"/>
                    <a:pt x="23" y="389"/>
                  </a:cubicBezTo>
                  <a:cubicBezTo>
                    <a:pt x="24" y="390"/>
                    <a:pt x="25" y="392"/>
                    <a:pt x="27" y="393"/>
                  </a:cubicBezTo>
                  <a:cubicBezTo>
                    <a:pt x="28" y="395"/>
                    <a:pt x="29" y="397"/>
                    <a:pt x="31" y="398"/>
                  </a:cubicBezTo>
                  <a:cubicBezTo>
                    <a:pt x="29" y="397"/>
                    <a:pt x="28" y="397"/>
                    <a:pt x="27" y="396"/>
                  </a:cubicBezTo>
                  <a:cubicBezTo>
                    <a:pt x="25" y="394"/>
                    <a:pt x="24" y="393"/>
                    <a:pt x="23" y="392"/>
                  </a:cubicBezTo>
                  <a:close/>
                  <a:moveTo>
                    <a:pt x="37" y="406"/>
                  </a:moveTo>
                  <a:cubicBezTo>
                    <a:pt x="39" y="408"/>
                    <a:pt x="40" y="410"/>
                    <a:pt x="42" y="411"/>
                  </a:cubicBezTo>
                  <a:cubicBezTo>
                    <a:pt x="38" y="408"/>
                    <a:pt x="35" y="406"/>
                    <a:pt x="31" y="403"/>
                  </a:cubicBezTo>
                  <a:cubicBezTo>
                    <a:pt x="33" y="404"/>
                    <a:pt x="35" y="405"/>
                    <a:pt x="37" y="406"/>
                  </a:cubicBezTo>
                  <a:close/>
                  <a:moveTo>
                    <a:pt x="101" y="451"/>
                  </a:moveTo>
                  <a:cubicBezTo>
                    <a:pt x="100" y="451"/>
                    <a:pt x="100" y="451"/>
                    <a:pt x="99" y="452"/>
                  </a:cubicBezTo>
                  <a:cubicBezTo>
                    <a:pt x="98" y="454"/>
                    <a:pt x="98" y="456"/>
                    <a:pt x="98" y="458"/>
                  </a:cubicBezTo>
                  <a:cubicBezTo>
                    <a:pt x="81" y="450"/>
                    <a:pt x="67" y="438"/>
                    <a:pt x="53" y="426"/>
                  </a:cubicBezTo>
                  <a:cubicBezTo>
                    <a:pt x="52" y="425"/>
                    <a:pt x="52" y="424"/>
                    <a:pt x="51" y="423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51" y="422"/>
                    <a:pt x="51" y="422"/>
                    <a:pt x="50" y="421"/>
                  </a:cubicBezTo>
                  <a:cubicBezTo>
                    <a:pt x="50" y="421"/>
                    <a:pt x="49" y="420"/>
                    <a:pt x="49" y="419"/>
                  </a:cubicBezTo>
                  <a:cubicBezTo>
                    <a:pt x="55" y="424"/>
                    <a:pt x="61" y="429"/>
                    <a:pt x="68" y="433"/>
                  </a:cubicBezTo>
                  <a:cubicBezTo>
                    <a:pt x="69" y="432"/>
                    <a:pt x="69" y="432"/>
                    <a:pt x="69" y="432"/>
                  </a:cubicBezTo>
                  <a:cubicBezTo>
                    <a:pt x="60" y="426"/>
                    <a:pt x="52" y="419"/>
                    <a:pt x="44" y="413"/>
                  </a:cubicBezTo>
                  <a:cubicBezTo>
                    <a:pt x="45" y="412"/>
                    <a:pt x="45" y="412"/>
                    <a:pt x="45" y="412"/>
                  </a:cubicBezTo>
                  <a:cubicBezTo>
                    <a:pt x="44" y="411"/>
                    <a:pt x="43" y="410"/>
                    <a:pt x="42" y="409"/>
                  </a:cubicBezTo>
                  <a:cubicBezTo>
                    <a:pt x="43" y="409"/>
                    <a:pt x="45" y="410"/>
                    <a:pt x="46" y="411"/>
                  </a:cubicBezTo>
                  <a:cubicBezTo>
                    <a:pt x="47" y="409"/>
                    <a:pt x="47" y="409"/>
                    <a:pt x="47" y="409"/>
                  </a:cubicBezTo>
                  <a:cubicBezTo>
                    <a:pt x="46" y="409"/>
                    <a:pt x="46" y="408"/>
                    <a:pt x="45" y="408"/>
                  </a:cubicBezTo>
                  <a:cubicBezTo>
                    <a:pt x="46" y="407"/>
                    <a:pt x="46" y="407"/>
                    <a:pt x="46" y="407"/>
                  </a:cubicBezTo>
                  <a:cubicBezTo>
                    <a:pt x="42" y="405"/>
                    <a:pt x="39" y="403"/>
                    <a:pt x="35" y="401"/>
                  </a:cubicBezTo>
                  <a:cubicBezTo>
                    <a:pt x="33" y="398"/>
                    <a:pt x="30" y="395"/>
                    <a:pt x="28" y="392"/>
                  </a:cubicBezTo>
                  <a:cubicBezTo>
                    <a:pt x="26" y="390"/>
                    <a:pt x="25" y="388"/>
                    <a:pt x="23" y="386"/>
                  </a:cubicBezTo>
                  <a:cubicBezTo>
                    <a:pt x="25" y="364"/>
                    <a:pt x="25" y="341"/>
                    <a:pt x="32" y="320"/>
                  </a:cubicBezTo>
                  <a:cubicBezTo>
                    <a:pt x="30" y="320"/>
                    <a:pt x="30" y="320"/>
                    <a:pt x="30" y="320"/>
                  </a:cubicBezTo>
                  <a:cubicBezTo>
                    <a:pt x="24" y="340"/>
                    <a:pt x="23" y="363"/>
                    <a:pt x="21" y="384"/>
                  </a:cubicBezTo>
                  <a:cubicBezTo>
                    <a:pt x="21" y="384"/>
                    <a:pt x="20" y="383"/>
                    <a:pt x="19" y="382"/>
                  </a:cubicBezTo>
                  <a:cubicBezTo>
                    <a:pt x="20" y="372"/>
                    <a:pt x="20" y="358"/>
                    <a:pt x="21" y="344"/>
                  </a:cubicBezTo>
                  <a:cubicBezTo>
                    <a:pt x="21" y="335"/>
                    <a:pt x="22" y="325"/>
                    <a:pt x="23" y="318"/>
                  </a:cubicBezTo>
                  <a:cubicBezTo>
                    <a:pt x="23" y="314"/>
                    <a:pt x="24" y="312"/>
                    <a:pt x="25" y="309"/>
                  </a:cubicBezTo>
                  <a:cubicBezTo>
                    <a:pt x="25" y="308"/>
                    <a:pt x="25" y="308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5" y="305"/>
                    <a:pt x="25" y="305"/>
                    <a:pt x="24" y="306"/>
                  </a:cubicBezTo>
                  <a:cubicBezTo>
                    <a:pt x="23" y="308"/>
                    <a:pt x="23" y="310"/>
                    <a:pt x="22" y="312"/>
                  </a:cubicBezTo>
                  <a:cubicBezTo>
                    <a:pt x="20" y="322"/>
                    <a:pt x="19" y="339"/>
                    <a:pt x="18" y="355"/>
                  </a:cubicBezTo>
                  <a:cubicBezTo>
                    <a:pt x="18" y="364"/>
                    <a:pt x="18" y="373"/>
                    <a:pt x="17" y="380"/>
                  </a:cubicBezTo>
                  <a:cubicBezTo>
                    <a:pt x="17" y="380"/>
                    <a:pt x="16" y="379"/>
                    <a:pt x="16" y="379"/>
                  </a:cubicBezTo>
                  <a:cubicBezTo>
                    <a:pt x="17" y="359"/>
                    <a:pt x="19" y="335"/>
                    <a:pt x="20" y="321"/>
                  </a:cubicBezTo>
                  <a:cubicBezTo>
                    <a:pt x="18" y="321"/>
                    <a:pt x="18" y="321"/>
                    <a:pt x="18" y="321"/>
                  </a:cubicBezTo>
                  <a:cubicBezTo>
                    <a:pt x="17" y="335"/>
                    <a:pt x="16" y="358"/>
                    <a:pt x="14" y="378"/>
                  </a:cubicBezTo>
                  <a:cubicBezTo>
                    <a:pt x="13" y="377"/>
                    <a:pt x="12" y="376"/>
                    <a:pt x="11" y="375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9" y="317"/>
                    <a:pt x="21" y="257"/>
                    <a:pt x="31" y="199"/>
                  </a:cubicBezTo>
                  <a:cubicBezTo>
                    <a:pt x="36" y="168"/>
                    <a:pt x="42" y="138"/>
                    <a:pt x="47" y="108"/>
                  </a:cubicBezTo>
                  <a:cubicBezTo>
                    <a:pt x="48" y="97"/>
                    <a:pt x="49" y="85"/>
                    <a:pt x="49" y="74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1"/>
                    <a:pt x="50" y="68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0" y="64"/>
                    <a:pt x="50" y="63"/>
                    <a:pt x="50" y="62"/>
                  </a:cubicBezTo>
                  <a:cubicBezTo>
                    <a:pt x="50" y="57"/>
                    <a:pt x="51" y="52"/>
                    <a:pt x="51" y="47"/>
                  </a:cubicBezTo>
                  <a:cubicBezTo>
                    <a:pt x="52" y="49"/>
                    <a:pt x="53" y="50"/>
                    <a:pt x="54" y="52"/>
                  </a:cubicBezTo>
                  <a:cubicBezTo>
                    <a:pt x="54" y="52"/>
                    <a:pt x="53" y="52"/>
                    <a:pt x="53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5" y="54"/>
                    <a:pt x="56" y="54"/>
                    <a:pt x="56" y="55"/>
                  </a:cubicBezTo>
                  <a:cubicBezTo>
                    <a:pt x="56" y="56"/>
                    <a:pt x="57" y="56"/>
                    <a:pt x="57" y="57"/>
                  </a:cubicBezTo>
                  <a:cubicBezTo>
                    <a:pt x="59" y="60"/>
                    <a:pt x="60" y="63"/>
                    <a:pt x="61" y="65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3"/>
                    <a:pt x="62" y="62"/>
                    <a:pt x="62" y="62"/>
                  </a:cubicBezTo>
                  <a:cubicBezTo>
                    <a:pt x="64" y="63"/>
                    <a:pt x="66" y="65"/>
                    <a:pt x="69" y="66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3"/>
                    <a:pt x="68" y="61"/>
                    <a:pt x="67" y="59"/>
                  </a:cubicBezTo>
                  <a:cubicBezTo>
                    <a:pt x="69" y="61"/>
                    <a:pt x="71" y="62"/>
                    <a:pt x="72" y="64"/>
                  </a:cubicBezTo>
                  <a:cubicBezTo>
                    <a:pt x="84" y="74"/>
                    <a:pt x="96" y="84"/>
                    <a:pt x="108" y="95"/>
                  </a:cubicBezTo>
                  <a:cubicBezTo>
                    <a:pt x="115" y="100"/>
                    <a:pt x="126" y="107"/>
                    <a:pt x="129" y="114"/>
                  </a:cubicBezTo>
                  <a:cubicBezTo>
                    <a:pt x="130" y="115"/>
                    <a:pt x="132" y="115"/>
                    <a:pt x="132" y="113"/>
                  </a:cubicBezTo>
                  <a:cubicBezTo>
                    <a:pt x="130" y="107"/>
                    <a:pt x="124" y="102"/>
                    <a:pt x="119" y="98"/>
                  </a:cubicBezTo>
                  <a:cubicBezTo>
                    <a:pt x="109" y="88"/>
                    <a:pt x="98" y="80"/>
                    <a:pt x="87" y="70"/>
                  </a:cubicBezTo>
                  <a:cubicBezTo>
                    <a:pt x="82" y="66"/>
                    <a:pt x="77" y="61"/>
                    <a:pt x="72" y="57"/>
                  </a:cubicBezTo>
                  <a:cubicBezTo>
                    <a:pt x="77" y="60"/>
                    <a:pt x="82" y="62"/>
                    <a:pt x="87" y="64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79" y="60"/>
                    <a:pt x="72" y="55"/>
                    <a:pt x="64" y="50"/>
                  </a:cubicBezTo>
                  <a:cubicBezTo>
                    <a:pt x="63" y="48"/>
                    <a:pt x="62" y="47"/>
                    <a:pt x="61" y="46"/>
                  </a:cubicBezTo>
                  <a:cubicBezTo>
                    <a:pt x="61" y="45"/>
                    <a:pt x="62" y="44"/>
                    <a:pt x="63" y="42"/>
                  </a:cubicBezTo>
                  <a:cubicBezTo>
                    <a:pt x="66" y="48"/>
                    <a:pt x="70" y="52"/>
                    <a:pt x="75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2" y="51"/>
                    <a:pt x="68" y="47"/>
                    <a:pt x="65" y="43"/>
                  </a:cubicBezTo>
                  <a:cubicBezTo>
                    <a:pt x="66" y="44"/>
                    <a:pt x="67" y="44"/>
                    <a:pt x="67" y="44"/>
                  </a:cubicBezTo>
                  <a:cubicBezTo>
                    <a:pt x="68" y="45"/>
                    <a:pt x="69" y="46"/>
                    <a:pt x="70" y="47"/>
                  </a:cubicBezTo>
                  <a:cubicBezTo>
                    <a:pt x="75" y="51"/>
                    <a:pt x="80" y="56"/>
                    <a:pt x="83" y="58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2" y="55"/>
                    <a:pt x="79" y="52"/>
                    <a:pt x="75" y="49"/>
                  </a:cubicBezTo>
                  <a:cubicBezTo>
                    <a:pt x="77" y="50"/>
                    <a:pt x="79" y="51"/>
                    <a:pt x="81" y="52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6" y="57"/>
                    <a:pt x="92" y="63"/>
                    <a:pt x="97" y="69"/>
                  </a:cubicBezTo>
                  <a:cubicBezTo>
                    <a:pt x="110" y="82"/>
                    <a:pt x="124" y="95"/>
                    <a:pt x="140" y="104"/>
                  </a:cubicBezTo>
                  <a:cubicBezTo>
                    <a:pt x="142" y="105"/>
                    <a:pt x="144" y="102"/>
                    <a:pt x="142" y="101"/>
                  </a:cubicBezTo>
                  <a:cubicBezTo>
                    <a:pt x="125" y="89"/>
                    <a:pt x="109" y="75"/>
                    <a:pt x="94" y="60"/>
                  </a:cubicBezTo>
                  <a:cubicBezTo>
                    <a:pt x="89" y="55"/>
                    <a:pt x="84" y="50"/>
                    <a:pt x="79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77" y="42"/>
                    <a:pt x="75" y="40"/>
                    <a:pt x="73" y="38"/>
                  </a:cubicBezTo>
                  <a:cubicBezTo>
                    <a:pt x="72" y="37"/>
                    <a:pt x="71" y="35"/>
                    <a:pt x="69" y="34"/>
                  </a:cubicBezTo>
                  <a:cubicBezTo>
                    <a:pt x="70" y="33"/>
                    <a:pt x="71" y="32"/>
                    <a:pt x="72" y="31"/>
                  </a:cubicBezTo>
                  <a:cubicBezTo>
                    <a:pt x="74" y="33"/>
                    <a:pt x="77" y="38"/>
                    <a:pt x="79" y="40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79" y="37"/>
                    <a:pt x="77" y="34"/>
                    <a:pt x="75" y="32"/>
                  </a:cubicBezTo>
                  <a:cubicBezTo>
                    <a:pt x="74" y="31"/>
                    <a:pt x="73" y="30"/>
                    <a:pt x="73" y="30"/>
                  </a:cubicBezTo>
                  <a:cubicBezTo>
                    <a:pt x="73" y="29"/>
                    <a:pt x="74" y="29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91" y="49"/>
                    <a:pt x="110" y="67"/>
                    <a:pt x="128" y="84"/>
                  </a:cubicBezTo>
                  <a:cubicBezTo>
                    <a:pt x="130" y="86"/>
                    <a:pt x="132" y="84"/>
                    <a:pt x="131" y="82"/>
                  </a:cubicBezTo>
                  <a:cubicBezTo>
                    <a:pt x="113" y="64"/>
                    <a:pt x="96" y="46"/>
                    <a:pt x="80" y="27"/>
                  </a:cubicBezTo>
                  <a:cubicBezTo>
                    <a:pt x="83" y="26"/>
                    <a:pt x="86" y="25"/>
                    <a:pt x="88" y="24"/>
                  </a:cubicBezTo>
                  <a:cubicBezTo>
                    <a:pt x="94" y="29"/>
                    <a:pt x="100" y="35"/>
                    <a:pt x="107" y="40"/>
                  </a:cubicBezTo>
                  <a:cubicBezTo>
                    <a:pt x="114" y="54"/>
                    <a:pt x="126" y="67"/>
                    <a:pt x="138" y="78"/>
                  </a:cubicBezTo>
                  <a:cubicBezTo>
                    <a:pt x="140" y="79"/>
                    <a:pt x="142" y="76"/>
                    <a:pt x="140" y="75"/>
                  </a:cubicBezTo>
                  <a:cubicBezTo>
                    <a:pt x="134" y="70"/>
                    <a:pt x="129" y="64"/>
                    <a:pt x="124" y="59"/>
                  </a:cubicBezTo>
                  <a:cubicBezTo>
                    <a:pt x="131" y="66"/>
                    <a:pt x="139" y="72"/>
                    <a:pt x="146" y="79"/>
                  </a:cubicBezTo>
                  <a:cubicBezTo>
                    <a:pt x="148" y="80"/>
                    <a:pt x="150" y="77"/>
                    <a:pt x="148" y="76"/>
                  </a:cubicBezTo>
                  <a:cubicBezTo>
                    <a:pt x="148" y="76"/>
                    <a:pt x="147" y="75"/>
                    <a:pt x="146" y="74"/>
                  </a:cubicBezTo>
                  <a:cubicBezTo>
                    <a:pt x="150" y="77"/>
                    <a:pt x="154" y="80"/>
                    <a:pt x="157" y="82"/>
                  </a:cubicBezTo>
                  <a:cubicBezTo>
                    <a:pt x="165" y="87"/>
                    <a:pt x="173" y="92"/>
                    <a:pt x="181" y="93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74" y="90"/>
                    <a:pt x="166" y="86"/>
                    <a:pt x="158" y="81"/>
                  </a:cubicBezTo>
                  <a:cubicBezTo>
                    <a:pt x="151" y="76"/>
                    <a:pt x="143" y="70"/>
                    <a:pt x="137" y="66"/>
                  </a:cubicBezTo>
                  <a:cubicBezTo>
                    <a:pt x="131" y="60"/>
                    <a:pt x="125" y="54"/>
                    <a:pt x="119" y="47"/>
                  </a:cubicBezTo>
                  <a:cubicBezTo>
                    <a:pt x="119" y="45"/>
                    <a:pt x="120" y="42"/>
                    <a:pt x="120" y="40"/>
                  </a:cubicBezTo>
                  <a:cubicBezTo>
                    <a:pt x="121" y="42"/>
                    <a:pt x="122" y="43"/>
                    <a:pt x="123" y="45"/>
                  </a:cubicBezTo>
                  <a:cubicBezTo>
                    <a:pt x="122" y="45"/>
                    <a:pt x="122" y="45"/>
                    <a:pt x="122" y="46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7"/>
                    <a:pt x="123" y="46"/>
                    <a:pt x="124" y="46"/>
                  </a:cubicBezTo>
                  <a:cubicBezTo>
                    <a:pt x="124" y="47"/>
                    <a:pt x="124" y="47"/>
                    <a:pt x="125" y="48"/>
                  </a:cubicBezTo>
                  <a:cubicBezTo>
                    <a:pt x="125" y="48"/>
                    <a:pt x="125" y="49"/>
                    <a:pt x="126" y="49"/>
                  </a:cubicBezTo>
                  <a:cubicBezTo>
                    <a:pt x="126" y="50"/>
                    <a:pt x="127" y="51"/>
                    <a:pt x="127" y="51"/>
                  </a:cubicBezTo>
                  <a:cubicBezTo>
                    <a:pt x="128" y="54"/>
                    <a:pt x="129" y="56"/>
                    <a:pt x="130" y="57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1" y="56"/>
                    <a:pt x="131" y="55"/>
                    <a:pt x="130" y="54"/>
                  </a:cubicBezTo>
                  <a:cubicBezTo>
                    <a:pt x="133" y="56"/>
                    <a:pt x="135" y="58"/>
                    <a:pt x="138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8" y="56"/>
                    <a:pt x="137" y="54"/>
                    <a:pt x="136" y="52"/>
                  </a:cubicBezTo>
                  <a:cubicBezTo>
                    <a:pt x="138" y="54"/>
                    <a:pt x="139" y="55"/>
                    <a:pt x="141" y="57"/>
                  </a:cubicBezTo>
                  <a:cubicBezTo>
                    <a:pt x="153" y="67"/>
                    <a:pt x="165" y="77"/>
                    <a:pt x="177" y="87"/>
                  </a:cubicBezTo>
                  <a:cubicBezTo>
                    <a:pt x="179" y="89"/>
                    <a:pt x="183" y="92"/>
                    <a:pt x="186" y="94"/>
                  </a:cubicBezTo>
                  <a:cubicBezTo>
                    <a:pt x="169" y="90"/>
                    <a:pt x="150" y="103"/>
                    <a:pt x="138" y="113"/>
                  </a:cubicBezTo>
                  <a:cubicBezTo>
                    <a:pt x="137" y="112"/>
                    <a:pt x="136" y="111"/>
                    <a:pt x="135" y="109"/>
                  </a:cubicBezTo>
                  <a:cubicBezTo>
                    <a:pt x="135" y="108"/>
                    <a:pt x="133" y="109"/>
                    <a:pt x="133" y="110"/>
                  </a:cubicBezTo>
                  <a:cubicBezTo>
                    <a:pt x="134" y="113"/>
                    <a:pt x="135" y="116"/>
                    <a:pt x="136" y="118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33" y="122"/>
                    <a:pt x="132" y="128"/>
                    <a:pt x="131" y="135"/>
                  </a:cubicBezTo>
                  <a:cubicBezTo>
                    <a:pt x="130" y="142"/>
                    <a:pt x="130" y="149"/>
                    <a:pt x="130" y="156"/>
                  </a:cubicBezTo>
                  <a:cubicBezTo>
                    <a:pt x="130" y="158"/>
                    <a:pt x="130" y="159"/>
                    <a:pt x="130" y="161"/>
                  </a:cubicBezTo>
                  <a:cubicBezTo>
                    <a:pt x="129" y="162"/>
                    <a:pt x="129" y="163"/>
                    <a:pt x="128" y="163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30" y="165"/>
                    <a:pt x="130" y="166"/>
                    <a:pt x="130" y="166"/>
                  </a:cubicBezTo>
                  <a:cubicBezTo>
                    <a:pt x="129" y="167"/>
                    <a:pt x="129" y="168"/>
                    <a:pt x="128" y="169"/>
                  </a:cubicBezTo>
                  <a:cubicBezTo>
                    <a:pt x="127" y="172"/>
                    <a:pt x="126" y="175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176"/>
                    <a:pt x="129" y="173"/>
                    <a:pt x="130" y="170"/>
                  </a:cubicBezTo>
                  <a:cubicBezTo>
                    <a:pt x="130" y="171"/>
                    <a:pt x="130" y="172"/>
                    <a:pt x="130" y="172"/>
                  </a:cubicBezTo>
                  <a:cubicBezTo>
                    <a:pt x="129" y="175"/>
                    <a:pt x="128" y="177"/>
                    <a:pt x="128" y="180"/>
                  </a:cubicBezTo>
                  <a:cubicBezTo>
                    <a:pt x="127" y="180"/>
                    <a:pt x="127" y="181"/>
                    <a:pt x="126" y="181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6" y="188"/>
                    <a:pt x="124" y="194"/>
                    <a:pt x="123" y="200"/>
                  </a:cubicBezTo>
                  <a:cubicBezTo>
                    <a:pt x="121" y="217"/>
                    <a:pt x="120" y="233"/>
                    <a:pt x="118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6"/>
                    <a:pt x="117" y="246"/>
                    <a:pt x="117" y="246"/>
                  </a:cubicBezTo>
                  <a:cubicBezTo>
                    <a:pt x="118" y="248"/>
                    <a:pt x="118" y="248"/>
                    <a:pt x="118" y="248"/>
                  </a:cubicBezTo>
                  <a:cubicBezTo>
                    <a:pt x="119" y="247"/>
                    <a:pt x="121" y="246"/>
                    <a:pt x="122" y="246"/>
                  </a:cubicBezTo>
                  <a:cubicBezTo>
                    <a:pt x="121" y="252"/>
                    <a:pt x="120" y="258"/>
                    <a:pt x="118" y="264"/>
                  </a:cubicBezTo>
                  <a:cubicBezTo>
                    <a:pt x="106" y="325"/>
                    <a:pt x="101" y="388"/>
                    <a:pt x="101" y="451"/>
                  </a:cubicBezTo>
                  <a:close/>
                  <a:moveTo>
                    <a:pt x="121" y="286"/>
                  </a:moveTo>
                  <a:cubicBezTo>
                    <a:pt x="120" y="288"/>
                    <a:pt x="120" y="289"/>
                    <a:pt x="120" y="291"/>
                  </a:cubicBezTo>
                  <a:cubicBezTo>
                    <a:pt x="120" y="297"/>
                    <a:pt x="120" y="302"/>
                    <a:pt x="120" y="307"/>
                  </a:cubicBezTo>
                  <a:cubicBezTo>
                    <a:pt x="117" y="327"/>
                    <a:pt x="114" y="347"/>
                    <a:pt x="112" y="367"/>
                  </a:cubicBezTo>
                  <a:cubicBezTo>
                    <a:pt x="114" y="340"/>
                    <a:pt x="116" y="313"/>
                    <a:pt x="121" y="286"/>
                  </a:cubicBezTo>
                  <a:close/>
                  <a:moveTo>
                    <a:pt x="111" y="375"/>
                  </a:moveTo>
                  <a:cubicBezTo>
                    <a:pt x="111" y="376"/>
                    <a:pt x="111" y="376"/>
                    <a:pt x="111" y="377"/>
                  </a:cubicBezTo>
                  <a:cubicBezTo>
                    <a:pt x="111" y="376"/>
                    <a:pt x="111" y="376"/>
                    <a:pt x="111" y="375"/>
                  </a:cubicBezTo>
                  <a:close/>
                  <a:moveTo>
                    <a:pt x="107" y="461"/>
                  </a:moveTo>
                  <a:cubicBezTo>
                    <a:pt x="106" y="461"/>
                    <a:pt x="106" y="461"/>
                    <a:pt x="106" y="461"/>
                  </a:cubicBezTo>
                  <a:cubicBezTo>
                    <a:pt x="106" y="461"/>
                    <a:pt x="106" y="460"/>
                    <a:pt x="107" y="460"/>
                  </a:cubicBezTo>
                  <a:cubicBezTo>
                    <a:pt x="107" y="459"/>
                    <a:pt x="107" y="459"/>
                    <a:pt x="107" y="459"/>
                  </a:cubicBezTo>
                  <a:cubicBezTo>
                    <a:pt x="107" y="459"/>
                    <a:pt x="107" y="459"/>
                    <a:pt x="107" y="459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7" y="458"/>
                    <a:pt x="107" y="458"/>
                    <a:pt x="107" y="458"/>
                  </a:cubicBezTo>
                  <a:cubicBezTo>
                    <a:pt x="108" y="459"/>
                    <a:pt x="108" y="459"/>
                    <a:pt x="108" y="459"/>
                  </a:cubicBezTo>
                  <a:cubicBezTo>
                    <a:pt x="107" y="459"/>
                    <a:pt x="107" y="460"/>
                    <a:pt x="107" y="461"/>
                  </a:cubicBezTo>
                  <a:close/>
                  <a:moveTo>
                    <a:pt x="113" y="461"/>
                  </a:moveTo>
                  <a:cubicBezTo>
                    <a:pt x="112" y="461"/>
                    <a:pt x="110" y="461"/>
                    <a:pt x="109" y="461"/>
                  </a:cubicBezTo>
                  <a:cubicBezTo>
                    <a:pt x="109" y="460"/>
                    <a:pt x="110" y="458"/>
                    <a:pt x="110" y="457"/>
                  </a:cubicBezTo>
                  <a:cubicBezTo>
                    <a:pt x="111" y="456"/>
                    <a:pt x="111" y="456"/>
                    <a:pt x="111" y="456"/>
                  </a:cubicBezTo>
                  <a:cubicBezTo>
                    <a:pt x="111" y="456"/>
                    <a:pt x="111" y="456"/>
                    <a:pt x="111" y="456"/>
                  </a:cubicBezTo>
                  <a:cubicBezTo>
                    <a:pt x="111" y="454"/>
                    <a:pt x="112" y="453"/>
                    <a:pt x="113" y="451"/>
                  </a:cubicBezTo>
                  <a:cubicBezTo>
                    <a:pt x="113" y="451"/>
                    <a:pt x="113" y="451"/>
                    <a:pt x="113" y="451"/>
                  </a:cubicBezTo>
                  <a:cubicBezTo>
                    <a:pt x="112" y="453"/>
                    <a:pt x="112" y="455"/>
                    <a:pt x="112" y="456"/>
                  </a:cubicBezTo>
                  <a:cubicBezTo>
                    <a:pt x="112" y="457"/>
                    <a:pt x="112" y="457"/>
                    <a:pt x="112" y="457"/>
                  </a:cubicBezTo>
                  <a:cubicBezTo>
                    <a:pt x="112" y="457"/>
                    <a:pt x="112" y="457"/>
                    <a:pt x="112" y="457"/>
                  </a:cubicBezTo>
                  <a:cubicBezTo>
                    <a:pt x="112" y="457"/>
                    <a:pt x="112" y="458"/>
                    <a:pt x="112" y="458"/>
                  </a:cubicBezTo>
                  <a:cubicBezTo>
                    <a:pt x="112" y="458"/>
                    <a:pt x="112" y="458"/>
                    <a:pt x="112" y="458"/>
                  </a:cubicBezTo>
                  <a:cubicBezTo>
                    <a:pt x="113" y="459"/>
                    <a:pt x="113" y="459"/>
                    <a:pt x="113" y="459"/>
                  </a:cubicBezTo>
                  <a:cubicBezTo>
                    <a:pt x="114" y="459"/>
                    <a:pt x="114" y="459"/>
                    <a:pt x="114" y="458"/>
                  </a:cubicBezTo>
                  <a:cubicBezTo>
                    <a:pt x="114" y="458"/>
                    <a:pt x="114" y="458"/>
                    <a:pt x="115" y="458"/>
                  </a:cubicBezTo>
                  <a:cubicBezTo>
                    <a:pt x="114" y="459"/>
                    <a:pt x="114" y="460"/>
                    <a:pt x="113" y="461"/>
                  </a:cubicBezTo>
                  <a:close/>
                  <a:moveTo>
                    <a:pt x="115" y="460"/>
                  </a:moveTo>
                  <a:cubicBezTo>
                    <a:pt x="116" y="460"/>
                    <a:pt x="116" y="459"/>
                    <a:pt x="116" y="459"/>
                  </a:cubicBezTo>
                  <a:cubicBezTo>
                    <a:pt x="117" y="460"/>
                    <a:pt x="117" y="460"/>
                    <a:pt x="117" y="460"/>
                  </a:cubicBezTo>
                  <a:cubicBezTo>
                    <a:pt x="116" y="460"/>
                    <a:pt x="116" y="460"/>
                    <a:pt x="115" y="460"/>
                  </a:cubicBezTo>
                  <a:close/>
                  <a:moveTo>
                    <a:pt x="119" y="459"/>
                  </a:moveTo>
                  <a:cubicBezTo>
                    <a:pt x="119" y="459"/>
                    <a:pt x="118" y="459"/>
                    <a:pt x="118" y="459"/>
                  </a:cubicBezTo>
                  <a:cubicBezTo>
                    <a:pt x="118" y="459"/>
                    <a:pt x="119" y="458"/>
                    <a:pt x="119" y="457"/>
                  </a:cubicBezTo>
                  <a:cubicBezTo>
                    <a:pt x="119" y="457"/>
                    <a:pt x="119" y="457"/>
                    <a:pt x="119" y="457"/>
                  </a:cubicBezTo>
                  <a:cubicBezTo>
                    <a:pt x="120" y="454"/>
                    <a:pt x="122" y="452"/>
                    <a:pt x="124" y="450"/>
                  </a:cubicBezTo>
                  <a:cubicBezTo>
                    <a:pt x="123" y="453"/>
                    <a:pt x="121" y="456"/>
                    <a:pt x="119" y="459"/>
                  </a:cubicBezTo>
                  <a:close/>
                  <a:moveTo>
                    <a:pt x="144" y="448"/>
                  </a:moveTo>
                  <a:cubicBezTo>
                    <a:pt x="138" y="451"/>
                    <a:pt x="133" y="453"/>
                    <a:pt x="129" y="455"/>
                  </a:cubicBezTo>
                  <a:cubicBezTo>
                    <a:pt x="128" y="456"/>
                    <a:pt x="126" y="456"/>
                    <a:pt x="125" y="457"/>
                  </a:cubicBezTo>
                  <a:cubicBezTo>
                    <a:pt x="125" y="456"/>
                    <a:pt x="126" y="455"/>
                    <a:pt x="127" y="454"/>
                  </a:cubicBezTo>
                  <a:cubicBezTo>
                    <a:pt x="133" y="452"/>
                    <a:pt x="138" y="449"/>
                    <a:pt x="144" y="448"/>
                  </a:cubicBezTo>
                  <a:close/>
                  <a:moveTo>
                    <a:pt x="177" y="238"/>
                  </a:moveTo>
                  <a:cubicBezTo>
                    <a:pt x="175" y="244"/>
                    <a:pt x="175" y="253"/>
                    <a:pt x="175" y="260"/>
                  </a:cubicBezTo>
                  <a:cubicBezTo>
                    <a:pt x="175" y="261"/>
                    <a:pt x="175" y="261"/>
                    <a:pt x="175" y="261"/>
                  </a:cubicBezTo>
                  <a:cubicBezTo>
                    <a:pt x="170" y="291"/>
                    <a:pt x="166" y="320"/>
                    <a:pt x="160" y="350"/>
                  </a:cubicBezTo>
                  <a:cubicBezTo>
                    <a:pt x="156" y="367"/>
                    <a:pt x="153" y="383"/>
                    <a:pt x="150" y="400"/>
                  </a:cubicBezTo>
                  <a:cubicBezTo>
                    <a:pt x="148" y="415"/>
                    <a:pt x="145" y="431"/>
                    <a:pt x="147" y="446"/>
                  </a:cubicBezTo>
                  <a:cubicBezTo>
                    <a:pt x="146" y="446"/>
                    <a:pt x="146" y="446"/>
                    <a:pt x="146" y="446"/>
                  </a:cubicBezTo>
                  <a:cubicBezTo>
                    <a:pt x="145" y="446"/>
                    <a:pt x="145" y="446"/>
                    <a:pt x="145" y="446"/>
                  </a:cubicBezTo>
                  <a:cubicBezTo>
                    <a:pt x="139" y="446"/>
                    <a:pt x="134" y="449"/>
                    <a:pt x="129" y="451"/>
                  </a:cubicBezTo>
                  <a:cubicBezTo>
                    <a:pt x="130" y="451"/>
                    <a:pt x="130" y="450"/>
                    <a:pt x="130" y="450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8" y="450"/>
                    <a:pt x="127" y="452"/>
                    <a:pt x="126" y="453"/>
                  </a:cubicBezTo>
                  <a:cubicBezTo>
                    <a:pt x="125" y="453"/>
                    <a:pt x="125" y="453"/>
                    <a:pt x="125" y="453"/>
                  </a:cubicBezTo>
                  <a:cubicBezTo>
                    <a:pt x="126" y="453"/>
                    <a:pt x="126" y="453"/>
                    <a:pt x="126" y="453"/>
                  </a:cubicBezTo>
                  <a:cubicBezTo>
                    <a:pt x="125" y="454"/>
                    <a:pt x="124" y="455"/>
                    <a:pt x="123" y="456"/>
                  </a:cubicBezTo>
                  <a:cubicBezTo>
                    <a:pt x="125" y="453"/>
                    <a:pt x="125" y="451"/>
                    <a:pt x="125" y="448"/>
                  </a:cubicBezTo>
                  <a:cubicBezTo>
                    <a:pt x="125" y="448"/>
                    <a:pt x="125" y="447"/>
                    <a:pt x="125" y="447"/>
                  </a:cubicBezTo>
                  <a:cubicBezTo>
                    <a:pt x="125" y="447"/>
                    <a:pt x="125" y="447"/>
                    <a:pt x="125" y="447"/>
                  </a:cubicBezTo>
                  <a:cubicBezTo>
                    <a:pt x="124" y="447"/>
                    <a:pt x="124" y="447"/>
                    <a:pt x="124" y="447"/>
                  </a:cubicBezTo>
                  <a:cubicBezTo>
                    <a:pt x="122" y="448"/>
                    <a:pt x="121" y="450"/>
                    <a:pt x="120" y="452"/>
                  </a:cubicBezTo>
                  <a:cubicBezTo>
                    <a:pt x="122" y="448"/>
                    <a:pt x="123" y="445"/>
                    <a:pt x="125" y="442"/>
                  </a:cubicBezTo>
                  <a:cubicBezTo>
                    <a:pt x="124" y="441"/>
                    <a:pt x="124" y="441"/>
                    <a:pt x="124" y="441"/>
                  </a:cubicBezTo>
                  <a:cubicBezTo>
                    <a:pt x="121" y="446"/>
                    <a:pt x="118" y="451"/>
                    <a:pt x="116" y="456"/>
                  </a:cubicBezTo>
                  <a:cubicBezTo>
                    <a:pt x="114" y="455"/>
                    <a:pt x="114" y="455"/>
                    <a:pt x="114" y="455"/>
                  </a:cubicBezTo>
                  <a:cubicBezTo>
                    <a:pt x="114" y="456"/>
                    <a:pt x="114" y="456"/>
                    <a:pt x="113" y="456"/>
                  </a:cubicBezTo>
                  <a:cubicBezTo>
                    <a:pt x="114" y="453"/>
                    <a:pt x="115" y="449"/>
                    <a:pt x="116" y="445"/>
                  </a:cubicBezTo>
                  <a:cubicBezTo>
                    <a:pt x="117" y="443"/>
                    <a:pt x="118" y="441"/>
                    <a:pt x="118" y="440"/>
                  </a:cubicBezTo>
                  <a:cubicBezTo>
                    <a:pt x="120" y="436"/>
                    <a:pt x="122" y="432"/>
                    <a:pt x="123" y="429"/>
                  </a:cubicBezTo>
                  <a:cubicBezTo>
                    <a:pt x="121" y="429"/>
                    <a:pt x="121" y="429"/>
                    <a:pt x="121" y="429"/>
                  </a:cubicBezTo>
                  <a:cubicBezTo>
                    <a:pt x="121" y="431"/>
                    <a:pt x="119" y="433"/>
                    <a:pt x="118" y="436"/>
                  </a:cubicBezTo>
                  <a:cubicBezTo>
                    <a:pt x="118" y="436"/>
                    <a:pt x="118" y="436"/>
                    <a:pt x="118" y="436"/>
                  </a:cubicBezTo>
                  <a:cubicBezTo>
                    <a:pt x="117" y="437"/>
                    <a:pt x="117" y="438"/>
                    <a:pt x="116" y="439"/>
                  </a:cubicBezTo>
                  <a:cubicBezTo>
                    <a:pt x="116" y="439"/>
                    <a:pt x="116" y="439"/>
                    <a:pt x="116" y="439"/>
                  </a:cubicBezTo>
                  <a:cubicBezTo>
                    <a:pt x="115" y="443"/>
                    <a:pt x="113" y="446"/>
                    <a:pt x="111" y="450"/>
                  </a:cubicBezTo>
                  <a:cubicBezTo>
                    <a:pt x="111" y="451"/>
                    <a:pt x="110" y="452"/>
                    <a:pt x="110" y="454"/>
                  </a:cubicBezTo>
                  <a:cubicBezTo>
                    <a:pt x="108" y="453"/>
                    <a:pt x="108" y="453"/>
                    <a:pt x="108" y="453"/>
                  </a:cubicBezTo>
                  <a:cubicBezTo>
                    <a:pt x="108" y="454"/>
                    <a:pt x="107" y="456"/>
                    <a:pt x="106" y="457"/>
                  </a:cubicBezTo>
                  <a:cubicBezTo>
                    <a:pt x="105" y="458"/>
                    <a:pt x="105" y="458"/>
                    <a:pt x="105" y="458"/>
                  </a:cubicBezTo>
                  <a:cubicBezTo>
                    <a:pt x="107" y="439"/>
                    <a:pt x="108" y="419"/>
                    <a:pt x="109" y="400"/>
                  </a:cubicBezTo>
                  <a:cubicBezTo>
                    <a:pt x="110" y="400"/>
                    <a:pt x="110" y="400"/>
                    <a:pt x="110" y="400"/>
                  </a:cubicBezTo>
                  <a:cubicBezTo>
                    <a:pt x="113" y="375"/>
                    <a:pt x="116" y="349"/>
                    <a:pt x="120" y="323"/>
                  </a:cubicBezTo>
                  <a:cubicBezTo>
                    <a:pt x="122" y="324"/>
                    <a:pt x="122" y="324"/>
                    <a:pt x="122" y="324"/>
                  </a:cubicBezTo>
                  <a:cubicBezTo>
                    <a:pt x="122" y="321"/>
                    <a:pt x="122" y="318"/>
                    <a:pt x="122" y="315"/>
                  </a:cubicBezTo>
                  <a:cubicBezTo>
                    <a:pt x="123" y="309"/>
                    <a:pt x="124" y="304"/>
                    <a:pt x="126" y="298"/>
                  </a:cubicBezTo>
                  <a:cubicBezTo>
                    <a:pt x="125" y="311"/>
                    <a:pt x="123" y="325"/>
                    <a:pt x="121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4" y="329"/>
                    <a:pt x="125" y="320"/>
                    <a:pt x="126" y="311"/>
                  </a:cubicBezTo>
                  <a:cubicBezTo>
                    <a:pt x="128" y="312"/>
                    <a:pt x="128" y="312"/>
                    <a:pt x="128" y="312"/>
                  </a:cubicBezTo>
                  <a:cubicBezTo>
                    <a:pt x="130" y="294"/>
                    <a:pt x="133" y="277"/>
                    <a:pt x="135" y="260"/>
                  </a:cubicBezTo>
                  <a:cubicBezTo>
                    <a:pt x="135" y="260"/>
                    <a:pt x="135" y="259"/>
                    <a:pt x="135" y="258"/>
                  </a:cubicBezTo>
                  <a:cubicBezTo>
                    <a:pt x="136" y="256"/>
                    <a:pt x="136" y="254"/>
                    <a:pt x="137" y="251"/>
                  </a:cubicBezTo>
                  <a:cubicBezTo>
                    <a:pt x="137" y="249"/>
                    <a:pt x="138" y="247"/>
                    <a:pt x="138" y="245"/>
                  </a:cubicBezTo>
                  <a:cubicBezTo>
                    <a:pt x="138" y="245"/>
                    <a:pt x="137" y="244"/>
                    <a:pt x="137" y="244"/>
                  </a:cubicBezTo>
                  <a:cubicBezTo>
                    <a:pt x="137" y="244"/>
                    <a:pt x="137" y="243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8" y="243"/>
                    <a:pt x="140" y="243"/>
                    <a:pt x="142" y="243"/>
                  </a:cubicBezTo>
                  <a:cubicBezTo>
                    <a:pt x="142" y="244"/>
                    <a:pt x="142" y="245"/>
                    <a:pt x="142" y="245"/>
                  </a:cubicBezTo>
                  <a:cubicBezTo>
                    <a:pt x="142" y="246"/>
                    <a:pt x="142" y="246"/>
                    <a:pt x="142" y="247"/>
                  </a:cubicBezTo>
                  <a:cubicBezTo>
                    <a:pt x="143" y="247"/>
                    <a:pt x="143" y="247"/>
                    <a:pt x="143" y="247"/>
                  </a:cubicBezTo>
                  <a:cubicBezTo>
                    <a:pt x="143" y="246"/>
                    <a:pt x="143" y="246"/>
                    <a:pt x="143" y="245"/>
                  </a:cubicBezTo>
                  <a:cubicBezTo>
                    <a:pt x="143" y="245"/>
                    <a:pt x="143" y="244"/>
                    <a:pt x="143" y="243"/>
                  </a:cubicBezTo>
                  <a:cubicBezTo>
                    <a:pt x="144" y="243"/>
                    <a:pt x="145" y="243"/>
                    <a:pt x="146" y="243"/>
                  </a:cubicBezTo>
                  <a:cubicBezTo>
                    <a:pt x="145" y="244"/>
                    <a:pt x="145" y="246"/>
                    <a:pt x="144" y="247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7" y="246"/>
                    <a:pt x="147" y="244"/>
                    <a:pt x="148" y="242"/>
                  </a:cubicBezTo>
                  <a:cubicBezTo>
                    <a:pt x="158" y="240"/>
                    <a:pt x="169" y="235"/>
                    <a:pt x="178" y="229"/>
                  </a:cubicBezTo>
                  <a:cubicBezTo>
                    <a:pt x="178" y="230"/>
                    <a:pt x="178" y="230"/>
                    <a:pt x="178" y="231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78" y="233"/>
                    <a:pt x="177" y="235"/>
                    <a:pt x="177" y="238"/>
                  </a:cubicBezTo>
                  <a:close/>
                  <a:moveTo>
                    <a:pt x="178" y="244"/>
                  </a:moveTo>
                  <a:cubicBezTo>
                    <a:pt x="178" y="245"/>
                    <a:pt x="177" y="247"/>
                    <a:pt x="177" y="249"/>
                  </a:cubicBezTo>
                  <a:cubicBezTo>
                    <a:pt x="177" y="245"/>
                    <a:pt x="178" y="242"/>
                    <a:pt x="178" y="238"/>
                  </a:cubicBezTo>
                  <a:cubicBezTo>
                    <a:pt x="179" y="236"/>
                    <a:pt x="179" y="235"/>
                    <a:pt x="180" y="233"/>
                  </a:cubicBezTo>
                  <a:cubicBezTo>
                    <a:pt x="179" y="237"/>
                    <a:pt x="179" y="240"/>
                    <a:pt x="178" y="244"/>
                  </a:cubicBezTo>
                  <a:close/>
                  <a:moveTo>
                    <a:pt x="181" y="229"/>
                  </a:moveTo>
                  <a:cubicBezTo>
                    <a:pt x="180" y="229"/>
                    <a:pt x="180" y="229"/>
                    <a:pt x="180" y="230"/>
                  </a:cubicBezTo>
                  <a:cubicBezTo>
                    <a:pt x="180" y="229"/>
                    <a:pt x="180" y="228"/>
                    <a:pt x="180" y="227"/>
                  </a:cubicBezTo>
                  <a:cubicBezTo>
                    <a:pt x="181" y="227"/>
                    <a:pt x="181" y="227"/>
                    <a:pt x="181" y="226"/>
                  </a:cubicBezTo>
                  <a:cubicBezTo>
                    <a:pt x="181" y="227"/>
                    <a:pt x="181" y="228"/>
                    <a:pt x="181" y="229"/>
                  </a:cubicBezTo>
                  <a:close/>
                  <a:moveTo>
                    <a:pt x="182" y="220"/>
                  </a:moveTo>
                  <a:cubicBezTo>
                    <a:pt x="182" y="221"/>
                    <a:pt x="182" y="221"/>
                    <a:pt x="182" y="221"/>
                  </a:cubicBezTo>
                  <a:cubicBezTo>
                    <a:pt x="183" y="215"/>
                    <a:pt x="184" y="208"/>
                    <a:pt x="185" y="202"/>
                  </a:cubicBezTo>
                  <a:cubicBezTo>
                    <a:pt x="185" y="203"/>
                    <a:pt x="185" y="204"/>
                    <a:pt x="185" y="205"/>
                  </a:cubicBezTo>
                  <a:cubicBezTo>
                    <a:pt x="184" y="210"/>
                    <a:pt x="183" y="215"/>
                    <a:pt x="182" y="220"/>
                  </a:cubicBezTo>
                  <a:close/>
                  <a:moveTo>
                    <a:pt x="185" y="186"/>
                  </a:moveTo>
                  <a:cubicBezTo>
                    <a:pt x="185" y="187"/>
                    <a:pt x="184" y="189"/>
                    <a:pt x="184" y="190"/>
                  </a:cubicBezTo>
                  <a:cubicBezTo>
                    <a:pt x="183" y="191"/>
                    <a:pt x="182" y="192"/>
                    <a:pt x="181" y="193"/>
                  </a:cubicBezTo>
                  <a:cubicBezTo>
                    <a:pt x="181" y="191"/>
                    <a:pt x="181" y="189"/>
                    <a:pt x="181" y="187"/>
                  </a:cubicBezTo>
                  <a:cubicBezTo>
                    <a:pt x="181" y="186"/>
                    <a:pt x="181" y="185"/>
                    <a:pt x="181" y="185"/>
                  </a:cubicBezTo>
                  <a:cubicBezTo>
                    <a:pt x="183" y="183"/>
                    <a:pt x="184" y="181"/>
                    <a:pt x="186" y="180"/>
                  </a:cubicBezTo>
                  <a:cubicBezTo>
                    <a:pt x="186" y="182"/>
                    <a:pt x="186" y="184"/>
                    <a:pt x="185" y="186"/>
                  </a:cubicBezTo>
                  <a:close/>
                  <a:moveTo>
                    <a:pt x="185" y="179"/>
                  </a:moveTo>
                  <a:cubicBezTo>
                    <a:pt x="184" y="179"/>
                    <a:pt x="184" y="180"/>
                    <a:pt x="183" y="180"/>
                  </a:cubicBezTo>
                  <a:cubicBezTo>
                    <a:pt x="183" y="179"/>
                    <a:pt x="183" y="178"/>
                    <a:pt x="183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84" y="175"/>
                    <a:pt x="186" y="173"/>
                    <a:pt x="188" y="172"/>
                  </a:cubicBezTo>
                  <a:cubicBezTo>
                    <a:pt x="187" y="175"/>
                    <a:pt x="187" y="177"/>
                    <a:pt x="186" y="180"/>
                  </a:cubicBezTo>
                  <a:lnTo>
                    <a:pt x="185" y="179"/>
                  </a:lnTo>
                  <a:close/>
                  <a:moveTo>
                    <a:pt x="187" y="195"/>
                  </a:moveTo>
                  <a:cubicBezTo>
                    <a:pt x="187" y="190"/>
                    <a:pt x="188" y="185"/>
                    <a:pt x="189" y="180"/>
                  </a:cubicBezTo>
                  <a:cubicBezTo>
                    <a:pt x="189" y="180"/>
                    <a:pt x="189" y="180"/>
                    <a:pt x="189" y="179"/>
                  </a:cubicBezTo>
                  <a:cubicBezTo>
                    <a:pt x="188" y="185"/>
                    <a:pt x="188" y="190"/>
                    <a:pt x="187" y="195"/>
                  </a:cubicBezTo>
                  <a:close/>
                  <a:moveTo>
                    <a:pt x="188" y="218"/>
                  </a:moveTo>
                  <a:cubicBezTo>
                    <a:pt x="189" y="215"/>
                    <a:pt x="189" y="212"/>
                    <a:pt x="190" y="210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90" y="212"/>
                    <a:pt x="189" y="215"/>
                    <a:pt x="189" y="219"/>
                  </a:cubicBezTo>
                  <a:cubicBezTo>
                    <a:pt x="189" y="218"/>
                    <a:pt x="189" y="218"/>
                    <a:pt x="188" y="218"/>
                  </a:cubicBezTo>
                  <a:close/>
                  <a:moveTo>
                    <a:pt x="188" y="237"/>
                  </a:moveTo>
                  <a:cubicBezTo>
                    <a:pt x="190" y="225"/>
                    <a:pt x="192" y="209"/>
                    <a:pt x="194" y="193"/>
                  </a:cubicBezTo>
                  <a:cubicBezTo>
                    <a:pt x="195" y="187"/>
                    <a:pt x="196" y="180"/>
                    <a:pt x="198" y="174"/>
                  </a:cubicBezTo>
                  <a:cubicBezTo>
                    <a:pt x="199" y="173"/>
                    <a:pt x="200" y="172"/>
                    <a:pt x="201" y="171"/>
                  </a:cubicBezTo>
                  <a:cubicBezTo>
                    <a:pt x="200" y="173"/>
                    <a:pt x="200" y="174"/>
                    <a:pt x="200" y="175"/>
                  </a:cubicBezTo>
                  <a:cubicBezTo>
                    <a:pt x="200" y="176"/>
                    <a:pt x="200" y="177"/>
                    <a:pt x="200" y="178"/>
                  </a:cubicBezTo>
                  <a:cubicBezTo>
                    <a:pt x="200" y="178"/>
                    <a:pt x="200" y="178"/>
                    <a:pt x="200" y="178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9" y="179"/>
                    <a:pt x="199" y="179"/>
                    <a:pt x="199" y="179"/>
                  </a:cubicBezTo>
                  <a:cubicBezTo>
                    <a:pt x="197" y="190"/>
                    <a:pt x="196" y="201"/>
                    <a:pt x="193" y="212"/>
                  </a:cubicBezTo>
                  <a:cubicBezTo>
                    <a:pt x="195" y="212"/>
                    <a:pt x="195" y="212"/>
                    <a:pt x="195" y="212"/>
                  </a:cubicBezTo>
                  <a:cubicBezTo>
                    <a:pt x="195" y="215"/>
                    <a:pt x="194" y="218"/>
                    <a:pt x="194" y="221"/>
                  </a:cubicBezTo>
                  <a:cubicBezTo>
                    <a:pt x="193" y="221"/>
                    <a:pt x="193" y="221"/>
                    <a:pt x="193" y="222"/>
                  </a:cubicBezTo>
                  <a:cubicBezTo>
                    <a:pt x="193" y="222"/>
                    <a:pt x="193" y="222"/>
                    <a:pt x="193" y="222"/>
                  </a:cubicBezTo>
                  <a:cubicBezTo>
                    <a:pt x="193" y="224"/>
                    <a:pt x="193" y="226"/>
                    <a:pt x="192" y="228"/>
                  </a:cubicBezTo>
                  <a:cubicBezTo>
                    <a:pt x="192" y="228"/>
                    <a:pt x="192" y="228"/>
                    <a:pt x="192" y="228"/>
                  </a:cubicBezTo>
                  <a:cubicBezTo>
                    <a:pt x="191" y="230"/>
                    <a:pt x="191" y="230"/>
                    <a:pt x="191" y="230"/>
                  </a:cubicBezTo>
                  <a:cubicBezTo>
                    <a:pt x="192" y="230"/>
                    <a:pt x="192" y="230"/>
                    <a:pt x="192" y="230"/>
                  </a:cubicBezTo>
                  <a:cubicBezTo>
                    <a:pt x="192" y="231"/>
                    <a:pt x="192" y="233"/>
                    <a:pt x="191" y="234"/>
                  </a:cubicBezTo>
                  <a:cubicBezTo>
                    <a:pt x="190" y="235"/>
                    <a:pt x="189" y="236"/>
                    <a:pt x="188" y="237"/>
                  </a:cubicBezTo>
                  <a:close/>
                  <a:moveTo>
                    <a:pt x="188" y="301"/>
                  </a:moveTo>
                  <a:cubicBezTo>
                    <a:pt x="188" y="299"/>
                    <a:pt x="188" y="292"/>
                    <a:pt x="189" y="284"/>
                  </a:cubicBezTo>
                  <a:cubicBezTo>
                    <a:pt x="189" y="290"/>
                    <a:pt x="189" y="295"/>
                    <a:pt x="189" y="300"/>
                  </a:cubicBezTo>
                  <a:cubicBezTo>
                    <a:pt x="188" y="306"/>
                    <a:pt x="187" y="312"/>
                    <a:pt x="186" y="319"/>
                  </a:cubicBezTo>
                  <a:cubicBezTo>
                    <a:pt x="187" y="313"/>
                    <a:pt x="187" y="307"/>
                    <a:pt x="188" y="301"/>
                  </a:cubicBezTo>
                  <a:close/>
                  <a:moveTo>
                    <a:pt x="189" y="370"/>
                  </a:moveTo>
                  <a:cubicBezTo>
                    <a:pt x="189" y="371"/>
                    <a:pt x="189" y="371"/>
                    <a:pt x="189" y="372"/>
                  </a:cubicBezTo>
                  <a:cubicBezTo>
                    <a:pt x="189" y="372"/>
                    <a:pt x="189" y="372"/>
                    <a:pt x="189" y="372"/>
                  </a:cubicBezTo>
                  <a:cubicBezTo>
                    <a:pt x="189" y="372"/>
                    <a:pt x="189" y="371"/>
                    <a:pt x="189" y="371"/>
                  </a:cubicBezTo>
                  <a:cubicBezTo>
                    <a:pt x="189" y="371"/>
                    <a:pt x="189" y="371"/>
                    <a:pt x="189" y="370"/>
                  </a:cubicBezTo>
                  <a:close/>
                  <a:moveTo>
                    <a:pt x="185" y="391"/>
                  </a:moveTo>
                  <a:cubicBezTo>
                    <a:pt x="187" y="390"/>
                    <a:pt x="188" y="389"/>
                    <a:pt x="189" y="389"/>
                  </a:cubicBezTo>
                  <a:cubicBezTo>
                    <a:pt x="190" y="388"/>
                    <a:pt x="190" y="388"/>
                    <a:pt x="190" y="388"/>
                  </a:cubicBezTo>
                  <a:cubicBezTo>
                    <a:pt x="190" y="388"/>
                    <a:pt x="191" y="388"/>
                    <a:pt x="192" y="387"/>
                  </a:cubicBezTo>
                  <a:cubicBezTo>
                    <a:pt x="192" y="387"/>
                    <a:pt x="192" y="387"/>
                    <a:pt x="192" y="387"/>
                  </a:cubicBezTo>
                  <a:cubicBezTo>
                    <a:pt x="190" y="389"/>
                    <a:pt x="188" y="391"/>
                    <a:pt x="185" y="392"/>
                  </a:cubicBezTo>
                  <a:cubicBezTo>
                    <a:pt x="185" y="392"/>
                    <a:pt x="185" y="391"/>
                    <a:pt x="185" y="391"/>
                  </a:cubicBezTo>
                  <a:close/>
                  <a:moveTo>
                    <a:pt x="180" y="368"/>
                  </a:moveTo>
                  <a:cubicBezTo>
                    <a:pt x="180" y="368"/>
                    <a:pt x="180" y="368"/>
                    <a:pt x="180" y="368"/>
                  </a:cubicBezTo>
                  <a:cubicBezTo>
                    <a:pt x="180" y="368"/>
                    <a:pt x="180" y="369"/>
                    <a:pt x="179" y="370"/>
                  </a:cubicBezTo>
                  <a:cubicBezTo>
                    <a:pt x="179" y="369"/>
                    <a:pt x="180" y="368"/>
                    <a:pt x="180" y="368"/>
                  </a:cubicBezTo>
                  <a:close/>
                  <a:moveTo>
                    <a:pt x="178" y="393"/>
                  </a:moveTo>
                  <a:cubicBezTo>
                    <a:pt x="178" y="393"/>
                    <a:pt x="178" y="393"/>
                    <a:pt x="178" y="393"/>
                  </a:cubicBezTo>
                  <a:cubicBezTo>
                    <a:pt x="179" y="390"/>
                    <a:pt x="179" y="387"/>
                    <a:pt x="180" y="383"/>
                  </a:cubicBezTo>
                  <a:cubicBezTo>
                    <a:pt x="180" y="384"/>
                    <a:pt x="180" y="384"/>
                    <a:pt x="180" y="384"/>
                  </a:cubicBezTo>
                  <a:cubicBezTo>
                    <a:pt x="180" y="385"/>
                    <a:pt x="180" y="387"/>
                    <a:pt x="180" y="388"/>
                  </a:cubicBezTo>
                  <a:cubicBezTo>
                    <a:pt x="180" y="390"/>
                    <a:pt x="180" y="393"/>
                    <a:pt x="180" y="395"/>
                  </a:cubicBezTo>
                  <a:cubicBezTo>
                    <a:pt x="179" y="396"/>
                    <a:pt x="178" y="396"/>
                    <a:pt x="178" y="397"/>
                  </a:cubicBezTo>
                  <a:cubicBezTo>
                    <a:pt x="178" y="395"/>
                    <a:pt x="178" y="394"/>
                    <a:pt x="178" y="393"/>
                  </a:cubicBezTo>
                  <a:close/>
                  <a:moveTo>
                    <a:pt x="175" y="430"/>
                  </a:moveTo>
                  <a:cubicBezTo>
                    <a:pt x="176" y="431"/>
                    <a:pt x="177" y="432"/>
                    <a:pt x="178" y="432"/>
                  </a:cubicBezTo>
                  <a:cubicBezTo>
                    <a:pt x="178" y="432"/>
                    <a:pt x="178" y="432"/>
                    <a:pt x="178" y="433"/>
                  </a:cubicBezTo>
                  <a:cubicBezTo>
                    <a:pt x="177" y="433"/>
                    <a:pt x="177" y="433"/>
                    <a:pt x="177" y="434"/>
                  </a:cubicBezTo>
                  <a:cubicBezTo>
                    <a:pt x="176" y="434"/>
                    <a:pt x="176" y="434"/>
                    <a:pt x="176" y="434"/>
                  </a:cubicBezTo>
                  <a:cubicBezTo>
                    <a:pt x="175" y="435"/>
                    <a:pt x="175" y="435"/>
                    <a:pt x="175" y="435"/>
                  </a:cubicBezTo>
                  <a:cubicBezTo>
                    <a:pt x="175" y="434"/>
                    <a:pt x="175" y="432"/>
                    <a:pt x="175" y="430"/>
                  </a:cubicBezTo>
                  <a:close/>
                  <a:moveTo>
                    <a:pt x="175" y="437"/>
                  </a:moveTo>
                  <a:cubicBezTo>
                    <a:pt x="175" y="438"/>
                    <a:pt x="176" y="439"/>
                    <a:pt x="176" y="439"/>
                  </a:cubicBezTo>
                  <a:cubicBezTo>
                    <a:pt x="176" y="439"/>
                    <a:pt x="176" y="439"/>
                    <a:pt x="176" y="440"/>
                  </a:cubicBezTo>
                  <a:cubicBezTo>
                    <a:pt x="176" y="440"/>
                    <a:pt x="175" y="440"/>
                    <a:pt x="175" y="441"/>
                  </a:cubicBezTo>
                  <a:cubicBezTo>
                    <a:pt x="175" y="441"/>
                    <a:pt x="175" y="441"/>
                    <a:pt x="175" y="441"/>
                  </a:cubicBezTo>
                  <a:cubicBezTo>
                    <a:pt x="175" y="440"/>
                    <a:pt x="175" y="438"/>
                    <a:pt x="175" y="437"/>
                  </a:cubicBezTo>
                  <a:close/>
                  <a:moveTo>
                    <a:pt x="175" y="454"/>
                  </a:moveTo>
                  <a:cubicBezTo>
                    <a:pt x="175" y="454"/>
                    <a:pt x="175" y="454"/>
                    <a:pt x="174" y="454"/>
                  </a:cubicBezTo>
                  <a:cubicBezTo>
                    <a:pt x="175" y="453"/>
                    <a:pt x="175" y="453"/>
                    <a:pt x="176" y="453"/>
                  </a:cubicBezTo>
                  <a:cubicBezTo>
                    <a:pt x="175" y="452"/>
                    <a:pt x="175" y="452"/>
                    <a:pt x="175" y="452"/>
                  </a:cubicBezTo>
                  <a:cubicBezTo>
                    <a:pt x="175" y="452"/>
                    <a:pt x="176" y="452"/>
                    <a:pt x="176" y="451"/>
                  </a:cubicBezTo>
                  <a:cubicBezTo>
                    <a:pt x="175" y="451"/>
                    <a:pt x="175" y="451"/>
                    <a:pt x="175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1"/>
                    <a:pt x="176" y="451"/>
                    <a:pt x="176" y="451"/>
                  </a:cubicBezTo>
                  <a:cubicBezTo>
                    <a:pt x="176" y="452"/>
                    <a:pt x="176" y="453"/>
                    <a:pt x="175" y="454"/>
                  </a:cubicBezTo>
                  <a:close/>
                  <a:moveTo>
                    <a:pt x="174" y="450"/>
                  </a:moveTo>
                  <a:cubicBezTo>
                    <a:pt x="174" y="451"/>
                    <a:pt x="174" y="451"/>
                    <a:pt x="174" y="451"/>
                  </a:cubicBezTo>
                  <a:cubicBezTo>
                    <a:pt x="174" y="449"/>
                    <a:pt x="174" y="447"/>
                    <a:pt x="174" y="445"/>
                  </a:cubicBezTo>
                  <a:cubicBezTo>
                    <a:pt x="175" y="445"/>
                    <a:pt x="176" y="446"/>
                    <a:pt x="177" y="445"/>
                  </a:cubicBezTo>
                  <a:cubicBezTo>
                    <a:pt x="178" y="445"/>
                    <a:pt x="178" y="445"/>
                    <a:pt x="178" y="445"/>
                  </a:cubicBezTo>
                  <a:cubicBezTo>
                    <a:pt x="178" y="445"/>
                    <a:pt x="178" y="445"/>
                    <a:pt x="178" y="445"/>
                  </a:cubicBezTo>
                  <a:cubicBezTo>
                    <a:pt x="178" y="445"/>
                    <a:pt x="178" y="445"/>
                    <a:pt x="179" y="445"/>
                  </a:cubicBezTo>
                  <a:cubicBezTo>
                    <a:pt x="179" y="445"/>
                    <a:pt x="179" y="445"/>
                    <a:pt x="179" y="445"/>
                  </a:cubicBezTo>
                  <a:cubicBezTo>
                    <a:pt x="179" y="445"/>
                    <a:pt x="179" y="446"/>
                    <a:pt x="178" y="446"/>
                  </a:cubicBezTo>
                  <a:cubicBezTo>
                    <a:pt x="177" y="446"/>
                    <a:pt x="177" y="446"/>
                    <a:pt x="177" y="446"/>
                  </a:cubicBezTo>
                  <a:cubicBezTo>
                    <a:pt x="176" y="447"/>
                    <a:pt x="175" y="449"/>
                    <a:pt x="174" y="450"/>
                  </a:cubicBezTo>
                  <a:close/>
                  <a:moveTo>
                    <a:pt x="182" y="453"/>
                  </a:moveTo>
                  <a:cubicBezTo>
                    <a:pt x="180" y="454"/>
                    <a:pt x="179" y="454"/>
                    <a:pt x="177" y="454"/>
                  </a:cubicBezTo>
                  <a:cubicBezTo>
                    <a:pt x="178" y="452"/>
                    <a:pt x="178" y="451"/>
                    <a:pt x="179" y="450"/>
                  </a:cubicBezTo>
                  <a:cubicBezTo>
                    <a:pt x="179" y="449"/>
                    <a:pt x="179" y="449"/>
                    <a:pt x="179" y="449"/>
                  </a:cubicBezTo>
                  <a:cubicBezTo>
                    <a:pt x="179" y="449"/>
                    <a:pt x="179" y="449"/>
                    <a:pt x="179" y="449"/>
                  </a:cubicBezTo>
                  <a:cubicBezTo>
                    <a:pt x="180" y="448"/>
                    <a:pt x="180" y="447"/>
                    <a:pt x="181" y="446"/>
                  </a:cubicBezTo>
                  <a:cubicBezTo>
                    <a:pt x="181" y="446"/>
                    <a:pt x="181" y="446"/>
                    <a:pt x="181" y="446"/>
                  </a:cubicBezTo>
                  <a:cubicBezTo>
                    <a:pt x="181" y="447"/>
                    <a:pt x="180" y="448"/>
                    <a:pt x="180" y="449"/>
                  </a:cubicBezTo>
                  <a:cubicBezTo>
                    <a:pt x="180" y="449"/>
                    <a:pt x="180" y="449"/>
                    <a:pt x="180" y="449"/>
                  </a:cubicBezTo>
                  <a:cubicBezTo>
                    <a:pt x="180" y="450"/>
                    <a:pt x="180" y="450"/>
                    <a:pt x="180" y="450"/>
                  </a:cubicBezTo>
                  <a:cubicBezTo>
                    <a:pt x="180" y="450"/>
                    <a:pt x="180" y="450"/>
                    <a:pt x="181" y="451"/>
                  </a:cubicBezTo>
                  <a:cubicBezTo>
                    <a:pt x="181" y="451"/>
                    <a:pt x="181" y="451"/>
                    <a:pt x="181" y="451"/>
                  </a:cubicBezTo>
                  <a:cubicBezTo>
                    <a:pt x="181" y="451"/>
                    <a:pt x="182" y="451"/>
                    <a:pt x="182" y="451"/>
                  </a:cubicBezTo>
                  <a:cubicBezTo>
                    <a:pt x="182" y="451"/>
                    <a:pt x="182" y="451"/>
                    <a:pt x="183" y="451"/>
                  </a:cubicBezTo>
                  <a:cubicBezTo>
                    <a:pt x="183" y="451"/>
                    <a:pt x="183" y="451"/>
                    <a:pt x="183" y="450"/>
                  </a:cubicBezTo>
                  <a:cubicBezTo>
                    <a:pt x="183" y="451"/>
                    <a:pt x="182" y="452"/>
                    <a:pt x="182" y="453"/>
                  </a:cubicBezTo>
                  <a:close/>
                  <a:moveTo>
                    <a:pt x="180" y="431"/>
                  </a:moveTo>
                  <a:cubicBezTo>
                    <a:pt x="180" y="431"/>
                    <a:pt x="180" y="431"/>
                    <a:pt x="180" y="431"/>
                  </a:cubicBezTo>
                  <a:cubicBezTo>
                    <a:pt x="180" y="431"/>
                    <a:pt x="181" y="431"/>
                    <a:pt x="181" y="430"/>
                  </a:cubicBezTo>
                  <a:cubicBezTo>
                    <a:pt x="181" y="430"/>
                    <a:pt x="181" y="430"/>
                    <a:pt x="181" y="430"/>
                  </a:cubicBezTo>
                  <a:cubicBezTo>
                    <a:pt x="181" y="431"/>
                    <a:pt x="180" y="431"/>
                    <a:pt x="180" y="431"/>
                  </a:cubicBezTo>
                  <a:close/>
                  <a:moveTo>
                    <a:pt x="184" y="453"/>
                  </a:moveTo>
                  <a:cubicBezTo>
                    <a:pt x="184" y="453"/>
                    <a:pt x="184" y="452"/>
                    <a:pt x="185" y="452"/>
                  </a:cubicBezTo>
                  <a:cubicBezTo>
                    <a:pt x="185" y="452"/>
                    <a:pt x="185" y="452"/>
                    <a:pt x="185" y="452"/>
                  </a:cubicBezTo>
                  <a:cubicBezTo>
                    <a:pt x="185" y="453"/>
                    <a:pt x="185" y="453"/>
                    <a:pt x="184" y="453"/>
                  </a:cubicBezTo>
                  <a:close/>
                  <a:moveTo>
                    <a:pt x="186" y="452"/>
                  </a:moveTo>
                  <a:cubicBezTo>
                    <a:pt x="187" y="452"/>
                    <a:pt x="187" y="452"/>
                    <a:pt x="187" y="452"/>
                  </a:cubicBezTo>
                  <a:cubicBezTo>
                    <a:pt x="187" y="452"/>
                    <a:pt x="187" y="452"/>
                    <a:pt x="187" y="452"/>
                  </a:cubicBezTo>
                  <a:lnTo>
                    <a:pt x="186" y="452"/>
                  </a:lnTo>
                  <a:close/>
                  <a:moveTo>
                    <a:pt x="186" y="446"/>
                  </a:moveTo>
                  <a:cubicBezTo>
                    <a:pt x="185" y="446"/>
                    <a:pt x="185" y="446"/>
                    <a:pt x="185" y="447"/>
                  </a:cubicBezTo>
                  <a:cubicBezTo>
                    <a:pt x="184" y="447"/>
                    <a:pt x="184" y="448"/>
                    <a:pt x="184" y="449"/>
                  </a:cubicBezTo>
                  <a:cubicBezTo>
                    <a:pt x="183" y="448"/>
                    <a:pt x="183" y="448"/>
                    <a:pt x="183" y="448"/>
                  </a:cubicBezTo>
                  <a:cubicBezTo>
                    <a:pt x="183" y="448"/>
                    <a:pt x="182" y="449"/>
                    <a:pt x="182" y="449"/>
                  </a:cubicBezTo>
                  <a:cubicBezTo>
                    <a:pt x="182" y="448"/>
                    <a:pt x="183" y="447"/>
                    <a:pt x="183" y="445"/>
                  </a:cubicBezTo>
                  <a:cubicBezTo>
                    <a:pt x="184" y="444"/>
                    <a:pt x="186" y="444"/>
                    <a:pt x="187" y="443"/>
                  </a:cubicBezTo>
                  <a:cubicBezTo>
                    <a:pt x="187" y="444"/>
                    <a:pt x="186" y="445"/>
                    <a:pt x="186" y="446"/>
                  </a:cubicBezTo>
                  <a:close/>
                  <a:moveTo>
                    <a:pt x="212" y="441"/>
                  </a:moveTo>
                  <a:cubicBezTo>
                    <a:pt x="207" y="444"/>
                    <a:pt x="202" y="446"/>
                    <a:pt x="198" y="448"/>
                  </a:cubicBezTo>
                  <a:cubicBezTo>
                    <a:pt x="199" y="447"/>
                    <a:pt x="200" y="446"/>
                    <a:pt x="201" y="445"/>
                  </a:cubicBezTo>
                  <a:cubicBezTo>
                    <a:pt x="203" y="444"/>
                    <a:pt x="204" y="443"/>
                    <a:pt x="206" y="443"/>
                  </a:cubicBezTo>
                  <a:cubicBezTo>
                    <a:pt x="207" y="443"/>
                    <a:pt x="209" y="443"/>
                    <a:pt x="210" y="442"/>
                  </a:cubicBezTo>
                  <a:cubicBezTo>
                    <a:pt x="210" y="441"/>
                    <a:pt x="210" y="441"/>
                    <a:pt x="210" y="441"/>
                  </a:cubicBezTo>
                  <a:cubicBezTo>
                    <a:pt x="211" y="441"/>
                    <a:pt x="212" y="441"/>
                    <a:pt x="213" y="441"/>
                  </a:cubicBezTo>
                  <a:lnTo>
                    <a:pt x="212" y="441"/>
                  </a:lnTo>
                  <a:close/>
                  <a:moveTo>
                    <a:pt x="203" y="442"/>
                  </a:moveTo>
                  <a:cubicBezTo>
                    <a:pt x="204" y="441"/>
                    <a:pt x="204" y="441"/>
                    <a:pt x="204" y="440"/>
                  </a:cubicBezTo>
                  <a:cubicBezTo>
                    <a:pt x="204" y="441"/>
                    <a:pt x="204" y="441"/>
                    <a:pt x="204" y="441"/>
                  </a:cubicBezTo>
                  <a:cubicBezTo>
                    <a:pt x="204" y="441"/>
                    <a:pt x="204" y="441"/>
                    <a:pt x="203" y="442"/>
                  </a:cubicBezTo>
                  <a:close/>
                  <a:moveTo>
                    <a:pt x="215" y="439"/>
                  </a:moveTo>
                  <a:cubicBezTo>
                    <a:pt x="214" y="439"/>
                    <a:pt x="214" y="439"/>
                    <a:pt x="214" y="439"/>
                  </a:cubicBezTo>
                  <a:cubicBezTo>
                    <a:pt x="214" y="439"/>
                    <a:pt x="214" y="439"/>
                    <a:pt x="214" y="439"/>
                  </a:cubicBezTo>
                  <a:cubicBezTo>
                    <a:pt x="214" y="439"/>
                    <a:pt x="215" y="438"/>
                    <a:pt x="215" y="438"/>
                  </a:cubicBezTo>
                  <a:cubicBezTo>
                    <a:pt x="215" y="437"/>
                    <a:pt x="215" y="437"/>
                    <a:pt x="216" y="436"/>
                  </a:cubicBezTo>
                  <a:cubicBezTo>
                    <a:pt x="216" y="437"/>
                    <a:pt x="216" y="438"/>
                    <a:pt x="216" y="439"/>
                  </a:cubicBezTo>
                  <a:lnTo>
                    <a:pt x="215" y="439"/>
                  </a:lnTo>
                  <a:close/>
                  <a:moveTo>
                    <a:pt x="219" y="393"/>
                  </a:moveTo>
                  <a:cubicBezTo>
                    <a:pt x="217" y="400"/>
                    <a:pt x="216" y="408"/>
                    <a:pt x="216" y="416"/>
                  </a:cubicBezTo>
                  <a:cubicBezTo>
                    <a:pt x="215" y="419"/>
                    <a:pt x="214" y="421"/>
                    <a:pt x="213" y="423"/>
                  </a:cubicBezTo>
                  <a:cubicBezTo>
                    <a:pt x="212" y="420"/>
                    <a:pt x="211" y="418"/>
                    <a:pt x="209" y="416"/>
                  </a:cubicBezTo>
                  <a:cubicBezTo>
                    <a:pt x="209" y="415"/>
                    <a:pt x="209" y="415"/>
                    <a:pt x="209" y="414"/>
                  </a:cubicBezTo>
                  <a:cubicBezTo>
                    <a:pt x="208" y="411"/>
                    <a:pt x="204" y="411"/>
                    <a:pt x="203" y="413"/>
                  </a:cubicBezTo>
                  <a:cubicBezTo>
                    <a:pt x="202" y="414"/>
                    <a:pt x="201" y="416"/>
                    <a:pt x="201" y="417"/>
                  </a:cubicBezTo>
                  <a:cubicBezTo>
                    <a:pt x="194" y="417"/>
                    <a:pt x="188" y="419"/>
                    <a:pt x="182" y="423"/>
                  </a:cubicBezTo>
                  <a:cubicBezTo>
                    <a:pt x="183" y="418"/>
                    <a:pt x="184" y="414"/>
                    <a:pt x="185" y="412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6" y="411"/>
                    <a:pt x="186" y="411"/>
                    <a:pt x="186" y="410"/>
                  </a:cubicBezTo>
                  <a:cubicBezTo>
                    <a:pt x="186" y="410"/>
                    <a:pt x="186" y="410"/>
                    <a:pt x="186" y="410"/>
                  </a:cubicBezTo>
                  <a:cubicBezTo>
                    <a:pt x="186" y="410"/>
                    <a:pt x="186" y="410"/>
                    <a:pt x="186" y="410"/>
                  </a:cubicBezTo>
                  <a:cubicBezTo>
                    <a:pt x="186" y="409"/>
                    <a:pt x="185" y="409"/>
                    <a:pt x="185" y="409"/>
                  </a:cubicBezTo>
                  <a:cubicBezTo>
                    <a:pt x="185" y="409"/>
                    <a:pt x="184" y="409"/>
                    <a:pt x="184" y="409"/>
                  </a:cubicBezTo>
                  <a:cubicBezTo>
                    <a:pt x="184" y="410"/>
                    <a:pt x="184" y="410"/>
                    <a:pt x="184" y="410"/>
                  </a:cubicBezTo>
                  <a:cubicBezTo>
                    <a:pt x="184" y="410"/>
                    <a:pt x="184" y="410"/>
                    <a:pt x="184" y="411"/>
                  </a:cubicBezTo>
                  <a:cubicBezTo>
                    <a:pt x="184" y="411"/>
                    <a:pt x="184" y="411"/>
                    <a:pt x="184" y="411"/>
                  </a:cubicBezTo>
                  <a:cubicBezTo>
                    <a:pt x="184" y="411"/>
                    <a:pt x="184" y="411"/>
                    <a:pt x="184" y="411"/>
                  </a:cubicBezTo>
                  <a:cubicBezTo>
                    <a:pt x="183" y="413"/>
                    <a:pt x="181" y="418"/>
                    <a:pt x="180" y="424"/>
                  </a:cubicBezTo>
                  <a:cubicBezTo>
                    <a:pt x="178" y="425"/>
                    <a:pt x="177" y="426"/>
                    <a:pt x="176" y="427"/>
                  </a:cubicBezTo>
                  <a:cubicBezTo>
                    <a:pt x="176" y="427"/>
                    <a:pt x="176" y="427"/>
                    <a:pt x="176" y="427"/>
                  </a:cubicBezTo>
                  <a:cubicBezTo>
                    <a:pt x="176" y="419"/>
                    <a:pt x="177" y="412"/>
                    <a:pt x="177" y="404"/>
                  </a:cubicBezTo>
                  <a:cubicBezTo>
                    <a:pt x="178" y="404"/>
                    <a:pt x="179" y="404"/>
                    <a:pt x="181" y="404"/>
                  </a:cubicBezTo>
                  <a:cubicBezTo>
                    <a:pt x="181" y="404"/>
                    <a:pt x="182" y="404"/>
                    <a:pt x="182" y="403"/>
                  </a:cubicBezTo>
                  <a:cubicBezTo>
                    <a:pt x="184" y="403"/>
                    <a:pt x="185" y="402"/>
                    <a:pt x="185" y="401"/>
                  </a:cubicBezTo>
                  <a:cubicBezTo>
                    <a:pt x="185" y="400"/>
                    <a:pt x="185" y="398"/>
                    <a:pt x="185" y="397"/>
                  </a:cubicBezTo>
                  <a:cubicBezTo>
                    <a:pt x="193" y="393"/>
                    <a:pt x="201" y="387"/>
                    <a:pt x="208" y="382"/>
                  </a:cubicBezTo>
                  <a:cubicBezTo>
                    <a:pt x="209" y="382"/>
                    <a:pt x="210" y="381"/>
                    <a:pt x="211" y="381"/>
                  </a:cubicBezTo>
                  <a:cubicBezTo>
                    <a:pt x="212" y="381"/>
                    <a:pt x="212" y="380"/>
                    <a:pt x="212" y="380"/>
                  </a:cubicBezTo>
                  <a:cubicBezTo>
                    <a:pt x="215" y="378"/>
                    <a:pt x="218" y="376"/>
                    <a:pt x="221" y="375"/>
                  </a:cubicBezTo>
                  <a:cubicBezTo>
                    <a:pt x="223" y="374"/>
                    <a:pt x="222" y="370"/>
                    <a:pt x="219" y="370"/>
                  </a:cubicBezTo>
                  <a:cubicBezTo>
                    <a:pt x="219" y="370"/>
                    <a:pt x="218" y="371"/>
                    <a:pt x="218" y="371"/>
                  </a:cubicBezTo>
                  <a:cubicBezTo>
                    <a:pt x="220" y="366"/>
                    <a:pt x="222" y="360"/>
                    <a:pt x="223" y="354"/>
                  </a:cubicBezTo>
                  <a:cubicBezTo>
                    <a:pt x="223" y="358"/>
                    <a:pt x="223" y="361"/>
                    <a:pt x="224" y="364"/>
                  </a:cubicBezTo>
                  <a:cubicBezTo>
                    <a:pt x="222" y="374"/>
                    <a:pt x="220" y="383"/>
                    <a:pt x="219" y="393"/>
                  </a:cubicBezTo>
                  <a:close/>
                  <a:moveTo>
                    <a:pt x="218" y="230"/>
                  </a:moveTo>
                  <a:cubicBezTo>
                    <a:pt x="218" y="229"/>
                    <a:pt x="218" y="229"/>
                    <a:pt x="218" y="229"/>
                  </a:cubicBezTo>
                  <a:cubicBezTo>
                    <a:pt x="219" y="229"/>
                    <a:pt x="219" y="229"/>
                    <a:pt x="220" y="229"/>
                  </a:cubicBezTo>
                  <a:cubicBezTo>
                    <a:pt x="220" y="229"/>
                    <a:pt x="220" y="229"/>
                    <a:pt x="220" y="229"/>
                  </a:cubicBezTo>
                  <a:cubicBezTo>
                    <a:pt x="219" y="229"/>
                    <a:pt x="218" y="230"/>
                    <a:pt x="218" y="230"/>
                  </a:cubicBezTo>
                  <a:close/>
                  <a:moveTo>
                    <a:pt x="218" y="203"/>
                  </a:moveTo>
                  <a:cubicBezTo>
                    <a:pt x="219" y="202"/>
                    <a:pt x="219" y="201"/>
                    <a:pt x="220" y="201"/>
                  </a:cubicBezTo>
                  <a:cubicBezTo>
                    <a:pt x="223" y="200"/>
                    <a:pt x="225" y="200"/>
                    <a:pt x="228" y="200"/>
                  </a:cubicBezTo>
                  <a:cubicBezTo>
                    <a:pt x="227" y="200"/>
                    <a:pt x="226" y="201"/>
                    <a:pt x="226" y="201"/>
                  </a:cubicBezTo>
                  <a:cubicBezTo>
                    <a:pt x="223" y="202"/>
                    <a:pt x="221" y="203"/>
                    <a:pt x="218" y="203"/>
                  </a:cubicBezTo>
                  <a:close/>
                  <a:moveTo>
                    <a:pt x="225" y="249"/>
                  </a:moveTo>
                  <a:cubicBezTo>
                    <a:pt x="225" y="249"/>
                    <a:pt x="225" y="248"/>
                    <a:pt x="225" y="248"/>
                  </a:cubicBezTo>
                  <a:cubicBezTo>
                    <a:pt x="225" y="245"/>
                    <a:pt x="225" y="242"/>
                    <a:pt x="225" y="240"/>
                  </a:cubicBezTo>
                  <a:cubicBezTo>
                    <a:pt x="226" y="239"/>
                    <a:pt x="228" y="239"/>
                    <a:pt x="229" y="238"/>
                  </a:cubicBezTo>
                  <a:cubicBezTo>
                    <a:pt x="228" y="242"/>
                    <a:pt x="227" y="246"/>
                    <a:pt x="225" y="249"/>
                  </a:cubicBezTo>
                  <a:close/>
                  <a:moveTo>
                    <a:pt x="228" y="227"/>
                  </a:moveTo>
                  <a:cubicBezTo>
                    <a:pt x="228" y="227"/>
                    <a:pt x="228" y="227"/>
                    <a:pt x="228" y="227"/>
                  </a:cubicBezTo>
                  <a:cubicBezTo>
                    <a:pt x="228" y="227"/>
                    <a:pt x="228" y="227"/>
                    <a:pt x="228" y="227"/>
                  </a:cubicBezTo>
                  <a:close/>
                  <a:moveTo>
                    <a:pt x="233" y="207"/>
                  </a:moveTo>
                  <a:cubicBezTo>
                    <a:pt x="232" y="207"/>
                    <a:pt x="232" y="208"/>
                    <a:pt x="231" y="208"/>
                  </a:cubicBezTo>
                  <a:cubicBezTo>
                    <a:pt x="230" y="208"/>
                    <a:pt x="228" y="209"/>
                    <a:pt x="226" y="209"/>
                  </a:cubicBezTo>
                  <a:cubicBezTo>
                    <a:pt x="227" y="209"/>
                    <a:pt x="227" y="209"/>
                    <a:pt x="227" y="208"/>
                  </a:cubicBezTo>
                  <a:cubicBezTo>
                    <a:pt x="229" y="208"/>
                    <a:pt x="231" y="207"/>
                    <a:pt x="233" y="207"/>
                  </a:cubicBezTo>
                  <a:close/>
                  <a:moveTo>
                    <a:pt x="232" y="193"/>
                  </a:moveTo>
                  <a:cubicBezTo>
                    <a:pt x="231" y="193"/>
                    <a:pt x="230" y="193"/>
                    <a:pt x="229" y="193"/>
                  </a:cubicBezTo>
                  <a:cubicBezTo>
                    <a:pt x="231" y="191"/>
                    <a:pt x="234" y="190"/>
                    <a:pt x="237" y="189"/>
                  </a:cubicBezTo>
                  <a:cubicBezTo>
                    <a:pt x="240" y="187"/>
                    <a:pt x="238" y="181"/>
                    <a:pt x="234" y="183"/>
                  </a:cubicBezTo>
                  <a:cubicBezTo>
                    <a:pt x="233" y="183"/>
                    <a:pt x="232" y="184"/>
                    <a:pt x="231" y="184"/>
                  </a:cubicBezTo>
                  <a:cubicBezTo>
                    <a:pt x="226" y="184"/>
                    <a:pt x="222" y="185"/>
                    <a:pt x="218" y="187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25" y="185"/>
                    <a:pt x="231" y="182"/>
                    <a:pt x="236" y="179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29" y="181"/>
                    <a:pt x="221" y="185"/>
                    <a:pt x="214" y="184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213" y="183"/>
                    <a:pt x="213" y="183"/>
                    <a:pt x="213" y="183"/>
                  </a:cubicBezTo>
                  <a:cubicBezTo>
                    <a:pt x="213" y="182"/>
                    <a:pt x="213" y="182"/>
                    <a:pt x="213" y="182"/>
                  </a:cubicBezTo>
                  <a:cubicBezTo>
                    <a:pt x="212" y="182"/>
                    <a:pt x="212" y="182"/>
                    <a:pt x="212" y="182"/>
                  </a:cubicBezTo>
                  <a:cubicBezTo>
                    <a:pt x="213" y="181"/>
                    <a:pt x="213" y="181"/>
                    <a:pt x="214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214" y="180"/>
                    <a:pt x="215" y="180"/>
                    <a:pt x="215" y="180"/>
                  </a:cubicBezTo>
                  <a:cubicBezTo>
                    <a:pt x="219" y="180"/>
                    <a:pt x="224" y="179"/>
                    <a:pt x="228" y="177"/>
                  </a:cubicBezTo>
                  <a:cubicBezTo>
                    <a:pt x="232" y="176"/>
                    <a:pt x="237" y="173"/>
                    <a:pt x="240" y="172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6" y="172"/>
                    <a:pt x="232" y="174"/>
                    <a:pt x="227" y="176"/>
                  </a:cubicBezTo>
                  <a:cubicBezTo>
                    <a:pt x="224" y="177"/>
                    <a:pt x="220" y="178"/>
                    <a:pt x="217" y="178"/>
                  </a:cubicBezTo>
                  <a:cubicBezTo>
                    <a:pt x="217" y="178"/>
                    <a:pt x="218" y="177"/>
                    <a:pt x="219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6" y="175"/>
                    <a:pt x="232" y="172"/>
                    <a:pt x="23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41" y="168"/>
                    <a:pt x="244" y="166"/>
                    <a:pt x="247" y="165"/>
                  </a:cubicBezTo>
                  <a:cubicBezTo>
                    <a:pt x="246" y="166"/>
                    <a:pt x="246" y="166"/>
                    <a:pt x="245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8" y="166"/>
                    <a:pt x="250" y="164"/>
                    <a:pt x="251" y="162"/>
                  </a:cubicBezTo>
                  <a:cubicBezTo>
                    <a:pt x="254" y="160"/>
                    <a:pt x="257" y="158"/>
                    <a:pt x="260" y="156"/>
                  </a:cubicBezTo>
                  <a:cubicBezTo>
                    <a:pt x="260" y="158"/>
                    <a:pt x="259" y="160"/>
                    <a:pt x="259" y="161"/>
                  </a:cubicBezTo>
                  <a:cubicBezTo>
                    <a:pt x="259" y="161"/>
                    <a:pt x="259" y="161"/>
                    <a:pt x="259" y="161"/>
                  </a:cubicBezTo>
                  <a:cubicBezTo>
                    <a:pt x="258" y="161"/>
                    <a:pt x="258" y="161"/>
                    <a:pt x="257" y="162"/>
                  </a:cubicBezTo>
                  <a:cubicBezTo>
                    <a:pt x="257" y="162"/>
                    <a:pt x="257" y="162"/>
                    <a:pt x="257" y="162"/>
                  </a:cubicBezTo>
                  <a:cubicBezTo>
                    <a:pt x="257" y="162"/>
                    <a:pt x="257" y="162"/>
                    <a:pt x="257" y="162"/>
                  </a:cubicBezTo>
                  <a:cubicBezTo>
                    <a:pt x="251" y="167"/>
                    <a:pt x="244" y="173"/>
                    <a:pt x="238" y="179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2" y="177"/>
                    <a:pt x="245" y="175"/>
                    <a:pt x="248" y="172"/>
                  </a:cubicBezTo>
                  <a:cubicBezTo>
                    <a:pt x="248" y="173"/>
                    <a:pt x="248" y="174"/>
                    <a:pt x="248" y="175"/>
                  </a:cubicBezTo>
                  <a:cubicBezTo>
                    <a:pt x="247" y="176"/>
                    <a:pt x="246" y="176"/>
                    <a:pt x="246" y="178"/>
                  </a:cubicBezTo>
                  <a:cubicBezTo>
                    <a:pt x="245" y="179"/>
                    <a:pt x="244" y="182"/>
                    <a:pt x="243" y="184"/>
                  </a:cubicBezTo>
                  <a:cubicBezTo>
                    <a:pt x="243" y="185"/>
                    <a:pt x="242" y="185"/>
                    <a:pt x="242" y="186"/>
                  </a:cubicBezTo>
                  <a:cubicBezTo>
                    <a:pt x="243" y="187"/>
                    <a:pt x="243" y="187"/>
                    <a:pt x="243" y="187"/>
                  </a:cubicBezTo>
                  <a:cubicBezTo>
                    <a:pt x="242" y="187"/>
                    <a:pt x="242" y="187"/>
                    <a:pt x="242" y="188"/>
                  </a:cubicBezTo>
                  <a:cubicBezTo>
                    <a:pt x="239" y="190"/>
                    <a:pt x="236" y="192"/>
                    <a:pt x="232" y="193"/>
                  </a:cubicBezTo>
                  <a:close/>
                  <a:moveTo>
                    <a:pt x="243" y="204"/>
                  </a:moveTo>
                  <a:cubicBezTo>
                    <a:pt x="244" y="204"/>
                    <a:pt x="244" y="203"/>
                    <a:pt x="244" y="203"/>
                  </a:cubicBezTo>
                  <a:cubicBezTo>
                    <a:pt x="244" y="206"/>
                    <a:pt x="244" y="208"/>
                    <a:pt x="244" y="211"/>
                  </a:cubicBezTo>
                  <a:cubicBezTo>
                    <a:pt x="244" y="210"/>
                    <a:pt x="243" y="210"/>
                    <a:pt x="242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08"/>
                    <a:pt x="243" y="206"/>
                    <a:pt x="243" y="204"/>
                  </a:cubicBezTo>
                  <a:close/>
                  <a:moveTo>
                    <a:pt x="244" y="217"/>
                  </a:moveTo>
                  <a:cubicBezTo>
                    <a:pt x="244" y="218"/>
                    <a:pt x="244" y="218"/>
                    <a:pt x="244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4" y="218"/>
                    <a:pt x="244" y="218"/>
                    <a:pt x="244" y="217"/>
                  </a:cubicBezTo>
                  <a:close/>
                  <a:moveTo>
                    <a:pt x="241" y="199"/>
                  </a:moveTo>
                  <a:cubicBezTo>
                    <a:pt x="240" y="199"/>
                    <a:pt x="240" y="198"/>
                    <a:pt x="239" y="198"/>
                  </a:cubicBezTo>
                  <a:cubicBezTo>
                    <a:pt x="240" y="197"/>
                    <a:pt x="241" y="197"/>
                    <a:pt x="241" y="196"/>
                  </a:cubicBezTo>
                  <a:cubicBezTo>
                    <a:pt x="241" y="197"/>
                    <a:pt x="241" y="197"/>
                    <a:pt x="241" y="198"/>
                  </a:cubicBezTo>
                  <a:cubicBezTo>
                    <a:pt x="241" y="198"/>
                    <a:pt x="241" y="198"/>
                    <a:pt x="241" y="199"/>
                  </a:cubicBezTo>
                  <a:close/>
                  <a:moveTo>
                    <a:pt x="241" y="203"/>
                  </a:moveTo>
                  <a:cubicBezTo>
                    <a:pt x="241" y="204"/>
                    <a:pt x="241" y="204"/>
                    <a:pt x="241" y="204"/>
                  </a:cubicBezTo>
                  <a:cubicBezTo>
                    <a:pt x="241" y="203"/>
                    <a:pt x="241" y="203"/>
                    <a:pt x="241" y="203"/>
                  </a:cubicBezTo>
                  <a:close/>
                  <a:moveTo>
                    <a:pt x="240" y="207"/>
                  </a:moveTo>
                  <a:cubicBezTo>
                    <a:pt x="240" y="207"/>
                    <a:pt x="240" y="207"/>
                    <a:pt x="240" y="207"/>
                  </a:cubicBezTo>
                  <a:cubicBezTo>
                    <a:pt x="240" y="207"/>
                    <a:pt x="240" y="207"/>
                    <a:pt x="240" y="207"/>
                  </a:cubicBezTo>
                  <a:cubicBezTo>
                    <a:pt x="240" y="207"/>
                    <a:pt x="241" y="206"/>
                    <a:pt x="241" y="206"/>
                  </a:cubicBezTo>
                  <a:cubicBezTo>
                    <a:pt x="241" y="207"/>
                    <a:pt x="241" y="208"/>
                    <a:pt x="241" y="209"/>
                  </a:cubicBezTo>
                  <a:cubicBezTo>
                    <a:pt x="241" y="209"/>
                    <a:pt x="240" y="210"/>
                    <a:pt x="240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10"/>
                    <a:pt x="240" y="209"/>
                    <a:pt x="240" y="209"/>
                  </a:cubicBezTo>
                  <a:lnTo>
                    <a:pt x="240" y="207"/>
                  </a:lnTo>
                  <a:close/>
                  <a:moveTo>
                    <a:pt x="239" y="196"/>
                  </a:moveTo>
                  <a:cubicBezTo>
                    <a:pt x="238" y="195"/>
                    <a:pt x="237" y="194"/>
                    <a:pt x="236" y="193"/>
                  </a:cubicBezTo>
                  <a:cubicBezTo>
                    <a:pt x="238" y="192"/>
                    <a:pt x="240" y="191"/>
                    <a:pt x="242" y="190"/>
                  </a:cubicBezTo>
                  <a:cubicBezTo>
                    <a:pt x="242" y="191"/>
                    <a:pt x="242" y="192"/>
                    <a:pt x="242" y="193"/>
                  </a:cubicBezTo>
                  <a:cubicBezTo>
                    <a:pt x="241" y="194"/>
                    <a:pt x="240" y="195"/>
                    <a:pt x="239" y="196"/>
                  </a:cubicBezTo>
                  <a:close/>
                  <a:moveTo>
                    <a:pt x="237" y="216"/>
                  </a:moveTo>
                  <a:cubicBezTo>
                    <a:pt x="236" y="216"/>
                    <a:pt x="236" y="217"/>
                    <a:pt x="235" y="217"/>
                  </a:cubicBezTo>
                  <a:cubicBezTo>
                    <a:pt x="235" y="217"/>
                    <a:pt x="235" y="216"/>
                    <a:pt x="235" y="216"/>
                  </a:cubicBezTo>
                  <a:cubicBezTo>
                    <a:pt x="236" y="215"/>
                    <a:pt x="236" y="215"/>
                    <a:pt x="236" y="214"/>
                  </a:cubicBezTo>
                  <a:cubicBezTo>
                    <a:pt x="237" y="214"/>
                    <a:pt x="238" y="213"/>
                    <a:pt x="238" y="213"/>
                  </a:cubicBezTo>
                  <a:cubicBezTo>
                    <a:pt x="238" y="214"/>
                    <a:pt x="237" y="215"/>
                    <a:pt x="237" y="216"/>
                  </a:cubicBezTo>
                  <a:close/>
                  <a:moveTo>
                    <a:pt x="244" y="251"/>
                  </a:moveTo>
                  <a:cubicBezTo>
                    <a:pt x="242" y="251"/>
                    <a:pt x="240" y="251"/>
                    <a:pt x="240" y="253"/>
                  </a:cubicBezTo>
                  <a:cubicBezTo>
                    <a:pt x="240" y="255"/>
                    <a:pt x="239" y="256"/>
                    <a:pt x="239" y="257"/>
                  </a:cubicBezTo>
                  <a:cubicBezTo>
                    <a:pt x="238" y="257"/>
                    <a:pt x="238" y="257"/>
                    <a:pt x="238" y="257"/>
                  </a:cubicBezTo>
                  <a:cubicBezTo>
                    <a:pt x="238" y="256"/>
                    <a:pt x="239" y="254"/>
                    <a:pt x="238" y="253"/>
                  </a:cubicBezTo>
                  <a:cubicBezTo>
                    <a:pt x="238" y="253"/>
                    <a:pt x="238" y="253"/>
                    <a:pt x="238" y="253"/>
                  </a:cubicBezTo>
                  <a:cubicBezTo>
                    <a:pt x="239" y="249"/>
                    <a:pt x="240" y="245"/>
                    <a:pt x="240" y="241"/>
                  </a:cubicBezTo>
                  <a:cubicBezTo>
                    <a:pt x="242" y="239"/>
                    <a:pt x="243" y="237"/>
                    <a:pt x="245" y="235"/>
                  </a:cubicBezTo>
                  <a:cubicBezTo>
                    <a:pt x="244" y="240"/>
                    <a:pt x="244" y="246"/>
                    <a:pt x="244" y="251"/>
                  </a:cubicBezTo>
                  <a:close/>
                  <a:moveTo>
                    <a:pt x="244" y="200"/>
                  </a:moveTo>
                  <a:cubicBezTo>
                    <a:pt x="244" y="201"/>
                    <a:pt x="244" y="201"/>
                    <a:pt x="243" y="202"/>
                  </a:cubicBezTo>
                  <a:cubicBezTo>
                    <a:pt x="243" y="201"/>
                    <a:pt x="243" y="200"/>
                    <a:pt x="243" y="198"/>
                  </a:cubicBezTo>
                  <a:cubicBezTo>
                    <a:pt x="244" y="198"/>
                    <a:pt x="244" y="197"/>
                    <a:pt x="245" y="196"/>
                  </a:cubicBezTo>
                  <a:cubicBezTo>
                    <a:pt x="245" y="198"/>
                    <a:pt x="245" y="199"/>
                    <a:pt x="244" y="200"/>
                  </a:cubicBezTo>
                  <a:close/>
                  <a:moveTo>
                    <a:pt x="245" y="193"/>
                  </a:moveTo>
                  <a:cubicBezTo>
                    <a:pt x="244" y="194"/>
                    <a:pt x="244" y="195"/>
                    <a:pt x="243" y="195"/>
                  </a:cubicBezTo>
                  <a:cubicBezTo>
                    <a:pt x="243" y="195"/>
                    <a:pt x="243" y="194"/>
                    <a:pt x="243" y="194"/>
                  </a:cubicBezTo>
                  <a:cubicBezTo>
                    <a:pt x="244" y="193"/>
                    <a:pt x="245" y="193"/>
                    <a:pt x="245" y="192"/>
                  </a:cubicBezTo>
                  <a:cubicBezTo>
                    <a:pt x="245" y="193"/>
                    <a:pt x="245" y="193"/>
                    <a:pt x="245" y="193"/>
                  </a:cubicBezTo>
                  <a:close/>
                  <a:moveTo>
                    <a:pt x="244" y="191"/>
                  </a:moveTo>
                  <a:cubicBezTo>
                    <a:pt x="244" y="190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7"/>
                    <a:pt x="244" y="186"/>
                    <a:pt x="245" y="185"/>
                  </a:cubicBezTo>
                  <a:cubicBezTo>
                    <a:pt x="245" y="185"/>
                    <a:pt x="245" y="185"/>
                    <a:pt x="245" y="185"/>
                  </a:cubicBezTo>
                  <a:cubicBezTo>
                    <a:pt x="245" y="184"/>
                    <a:pt x="246" y="183"/>
                    <a:pt x="246" y="182"/>
                  </a:cubicBezTo>
                  <a:cubicBezTo>
                    <a:pt x="246" y="185"/>
                    <a:pt x="246" y="187"/>
                    <a:pt x="245" y="189"/>
                  </a:cubicBezTo>
                  <a:cubicBezTo>
                    <a:pt x="245" y="190"/>
                    <a:pt x="244" y="191"/>
                    <a:pt x="244" y="191"/>
                  </a:cubicBezTo>
                  <a:close/>
                  <a:moveTo>
                    <a:pt x="246" y="215"/>
                  </a:moveTo>
                  <a:cubicBezTo>
                    <a:pt x="246" y="215"/>
                    <a:pt x="246" y="214"/>
                    <a:pt x="246" y="214"/>
                  </a:cubicBezTo>
                  <a:cubicBezTo>
                    <a:pt x="246" y="215"/>
                    <a:pt x="246" y="216"/>
                    <a:pt x="246" y="217"/>
                  </a:cubicBezTo>
                  <a:cubicBezTo>
                    <a:pt x="246" y="217"/>
                    <a:pt x="246" y="217"/>
                    <a:pt x="246" y="217"/>
                  </a:cubicBezTo>
                  <a:cubicBezTo>
                    <a:pt x="246" y="216"/>
                    <a:pt x="246" y="216"/>
                    <a:pt x="246" y="215"/>
                  </a:cubicBezTo>
                  <a:close/>
                  <a:moveTo>
                    <a:pt x="246" y="222"/>
                  </a:moveTo>
                  <a:cubicBezTo>
                    <a:pt x="246" y="222"/>
                    <a:pt x="246" y="222"/>
                    <a:pt x="246" y="222"/>
                  </a:cubicBezTo>
                  <a:cubicBezTo>
                    <a:pt x="246" y="223"/>
                    <a:pt x="246" y="223"/>
                    <a:pt x="246" y="224"/>
                  </a:cubicBezTo>
                  <a:cubicBezTo>
                    <a:pt x="248" y="224"/>
                    <a:pt x="248" y="224"/>
                    <a:pt x="248" y="224"/>
                  </a:cubicBezTo>
                  <a:cubicBezTo>
                    <a:pt x="247" y="224"/>
                    <a:pt x="247" y="224"/>
                    <a:pt x="247" y="224"/>
                  </a:cubicBezTo>
                  <a:cubicBezTo>
                    <a:pt x="247" y="224"/>
                    <a:pt x="247" y="224"/>
                    <a:pt x="247" y="224"/>
                  </a:cubicBezTo>
                  <a:cubicBezTo>
                    <a:pt x="247" y="225"/>
                    <a:pt x="246" y="225"/>
                    <a:pt x="246" y="225"/>
                  </a:cubicBezTo>
                  <a:cubicBezTo>
                    <a:pt x="246" y="224"/>
                    <a:pt x="246" y="223"/>
                    <a:pt x="246" y="222"/>
                  </a:cubicBezTo>
                  <a:close/>
                  <a:moveTo>
                    <a:pt x="248" y="232"/>
                  </a:moveTo>
                  <a:cubicBezTo>
                    <a:pt x="247" y="234"/>
                    <a:pt x="247" y="235"/>
                    <a:pt x="247" y="237"/>
                  </a:cubicBezTo>
                  <a:cubicBezTo>
                    <a:pt x="246" y="238"/>
                    <a:pt x="246" y="240"/>
                    <a:pt x="246" y="242"/>
                  </a:cubicBezTo>
                  <a:cubicBezTo>
                    <a:pt x="246" y="239"/>
                    <a:pt x="246" y="236"/>
                    <a:pt x="247" y="233"/>
                  </a:cubicBezTo>
                  <a:cubicBezTo>
                    <a:pt x="247" y="233"/>
                    <a:pt x="247" y="233"/>
                    <a:pt x="248" y="232"/>
                  </a:cubicBezTo>
                  <a:close/>
                  <a:moveTo>
                    <a:pt x="246" y="276"/>
                  </a:moveTo>
                  <a:cubicBezTo>
                    <a:pt x="246" y="276"/>
                    <a:pt x="246" y="275"/>
                    <a:pt x="246" y="275"/>
                  </a:cubicBezTo>
                  <a:cubicBezTo>
                    <a:pt x="248" y="264"/>
                    <a:pt x="249" y="254"/>
                    <a:pt x="251" y="244"/>
                  </a:cubicBezTo>
                  <a:cubicBezTo>
                    <a:pt x="251" y="243"/>
                    <a:pt x="251" y="241"/>
                    <a:pt x="252" y="240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53" y="231"/>
                    <a:pt x="255" y="223"/>
                    <a:pt x="256" y="214"/>
                  </a:cubicBezTo>
                  <a:cubicBezTo>
                    <a:pt x="256" y="214"/>
                    <a:pt x="257" y="214"/>
                    <a:pt x="257" y="214"/>
                  </a:cubicBezTo>
                  <a:cubicBezTo>
                    <a:pt x="253" y="233"/>
                    <a:pt x="250" y="255"/>
                    <a:pt x="247" y="277"/>
                  </a:cubicBezTo>
                  <a:cubicBezTo>
                    <a:pt x="247" y="277"/>
                    <a:pt x="246" y="276"/>
                    <a:pt x="246" y="276"/>
                  </a:cubicBezTo>
                  <a:close/>
                  <a:moveTo>
                    <a:pt x="252" y="310"/>
                  </a:moveTo>
                  <a:cubicBezTo>
                    <a:pt x="252" y="311"/>
                    <a:pt x="252" y="311"/>
                    <a:pt x="252" y="312"/>
                  </a:cubicBezTo>
                  <a:cubicBezTo>
                    <a:pt x="252" y="311"/>
                    <a:pt x="252" y="311"/>
                    <a:pt x="252" y="310"/>
                  </a:cubicBezTo>
                  <a:close/>
                  <a:moveTo>
                    <a:pt x="242" y="428"/>
                  </a:moveTo>
                  <a:cubicBezTo>
                    <a:pt x="242" y="428"/>
                    <a:pt x="241" y="428"/>
                    <a:pt x="241" y="428"/>
                  </a:cubicBezTo>
                  <a:cubicBezTo>
                    <a:pt x="241" y="428"/>
                    <a:pt x="242" y="427"/>
                    <a:pt x="242" y="427"/>
                  </a:cubicBezTo>
                  <a:cubicBezTo>
                    <a:pt x="242" y="426"/>
                    <a:pt x="242" y="426"/>
                    <a:pt x="242" y="426"/>
                  </a:cubicBezTo>
                  <a:cubicBezTo>
                    <a:pt x="242" y="426"/>
                    <a:pt x="242" y="426"/>
                    <a:pt x="242" y="426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2" y="425"/>
                    <a:pt x="242" y="425"/>
                    <a:pt x="242" y="425"/>
                  </a:cubicBezTo>
                  <a:cubicBezTo>
                    <a:pt x="243" y="425"/>
                    <a:pt x="243" y="425"/>
                    <a:pt x="243" y="425"/>
                  </a:cubicBezTo>
                  <a:cubicBezTo>
                    <a:pt x="243" y="425"/>
                    <a:pt x="243" y="425"/>
                    <a:pt x="243" y="425"/>
                  </a:cubicBezTo>
                  <a:cubicBezTo>
                    <a:pt x="243" y="426"/>
                    <a:pt x="243" y="426"/>
                    <a:pt x="243" y="426"/>
                  </a:cubicBezTo>
                  <a:cubicBezTo>
                    <a:pt x="243" y="426"/>
                    <a:pt x="242" y="427"/>
                    <a:pt x="242" y="428"/>
                  </a:cubicBezTo>
                  <a:close/>
                  <a:moveTo>
                    <a:pt x="248" y="428"/>
                  </a:moveTo>
                  <a:cubicBezTo>
                    <a:pt x="247" y="428"/>
                    <a:pt x="245" y="428"/>
                    <a:pt x="244" y="428"/>
                  </a:cubicBezTo>
                  <a:cubicBezTo>
                    <a:pt x="244" y="427"/>
                    <a:pt x="245" y="425"/>
                    <a:pt x="246" y="424"/>
                  </a:cubicBezTo>
                  <a:cubicBezTo>
                    <a:pt x="246" y="423"/>
                    <a:pt x="246" y="423"/>
                    <a:pt x="246" y="423"/>
                  </a:cubicBezTo>
                  <a:cubicBezTo>
                    <a:pt x="246" y="423"/>
                    <a:pt x="246" y="423"/>
                    <a:pt x="246" y="423"/>
                  </a:cubicBezTo>
                  <a:cubicBezTo>
                    <a:pt x="247" y="421"/>
                    <a:pt x="247" y="420"/>
                    <a:pt x="248" y="418"/>
                  </a:cubicBezTo>
                  <a:cubicBezTo>
                    <a:pt x="248" y="418"/>
                    <a:pt x="248" y="418"/>
                    <a:pt x="248" y="418"/>
                  </a:cubicBezTo>
                  <a:cubicBezTo>
                    <a:pt x="248" y="420"/>
                    <a:pt x="247" y="422"/>
                    <a:pt x="247" y="424"/>
                  </a:cubicBezTo>
                  <a:cubicBezTo>
                    <a:pt x="247" y="424"/>
                    <a:pt x="247" y="424"/>
                    <a:pt x="247" y="424"/>
                  </a:cubicBezTo>
                  <a:cubicBezTo>
                    <a:pt x="247" y="424"/>
                    <a:pt x="247" y="424"/>
                    <a:pt x="247" y="424"/>
                  </a:cubicBezTo>
                  <a:cubicBezTo>
                    <a:pt x="247" y="424"/>
                    <a:pt x="247" y="425"/>
                    <a:pt x="247" y="425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249" y="426"/>
                    <a:pt x="249" y="426"/>
                    <a:pt x="249" y="425"/>
                  </a:cubicBezTo>
                  <a:cubicBezTo>
                    <a:pt x="250" y="425"/>
                    <a:pt x="250" y="425"/>
                    <a:pt x="250" y="425"/>
                  </a:cubicBezTo>
                  <a:cubicBezTo>
                    <a:pt x="249" y="426"/>
                    <a:pt x="249" y="427"/>
                    <a:pt x="248" y="428"/>
                  </a:cubicBezTo>
                  <a:close/>
                  <a:moveTo>
                    <a:pt x="251" y="427"/>
                  </a:moveTo>
                  <a:cubicBezTo>
                    <a:pt x="251" y="427"/>
                    <a:pt x="251" y="427"/>
                    <a:pt x="251" y="426"/>
                  </a:cubicBezTo>
                  <a:cubicBezTo>
                    <a:pt x="252" y="427"/>
                    <a:pt x="252" y="427"/>
                    <a:pt x="252" y="427"/>
                  </a:cubicBezTo>
                  <a:cubicBezTo>
                    <a:pt x="252" y="427"/>
                    <a:pt x="251" y="427"/>
                    <a:pt x="251" y="427"/>
                  </a:cubicBezTo>
                  <a:close/>
                  <a:moveTo>
                    <a:pt x="255" y="426"/>
                  </a:moveTo>
                  <a:cubicBezTo>
                    <a:pt x="254" y="426"/>
                    <a:pt x="254" y="426"/>
                    <a:pt x="253" y="426"/>
                  </a:cubicBezTo>
                  <a:cubicBezTo>
                    <a:pt x="254" y="426"/>
                    <a:pt x="254" y="425"/>
                    <a:pt x="255" y="424"/>
                  </a:cubicBezTo>
                  <a:cubicBezTo>
                    <a:pt x="254" y="424"/>
                    <a:pt x="254" y="424"/>
                    <a:pt x="254" y="424"/>
                  </a:cubicBezTo>
                  <a:cubicBezTo>
                    <a:pt x="255" y="421"/>
                    <a:pt x="257" y="419"/>
                    <a:pt x="259" y="417"/>
                  </a:cubicBezTo>
                  <a:cubicBezTo>
                    <a:pt x="258" y="420"/>
                    <a:pt x="256" y="423"/>
                    <a:pt x="255" y="426"/>
                  </a:cubicBezTo>
                  <a:close/>
                  <a:moveTo>
                    <a:pt x="261" y="415"/>
                  </a:moveTo>
                  <a:cubicBezTo>
                    <a:pt x="261" y="415"/>
                    <a:pt x="261" y="415"/>
                    <a:pt x="261" y="414"/>
                  </a:cubicBezTo>
                  <a:cubicBezTo>
                    <a:pt x="260" y="414"/>
                    <a:pt x="260" y="414"/>
                    <a:pt x="260" y="414"/>
                  </a:cubicBezTo>
                  <a:cubicBezTo>
                    <a:pt x="259" y="414"/>
                    <a:pt x="259" y="414"/>
                    <a:pt x="259" y="414"/>
                  </a:cubicBezTo>
                  <a:cubicBezTo>
                    <a:pt x="258" y="415"/>
                    <a:pt x="256" y="417"/>
                    <a:pt x="255" y="419"/>
                  </a:cubicBezTo>
                  <a:cubicBezTo>
                    <a:pt x="257" y="415"/>
                    <a:pt x="259" y="412"/>
                    <a:pt x="261" y="409"/>
                  </a:cubicBezTo>
                  <a:cubicBezTo>
                    <a:pt x="259" y="408"/>
                    <a:pt x="259" y="408"/>
                    <a:pt x="259" y="408"/>
                  </a:cubicBezTo>
                  <a:cubicBezTo>
                    <a:pt x="256" y="413"/>
                    <a:pt x="254" y="418"/>
                    <a:pt x="251" y="423"/>
                  </a:cubicBezTo>
                  <a:cubicBezTo>
                    <a:pt x="249" y="422"/>
                    <a:pt x="249" y="422"/>
                    <a:pt x="249" y="422"/>
                  </a:cubicBezTo>
                  <a:cubicBezTo>
                    <a:pt x="249" y="423"/>
                    <a:pt x="249" y="423"/>
                    <a:pt x="249" y="423"/>
                  </a:cubicBezTo>
                  <a:cubicBezTo>
                    <a:pt x="249" y="421"/>
                    <a:pt x="250" y="416"/>
                    <a:pt x="252" y="412"/>
                  </a:cubicBezTo>
                  <a:cubicBezTo>
                    <a:pt x="252" y="410"/>
                    <a:pt x="253" y="409"/>
                    <a:pt x="253" y="407"/>
                  </a:cubicBezTo>
                  <a:cubicBezTo>
                    <a:pt x="255" y="403"/>
                    <a:pt x="257" y="399"/>
                    <a:pt x="258" y="397"/>
                  </a:cubicBezTo>
                  <a:cubicBezTo>
                    <a:pt x="257" y="396"/>
                    <a:pt x="257" y="396"/>
                    <a:pt x="257" y="396"/>
                  </a:cubicBezTo>
                  <a:cubicBezTo>
                    <a:pt x="256" y="398"/>
                    <a:pt x="255" y="400"/>
                    <a:pt x="253" y="403"/>
                  </a:cubicBezTo>
                  <a:cubicBezTo>
                    <a:pt x="253" y="403"/>
                    <a:pt x="253" y="403"/>
                    <a:pt x="253" y="403"/>
                  </a:cubicBezTo>
                  <a:cubicBezTo>
                    <a:pt x="253" y="404"/>
                    <a:pt x="252" y="405"/>
                    <a:pt x="252" y="406"/>
                  </a:cubicBezTo>
                  <a:cubicBezTo>
                    <a:pt x="252" y="406"/>
                    <a:pt x="252" y="406"/>
                    <a:pt x="252" y="406"/>
                  </a:cubicBezTo>
                  <a:cubicBezTo>
                    <a:pt x="250" y="410"/>
                    <a:pt x="248" y="414"/>
                    <a:pt x="246" y="417"/>
                  </a:cubicBezTo>
                  <a:cubicBezTo>
                    <a:pt x="246" y="419"/>
                    <a:pt x="245" y="420"/>
                    <a:pt x="245" y="421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3" y="422"/>
                    <a:pt x="242" y="423"/>
                    <a:pt x="241" y="424"/>
                  </a:cubicBezTo>
                  <a:cubicBezTo>
                    <a:pt x="241" y="425"/>
                    <a:pt x="241" y="425"/>
                    <a:pt x="241" y="425"/>
                  </a:cubicBezTo>
                  <a:cubicBezTo>
                    <a:pt x="242" y="406"/>
                    <a:pt x="243" y="387"/>
                    <a:pt x="244" y="367"/>
                  </a:cubicBezTo>
                  <a:cubicBezTo>
                    <a:pt x="245" y="368"/>
                    <a:pt x="245" y="368"/>
                    <a:pt x="245" y="368"/>
                  </a:cubicBezTo>
                  <a:cubicBezTo>
                    <a:pt x="248" y="342"/>
                    <a:pt x="257" y="284"/>
                    <a:pt x="261" y="258"/>
                  </a:cubicBezTo>
                  <a:cubicBezTo>
                    <a:pt x="263" y="258"/>
                    <a:pt x="263" y="258"/>
                    <a:pt x="263" y="258"/>
                  </a:cubicBezTo>
                  <a:cubicBezTo>
                    <a:pt x="263" y="256"/>
                    <a:pt x="263" y="253"/>
                    <a:pt x="263" y="250"/>
                  </a:cubicBezTo>
                  <a:cubicBezTo>
                    <a:pt x="264" y="244"/>
                    <a:pt x="265" y="238"/>
                    <a:pt x="267" y="233"/>
                  </a:cubicBezTo>
                  <a:cubicBezTo>
                    <a:pt x="266" y="246"/>
                    <a:pt x="264" y="259"/>
                    <a:pt x="262" y="273"/>
                  </a:cubicBezTo>
                  <a:cubicBezTo>
                    <a:pt x="264" y="273"/>
                    <a:pt x="264" y="273"/>
                    <a:pt x="264" y="273"/>
                  </a:cubicBezTo>
                  <a:cubicBezTo>
                    <a:pt x="265" y="264"/>
                    <a:pt x="267" y="255"/>
                    <a:pt x="267" y="246"/>
                  </a:cubicBezTo>
                  <a:cubicBezTo>
                    <a:pt x="269" y="247"/>
                    <a:pt x="269" y="247"/>
                    <a:pt x="269" y="247"/>
                  </a:cubicBezTo>
                  <a:cubicBezTo>
                    <a:pt x="271" y="229"/>
                    <a:pt x="274" y="212"/>
                    <a:pt x="276" y="195"/>
                  </a:cubicBezTo>
                  <a:cubicBezTo>
                    <a:pt x="276" y="195"/>
                    <a:pt x="276" y="194"/>
                    <a:pt x="276" y="193"/>
                  </a:cubicBezTo>
                  <a:cubicBezTo>
                    <a:pt x="277" y="191"/>
                    <a:pt x="277" y="189"/>
                    <a:pt x="278" y="186"/>
                  </a:cubicBezTo>
                  <a:cubicBezTo>
                    <a:pt x="278" y="184"/>
                    <a:pt x="279" y="182"/>
                    <a:pt x="279" y="180"/>
                  </a:cubicBezTo>
                  <a:cubicBezTo>
                    <a:pt x="279" y="180"/>
                    <a:pt x="279" y="179"/>
                    <a:pt x="278" y="179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79" y="178"/>
                    <a:pt x="281" y="178"/>
                    <a:pt x="283" y="178"/>
                  </a:cubicBezTo>
                  <a:cubicBezTo>
                    <a:pt x="283" y="179"/>
                    <a:pt x="283" y="180"/>
                    <a:pt x="283" y="180"/>
                  </a:cubicBezTo>
                  <a:cubicBezTo>
                    <a:pt x="283" y="181"/>
                    <a:pt x="283" y="181"/>
                    <a:pt x="283" y="182"/>
                  </a:cubicBezTo>
                  <a:cubicBezTo>
                    <a:pt x="284" y="182"/>
                    <a:pt x="284" y="182"/>
                    <a:pt x="284" y="182"/>
                  </a:cubicBezTo>
                  <a:cubicBezTo>
                    <a:pt x="284" y="181"/>
                    <a:pt x="284" y="181"/>
                    <a:pt x="284" y="180"/>
                  </a:cubicBezTo>
                  <a:cubicBezTo>
                    <a:pt x="284" y="180"/>
                    <a:pt x="284" y="179"/>
                    <a:pt x="285" y="178"/>
                  </a:cubicBezTo>
                  <a:cubicBezTo>
                    <a:pt x="285" y="178"/>
                    <a:pt x="286" y="178"/>
                    <a:pt x="287" y="178"/>
                  </a:cubicBezTo>
                  <a:cubicBezTo>
                    <a:pt x="286" y="179"/>
                    <a:pt x="286" y="181"/>
                    <a:pt x="285" y="182"/>
                  </a:cubicBezTo>
                  <a:cubicBezTo>
                    <a:pt x="287" y="183"/>
                    <a:pt x="287" y="183"/>
                    <a:pt x="287" y="183"/>
                  </a:cubicBezTo>
                  <a:cubicBezTo>
                    <a:pt x="288" y="181"/>
                    <a:pt x="288" y="179"/>
                    <a:pt x="289" y="177"/>
                  </a:cubicBezTo>
                  <a:cubicBezTo>
                    <a:pt x="296" y="176"/>
                    <a:pt x="303" y="173"/>
                    <a:pt x="310" y="169"/>
                  </a:cubicBezTo>
                  <a:cubicBezTo>
                    <a:pt x="310" y="169"/>
                    <a:pt x="310" y="170"/>
                    <a:pt x="310" y="170"/>
                  </a:cubicBezTo>
                  <a:cubicBezTo>
                    <a:pt x="310" y="170"/>
                    <a:pt x="310" y="170"/>
                    <a:pt x="310" y="170"/>
                  </a:cubicBezTo>
                  <a:cubicBezTo>
                    <a:pt x="312" y="170"/>
                    <a:pt x="312" y="170"/>
                    <a:pt x="312" y="170"/>
                  </a:cubicBezTo>
                  <a:cubicBezTo>
                    <a:pt x="312" y="170"/>
                    <a:pt x="312" y="170"/>
                    <a:pt x="312" y="170"/>
                  </a:cubicBezTo>
                  <a:cubicBezTo>
                    <a:pt x="312" y="170"/>
                    <a:pt x="312" y="169"/>
                    <a:pt x="312" y="168"/>
                  </a:cubicBezTo>
                  <a:cubicBezTo>
                    <a:pt x="312" y="168"/>
                    <a:pt x="312" y="168"/>
                    <a:pt x="313" y="168"/>
                  </a:cubicBezTo>
                  <a:cubicBezTo>
                    <a:pt x="312" y="169"/>
                    <a:pt x="312" y="170"/>
                    <a:pt x="311" y="172"/>
                  </a:cubicBezTo>
                  <a:cubicBezTo>
                    <a:pt x="311" y="172"/>
                    <a:pt x="311" y="173"/>
                    <a:pt x="310" y="173"/>
                  </a:cubicBezTo>
                  <a:cubicBezTo>
                    <a:pt x="311" y="174"/>
                    <a:pt x="311" y="174"/>
                    <a:pt x="311" y="174"/>
                  </a:cubicBezTo>
                  <a:cubicBezTo>
                    <a:pt x="310" y="179"/>
                    <a:pt x="309" y="184"/>
                    <a:pt x="308" y="190"/>
                  </a:cubicBezTo>
                  <a:cubicBezTo>
                    <a:pt x="306" y="204"/>
                    <a:pt x="304" y="219"/>
                    <a:pt x="303" y="229"/>
                  </a:cubicBezTo>
                  <a:cubicBezTo>
                    <a:pt x="303" y="230"/>
                    <a:pt x="303" y="230"/>
                    <a:pt x="303" y="230"/>
                  </a:cubicBezTo>
                  <a:cubicBezTo>
                    <a:pt x="303" y="230"/>
                    <a:pt x="302" y="230"/>
                    <a:pt x="302" y="230"/>
                  </a:cubicBezTo>
                  <a:cubicBezTo>
                    <a:pt x="303" y="232"/>
                    <a:pt x="303" y="232"/>
                    <a:pt x="303" y="232"/>
                  </a:cubicBezTo>
                  <a:cubicBezTo>
                    <a:pt x="304" y="231"/>
                    <a:pt x="305" y="230"/>
                    <a:pt x="306" y="230"/>
                  </a:cubicBezTo>
                  <a:cubicBezTo>
                    <a:pt x="306" y="230"/>
                    <a:pt x="306" y="231"/>
                    <a:pt x="306" y="231"/>
                  </a:cubicBezTo>
                  <a:cubicBezTo>
                    <a:pt x="304" y="238"/>
                    <a:pt x="302" y="247"/>
                    <a:pt x="302" y="255"/>
                  </a:cubicBezTo>
                  <a:cubicBezTo>
                    <a:pt x="297" y="281"/>
                    <a:pt x="293" y="307"/>
                    <a:pt x="291" y="333"/>
                  </a:cubicBezTo>
                  <a:cubicBezTo>
                    <a:pt x="289" y="347"/>
                    <a:pt x="286" y="360"/>
                    <a:pt x="285" y="367"/>
                  </a:cubicBezTo>
                  <a:cubicBezTo>
                    <a:pt x="283" y="382"/>
                    <a:pt x="280" y="398"/>
                    <a:pt x="282" y="413"/>
                  </a:cubicBezTo>
                  <a:cubicBezTo>
                    <a:pt x="281" y="413"/>
                    <a:pt x="281" y="413"/>
                    <a:pt x="281" y="413"/>
                  </a:cubicBezTo>
                  <a:cubicBezTo>
                    <a:pt x="281" y="413"/>
                    <a:pt x="281" y="413"/>
                    <a:pt x="281" y="413"/>
                  </a:cubicBezTo>
                  <a:cubicBezTo>
                    <a:pt x="280" y="413"/>
                    <a:pt x="279" y="413"/>
                    <a:pt x="279" y="413"/>
                  </a:cubicBezTo>
                  <a:cubicBezTo>
                    <a:pt x="278" y="413"/>
                    <a:pt x="278" y="413"/>
                    <a:pt x="277" y="412"/>
                  </a:cubicBezTo>
                  <a:cubicBezTo>
                    <a:pt x="277" y="413"/>
                    <a:pt x="277" y="413"/>
                    <a:pt x="277" y="414"/>
                  </a:cubicBezTo>
                  <a:cubicBezTo>
                    <a:pt x="272" y="415"/>
                    <a:pt x="268" y="417"/>
                    <a:pt x="265" y="418"/>
                  </a:cubicBezTo>
                  <a:cubicBezTo>
                    <a:pt x="265" y="418"/>
                    <a:pt x="265" y="418"/>
                    <a:pt x="265" y="417"/>
                  </a:cubicBezTo>
                  <a:cubicBezTo>
                    <a:pt x="264" y="416"/>
                    <a:pt x="264" y="416"/>
                    <a:pt x="264" y="416"/>
                  </a:cubicBezTo>
                  <a:cubicBezTo>
                    <a:pt x="263" y="417"/>
                    <a:pt x="262" y="419"/>
                    <a:pt x="261" y="420"/>
                  </a:cubicBezTo>
                  <a:cubicBezTo>
                    <a:pt x="261" y="420"/>
                    <a:pt x="261" y="420"/>
                    <a:pt x="261" y="420"/>
                  </a:cubicBezTo>
                  <a:cubicBezTo>
                    <a:pt x="261" y="420"/>
                    <a:pt x="261" y="420"/>
                    <a:pt x="261" y="420"/>
                  </a:cubicBezTo>
                  <a:cubicBezTo>
                    <a:pt x="260" y="421"/>
                    <a:pt x="259" y="422"/>
                    <a:pt x="259" y="423"/>
                  </a:cubicBezTo>
                  <a:cubicBezTo>
                    <a:pt x="260" y="420"/>
                    <a:pt x="261" y="418"/>
                    <a:pt x="261" y="415"/>
                  </a:cubicBezTo>
                  <a:close/>
                  <a:moveTo>
                    <a:pt x="260" y="424"/>
                  </a:moveTo>
                  <a:cubicBezTo>
                    <a:pt x="261" y="423"/>
                    <a:pt x="262" y="422"/>
                    <a:pt x="262" y="421"/>
                  </a:cubicBezTo>
                  <a:cubicBezTo>
                    <a:pt x="267" y="419"/>
                    <a:pt x="272" y="417"/>
                    <a:pt x="277" y="416"/>
                  </a:cubicBezTo>
                  <a:cubicBezTo>
                    <a:pt x="276" y="416"/>
                    <a:pt x="276" y="416"/>
                    <a:pt x="276" y="417"/>
                  </a:cubicBezTo>
                  <a:cubicBezTo>
                    <a:pt x="272" y="419"/>
                    <a:pt x="268" y="421"/>
                    <a:pt x="264" y="422"/>
                  </a:cubicBezTo>
                  <a:cubicBezTo>
                    <a:pt x="263" y="423"/>
                    <a:pt x="261" y="423"/>
                    <a:pt x="260" y="424"/>
                  </a:cubicBezTo>
                  <a:close/>
                  <a:moveTo>
                    <a:pt x="293" y="419"/>
                  </a:moveTo>
                  <a:cubicBezTo>
                    <a:pt x="293" y="419"/>
                    <a:pt x="292" y="419"/>
                    <a:pt x="292" y="419"/>
                  </a:cubicBezTo>
                  <a:cubicBezTo>
                    <a:pt x="292" y="419"/>
                    <a:pt x="293" y="419"/>
                    <a:pt x="293" y="418"/>
                  </a:cubicBezTo>
                  <a:cubicBezTo>
                    <a:pt x="293" y="418"/>
                    <a:pt x="293" y="418"/>
                    <a:pt x="293" y="418"/>
                  </a:cubicBezTo>
                  <a:cubicBezTo>
                    <a:pt x="293" y="418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3" y="417"/>
                    <a:pt x="293" y="417"/>
                    <a:pt x="293" y="417"/>
                  </a:cubicBezTo>
                  <a:cubicBezTo>
                    <a:pt x="294" y="417"/>
                    <a:pt x="294" y="417"/>
                    <a:pt x="294" y="417"/>
                  </a:cubicBezTo>
                  <a:cubicBezTo>
                    <a:pt x="293" y="418"/>
                    <a:pt x="293" y="419"/>
                    <a:pt x="293" y="419"/>
                  </a:cubicBezTo>
                  <a:close/>
                  <a:moveTo>
                    <a:pt x="292" y="416"/>
                  </a:moveTo>
                  <a:cubicBezTo>
                    <a:pt x="292" y="417"/>
                    <a:pt x="292" y="417"/>
                    <a:pt x="292" y="417"/>
                  </a:cubicBezTo>
                  <a:cubicBezTo>
                    <a:pt x="292" y="415"/>
                    <a:pt x="292" y="414"/>
                    <a:pt x="292" y="412"/>
                  </a:cubicBezTo>
                  <a:cubicBezTo>
                    <a:pt x="292" y="412"/>
                    <a:pt x="293" y="412"/>
                    <a:pt x="293" y="412"/>
                  </a:cubicBezTo>
                  <a:cubicBezTo>
                    <a:pt x="293" y="412"/>
                    <a:pt x="294" y="412"/>
                    <a:pt x="294" y="412"/>
                  </a:cubicBezTo>
                  <a:cubicBezTo>
                    <a:pt x="295" y="411"/>
                    <a:pt x="295" y="411"/>
                    <a:pt x="295" y="411"/>
                  </a:cubicBezTo>
                  <a:cubicBezTo>
                    <a:pt x="295" y="411"/>
                    <a:pt x="295" y="411"/>
                    <a:pt x="295" y="411"/>
                  </a:cubicBezTo>
                  <a:cubicBezTo>
                    <a:pt x="296" y="411"/>
                    <a:pt x="296" y="411"/>
                    <a:pt x="296" y="411"/>
                  </a:cubicBezTo>
                  <a:cubicBezTo>
                    <a:pt x="296" y="412"/>
                    <a:pt x="296" y="412"/>
                    <a:pt x="296" y="412"/>
                  </a:cubicBezTo>
                  <a:cubicBezTo>
                    <a:pt x="296" y="412"/>
                    <a:pt x="296" y="412"/>
                    <a:pt x="296" y="413"/>
                  </a:cubicBezTo>
                  <a:cubicBezTo>
                    <a:pt x="295" y="412"/>
                    <a:pt x="295" y="412"/>
                    <a:pt x="295" y="412"/>
                  </a:cubicBezTo>
                  <a:cubicBezTo>
                    <a:pt x="294" y="414"/>
                    <a:pt x="293" y="415"/>
                    <a:pt x="292" y="416"/>
                  </a:cubicBezTo>
                  <a:close/>
                  <a:moveTo>
                    <a:pt x="299" y="419"/>
                  </a:moveTo>
                  <a:cubicBezTo>
                    <a:pt x="297" y="419"/>
                    <a:pt x="296" y="420"/>
                    <a:pt x="295" y="420"/>
                  </a:cubicBezTo>
                  <a:cubicBezTo>
                    <a:pt x="295" y="418"/>
                    <a:pt x="296" y="417"/>
                    <a:pt x="296" y="416"/>
                  </a:cubicBezTo>
                  <a:cubicBezTo>
                    <a:pt x="297" y="415"/>
                    <a:pt x="297" y="415"/>
                    <a:pt x="297" y="415"/>
                  </a:cubicBezTo>
                  <a:cubicBezTo>
                    <a:pt x="296" y="415"/>
                    <a:pt x="296" y="415"/>
                    <a:pt x="296" y="415"/>
                  </a:cubicBezTo>
                  <a:cubicBezTo>
                    <a:pt x="297" y="414"/>
                    <a:pt x="297" y="413"/>
                    <a:pt x="298" y="412"/>
                  </a:cubicBezTo>
                  <a:cubicBezTo>
                    <a:pt x="298" y="412"/>
                    <a:pt x="298" y="412"/>
                    <a:pt x="298" y="412"/>
                  </a:cubicBezTo>
                  <a:cubicBezTo>
                    <a:pt x="298" y="413"/>
                    <a:pt x="297" y="415"/>
                    <a:pt x="297" y="415"/>
                  </a:cubicBezTo>
                  <a:cubicBezTo>
                    <a:pt x="297" y="416"/>
                    <a:pt x="297" y="416"/>
                    <a:pt x="297" y="416"/>
                  </a:cubicBezTo>
                  <a:cubicBezTo>
                    <a:pt x="297" y="416"/>
                    <a:pt x="297" y="416"/>
                    <a:pt x="297" y="416"/>
                  </a:cubicBezTo>
                  <a:cubicBezTo>
                    <a:pt x="297" y="416"/>
                    <a:pt x="297" y="416"/>
                    <a:pt x="298" y="417"/>
                  </a:cubicBezTo>
                  <a:cubicBezTo>
                    <a:pt x="298" y="417"/>
                    <a:pt x="298" y="417"/>
                    <a:pt x="298" y="417"/>
                  </a:cubicBezTo>
                  <a:cubicBezTo>
                    <a:pt x="298" y="417"/>
                    <a:pt x="298" y="417"/>
                    <a:pt x="299" y="417"/>
                  </a:cubicBezTo>
                  <a:cubicBezTo>
                    <a:pt x="299" y="417"/>
                    <a:pt x="299" y="417"/>
                    <a:pt x="299" y="417"/>
                  </a:cubicBezTo>
                  <a:cubicBezTo>
                    <a:pt x="300" y="417"/>
                    <a:pt x="300" y="417"/>
                    <a:pt x="300" y="416"/>
                  </a:cubicBezTo>
                  <a:cubicBezTo>
                    <a:pt x="300" y="417"/>
                    <a:pt x="299" y="418"/>
                    <a:pt x="299" y="419"/>
                  </a:cubicBezTo>
                  <a:close/>
                  <a:moveTo>
                    <a:pt x="301" y="419"/>
                  </a:moveTo>
                  <a:cubicBezTo>
                    <a:pt x="301" y="418"/>
                    <a:pt x="301" y="418"/>
                    <a:pt x="301" y="418"/>
                  </a:cubicBezTo>
                  <a:cubicBezTo>
                    <a:pt x="302" y="418"/>
                    <a:pt x="302" y="418"/>
                    <a:pt x="302" y="418"/>
                  </a:cubicBezTo>
                  <a:cubicBezTo>
                    <a:pt x="301" y="418"/>
                    <a:pt x="301" y="418"/>
                    <a:pt x="301" y="419"/>
                  </a:cubicBezTo>
                  <a:close/>
                  <a:moveTo>
                    <a:pt x="303" y="418"/>
                  </a:moveTo>
                  <a:cubicBezTo>
                    <a:pt x="303" y="418"/>
                    <a:pt x="303" y="418"/>
                    <a:pt x="303" y="418"/>
                  </a:cubicBezTo>
                  <a:cubicBezTo>
                    <a:pt x="303" y="418"/>
                    <a:pt x="303" y="418"/>
                    <a:pt x="303" y="418"/>
                  </a:cubicBezTo>
                  <a:close/>
                  <a:moveTo>
                    <a:pt x="302" y="413"/>
                  </a:moveTo>
                  <a:cubicBezTo>
                    <a:pt x="301" y="413"/>
                    <a:pt x="301" y="413"/>
                    <a:pt x="301" y="413"/>
                  </a:cubicBezTo>
                  <a:cubicBezTo>
                    <a:pt x="301" y="414"/>
                    <a:pt x="301" y="414"/>
                    <a:pt x="301" y="415"/>
                  </a:cubicBezTo>
                  <a:cubicBezTo>
                    <a:pt x="299" y="414"/>
                    <a:pt x="299" y="414"/>
                    <a:pt x="299" y="414"/>
                  </a:cubicBezTo>
                  <a:cubicBezTo>
                    <a:pt x="299" y="415"/>
                    <a:pt x="299" y="415"/>
                    <a:pt x="299" y="415"/>
                  </a:cubicBezTo>
                  <a:cubicBezTo>
                    <a:pt x="299" y="414"/>
                    <a:pt x="299" y="413"/>
                    <a:pt x="300" y="412"/>
                  </a:cubicBezTo>
                  <a:cubicBezTo>
                    <a:pt x="301" y="411"/>
                    <a:pt x="302" y="411"/>
                    <a:pt x="303" y="410"/>
                  </a:cubicBezTo>
                  <a:cubicBezTo>
                    <a:pt x="303" y="411"/>
                    <a:pt x="302" y="412"/>
                    <a:pt x="302" y="413"/>
                  </a:cubicBezTo>
                  <a:close/>
                  <a:moveTo>
                    <a:pt x="325" y="408"/>
                  </a:moveTo>
                  <a:cubicBezTo>
                    <a:pt x="321" y="411"/>
                    <a:pt x="316" y="413"/>
                    <a:pt x="312" y="414"/>
                  </a:cubicBezTo>
                  <a:cubicBezTo>
                    <a:pt x="314" y="413"/>
                    <a:pt x="315" y="412"/>
                    <a:pt x="316" y="411"/>
                  </a:cubicBezTo>
                  <a:cubicBezTo>
                    <a:pt x="317" y="411"/>
                    <a:pt x="318" y="410"/>
                    <a:pt x="320" y="409"/>
                  </a:cubicBezTo>
                  <a:cubicBezTo>
                    <a:pt x="321" y="410"/>
                    <a:pt x="323" y="410"/>
                    <a:pt x="323" y="409"/>
                  </a:cubicBezTo>
                  <a:cubicBezTo>
                    <a:pt x="323" y="408"/>
                    <a:pt x="323" y="408"/>
                    <a:pt x="323" y="408"/>
                  </a:cubicBezTo>
                  <a:cubicBezTo>
                    <a:pt x="324" y="408"/>
                    <a:pt x="325" y="408"/>
                    <a:pt x="326" y="408"/>
                  </a:cubicBezTo>
                  <a:lnTo>
                    <a:pt x="325" y="408"/>
                  </a:lnTo>
                  <a:close/>
                  <a:moveTo>
                    <a:pt x="318" y="409"/>
                  </a:moveTo>
                  <a:cubicBezTo>
                    <a:pt x="318" y="408"/>
                    <a:pt x="318" y="408"/>
                    <a:pt x="318" y="408"/>
                  </a:cubicBezTo>
                  <a:cubicBezTo>
                    <a:pt x="318" y="408"/>
                    <a:pt x="318" y="408"/>
                    <a:pt x="318" y="408"/>
                  </a:cubicBezTo>
                  <a:cubicBezTo>
                    <a:pt x="318" y="408"/>
                    <a:pt x="318" y="409"/>
                    <a:pt x="318" y="409"/>
                  </a:cubicBezTo>
                  <a:close/>
                  <a:moveTo>
                    <a:pt x="327" y="406"/>
                  </a:moveTo>
                  <a:cubicBezTo>
                    <a:pt x="327" y="406"/>
                    <a:pt x="327" y="406"/>
                    <a:pt x="327" y="406"/>
                  </a:cubicBezTo>
                  <a:cubicBezTo>
                    <a:pt x="327" y="406"/>
                    <a:pt x="327" y="406"/>
                    <a:pt x="327" y="406"/>
                  </a:cubicBezTo>
                  <a:cubicBezTo>
                    <a:pt x="327" y="406"/>
                    <a:pt x="328" y="406"/>
                    <a:pt x="328" y="405"/>
                  </a:cubicBezTo>
                  <a:cubicBezTo>
                    <a:pt x="328" y="405"/>
                    <a:pt x="328" y="404"/>
                    <a:pt x="328" y="404"/>
                  </a:cubicBezTo>
                  <a:cubicBezTo>
                    <a:pt x="328" y="405"/>
                    <a:pt x="328" y="406"/>
                    <a:pt x="329" y="406"/>
                  </a:cubicBezTo>
                  <a:lnTo>
                    <a:pt x="327" y="406"/>
                  </a:lnTo>
                  <a:close/>
                  <a:moveTo>
                    <a:pt x="331" y="366"/>
                  </a:moveTo>
                  <a:cubicBezTo>
                    <a:pt x="330" y="372"/>
                    <a:pt x="329" y="379"/>
                    <a:pt x="328" y="387"/>
                  </a:cubicBezTo>
                  <a:cubicBezTo>
                    <a:pt x="328" y="388"/>
                    <a:pt x="327" y="390"/>
                    <a:pt x="326" y="392"/>
                  </a:cubicBezTo>
                  <a:cubicBezTo>
                    <a:pt x="325" y="390"/>
                    <a:pt x="324" y="388"/>
                    <a:pt x="322" y="386"/>
                  </a:cubicBezTo>
                  <a:cubicBezTo>
                    <a:pt x="322" y="386"/>
                    <a:pt x="322" y="385"/>
                    <a:pt x="322" y="385"/>
                  </a:cubicBezTo>
                  <a:cubicBezTo>
                    <a:pt x="322" y="382"/>
                    <a:pt x="318" y="382"/>
                    <a:pt x="317" y="384"/>
                  </a:cubicBezTo>
                  <a:cubicBezTo>
                    <a:pt x="316" y="384"/>
                    <a:pt x="315" y="386"/>
                    <a:pt x="315" y="387"/>
                  </a:cubicBezTo>
                  <a:cubicBezTo>
                    <a:pt x="309" y="387"/>
                    <a:pt x="304" y="389"/>
                    <a:pt x="299" y="392"/>
                  </a:cubicBezTo>
                  <a:cubicBezTo>
                    <a:pt x="300" y="388"/>
                    <a:pt x="301" y="385"/>
                    <a:pt x="301" y="383"/>
                  </a:cubicBezTo>
                  <a:cubicBezTo>
                    <a:pt x="302" y="383"/>
                    <a:pt x="302" y="383"/>
                    <a:pt x="302" y="383"/>
                  </a:cubicBezTo>
                  <a:cubicBezTo>
                    <a:pt x="302" y="382"/>
                    <a:pt x="302" y="382"/>
                    <a:pt x="302" y="381"/>
                  </a:cubicBezTo>
                  <a:cubicBezTo>
                    <a:pt x="302" y="381"/>
                    <a:pt x="302" y="381"/>
                    <a:pt x="302" y="381"/>
                  </a:cubicBezTo>
                  <a:cubicBezTo>
                    <a:pt x="302" y="380"/>
                    <a:pt x="302" y="380"/>
                    <a:pt x="302" y="380"/>
                  </a:cubicBezTo>
                  <a:cubicBezTo>
                    <a:pt x="302" y="380"/>
                    <a:pt x="302" y="380"/>
                    <a:pt x="301" y="380"/>
                  </a:cubicBezTo>
                  <a:cubicBezTo>
                    <a:pt x="301" y="380"/>
                    <a:pt x="301" y="380"/>
                    <a:pt x="301" y="380"/>
                  </a:cubicBezTo>
                  <a:cubicBezTo>
                    <a:pt x="301" y="381"/>
                    <a:pt x="301" y="381"/>
                    <a:pt x="301" y="381"/>
                  </a:cubicBezTo>
                  <a:cubicBezTo>
                    <a:pt x="300" y="381"/>
                    <a:pt x="300" y="381"/>
                    <a:pt x="300" y="382"/>
                  </a:cubicBezTo>
                  <a:cubicBezTo>
                    <a:pt x="300" y="382"/>
                    <a:pt x="300" y="382"/>
                    <a:pt x="300" y="382"/>
                  </a:cubicBezTo>
                  <a:cubicBezTo>
                    <a:pt x="300" y="382"/>
                    <a:pt x="300" y="382"/>
                    <a:pt x="300" y="382"/>
                  </a:cubicBezTo>
                  <a:cubicBezTo>
                    <a:pt x="300" y="383"/>
                    <a:pt x="298" y="388"/>
                    <a:pt x="297" y="393"/>
                  </a:cubicBezTo>
                  <a:cubicBezTo>
                    <a:pt x="296" y="394"/>
                    <a:pt x="294" y="395"/>
                    <a:pt x="293" y="395"/>
                  </a:cubicBezTo>
                  <a:cubicBezTo>
                    <a:pt x="293" y="396"/>
                    <a:pt x="293" y="396"/>
                    <a:pt x="293" y="396"/>
                  </a:cubicBezTo>
                  <a:cubicBezTo>
                    <a:pt x="294" y="389"/>
                    <a:pt x="294" y="382"/>
                    <a:pt x="294" y="376"/>
                  </a:cubicBezTo>
                  <a:cubicBezTo>
                    <a:pt x="295" y="376"/>
                    <a:pt x="296" y="376"/>
                    <a:pt x="297" y="376"/>
                  </a:cubicBezTo>
                  <a:cubicBezTo>
                    <a:pt x="298" y="376"/>
                    <a:pt x="299" y="375"/>
                    <a:pt x="299" y="375"/>
                  </a:cubicBezTo>
                  <a:cubicBezTo>
                    <a:pt x="300" y="375"/>
                    <a:pt x="301" y="374"/>
                    <a:pt x="301" y="373"/>
                  </a:cubicBezTo>
                  <a:cubicBezTo>
                    <a:pt x="301" y="372"/>
                    <a:pt x="301" y="371"/>
                    <a:pt x="301" y="370"/>
                  </a:cubicBezTo>
                  <a:cubicBezTo>
                    <a:pt x="308" y="365"/>
                    <a:pt x="315" y="361"/>
                    <a:pt x="322" y="356"/>
                  </a:cubicBezTo>
                  <a:cubicBezTo>
                    <a:pt x="323" y="356"/>
                    <a:pt x="324" y="356"/>
                    <a:pt x="325" y="355"/>
                  </a:cubicBezTo>
                  <a:cubicBezTo>
                    <a:pt x="325" y="355"/>
                    <a:pt x="325" y="355"/>
                    <a:pt x="325" y="354"/>
                  </a:cubicBezTo>
                  <a:cubicBezTo>
                    <a:pt x="328" y="353"/>
                    <a:pt x="330" y="351"/>
                    <a:pt x="333" y="350"/>
                  </a:cubicBezTo>
                  <a:cubicBezTo>
                    <a:pt x="335" y="349"/>
                    <a:pt x="334" y="345"/>
                    <a:pt x="332" y="346"/>
                  </a:cubicBezTo>
                  <a:cubicBezTo>
                    <a:pt x="331" y="346"/>
                    <a:pt x="331" y="346"/>
                    <a:pt x="330" y="346"/>
                  </a:cubicBezTo>
                  <a:cubicBezTo>
                    <a:pt x="332" y="342"/>
                    <a:pt x="334" y="337"/>
                    <a:pt x="335" y="332"/>
                  </a:cubicBezTo>
                  <a:cubicBezTo>
                    <a:pt x="335" y="335"/>
                    <a:pt x="335" y="338"/>
                    <a:pt x="336" y="340"/>
                  </a:cubicBezTo>
                  <a:cubicBezTo>
                    <a:pt x="334" y="349"/>
                    <a:pt x="332" y="357"/>
                    <a:pt x="331" y="366"/>
                  </a:cubicBezTo>
                  <a:close/>
                  <a:moveTo>
                    <a:pt x="330" y="222"/>
                  </a:moveTo>
                  <a:cubicBezTo>
                    <a:pt x="330" y="222"/>
                    <a:pt x="330" y="222"/>
                    <a:pt x="330" y="222"/>
                  </a:cubicBezTo>
                  <a:cubicBezTo>
                    <a:pt x="331" y="222"/>
                    <a:pt x="332" y="221"/>
                    <a:pt x="332" y="221"/>
                  </a:cubicBezTo>
                  <a:cubicBezTo>
                    <a:pt x="332" y="221"/>
                    <a:pt x="332" y="221"/>
                    <a:pt x="332" y="221"/>
                  </a:cubicBezTo>
                  <a:cubicBezTo>
                    <a:pt x="332" y="222"/>
                    <a:pt x="331" y="222"/>
                    <a:pt x="330" y="222"/>
                  </a:cubicBezTo>
                  <a:close/>
                  <a:moveTo>
                    <a:pt x="331" y="199"/>
                  </a:moveTo>
                  <a:cubicBezTo>
                    <a:pt x="331" y="198"/>
                    <a:pt x="332" y="197"/>
                    <a:pt x="332" y="197"/>
                  </a:cubicBezTo>
                  <a:cubicBezTo>
                    <a:pt x="334" y="196"/>
                    <a:pt x="337" y="196"/>
                    <a:pt x="339" y="196"/>
                  </a:cubicBezTo>
                  <a:cubicBezTo>
                    <a:pt x="338" y="196"/>
                    <a:pt x="338" y="197"/>
                    <a:pt x="337" y="197"/>
                  </a:cubicBezTo>
                  <a:cubicBezTo>
                    <a:pt x="335" y="198"/>
                    <a:pt x="333" y="198"/>
                    <a:pt x="331" y="199"/>
                  </a:cubicBezTo>
                  <a:close/>
                  <a:moveTo>
                    <a:pt x="337" y="239"/>
                  </a:moveTo>
                  <a:cubicBezTo>
                    <a:pt x="337" y="239"/>
                    <a:pt x="337" y="238"/>
                    <a:pt x="336" y="238"/>
                  </a:cubicBezTo>
                  <a:cubicBezTo>
                    <a:pt x="337" y="236"/>
                    <a:pt x="337" y="233"/>
                    <a:pt x="337" y="231"/>
                  </a:cubicBezTo>
                  <a:cubicBezTo>
                    <a:pt x="338" y="230"/>
                    <a:pt x="339" y="230"/>
                    <a:pt x="340" y="230"/>
                  </a:cubicBezTo>
                  <a:cubicBezTo>
                    <a:pt x="339" y="233"/>
                    <a:pt x="338" y="236"/>
                    <a:pt x="337" y="239"/>
                  </a:cubicBezTo>
                  <a:close/>
                  <a:moveTo>
                    <a:pt x="339" y="220"/>
                  </a:moveTo>
                  <a:cubicBezTo>
                    <a:pt x="339" y="220"/>
                    <a:pt x="339" y="220"/>
                    <a:pt x="339" y="220"/>
                  </a:cubicBezTo>
                  <a:cubicBezTo>
                    <a:pt x="339" y="220"/>
                    <a:pt x="339" y="220"/>
                    <a:pt x="339" y="220"/>
                  </a:cubicBezTo>
                  <a:close/>
                  <a:moveTo>
                    <a:pt x="343" y="202"/>
                  </a:moveTo>
                  <a:cubicBezTo>
                    <a:pt x="343" y="202"/>
                    <a:pt x="343" y="203"/>
                    <a:pt x="342" y="203"/>
                  </a:cubicBezTo>
                  <a:cubicBezTo>
                    <a:pt x="341" y="203"/>
                    <a:pt x="339" y="204"/>
                    <a:pt x="338" y="204"/>
                  </a:cubicBezTo>
                  <a:cubicBezTo>
                    <a:pt x="338" y="204"/>
                    <a:pt x="338" y="203"/>
                    <a:pt x="339" y="203"/>
                  </a:cubicBezTo>
                  <a:cubicBezTo>
                    <a:pt x="340" y="203"/>
                    <a:pt x="342" y="202"/>
                    <a:pt x="344" y="202"/>
                  </a:cubicBezTo>
                  <a:lnTo>
                    <a:pt x="343" y="202"/>
                  </a:lnTo>
                  <a:close/>
                  <a:moveTo>
                    <a:pt x="347" y="210"/>
                  </a:moveTo>
                  <a:cubicBezTo>
                    <a:pt x="347" y="210"/>
                    <a:pt x="346" y="211"/>
                    <a:pt x="346" y="211"/>
                  </a:cubicBezTo>
                  <a:cubicBezTo>
                    <a:pt x="346" y="211"/>
                    <a:pt x="346" y="210"/>
                    <a:pt x="346" y="210"/>
                  </a:cubicBezTo>
                  <a:cubicBezTo>
                    <a:pt x="346" y="209"/>
                    <a:pt x="346" y="209"/>
                    <a:pt x="347" y="208"/>
                  </a:cubicBezTo>
                  <a:cubicBezTo>
                    <a:pt x="347" y="208"/>
                    <a:pt x="348" y="208"/>
                    <a:pt x="348" y="207"/>
                  </a:cubicBezTo>
                  <a:cubicBezTo>
                    <a:pt x="348" y="208"/>
                    <a:pt x="347" y="209"/>
                    <a:pt x="347" y="210"/>
                  </a:cubicBezTo>
                  <a:close/>
                  <a:moveTo>
                    <a:pt x="350" y="195"/>
                  </a:moveTo>
                  <a:cubicBezTo>
                    <a:pt x="350" y="195"/>
                    <a:pt x="350" y="194"/>
                    <a:pt x="349" y="194"/>
                  </a:cubicBezTo>
                  <a:cubicBezTo>
                    <a:pt x="350" y="194"/>
                    <a:pt x="350" y="193"/>
                    <a:pt x="351" y="192"/>
                  </a:cubicBezTo>
                  <a:cubicBezTo>
                    <a:pt x="351" y="193"/>
                    <a:pt x="351" y="193"/>
                    <a:pt x="351" y="194"/>
                  </a:cubicBezTo>
                  <a:cubicBezTo>
                    <a:pt x="351" y="194"/>
                    <a:pt x="351" y="195"/>
                    <a:pt x="350" y="195"/>
                  </a:cubicBezTo>
                  <a:close/>
                  <a:moveTo>
                    <a:pt x="351" y="199"/>
                  </a:moveTo>
                  <a:cubicBezTo>
                    <a:pt x="351" y="199"/>
                    <a:pt x="351" y="199"/>
                    <a:pt x="351" y="199"/>
                  </a:cubicBezTo>
                  <a:cubicBezTo>
                    <a:pt x="351" y="199"/>
                    <a:pt x="351" y="199"/>
                    <a:pt x="351" y="198"/>
                  </a:cubicBezTo>
                  <a:lnTo>
                    <a:pt x="351" y="199"/>
                  </a:lnTo>
                  <a:close/>
                  <a:moveTo>
                    <a:pt x="350" y="202"/>
                  </a:moveTo>
                  <a:cubicBezTo>
                    <a:pt x="349" y="203"/>
                    <a:pt x="349" y="203"/>
                    <a:pt x="349" y="203"/>
                  </a:cubicBezTo>
                  <a:cubicBezTo>
                    <a:pt x="349" y="202"/>
                    <a:pt x="349" y="202"/>
                    <a:pt x="349" y="202"/>
                  </a:cubicBezTo>
                  <a:cubicBezTo>
                    <a:pt x="350" y="202"/>
                    <a:pt x="351" y="202"/>
                    <a:pt x="351" y="201"/>
                  </a:cubicBezTo>
                  <a:cubicBezTo>
                    <a:pt x="351" y="202"/>
                    <a:pt x="351" y="203"/>
                    <a:pt x="351" y="204"/>
                  </a:cubicBezTo>
                  <a:cubicBezTo>
                    <a:pt x="351" y="204"/>
                    <a:pt x="350" y="204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5"/>
                    <a:pt x="349" y="205"/>
                    <a:pt x="349" y="205"/>
                  </a:cubicBezTo>
                  <a:cubicBezTo>
                    <a:pt x="349" y="204"/>
                    <a:pt x="350" y="204"/>
                    <a:pt x="350" y="204"/>
                  </a:cubicBezTo>
                  <a:lnTo>
                    <a:pt x="350" y="202"/>
                  </a:lnTo>
                  <a:close/>
                  <a:moveTo>
                    <a:pt x="349" y="193"/>
                  </a:moveTo>
                  <a:cubicBezTo>
                    <a:pt x="348" y="191"/>
                    <a:pt x="347" y="190"/>
                    <a:pt x="346" y="190"/>
                  </a:cubicBezTo>
                  <a:cubicBezTo>
                    <a:pt x="348" y="189"/>
                    <a:pt x="350" y="188"/>
                    <a:pt x="352" y="187"/>
                  </a:cubicBezTo>
                  <a:cubicBezTo>
                    <a:pt x="352" y="188"/>
                    <a:pt x="351" y="189"/>
                    <a:pt x="351" y="190"/>
                  </a:cubicBezTo>
                  <a:cubicBezTo>
                    <a:pt x="350" y="191"/>
                    <a:pt x="349" y="192"/>
                    <a:pt x="349" y="193"/>
                  </a:cubicBezTo>
                  <a:close/>
                  <a:moveTo>
                    <a:pt x="353" y="241"/>
                  </a:moveTo>
                  <a:cubicBezTo>
                    <a:pt x="352" y="241"/>
                    <a:pt x="350" y="241"/>
                    <a:pt x="350" y="243"/>
                  </a:cubicBezTo>
                  <a:cubicBezTo>
                    <a:pt x="350" y="244"/>
                    <a:pt x="349" y="245"/>
                    <a:pt x="349" y="247"/>
                  </a:cubicBezTo>
                  <a:cubicBezTo>
                    <a:pt x="348" y="246"/>
                    <a:pt x="348" y="246"/>
                    <a:pt x="348" y="246"/>
                  </a:cubicBezTo>
                  <a:cubicBezTo>
                    <a:pt x="349" y="245"/>
                    <a:pt x="349" y="244"/>
                    <a:pt x="348" y="243"/>
                  </a:cubicBezTo>
                  <a:cubicBezTo>
                    <a:pt x="348" y="242"/>
                    <a:pt x="348" y="242"/>
                    <a:pt x="348" y="242"/>
                  </a:cubicBezTo>
                  <a:cubicBezTo>
                    <a:pt x="349" y="239"/>
                    <a:pt x="350" y="235"/>
                    <a:pt x="350" y="232"/>
                  </a:cubicBezTo>
                  <a:cubicBezTo>
                    <a:pt x="351" y="230"/>
                    <a:pt x="353" y="229"/>
                    <a:pt x="354" y="227"/>
                  </a:cubicBezTo>
                  <a:cubicBezTo>
                    <a:pt x="353" y="231"/>
                    <a:pt x="353" y="236"/>
                    <a:pt x="353" y="241"/>
                  </a:cubicBezTo>
                  <a:close/>
                  <a:moveTo>
                    <a:pt x="353" y="200"/>
                  </a:moveTo>
                  <a:cubicBezTo>
                    <a:pt x="353" y="199"/>
                    <a:pt x="353" y="199"/>
                    <a:pt x="354" y="199"/>
                  </a:cubicBezTo>
                  <a:cubicBezTo>
                    <a:pt x="353" y="201"/>
                    <a:pt x="353" y="203"/>
                    <a:pt x="353" y="205"/>
                  </a:cubicBezTo>
                  <a:cubicBezTo>
                    <a:pt x="353" y="205"/>
                    <a:pt x="353" y="204"/>
                    <a:pt x="352" y="204"/>
                  </a:cubicBezTo>
                  <a:cubicBezTo>
                    <a:pt x="353" y="204"/>
                    <a:pt x="353" y="204"/>
                    <a:pt x="353" y="204"/>
                  </a:cubicBezTo>
                  <a:cubicBezTo>
                    <a:pt x="353" y="203"/>
                    <a:pt x="353" y="201"/>
                    <a:pt x="353" y="200"/>
                  </a:cubicBezTo>
                  <a:close/>
                  <a:moveTo>
                    <a:pt x="353" y="211"/>
                  </a:moveTo>
                  <a:cubicBezTo>
                    <a:pt x="353" y="211"/>
                    <a:pt x="353" y="212"/>
                    <a:pt x="353" y="212"/>
                  </a:cubicBezTo>
                  <a:cubicBezTo>
                    <a:pt x="353" y="212"/>
                    <a:pt x="353" y="212"/>
                    <a:pt x="353" y="212"/>
                  </a:cubicBezTo>
                  <a:cubicBezTo>
                    <a:pt x="353" y="212"/>
                    <a:pt x="353" y="211"/>
                    <a:pt x="353" y="211"/>
                  </a:cubicBezTo>
                  <a:close/>
                  <a:moveTo>
                    <a:pt x="354" y="196"/>
                  </a:moveTo>
                  <a:cubicBezTo>
                    <a:pt x="353" y="197"/>
                    <a:pt x="353" y="197"/>
                    <a:pt x="353" y="197"/>
                  </a:cubicBezTo>
                  <a:cubicBezTo>
                    <a:pt x="353" y="196"/>
                    <a:pt x="353" y="196"/>
                    <a:pt x="353" y="195"/>
                  </a:cubicBezTo>
                  <a:cubicBezTo>
                    <a:pt x="353" y="194"/>
                    <a:pt x="354" y="193"/>
                    <a:pt x="354" y="193"/>
                  </a:cubicBezTo>
                  <a:cubicBezTo>
                    <a:pt x="354" y="194"/>
                    <a:pt x="354" y="195"/>
                    <a:pt x="354" y="196"/>
                  </a:cubicBezTo>
                  <a:close/>
                  <a:moveTo>
                    <a:pt x="354" y="190"/>
                  </a:moveTo>
                  <a:cubicBezTo>
                    <a:pt x="354" y="191"/>
                    <a:pt x="353" y="191"/>
                    <a:pt x="353" y="192"/>
                  </a:cubicBezTo>
                  <a:cubicBezTo>
                    <a:pt x="353" y="191"/>
                    <a:pt x="353" y="191"/>
                    <a:pt x="353" y="191"/>
                  </a:cubicBezTo>
                  <a:cubicBezTo>
                    <a:pt x="353" y="190"/>
                    <a:pt x="354" y="190"/>
                    <a:pt x="354" y="189"/>
                  </a:cubicBezTo>
                  <a:cubicBezTo>
                    <a:pt x="354" y="189"/>
                    <a:pt x="354" y="190"/>
                    <a:pt x="354" y="190"/>
                  </a:cubicBezTo>
                  <a:close/>
                  <a:moveTo>
                    <a:pt x="353" y="188"/>
                  </a:moveTo>
                  <a:cubicBezTo>
                    <a:pt x="353" y="187"/>
                    <a:pt x="353" y="187"/>
                    <a:pt x="353" y="186"/>
                  </a:cubicBezTo>
                  <a:cubicBezTo>
                    <a:pt x="353" y="186"/>
                    <a:pt x="353" y="186"/>
                    <a:pt x="353" y="186"/>
                  </a:cubicBezTo>
                  <a:cubicBezTo>
                    <a:pt x="353" y="186"/>
                    <a:pt x="353" y="186"/>
                    <a:pt x="353" y="186"/>
                  </a:cubicBezTo>
                  <a:cubicBezTo>
                    <a:pt x="354" y="185"/>
                    <a:pt x="354" y="184"/>
                    <a:pt x="354" y="183"/>
                  </a:cubicBezTo>
                  <a:cubicBezTo>
                    <a:pt x="354" y="183"/>
                    <a:pt x="354" y="183"/>
                    <a:pt x="354" y="183"/>
                  </a:cubicBezTo>
                  <a:cubicBezTo>
                    <a:pt x="355" y="182"/>
                    <a:pt x="355" y="181"/>
                    <a:pt x="356" y="180"/>
                  </a:cubicBezTo>
                  <a:cubicBezTo>
                    <a:pt x="355" y="182"/>
                    <a:pt x="355" y="185"/>
                    <a:pt x="355" y="187"/>
                  </a:cubicBezTo>
                  <a:cubicBezTo>
                    <a:pt x="354" y="187"/>
                    <a:pt x="354" y="188"/>
                    <a:pt x="353" y="188"/>
                  </a:cubicBezTo>
                  <a:close/>
                  <a:moveTo>
                    <a:pt x="356" y="190"/>
                  </a:moveTo>
                  <a:cubicBezTo>
                    <a:pt x="356" y="191"/>
                    <a:pt x="356" y="193"/>
                    <a:pt x="356" y="194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6" y="193"/>
                    <a:pt x="356" y="192"/>
                    <a:pt x="356" y="191"/>
                  </a:cubicBezTo>
                  <a:lnTo>
                    <a:pt x="356" y="190"/>
                  </a:lnTo>
                  <a:close/>
                  <a:moveTo>
                    <a:pt x="356" y="188"/>
                  </a:moveTo>
                  <a:cubicBezTo>
                    <a:pt x="356" y="187"/>
                    <a:pt x="356" y="187"/>
                    <a:pt x="356" y="187"/>
                  </a:cubicBezTo>
                  <a:cubicBezTo>
                    <a:pt x="357" y="187"/>
                    <a:pt x="357" y="187"/>
                    <a:pt x="357" y="187"/>
                  </a:cubicBezTo>
                  <a:cubicBezTo>
                    <a:pt x="357" y="187"/>
                    <a:pt x="357" y="187"/>
                    <a:pt x="357" y="187"/>
                  </a:cubicBezTo>
                  <a:lnTo>
                    <a:pt x="356" y="188"/>
                  </a:lnTo>
                  <a:close/>
                  <a:moveTo>
                    <a:pt x="355" y="204"/>
                  </a:moveTo>
                  <a:cubicBezTo>
                    <a:pt x="355" y="204"/>
                    <a:pt x="355" y="204"/>
                    <a:pt x="355" y="204"/>
                  </a:cubicBezTo>
                  <a:cubicBezTo>
                    <a:pt x="355" y="202"/>
                    <a:pt x="355" y="199"/>
                    <a:pt x="355" y="197"/>
                  </a:cubicBezTo>
                  <a:cubicBezTo>
                    <a:pt x="356" y="196"/>
                    <a:pt x="356" y="196"/>
                    <a:pt x="356" y="196"/>
                  </a:cubicBezTo>
                  <a:cubicBezTo>
                    <a:pt x="355" y="198"/>
                    <a:pt x="355" y="200"/>
                    <a:pt x="355" y="202"/>
                  </a:cubicBezTo>
                  <a:cubicBezTo>
                    <a:pt x="355" y="203"/>
                    <a:pt x="355" y="203"/>
                    <a:pt x="355" y="204"/>
                  </a:cubicBezTo>
                  <a:close/>
                  <a:moveTo>
                    <a:pt x="356" y="206"/>
                  </a:moveTo>
                  <a:cubicBezTo>
                    <a:pt x="356" y="206"/>
                    <a:pt x="356" y="206"/>
                    <a:pt x="356" y="206"/>
                  </a:cubicBezTo>
                  <a:cubicBezTo>
                    <a:pt x="356" y="206"/>
                    <a:pt x="356" y="206"/>
                    <a:pt x="356" y="206"/>
                  </a:cubicBezTo>
                  <a:cubicBezTo>
                    <a:pt x="355" y="206"/>
                    <a:pt x="355" y="206"/>
                    <a:pt x="355" y="207"/>
                  </a:cubicBezTo>
                  <a:cubicBezTo>
                    <a:pt x="355" y="206"/>
                    <a:pt x="355" y="206"/>
                    <a:pt x="355" y="206"/>
                  </a:cubicBezTo>
                  <a:cubicBezTo>
                    <a:pt x="355" y="206"/>
                    <a:pt x="355" y="206"/>
                    <a:pt x="356" y="206"/>
                  </a:cubicBezTo>
                  <a:close/>
                  <a:moveTo>
                    <a:pt x="355" y="209"/>
                  </a:moveTo>
                  <a:cubicBezTo>
                    <a:pt x="355" y="208"/>
                    <a:pt x="355" y="208"/>
                    <a:pt x="355" y="208"/>
                  </a:cubicBezTo>
                  <a:cubicBezTo>
                    <a:pt x="355" y="209"/>
                    <a:pt x="355" y="210"/>
                    <a:pt x="355" y="211"/>
                  </a:cubicBezTo>
                  <a:cubicBezTo>
                    <a:pt x="355" y="211"/>
                    <a:pt x="355" y="211"/>
                    <a:pt x="355" y="211"/>
                  </a:cubicBezTo>
                  <a:cubicBezTo>
                    <a:pt x="355" y="210"/>
                    <a:pt x="355" y="210"/>
                    <a:pt x="355" y="209"/>
                  </a:cubicBezTo>
                  <a:close/>
                  <a:moveTo>
                    <a:pt x="356" y="228"/>
                  </a:moveTo>
                  <a:cubicBezTo>
                    <a:pt x="355" y="230"/>
                    <a:pt x="355" y="231"/>
                    <a:pt x="355" y="233"/>
                  </a:cubicBezTo>
                  <a:cubicBezTo>
                    <a:pt x="355" y="230"/>
                    <a:pt x="355" y="227"/>
                    <a:pt x="356" y="225"/>
                  </a:cubicBezTo>
                  <a:cubicBezTo>
                    <a:pt x="356" y="225"/>
                    <a:pt x="356" y="225"/>
                    <a:pt x="356" y="224"/>
                  </a:cubicBezTo>
                  <a:cubicBezTo>
                    <a:pt x="356" y="226"/>
                    <a:pt x="356" y="227"/>
                    <a:pt x="356" y="228"/>
                  </a:cubicBezTo>
                  <a:close/>
                  <a:moveTo>
                    <a:pt x="356" y="217"/>
                  </a:moveTo>
                  <a:cubicBezTo>
                    <a:pt x="356" y="217"/>
                    <a:pt x="356" y="217"/>
                    <a:pt x="356" y="217"/>
                  </a:cubicBezTo>
                  <a:cubicBezTo>
                    <a:pt x="356" y="218"/>
                    <a:pt x="355" y="218"/>
                    <a:pt x="355" y="218"/>
                  </a:cubicBezTo>
                  <a:cubicBezTo>
                    <a:pt x="355" y="217"/>
                    <a:pt x="355" y="216"/>
                    <a:pt x="355" y="215"/>
                  </a:cubicBezTo>
                  <a:cubicBezTo>
                    <a:pt x="355" y="215"/>
                    <a:pt x="355" y="215"/>
                    <a:pt x="355" y="215"/>
                  </a:cubicBezTo>
                  <a:cubicBezTo>
                    <a:pt x="355" y="216"/>
                    <a:pt x="355" y="216"/>
                    <a:pt x="355" y="217"/>
                  </a:cubicBezTo>
                  <a:cubicBezTo>
                    <a:pt x="357" y="217"/>
                    <a:pt x="357" y="217"/>
                    <a:pt x="357" y="217"/>
                  </a:cubicBezTo>
                  <a:lnTo>
                    <a:pt x="356" y="217"/>
                  </a:lnTo>
                  <a:close/>
                  <a:moveTo>
                    <a:pt x="356" y="185"/>
                  </a:moveTo>
                  <a:cubicBezTo>
                    <a:pt x="357" y="184"/>
                    <a:pt x="357" y="183"/>
                    <a:pt x="357" y="182"/>
                  </a:cubicBezTo>
                  <a:cubicBezTo>
                    <a:pt x="357" y="183"/>
                    <a:pt x="357" y="184"/>
                    <a:pt x="357" y="185"/>
                  </a:cubicBezTo>
                  <a:lnTo>
                    <a:pt x="356" y="185"/>
                  </a:lnTo>
                  <a:close/>
                  <a:moveTo>
                    <a:pt x="357" y="210"/>
                  </a:moveTo>
                  <a:cubicBezTo>
                    <a:pt x="357" y="208"/>
                    <a:pt x="357" y="206"/>
                    <a:pt x="357" y="205"/>
                  </a:cubicBezTo>
                  <a:cubicBezTo>
                    <a:pt x="358" y="204"/>
                    <a:pt x="358" y="204"/>
                    <a:pt x="358" y="204"/>
                  </a:cubicBezTo>
                  <a:cubicBezTo>
                    <a:pt x="358" y="206"/>
                    <a:pt x="358" y="208"/>
                    <a:pt x="357" y="210"/>
                  </a:cubicBezTo>
                  <a:close/>
                  <a:moveTo>
                    <a:pt x="357" y="195"/>
                  </a:moveTo>
                  <a:cubicBezTo>
                    <a:pt x="357" y="195"/>
                    <a:pt x="357" y="195"/>
                    <a:pt x="357" y="194"/>
                  </a:cubicBezTo>
                  <a:cubicBezTo>
                    <a:pt x="358" y="194"/>
                    <a:pt x="358" y="194"/>
                    <a:pt x="358" y="194"/>
                  </a:cubicBezTo>
                  <a:cubicBezTo>
                    <a:pt x="357" y="195"/>
                    <a:pt x="357" y="195"/>
                    <a:pt x="357" y="195"/>
                  </a:cubicBezTo>
                  <a:close/>
                  <a:moveTo>
                    <a:pt x="358" y="188"/>
                  </a:moveTo>
                  <a:cubicBezTo>
                    <a:pt x="358" y="188"/>
                    <a:pt x="359" y="187"/>
                    <a:pt x="359" y="187"/>
                  </a:cubicBezTo>
                  <a:cubicBezTo>
                    <a:pt x="358" y="186"/>
                    <a:pt x="358" y="186"/>
                    <a:pt x="358" y="186"/>
                  </a:cubicBezTo>
                  <a:cubicBezTo>
                    <a:pt x="358" y="186"/>
                    <a:pt x="358" y="186"/>
                    <a:pt x="358" y="186"/>
                  </a:cubicBezTo>
                  <a:cubicBezTo>
                    <a:pt x="359" y="185"/>
                    <a:pt x="360" y="184"/>
                    <a:pt x="360" y="184"/>
                  </a:cubicBezTo>
                  <a:cubicBezTo>
                    <a:pt x="360" y="186"/>
                    <a:pt x="359" y="188"/>
                    <a:pt x="358" y="19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58" y="190"/>
                    <a:pt x="358" y="189"/>
                    <a:pt x="358" y="188"/>
                  </a:cubicBezTo>
                  <a:close/>
                  <a:moveTo>
                    <a:pt x="358" y="170"/>
                  </a:moveTo>
                  <a:cubicBezTo>
                    <a:pt x="358" y="170"/>
                    <a:pt x="358" y="170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lose/>
                  <a:moveTo>
                    <a:pt x="360" y="191"/>
                  </a:moveTo>
                  <a:cubicBezTo>
                    <a:pt x="360" y="191"/>
                    <a:pt x="360" y="191"/>
                    <a:pt x="360" y="191"/>
                  </a:cubicBezTo>
                  <a:cubicBezTo>
                    <a:pt x="360" y="191"/>
                    <a:pt x="360" y="191"/>
                    <a:pt x="360" y="191"/>
                  </a:cubicBezTo>
                  <a:cubicBezTo>
                    <a:pt x="360" y="190"/>
                    <a:pt x="360" y="189"/>
                    <a:pt x="361" y="189"/>
                  </a:cubicBezTo>
                  <a:cubicBezTo>
                    <a:pt x="360" y="193"/>
                    <a:pt x="359" y="197"/>
                    <a:pt x="359" y="202"/>
                  </a:cubicBezTo>
                  <a:cubicBezTo>
                    <a:pt x="358" y="202"/>
                    <a:pt x="358" y="202"/>
                    <a:pt x="358" y="202"/>
                  </a:cubicBezTo>
                  <a:cubicBezTo>
                    <a:pt x="358" y="199"/>
                    <a:pt x="359" y="195"/>
                    <a:pt x="360" y="191"/>
                  </a:cubicBezTo>
                  <a:close/>
                  <a:moveTo>
                    <a:pt x="358" y="215"/>
                  </a:moveTo>
                  <a:cubicBezTo>
                    <a:pt x="358" y="215"/>
                    <a:pt x="358" y="216"/>
                    <a:pt x="357" y="216"/>
                  </a:cubicBezTo>
                  <a:cubicBezTo>
                    <a:pt x="357" y="215"/>
                    <a:pt x="358" y="214"/>
                    <a:pt x="358" y="213"/>
                  </a:cubicBezTo>
                  <a:cubicBezTo>
                    <a:pt x="358" y="213"/>
                    <a:pt x="358" y="213"/>
                    <a:pt x="359" y="213"/>
                  </a:cubicBezTo>
                  <a:cubicBezTo>
                    <a:pt x="358" y="214"/>
                    <a:pt x="358" y="214"/>
                    <a:pt x="358" y="215"/>
                  </a:cubicBezTo>
                  <a:close/>
                  <a:moveTo>
                    <a:pt x="360" y="208"/>
                  </a:moveTo>
                  <a:cubicBezTo>
                    <a:pt x="359" y="208"/>
                    <a:pt x="359" y="208"/>
                    <a:pt x="359" y="208"/>
                  </a:cubicBezTo>
                  <a:cubicBezTo>
                    <a:pt x="360" y="202"/>
                    <a:pt x="361" y="197"/>
                    <a:pt x="362" y="191"/>
                  </a:cubicBezTo>
                  <a:cubicBezTo>
                    <a:pt x="362" y="192"/>
                    <a:pt x="362" y="193"/>
                    <a:pt x="362" y="194"/>
                  </a:cubicBezTo>
                  <a:cubicBezTo>
                    <a:pt x="361" y="199"/>
                    <a:pt x="360" y="203"/>
                    <a:pt x="360" y="208"/>
                  </a:cubicBezTo>
                  <a:close/>
                  <a:moveTo>
                    <a:pt x="362" y="177"/>
                  </a:moveTo>
                  <a:cubicBezTo>
                    <a:pt x="362" y="179"/>
                    <a:pt x="361" y="180"/>
                    <a:pt x="361" y="181"/>
                  </a:cubicBezTo>
                  <a:cubicBezTo>
                    <a:pt x="360" y="182"/>
                    <a:pt x="359" y="183"/>
                    <a:pt x="358" y="183"/>
                  </a:cubicBezTo>
                  <a:cubicBezTo>
                    <a:pt x="359" y="181"/>
                    <a:pt x="359" y="180"/>
                    <a:pt x="359" y="178"/>
                  </a:cubicBezTo>
                  <a:cubicBezTo>
                    <a:pt x="359" y="177"/>
                    <a:pt x="359" y="177"/>
                    <a:pt x="359" y="176"/>
                  </a:cubicBezTo>
                  <a:cubicBezTo>
                    <a:pt x="360" y="175"/>
                    <a:pt x="361" y="173"/>
                    <a:pt x="363" y="172"/>
                  </a:cubicBezTo>
                  <a:cubicBezTo>
                    <a:pt x="363" y="174"/>
                    <a:pt x="362" y="176"/>
                    <a:pt x="362" y="177"/>
                  </a:cubicBezTo>
                  <a:close/>
                  <a:moveTo>
                    <a:pt x="359" y="173"/>
                  </a:moveTo>
                  <a:cubicBezTo>
                    <a:pt x="359" y="173"/>
                    <a:pt x="359" y="173"/>
                    <a:pt x="359" y="173"/>
                  </a:cubicBezTo>
                  <a:cubicBezTo>
                    <a:pt x="360" y="173"/>
                    <a:pt x="360" y="173"/>
                    <a:pt x="360" y="173"/>
                  </a:cubicBezTo>
                  <a:cubicBezTo>
                    <a:pt x="360" y="173"/>
                    <a:pt x="360" y="173"/>
                    <a:pt x="359" y="173"/>
                  </a:cubicBezTo>
                  <a:cubicBezTo>
                    <a:pt x="359" y="173"/>
                    <a:pt x="359" y="173"/>
                    <a:pt x="359" y="173"/>
                  </a:cubicBezTo>
                  <a:close/>
                  <a:moveTo>
                    <a:pt x="362" y="171"/>
                  </a:moveTo>
                  <a:cubicBezTo>
                    <a:pt x="361" y="171"/>
                    <a:pt x="361" y="172"/>
                    <a:pt x="360" y="172"/>
                  </a:cubicBezTo>
                  <a:cubicBezTo>
                    <a:pt x="360" y="171"/>
                    <a:pt x="360" y="170"/>
                    <a:pt x="360" y="169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61" y="168"/>
                    <a:pt x="363" y="166"/>
                    <a:pt x="364" y="165"/>
                  </a:cubicBezTo>
                  <a:cubicBezTo>
                    <a:pt x="364" y="167"/>
                    <a:pt x="363" y="170"/>
                    <a:pt x="363" y="172"/>
                  </a:cubicBezTo>
                  <a:lnTo>
                    <a:pt x="362" y="171"/>
                  </a:lnTo>
                  <a:close/>
                  <a:moveTo>
                    <a:pt x="364" y="185"/>
                  </a:moveTo>
                  <a:cubicBezTo>
                    <a:pt x="364" y="181"/>
                    <a:pt x="365" y="177"/>
                    <a:pt x="365" y="172"/>
                  </a:cubicBezTo>
                  <a:cubicBezTo>
                    <a:pt x="365" y="172"/>
                    <a:pt x="365" y="172"/>
                    <a:pt x="366" y="172"/>
                  </a:cubicBezTo>
                  <a:cubicBezTo>
                    <a:pt x="365" y="176"/>
                    <a:pt x="364" y="181"/>
                    <a:pt x="364" y="185"/>
                  </a:cubicBezTo>
                  <a:close/>
                  <a:moveTo>
                    <a:pt x="366" y="165"/>
                  </a:moveTo>
                  <a:cubicBezTo>
                    <a:pt x="366" y="165"/>
                    <a:pt x="366" y="165"/>
                    <a:pt x="366" y="165"/>
                  </a:cubicBezTo>
                  <a:cubicBezTo>
                    <a:pt x="366" y="164"/>
                    <a:pt x="366" y="164"/>
                    <a:pt x="366" y="163"/>
                  </a:cubicBezTo>
                  <a:cubicBezTo>
                    <a:pt x="367" y="163"/>
                    <a:pt x="367" y="163"/>
                    <a:pt x="367" y="163"/>
                  </a:cubicBezTo>
                  <a:cubicBezTo>
                    <a:pt x="367" y="164"/>
                    <a:pt x="367" y="164"/>
                    <a:pt x="366" y="165"/>
                  </a:cubicBezTo>
                  <a:close/>
                  <a:moveTo>
                    <a:pt x="367" y="162"/>
                  </a:moveTo>
                  <a:cubicBezTo>
                    <a:pt x="366" y="161"/>
                    <a:pt x="366" y="161"/>
                    <a:pt x="366" y="161"/>
                  </a:cubicBezTo>
                  <a:cubicBezTo>
                    <a:pt x="366" y="162"/>
                    <a:pt x="365" y="162"/>
                    <a:pt x="365" y="162"/>
                  </a:cubicBezTo>
                  <a:cubicBezTo>
                    <a:pt x="365" y="162"/>
                    <a:pt x="365" y="162"/>
                    <a:pt x="365" y="162"/>
                  </a:cubicBezTo>
                  <a:cubicBezTo>
                    <a:pt x="365" y="162"/>
                    <a:pt x="365" y="162"/>
                    <a:pt x="365" y="162"/>
                  </a:cubicBezTo>
                  <a:cubicBezTo>
                    <a:pt x="359" y="167"/>
                    <a:pt x="353" y="172"/>
                    <a:pt x="348" y="177"/>
                  </a:cubicBezTo>
                  <a:cubicBezTo>
                    <a:pt x="349" y="178"/>
                    <a:pt x="349" y="178"/>
                    <a:pt x="349" y="178"/>
                  </a:cubicBezTo>
                  <a:cubicBezTo>
                    <a:pt x="352" y="176"/>
                    <a:pt x="354" y="174"/>
                    <a:pt x="357" y="171"/>
                  </a:cubicBezTo>
                  <a:cubicBezTo>
                    <a:pt x="357" y="172"/>
                    <a:pt x="357" y="173"/>
                    <a:pt x="357" y="174"/>
                  </a:cubicBezTo>
                  <a:cubicBezTo>
                    <a:pt x="356" y="174"/>
                    <a:pt x="355" y="175"/>
                    <a:pt x="355" y="176"/>
                  </a:cubicBezTo>
                  <a:cubicBezTo>
                    <a:pt x="354" y="178"/>
                    <a:pt x="353" y="180"/>
                    <a:pt x="353" y="182"/>
                  </a:cubicBezTo>
                  <a:cubicBezTo>
                    <a:pt x="352" y="183"/>
                    <a:pt x="352" y="183"/>
                    <a:pt x="351" y="184"/>
                  </a:cubicBezTo>
                  <a:cubicBezTo>
                    <a:pt x="352" y="184"/>
                    <a:pt x="352" y="184"/>
                    <a:pt x="352" y="184"/>
                  </a:cubicBezTo>
                  <a:cubicBezTo>
                    <a:pt x="352" y="184"/>
                    <a:pt x="352" y="185"/>
                    <a:pt x="352" y="185"/>
                  </a:cubicBezTo>
                  <a:cubicBezTo>
                    <a:pt x="349" y="187"/>
                    <a:pt x="346" y="189"/>
                    <a:pt x="343" y="190"/>
                  </a:cubicBezTo>
                  <a:cubicBezTo>
                    <a:pt x="342" y="190"/>
                    <a:pt x="341" y="190"/>
                    <a:pt x="340" y="190"/>
                  </a:cubicBezTo>
                  <a:cubicBezTo>
                    <a:pt x="342" y="188"/>
                    <a:pt x="345" y="187"/>
                    <a:pt x="347" y="186"/>
                  </a:cubicBezTo>
                  <a:cubicBezTo>
                    <a:pt x="350" y="184"/>
                    <a:pt x="348" y="179"/>
                    <a:pt x="344" y="181"/>
                  </a:cubicBezTo>
                  <a:cubicBezTo>
                    <a:pt x="344" y="181"/>
                    <a:pt x="343" y="182"/>
                    <a:pt x="342" y="182"/>
                  </a:cubicBezTo>
                  <a:cubicBezTo>
                    <a:pt x="338" y="182"/>
                    <a:pt x="334" y="183"/>
                    <a:pt x="331" y="184"/>
                  </a:cubicBezTo>
                  <a:cubicBezTo>
                    <a:pt x="331" y="184"/>
                    <a:pt x="331" y="184"/>
                    <a:pt x="331" y="184"/>
                  </a:cubicBezTo>
                  <a:cubicBezTo>
                    <a:pt x="331" y="183"/>
                    <a:pt x="331" y="183"/>
                    <a:pt x="331" y="183"/>
                  </a:cubicBezTo>
                  <a:cubicBezTo>
                    <a:pt x="336" y="182"/>
                    <a:pt x="342" y="180"/>
                    <a:pt x="346" y="177"/>
                  </a:cubicBezTo>
                  <a:cubicBezTo>
                    <a:pt x="345" y="176"/>
                    <a:pt x="345" y="176"/>
                    <a:pt x="345" y="176"/>
                  </a:cubicBezTo>
                  <a:cubicBezTo>
                    <a:pt x="340" y="179"/>
                    <a:pt x="333" y="182"/>
                    <a:pt x="327" y="182"/>
                  </a:cubicBezTo>
                  <a:cubicBezTo>
                    <a:pt x="327" y="182"/>
                    <a:pt x="327" y="182"/>
                    <a:pt x="327" y="182"/>
                  </a:cubicBezTo>
                  <a:cubicBezTo>
                    <a:pt x="327" y="182"/>
                    <a:pt x="327" y="182"/>
                    <a:pt x="327" y="182"/>
                  </a:cubicBezTo>
                  <a:cubicBezTo>
                    <a:pt x="326" y="181"/>
                    <a:pt x="326" y="181"/>
                    <a:pt x="326" y="181"/>
                  </a:cubicBezTo>
                  <a:cubicBezTo>
                    <a:pt x="326" y="180"/>
                    <a:pt x="326" y="180"/>
                    <a:pt x="326" y="180"/>
                  </a:cubicBezTo>
                  <a:cubicBezTo>
                    <a:pt x="325" y="180"/>
                    <a:pt x="325" y="180"/>
                    <a:pt x="325" y="180"/>
                  </a:cubicBezTo>
                  <a:cubicBezTo>
                    <a:pt x="326" y="179"/>
                    <a:pt x="326" y="179"/>
                    <a:pt x="327" y="179"/>
                  </a:cubicBezTo>
                  <a:cubicBezTo>
                    <a:pt x="327" y="179"/>
                    <a:pt x="327" y="179"/>
                    <a:pt x="327" y="179"/>
                  </a:cubicBezTo>
                  <a:cubicBezTo>
                    <a:pt x="327" y="179"/>
                    <a:pt x="328" y="179"/>
                    <a:pt x="328" y="179"/>
                  </a:cubicBezTo>
                  <a:cubicBezTo>
                    <a:pt x="332" y="179"/>
                    <a:pt x="335" y="177"/>
                    <a:pt x="339" y="176"/>
                  </a:cubicBezTo>
                  <a:cubicBezTo>
                    <a:pt x="343" y="174"/>
                    <a:pt x="347" y="173"/>
                    <a:pt x="350" y="171"/>
                  </a:cubicBezTo>
                  <a:cubicBezTo>
                    <a:pt x="350" y="170"/>
                    <a:pt x="350" y="170"/>
                    <a:pt x="350" y="170"/>
                  </a:cubicBezTo>
                  <a:cubicBezTo>
                    <a:pt x="346" y="171"/>
                    <a:pt x="342" y="173"/>
                    <a:pt x="339" y="174"/>
                  </a:cubicBezTo>
                  <a:cubicBezTo>
                    <a:pt x="335" y="176"/>
                    <a:pt x="332" y="177"/>
                    <a:pt x="329" y="177"/>
                  </a:cubicBezTo>
                  <a:cubicBezTo>
                    <a:pt x="330" y="176"/>
                    <a:pt x="331" y="176"/>
                    <a:pt x="331" y="175"/>
                  </a:cubicBezTo>
                  <a:cubicBezTo>
                    <a:pt x="331" y="175"/>
                    <a:pt x="331" y="175"/>
                    <a:pt x="331" y="175"/>
                  </a:cubicBezTo>
                  <a:cubicBezTo>
                    <a:pt x="332" y="175"/>
                    <a:pt x="332" y="175"/>
                    <a:pt x="332" y="175"/>
                  </a:cubicBezTo>
                  <a:cubicBezTo>
                    <a:pt x="337" y="174"/>
                    <a:pt x="343" y="171"/>
                    <a:pt x="348" y="169"/>
                  </a:cubicBezTo>
                  <a:cubicBezTo>
                    <a:pt x="348" y="169"/>
                    <a:pt x="348" y="169"/>
                    <a:pt x="348" y="169"/>
                  </a:cubicBezTo>
                  <a:cubicBezTo>
                    <a:pt x="351" y="168"/>
                    <a:pt x="353" y="166"/>
                    <a:pt x="356" y="165"/>
                  </a:cubicBezTo>
                  <a:cubicBezTo>
                    <a:pt x="355" y="166"/>
                    <a:pt x="355" y="166"/>
                    <a:pt x="354" y="167"/>
                  </a:cubicBezTo>
                  <a:cubicBezTo>
                    <a:pt x="356" y="168"/>
                    <a:pt x="356" y="168"/>
                    <a:pt x="356" y="168"/>
                  </a:cubicBezTo>
                  <a:cubicBezTo>
                    <a:pt x="357" y="166"/>
                    <a:pt x="358" y="164"/>
                    <a:pt x="360" y="163"/>
                  </a:cubicBezTo>
                  <a:cubicBezTo>
                    <a:pt x="362" y="161"/>
                    <a:pt x="365" y="159"/>
                    <a:pt x="367" y="158"/>
                  </a:cubicBezTo>
                  <a:cubicBezTo>
                    <a:pt x="367" y="159"/>
                    <a:pt x="367" y="161"/>
                    <a:pt x="367" y="162"/>
                  </a:cubicBezTo>
                  <a:close/>
                  <a:moveTo>
                    <a:pt x="331" y="173"/>
                  </a:moveTo>
                  <a:cubicBezTo>
                    <a:pt x="331" y="173"/>
                    <a:pt x="331" y="173"/>
                    <a:pt x="331" y="173"/>
                  </a:cubicBezTo>
                  <a:cubicBezTo>
                    <a:pt x="331" y="174"/>
                    <a:pt x="331" y="174"/>
                    <a:pt x="331" y="174"/>
                  </a:cubicBezTo>
                  <a:lnTo>
                    <a:pt x="331" y="173"/>
                  </a:lnTo>
                  <a:close/>
                  <a:moveTo>
                    <a:pt x="368" y="147"/>
                  </a:moveTo>
                  <a:cubicBezTo>
                    <a:pt x="368" y="149"/>
                    <a:pt x="368" y="151"/>
                    <a:pt x="368" y="152"/>
                  </a:cubicBezTo>
                  <a:cubicBezTo>
                    <a:pt x="365" y="154"/>
                    <a:pt x="361" y="157"/>
                    <a:pt x="358" y="159"/>
                  </a:cubicBezTo>
                  <a:cubicBezTo>
                    <a:pt x="361" y="155"/>
                    <a:pt x="364" y="151"/>
                    <a:pt x="368" y="147"/>
                  </a:cubicBezTo>
                  <a:close/>
                  <a:moveTo>
                    <a:pt x="369" y="140"/>
                  </a:moveTo>
                  <a:cubicBezTo>
                    <a:pt x="368" y="139"/>
                    <a:pt x="368" y="139"/>
                    <a:pt x="368" y="139"/>
                  </a:cubicBezTo>
                  <a:cubicBezTo>
                    <a:pt x="364" y="143"/>
                    <a:pt x="360" y="148"/>
                    <a:pt x="356" y="151"/>
                  </a:cubicBezTo>
                  <a:cubicBezTo>
                    <a:pt x="357" y="152"/>
                    <a:pt x="357" y="152"/>
                    <a:pt x="357" y="152"/>
                  </a:cubicBezTo>
                  <a:cubicBezTo>
                    <a:pt x="361" y="149"/>
                    <a:pt x="365" y="144"/>
                    <a:pt x="369" y="141"/>
                  </a:cubicBezTo>
                  <a:cubicBezTo>
                    <a:pt x="369" y="142"/>
                    <a:pt x="369" y="143"/>
                    <a:pt x="369" y="145"/>
                  </a:cubicBezTo>
                  <a:cubicBezTo>
                    <a:pt x="368" y="144"/>
                    <a:pt x="368" y="144"/>
                    <a:pt x="368" y="144"/>
                  </a:cubicBezTo>
                  <a:cubicBezTo>
                    <a:pt x="364" y="149"/>
                    <a:pt x="359" y="154"/>
                    <a:pt x="356" y="159"/>
                  </a:cubicBezTo>
                  <a:cubicBezTo>
                    <a:pt x="356" y="160"/>
                    <a:pt x="356" y="160"/>
                    <a:pt x="356" y="160"/>
                  </a:cubicBezTo>
                  <a:cubicBezTo>
                    <a:pt x="348" y="165"/>
                    <a:pt x="338" y="170"/>
                    <a:pt x="330" y="169"/>
                  </a:cubicBezTo>
                  <a:cubicBezTo>
                    <a:pt x="333" y="166"/>
                    <a:pt x="335" y="163"/>
                    <a:pt x="338" y="162"/>
                  </a:cubicBezTo>
                  <a:cubicBezTo>
                    <a:pt x="337" y="160"/>
                    <a:pt x="337" y="160"/>
                    <a:pt x="337" y="160"/>
                  </a:cubicBezTo>
                  <a:cubicBezTo>
                    <a:pt x="334" y="162"/>
                    <a:pt x="331" y="165"/>
                    <a:pt x="328" y="168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7" y="165"/>
                    <a:pt x="328" y="162"/>
                    <a:pt x="328" y="159"/>
                  </a:cubicBezTo>
                  <a:cubicBezTo>
                    <a:pt x="329" y="158"/>
                    <a:pt x="330" y="157"/>
                    <a:pt x="331" y="156"/>
                  </a:cubicBezTo>
                  <a:cubicBezTo>
                    <a:pt x="331" y="156"/>
                    <a:pt x="331" y="156"/>
                    <a:pt x="331" y="156"/>
                  </a:cubicBezTo>
                  <a:cubicBezTo>
                    <a:pt x="330" y="155"/>
                    <a:pt x="330" y="155"/>
                    <a:pt x="330" y="155"/>
                  </a:cubicBezTo>
                  <a:cubicBezTo>
                    <a:pt x="330" y="155"/>
                    <a:pt x="330" y="155"/>
                    <a:pt x="330" y="155"/>
                  </a:cubicBezTo>
                  <a:cubicBezTo>
                    <a:pt x="330" y="155"/>
                    <a:pt x="329" y="156"/>
                    <a:pt x="329" y="156"/>
                  </a:cubicBezTo>
                  <a:cubicBezTo>
                    <a:pt x="329" y="156"/>
                    <a:pt x="329" y="156"/>
                    <a:pt x="329" y="156"/>
                  </a:cubicBezTo>
                  <a:cubicBezTo>
                    <a:pt x="329" y="155"/>
                    <a:pt x="329" y="155"/>
                    <a:pt x="330" y="155"/>
                  </a:cubicBezTo>
                  <a:cubicBezTo>
                    <a:pt x="330" y="154"/>
                    <a:pt x="330" y="154"/>
                    <a:pt x="330" y="153"/>
                  </a:cubicBezTo>
                  <a:cubicBezTo>
                    <a:pt x="331" y="149"/>
                    <a:pt x="332" y="144"/>
                    <a:pt x="333" y="140"/>
                  </a:cubicBezTo>
                  <a:cubicBezTo>
                    <a:pt x="332" y="140"/>
                    <a:pt x="332" y="140"/>
                    <a:pt x="332" y="140"/>
                  </a:cubicBezTo>
                  <a:cubicBezTo>
                    <a:pt x="332" y="138"/>
                    <a:pt x="333" y="137"/>
                    <a:pt x="333" y="135"/>
                  </a:cubicBezTo>
                  <a:cubicBezTo>
                    <a:pt x="340" y="133"/>
                    <a:pt x="346" y="130"/>
                    <a:pt x="352" y="126"/>
                  </a:cubicBezTo>
                  <a:cubicBezTo>
                    <a:pt x="352" y="126"/>
                    <a:pt x="353" y="126"/>
                    <a:pt x="353" y="125"/>
                  </a:cubicBezTo>
                  <a:cubicBezTo>
                    <a:pt x="353" y="125"/>
                    <a:pt x="353" y="125"/>
                    <a:pt x="353" y="125"/>
                  </a:cubicBezTo>
                  <a:cubicBezTo>
                    <a:pt x="353" y="126"/>
                    <a:pt x="353" y="126"/>
                    <a:pt x="352" y="127"/>
                  </a:cubicBezTo>
                  <a:cubicBezTo>
                    <a:pt x="354" y="127"/>
                    <a:pt x="354" y="127"/>
                    <a:pt x="354" y="127"/>
                  </a:cubicBezTo>
                  <a:cubicBezTo>
                    <a:pt x="354" y="126"/>
                    <a:pt x="355" y="125"/>
                    <a:pt x="356" y="124"/>
                  </a:cubicBezTo>
                  <a:cubicBezTo>
                    <a:pt x="357" y="124"/>
                    <a:pt x="358" y="123"/>
                    <a:pt x="360" y="123"/>
                  </a:cubicBezTo>
                  <a:cubicBezTo>
                    <a:pt x="360" y="123"/>
                    <a:pt x="360" y="123"/>
                    <a:pt x="360" y="124"/>
                  </a:cubicBezTo>
                  <a:cubicBezTo>
                    <a:pt x="358" y="126"/>
                    <a:pt x="356" y="128"/>
                    <a:pt x="355" y="130"/>
                  </a:cubicBezTo>
                  <a:cubicBezTo>
                    <a:pt x="356" y="131"/>
                    <a:pt x="356" y="131"/>
                    <a:pt x="356" y="131"/>
                  </a:cubicBezTo>
                  <a:cubicBezTo>
                    <a:pt x="358" y="129"/>
                    <a:pt x="360" y="126"/>
                    <a:pt x="362" y="124"/>
                  </a:cubicBezTo>
                  <a:cubicBezTo>
                    <a:pt x="363" y="124"/>
                    <a:pt x="364" y="124"/>
                    <a:pt x="365" y="122"/>
                  </a:cubicBezTo>
                  <a:cubicBezTo>
                    <a:pt x="365" y="121"/>
                    <a:pt x="366" y="120"/>
                    <a:pt x="366" y="119"/>
                  </a:cubicBezTo>
                  <a:cubicBezTo>
                    <a:pt x="368" y="118"/>
                    <a:pt x="369" y="118"/>
                    <a:pt x="371" y="117"/>
                  </a:cubicBezTo>
                  <a:cubicBezTo>
                    <a:pt x="370" y="125"/>
                    <a:pt x="369" y="133"/>
                    <a:pt x="369" y="140"/>
                  </a:cubicBezTo>
                  <a:close/>
                  <a:moveTo>
                    <a:pt x="373" y="105"/>
                  </a:moveTo>
                  <a:cubicBezTo>
                    <a:pt x="373" y="105"/>
                    <a:pt x="373" y="105"/>
                    <a:pt x="373" y="105"/>
                  </a:cubicBezTo>
                  <a:cubicBezTo>
                    <a:pt x="372" y="104"/>
                    <a:pt x="372" y="104"/>
                    <a:pt x="372" y="104"/>
                  </a:cubicBezTo>
                  <a:cubicBezTo>
                    <a:pt x="372" y="104"/>
                    <a:pt x="373" y="104"/>
                    <a:pt x="373" y="104"/>
                  </a:cubicBezTo>
                  <a:cubicBezTo>
                    <a:pt x="373" y="103"/>
                    <a:pt x="373" y="103"/>
                    <a:pt x="373" y="103"/>
                  </a:cubicBezTo>
                  <a:cubicBezTo>
                    <a:pt x="373" y="102"/>
                    <a:pt x="374" y="102"/>
                    <a:pt x="374" y="102"/>
                  </a:cubicBezTo>
                  <a:cubicBezTo>
                    <a:pt x="374" y="103"/>
                    <a:pt x="373" y="104"/>
                    <a:pt x="373" y="10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282"/>
            <p:cNvSpPr/>
            <p:nvPr/>
          </p:nvSpPr>
          <p:spPr bwMode="auto">
            <a:xfrm>
              <a:off x="10484445" y="3320974"/>
              <a:ext cx="15429" cy="15429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0 h 5"/>
                <a:gd name="T4" fmla="*/ 0 w 5"/>
                <a:gd name="T5" fmla="*/ 4 h 5"/>
                <a:gd name="T6" fmla="*/ 1 w 5"/>
                <a:gd name="T7" fmla="*/ 5 h 5"/>
                <a:gd name="T8" fmla="*/ 5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3" y="3"/>
                    <a:pt x="5" y="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283"/>
            <p:cNvSpPr/>
            <p:nvPr/>
          </p:nvSpPr>
          <p:spPr bwMode="auto">
            <a:xfrm>
              <a:off x="10499874" y="3320974"/>
              <a:ext cx="21858" cy="18001"/>
            </a:xfrm>
            <a:custGeom>
              <a:avLst/>
              <a:gdLst>
                <a:gd name="T0" fmla="*/ 0 w 7"/>
                <a:gd name="T1" fmla="*/ 5 h 6"/>
                <a:gd name="T2" fmla="*/ 1 w 7"/>
                <a:gd name="T3" fmla="*/ 6 h 6"/>
                <a:gd name="T4" fmla="*/ 7 w 7"/>
                <a:gd name="T5" fmla="*/ 1 h 6"/>
                <a:gd name="T6" fmla="*/ 6 w 7"/>
                <a:gd name="T7" fmla="*/ 0 h 6"/>
                <a:gd name="T8" fmla="*/ 0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5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3"/>
                    <a:pt x="0" y="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284"/>
            <p:cNvSpPr/>
            <p:nvPr/>
          </p:nvSpPr>
          <p:spPr bwMode="auto">
            <a:xfrm>
              <a:off x="10478017" y="3309402"/>
              <a:ext cx="39859" cy="45002"/>
            </a:xfrm>
            <a:custGeom>
              <a:avLst/>
              <a:gdLst>
                <a:gd name="T0" fmla="*/ 12 w 13"/>
                <a:gd name="T1" fmla="*/ 0 h 15"/>
                <a:gd name="T2" fmla="*/ 0 w 13"/>
                <a:gd name="T3" fmla="*/ 14 h 15"/>
                <a:gd name="T4" fmla="*/ 2 w 13"/>
                <a:gd name="T5" fmla="*/ 15 h 15"/>
                <a:gd name="T6" fmla="*/ 13 w 13"/>
                <a:gd name="T7" fmla="*/ 1 h 15"/>
                <a:gd name="T8" fmla="*/ 12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2" y="0"/>
                  </a:moveTo>
                  <a:cubicBezTo>
                    <a:pt x="8" y="4"/>
                    <a:pt x="4" y="9"/>
                    <a:pt x="0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5" y="10"/>
                    <a:pt x="9" y="5"/>
                    <a:pt x="13" y="1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285"/>
            <p:cNvSpPr/>
            <p:nvPr/>
          </p:nvSpPr>
          <p:spPr bwMode="auto">
            <a:xfrm>
              <a:off x="9553553" y="5055468"/>
              <a:ext cx="329155" cy="191579"/>
            </a:xfrm>
            <a:custGeom>
              <a:avLst/>
              <a:gdLst>
                <a:gd name="T0" fmla="*/ 7 w 108"/>
                <a:gd name="T1" fmla="*/ 61 h 63"/>
                <a:gd name="T2" fmla="*/ 51 w 108"/>
                <a:gd name="T3" fmla="*/ 31 h 63"/>
                <a:gd name="T4" fmla="*/ 105 w 108"/>
                <a:gd name="T5" fmla="*/ 6 h 63"/>
                <a:gd name="T6" fmla="*/ 103 w 108"/>
                <a:gd name="T7" fmla="*/ 1 h 63"/>
                <a:gd name="T8" fmla="*/ 3 w 108"/>
                <a:gd name="T9" fmla="*/ 54 h 63"/>
                <a:gd name="T10" fmla="*/ 7 w 108"/>
                <a:gd name="T11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63">
                  <a:moveTo>
                    <a:pt x="7" y="61"/>
                  </a:moveTo>
                  <a:cubicBezTo>
                    <a:pt x="22" y="51"/>
                    <a:pt x="36" y="40"/>
                    <a:pt x="51" y="31"/>
                  </a:cubicBezTo>
                  <a:cubicBezTo>
                    <a:pt x="68" y="21"/>
                    <a:pt x="86" y="14"/>
                    <a:pt x="105" y="6"/>
                  </a:cubicBezTo>
                  <a:cubicBezTo>
                    <a:pt x="108" y="5"/>
                    <a:pt x="106" y="0"/>
                    <a:pt x="103" y="1"/>
                  </a:cubicBezTo>
                  <a:cubicBezTo>
                    <a:pt x="67" y="10"/>
                    <a:pt x="30" y="29"/>
                    <a:pt x="3" y="54"/>
                  </a:cubicBezTo>
                  <a:cubicBezTo>
                    <a:pt x="0" y="57"/>
                    <a:pt x="3" y="63"/>
                    <a:pt x="7" y="6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286"/>
            <p:cNvSpPr>
              <a:spLocks noEditPoints="1"/>
            </p:cNvSpPr>
            <p:nvPr/>
          </p:nvSpPr>
          <p:spPr bwMode="auto">
            <a:xfrm>
              <a:off x="9399261" y="4912748"/>
              <a:ext cx="933464" cy="1027325"/>
            </a:xfrm>
            <a:custGeom>
              <a:avLst/>
              <a:gdLst>
                <a:gd name="T0" fmla="*/ 266 w 307"/>
                <a:gd name="T1" fmla="*/ 138 h 338"/>
                <a:gd name="T2" fmla="*/ 159 w 307"/>
                <a:gd name="T3" fmla="*/ 7 h 338"/>
                <a:gd name="T4" fmla="*/ 149 w 307"/>
                <a:gd name="T5" fmla="*/ 17 h 338"/>
                <a:gd name="T6" fmla="*/ 264 w 307"/>
                <a:gd name="T7" fmla="*/ 156 h 338"/>
                <a:gd name="T8" fmla="*/ 251 w 307"/>
                <a:gd name="T9" fmla="*/ 157 h 338"/>
                <a:gd name="T10" fmla="*/ 220 w 307"/>
                <a:gd name="T11" fmla="*/ 192 h 338"/>
                <a:gd name="T12" fmla="*/ 243 w 307"/>
                <a:gd name="T13" fmla="*/ 145 h 338"/>
                <a:gd name="T14" fmla="*/ 229 w 307"/>
                <a:gd name="T15" fmla="*/ 152 h 338"/>
                <a:gd name="T16" fmla="*/ 169 w 307"/>
                <a:gd name="T17" fmla="*/ 218 h 338"/>
                <a:gd name="T18" fmla="*/ 184 w 307"/>
                <a:gd name="T19" fmla="*/ 191 h 338"/>
                <a:gd name="T20" fmla="*/ 165 w 307"/>
                <a:gd name="T21" fmla="*/ 193 h 338"/>
                <a:gd name="T22" fmla="*/ 141 w 307"/>
                <a:gd name="T23" fmla="*/ 227 h 338"/>
                <a:gd name="T24" fmla="*/ 126 w 307"/>
                <a:gd name="T25" fmla="*/ 228 h 338"/>
                <a:gd name="T26" fmla="*/ 143 w 307"/>
                <a:gd name="T27" fmla="*/ 203 h 338"/>
                <a:gd name="T28" fmla="*/ 104 w 307"/>
                <a:gd name="T29" fmla="*/ 229 h 338"/>
                <a:gd name="T30" fmla="*/ 123 w 307"/>
                <a:gd name="T31" fmla="*/ 196 h 338"/>
                <a:gd name="T32" fmla="*/ 89 w 307"/>
                <a:gd name="T33" fmla="*/ 226 h 338"/>
                <a:gd name="T34" fmla="*/ 77 w 307"/>
                <a:gd name="T35" fmla="*/ 217 h 338"/>
                <a:gd name="T36" fmla="*/ 70 w 307"/>
                <a:gd name="T37" fmla="*/ 194 h 338"/>
                <a:gd name="T38" fmla="*/ 59 w 307"/>
                <a:gd name="T39" fmla="*/ 173 h 338"/>
                <a:gd name="T40" fmla="*/ 65 w 307"/>
                <a:gd name="T41" fmla="*/ 110 h 338"/>
                <a:gd name="T42" fmla="*/ 44 w 307"/>
                <a:gd name="T43" fmla="*/ 127 h 338"/>
                <a:gd name="T44" fmla="*/ 46 w 307"/>
                <a:gd name="T45" fmla="*/ 88 h 338"/>
                <a:gd name="T46" fmla="*/ 35 w 307"/>
                <a:gd name="T47" fmla="*/ 143 h 338"/>
                <a:gd name="T48" fmla="*/ 3 w 307"/>
                <a:gd name="T49" fmla="*/ 103 h 338"/>
                <a:gd name="T50" fmla="*/ 113 w 307"/>
                <a:gd name="T51" fmla="*/ 261 h 338"/>
                <a:gd name="T52" fmla="*/ 191 w 307"/>
                <a:gd name="T53" fmla="*/ 224 h 338"/>
                <a:gd name="T54" fmla="*/ 132 w 307"/>
                <a:gd name="T55" fmla="*/ 299 h 338"/>
                <a:gd name="T56" fmla="*/ 230 w 307"/>
                <a:gd name="T57" fmla="*/ 244 h 338"/>
                <a:gd name="T58" fmla="*/ 230 w 307"/>
                <a:gd name="T59" fmla="*/ 243 h 338"/>
                <a:gd name="T60" fmla="*/ 249 w 307"/>
                <a:gd name="T61" fmla="*/ 227 h 338"/>
                <a:gd name="T62" fmla="*/ 271 w 307"/>
                <a:gd name="T63" fmla="*/ 202 h 338"/>
                <a:gd name="T64" fmla="*/ 286 w 307"/>
                <a:gd name="T65" fmla="*/ 180 h 338"/>
                <a:gd name="T66" fmla="*/ 280 w 307"/>
                <a:gd name="T67" fmla="*/ 184 h 338"/>
                <a:gd name="T68" fmla="*/ 279 w 307"/>
                <a:gd name="T69" fmla="*/ 168 h 338"/>
                <a:gd name="T70" fmla="*/ 234 w 307"/>
                <a:gd name="T71" fmla="*/ 250 h 338"/>
                <a:gd name="T72" fmla="*/ 201 w 307"/>
                <a:gd name="T73" fmla="*/ 301 h 338"/>
                <a:gd name="T74" fmla="*/ 253 w 307"/>
                <a:gd name="T75" fmla="*/ 197 h 338"/>
                <a:gd name="T76" fmla="*/ 254 w 307"/>
                <a:gd name="T77" fmla="*/ 197 h 338"/>
                <a:gd name="T78" fmla="*/ 250 w 307"/>
                <a:gd name="T79" fmla="*/ 184 h 338"/>
                <a:gd name="T80" fmla="*/ 242 w 307"/>
                <a:gd name="T81" fmla="*/ 192 h 338"/>
                <a:gd name="T82" fmla="*/ 249 w 307"/>
                <a:gd name="T83" fmla="*/ 196 h 338"/>
                <a:gd name="T84" fmla="*/ 131 w 307"/>
                <a:gd name="T85" fmla="*/ 246 h 338"/>
                <a:gd name="T86" fmla="*/ 85 w 307"/>
                <a:gd name="T87" fmla="*/ 229 h 338"/>
                <a:gd name="T88" fmla="*/ 66 w 307"/>
                <a:gd name="T89" fmla="*/ 200 h 338"/>
                <a:gd name="T90" fmla="*/ 40 w 307"/>
                <a:gd name="T91" fmla="*/ 139 h 338"/>
                <a:gd name="T92" fmla="*/ 46 w 307"/>
                <a:gd name="T93" fmla="*/ 156 h 338"/>
                <a:gd name="T94" fmla="*/ 56 w 307"/>
                <a:gd name="T95" fmla="*/ 181 h 338"/>
                <a:gd name="T96" fmla="*/ 57 w 307"/>
                <a:gd name="T97" fmla="*/ 184 h 338"/>
                <a:gd name="T98" fmla="*/ 65 w 307"/>
                <a:gd name="T99" fmla="*/ 198 h 338"/>
                <a:gd name="T100" fmla="*/ 99 w 307"/>
                <a:gd name="T101" fmla="*/ 227 h 338"/>
                <a:gd name="T102" fmla="*/ 101 w 307"/>
                <a:gd name="T103" fmla="*/ 234 h 338"/>
                <a:gd name="T104" fmla="*/ 118 w 307"/>
                <a:gd name="T105" fmla="*/ 235 h 338"/>
                <a:gd name="T106" fmla="*/ 158 w 307"/>
                <a:gd name="T107" fmla="*/ 230 h 338"/>
                <a:gd name="T108" fmla="*/ 216 w 307"/>
                <a:gd name="T109" fmla="*/ 188 h 338"/>
                <a:gd name="T110" fmla="*/ 238 w 307"/>
                <a:gd name="T111" fmla="*/ 202 h 338"/>
                <a:gd name="T112" fmla="*/ 276 w 307"/>
                <a:gd name="T113" fmla="*/ 191 h 338"/>
                <a:gd name="T114" fmla="*/ 259 w 307"/>
                <a:gd name="T115" fmla="*/ 19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7" h="338">
                  <a:moveTo>
                    <a:pt x="306" y="183"/>
                  </a:moveTo>
                  <a:cubicBezTo>
                    <a:pt x="299" y="173"/>
                    <a:pt x="292" y="165"/>
                    <a:pt x="282" y="159"/>
                  </a:cubicBezTo>
                  <a:cubicBezTo>
                    <a:pt x="282" y="159"/>
                    <a:pt x="282" y="159"/>
                    <a:pt x="281" y="159"/>
                  </a:cubicBezTo>
                  <a:cubicBezTo>
                    <a:pt x="276" y="152"/>
                    <a:pt x="271" y="145"/>
                    <a:pt x="266" y="138"/>
                  </a:cubicBezTo>
                  <a:cubicBezTo>
                    <a:pt x="275" y="148"/>
                    <a:pt x="285" y="157"/>
                    <a:pt x="296" y="164"/>
                  </a:cubicBezTo>
                  <a:cubicBezTo>
                    <a:pt x="299" y="161"/>
                    <a:pt x="299" y="161"/>
                    <a:pt x="299" y="161"/>
                  </a:cubicBezTo>
                  <a:cubicBezTo>
                    <a:pt x="271" y="142"/>
                    <a:pt x="249" y="115"/>
                    <a:pt x="228" y="87"/>
                  </a:cubicBezTo>
                  <a:cubicBezTo>
                    <a:pt x="207" y="58"/>
                    <a:pt x="186" y="29"/>
                    <a:pt x="159" y="7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49" y="2"/>
                    <a:pt x="141" y="0"/>
                    <a:pt x="142" y="12"/>
                  </a:cubicBezTo>
                  <a:cubicBezTo>
                    <a:pt x="142" y="16"/>
                    <a:pt x="146" y="18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0" y="18"/>
                    <a:pt x="152" y="19"/>
                    <a:pt x="153" y="21"/>
                  </a:cubicBezTo>
                  <a:cubicBezTo>
                    <a:pt x="158" y="25"/>
                    <a:pt x="162" y="30"/>
                    <a:pt x="166" y="35"/>
                  </a:cubicBezTo>
                  <a:cubicBezTo>
                    <a:pt x="175" y="45"/>
                    <a:pt x="183" y="55"/>
                    <a:pt x="192" y="66"/>
                  </a:cubicBezTo>
                  <a:cubicBezTo>
                    <a:pt x="216" y="96"/>
                    <a:pt x="240" y="126"/>
                    <a:pt x="264" y="156"/>
                  </a:cubicBezTo>
                  <a:cubicBezTo>
                    <a:pt x="264" y="157"/>
                    <a:pt x="264" y="157"/>
                    <a:pt x="264" y="157"/>
                  </a:cubicBezTo>
                  <a:cubicBezTo>
                    <a:pt x="261" y="160"/>
                    <a:pt x="258" y="164"/>
                    <a:pt x="256" y="168"/>
                  </a:cubicBezTo>
                  <a:cubicBezTo>
                    <a:pt x="250" y="171"/>
                    <a:pt x="245" y="174"/>
                    <a:pt x="240" y="177"/>
                  </a:cubicBezTo>
                  <a:cubicBezTo>
                    <a:pt x="244" y="171"/>
                    <a:pt x="248" y="164"/>
                    <a:pt x="251" y="157"/>
                  </a:cubicBezTo>
                  <a:cubicBezTo>
                    <a:pt x="247" y="155"/>
                    <a:pt x="247" y="155"/>
                    <a:pt x="247" y="155"/>
                  </a:cubicBezTo>
                  <a:cubicBezTo>
                    <a:pt x="242" y="163"/>
                    <a:pt x="237" y="172"/>
                    <a:pt x="232" y="181"/>
                  </a:cubicBezTo>
                  <a:cubicBezTo>
                    <a:pt x="231" y="182"/>
                    <a:pt x="229" y="184"/>
                    <a:pt x="228" y="186"/>
                  </a:cubicBezTo>
                  <a:cubicBezTo>
                    <a:pt x="225" y="188"/>
                    <a:pt x="222" y="190"/>
                    <a:pt x="220" y="192"/>
                  </a:cubicBezTo>
                  <a:cubicBezTo>
                    <a:pt x="221" y="188"/>
                    <a:pt x="222" y="185"/>
                    <a:pt x="223" y="181"/>
                  </a:cubicBezTo>
                  <a:cubicBezTo>
                    <a:pt x="224" y="181"/>
                    <a:pt x="225" y="180"/>
                    <a:pt x="226" y="179"/>
                  </a:cubicBezTo>
                  <a:cubicBezTo>
                    <a:pt x="234" y="169"/>
                    <a:pt x="242" y="157"/>
                    <a:pt x="246" y="147"/>
                  </a:cubicBezTo>
                  <a:cubicBezTo>
                    <a:pt x="243" y="145"/>
                    <a:pt x="243" y="145"/>
                    <a:pt x="243" y="145"/>
                  </a:cubicBezTo>
                  <a:cubicBezTo>
                    <a:pt x="235" y="151"/>
                    <a:pt x="229" y="161"/>
                    <a:pt x="223" y="172"/>
                  </a:cubicBezTo>
                  <a:cubicBezTo>
                    <a:pt x="222" y="174"/>
                    <a:pt x="221" y="177"/>
                    <a:pt x="220" y="179"/>
                  </a:cubicBezTo>
                  <a:cubicBezTo>
                    <a:pt x="214" y="186"/>
                    <a:pt x="207" y="191"/>
                    <a:pt x="200" y="193"/>
                  </a:cubicBezTo>
                  <a:cubicBezTo>
                    <a:pt x="209" y="179"/>
                    <a:pt x="220" y="167"/>
                    <a:pt x="229" y="152"/>
                  </a:cubicBezTo>
                  <a:cubicBezTo>
                    <a:pt x="225" y="150"/>
                    <a:pt x="225" y="150"/>
                    <a:pt x="225" y="150"/>
                  </a:cubicBezTo>
                  <a:cubicBezTo>
                    <a:pt x="215" y="161"/>
                    <a:pt x="205" y="177"/>
                    <a:pt x="195" y="191"/>
                  </a:cubicBezTo>
                  <a:cubicBezTo>
                    <a:pt x="186" y="203"/>
                    <a:pt x="178" y="213"/>
                    <a:pt x="168" y="220"/>
                  </a:cubicBezTo>
                  <a:cubicBezTo>
                    <a:pt x="168" y="219"/>
                    <a:pt x="169" y="219"/>
                    <a:pt x="169" y="218"/>
                  </a:cubicBezTo>
                  <a:cubicBezTo>
                    <a:pt x="176" y="210"/>
                    <a:pt x="182" y="201"/>
                    <a:pt x="187" y="193"/>
                  </a:cubicBezTo>
                  <a:cubicBezTo>
                    <a:pt x="193" y="185"/>
                    <a:pt x="198" y="178"/>
                    <a:pt x="202" y="169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4" y="175"/>
                    <a:pt x="189" y="183"/>
                    <a:pt x="184" y="191"/>
                  </a:cubicBezTo>
                  <a:cubicBezTo>
                    <a:pt x="178" y="199"/>
                    <a:pt x="172" y="207"/>
                    <a:pt x="166" y="215"/>
                  </a:cubicBezTo>
                  <a:cubicBezTo>
                    <a:pt x="159" y="224"/>
                    <a:pt x="151" y="232"/>
                    <a:pt x="143" y="238"/>
                  </a:cubicBezTo>
                  <a:cubicBezTo>
                    <a:pt x="148" y="223"/>
                    <a:pt x="158" y="209"/>
                    <a:pt x="168" y="196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65" y="193"/>
                    <a:pt x="165" y="193"/>
                    <a:pt x="165" y="193"/>
                  </a:cubicBezTo>
                  <a:cubicBezTo>
                    <a:pt x="156" y="204"/>
                    <a:pt x="149" y="216"/>
                    <a:pt x="141" y="227"/>
                  </a:cubicBezTo>
                  <a:cubicBezTo>
                    <a:pt x="135" y="235"/>
                    <a:pt x="130" y="242"/>
                    <a:pt x="123" y="249"/>
                  </a:cubicBezTo>
                  <a:cubicBezTo>
                    <a:pt x="121" y="249"/>
                    <a:pt x="120" y="249"/>
                    <a:pt x="119" y="250"/>
                  </a:cubicBezTo>
                  <a:cubicBezTo>
                    <a:pt x="118" y="250"/>
                    <a:pt x="118" y="250"/>
                    <a:pt x="117" y="250"/>
                  </a:cubicBezTo>
                  <a:cubicBezTo>
                    <a:pt x="118" y="243"/>
                    <a:pt x="122" y="236"/>
                    <a:pt x="126" y="228"/>
                  </a:cubicBezTo>
                  <a:cubicBezTo>
                    <a:pt x="127" y="228"/>
                    <a:pt x="128" y="227"/>
                    <a:pt x="128" y="22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35" y="219"/>
                    <a:pt x="140" y="211"/>
                    <a:pt x="146" y="205"/>
                  </a:cubicBezTo>
                  <a:cubicBezTo>
                    <a:pt x="143" y="203"/>
                    <a:pt x="143" y="203"/>
                    <a:pt x="143" y="203"/>
                  </a:cubicBezTo>
                  <a:cubicBezTo>
                    <a:pt x="137" y="208"/>
                    <a:pt x="131" y="215"/>
                    <a:pt x="125" y="223"/>
                  </a:cubicBezTo>
                  <a:cubicBezTo>
                    <a:pt x="120" y="229"/>
                    <a:pt x="114" y="234"/>
                    <a:pt x="107" y="236"/>
                  </a:cubicBezTo>
                  <a:cubicBezTo>
                    <a:pt x="106" y="229"/>
                    <a:pt x="106" y="229"/>
                    <a:pt x="106" y="229"/>
                  </a:cubicBezTo>
                  <a:cubicBezTo>
                    <a:pt x="104" y="229"/>
                    <a:pt x="104" y="229"/>
                    <a:pt x="104" y="229"/>
                  </a:cubicBezTo>
                  <a:cubicBezTo>
                    <a:pt x="103" y="229"/>
                    <a:pt x="103" y="229"/>
                    <a:pt x="103" y="229"/>
                  </a:cubicBezTo>
                  <a:cubicBezTo>
                    <a:pt x="103" y="229"/>
                    <a:pt x="103" y="229"/>
                    <a:pt x="103" y="229"/>
                  </a:cubicBezTo>
                  <a:cubicBezTo>
                    <a:pt x="104" y="226"/>
                    <a:pt x="105" y="223"/>
                    <a:pt x="107" y="221"/>
                  </a:cubicBezTo>
                  <a:cubicBezTo>
                    <a:pt x="114" y="214"/>
                    <a:pt x="119" y="204"/>
                    <a:pt x="123" y="196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14" y="202"/>
                    <a:pt x="108" y="210"/>
                    <a:pt x="103" y="218"/>
                  </a:cubicBezTo>
                  <a:cubicBezTo>
                    <a:pt x="101" y="220"/>
                    <a:pt x="99" y="222"/>
                    <a:pt x="97" y="223"/>
                  </a:cubicBezTo>
                  <a:cubicBezTo>
                    <a:pt x="95" y="225"/>
                    <a:pt x="92" y="226"/>
                    <a:pt x="89" y="226"/>
                  </a:cubicBezTo>
                  <a:cubicBezTo>
                    <a:pt x="90" y="221"/>
                    <a:pt x="92" y="217"/>
                    <a:pt x="94" y="212"/>
                  </a:cubicBezTo>
                  <a:cubicBezTo>
                    <a:pt x="97" y="207"/>
                    <a:pt x="100" y="202"/>
                    <a:pt x="104" y="196"/>
                  </a:cubicBezTo>
                  <a:cubicBezTo>
                    <a:pt x="100" y="194"/>
                    <a:pt x="100" y="194"/>
                    <a:pt x="100" y="194"/>
                  </a:cubicBezTo>
                  <a:cubicBezTo>
                    <a:pt x="92" y="201"/>
                    <a:pt x="85" y="211"/>
                    <a:pt x="77" y="217"/>
                  </a:cubicBezTo>
                  <a:cubicBezTo>
                    <a:pt x="77" y="216"/>
                    <a:pt x="77" y="215"/>
                    <a:pt x="77" y="214"/>
                  </a:cubicBezTo>
                  <a:cubicBezTo>
                    <a:pt x="77" y="203"/>
                    <a:pt x="83" y="191"/>
                    <a:pt x="90" y="182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2" y="185"/>
                    <a:pt x="77" y="190"/>
                    <a:pt x="70" y="194"/>
                  </a:cubicBezTo>
                  <a:cubicBezTo>
                    <a:pt x="73" y="183"/>
                    <a:pt x="77" y="171"/>
                    <a:pt x="79" y="159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2" y="166"/>
                    <a:pt x="67" y="173"/>
                    <a:pt x="60" y="178"/>
                  </a:cubicBezTo>
                  <a:cubicBezTo>
                    <a:pt x="59" y="176"/>
                    <a:pt x="59" y="174"/>
                    <a:pt x="59" y="173"/>
                  </a:cubicBezTo>
                  <a:cubicBezTo>
                    <a:pt x="59" y="158"/>
                    <a:pt x="67" y="140"/>
                    <a:pt x="74" y="129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5" y="134"/>
                    <a:pt x="59" y="141"/>
                    <a:pt x="52" y="147"/>
                  </a:cubicBezTo>
                  <a:cubicBezTo>
                    <a:pt x="55" y="135"/>
                    <a:pt x="61" y="123"/>
                    <a:pt x="65" y="110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56" y="111"/>
                    <a:pt x="51" y="116"/>
                    <a:pt x="48" y="121"/>
                  </a:cubicBezTo>
                  <a:cubicBezTo>
                    <a:pt x="46" y="123"/>
                    <a:pt x="45" y="125"/>
                    <a:pt x="44" y="127"/>
                  </a:cubicBezTo>
                  <a:cubicBezTo>
                    <a:pt x="45" y="124"/>
                    <a:pt x="46" y="121"/>
                    <a:pt x="47" y="118"/>
                  </a:cubicBezTo>
                  <a:cubicBezTo>
                    <a:pt x="49" y="111"/>
                    <a:pt x="52" y="103"/>
                    <a:pt x="52" y="96"/>
                  </a:cubicBezTo>
                  <a:cubicBezTo>
                    <a:pt x="52" y="93"/>
                    <a:pt x="51" y="90"/>
                    <a:pt x="50" y="86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7" y="91"/>
                    <a:pt x="48" y="93"/>
                    <a:pt x="48" y="96"/>
                  </a:cubicBezTo>
                  <a:cubicBezTo>
                    <a:pt x="48" y="102"/>
                    <a:pt x="45" y="109"/>
                    <a:pt x="43" y="116"/>
                  </a:cubicBezTo>
                  <a:cubicBezTo>
                    <a:pt x="40" y="124"/>
                    <a:pt x="38" y="131"/>
                    <a:pt x="36" y="137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28" y="131"/>
                    <a:pt x="21" y="119"/>
                    <a:pt x="13" y="108"/>
                  </a:cubicBezTo>
                  <a:cubicBezTo>
                    <a:pt x="53" y="77"/>
                    <a:pt x="96" y="48"/>
                    <a:pt x="135" y="16"/>
                  </a:cubicBezTo>
                  <a:cubicBezTo>
                    <a:pt x="139" y="12"/>
                    <a:pt x="134" y="7"/>
                    <a:pt x="130" y="10"/>
                  </a:cubicBezTo>
                  <a:cubicBezTo>
                    <a:pt x="88" y="41"/>
                    <a:pt x="44" y="71"/>
                    <a:pt x="3" y="103"/>
                  </a:cubicBezTo>
                  <a:cubicBezTo>
                    <a:pt x="0" y="105"/>
                    <a:pt x="0" y="108"/>
                    <a:pt x="2" y="110"/>
                  </a:cubicBezTo>
                  <a:cubicBezTo>
                    <a:pt x="24" y="139"/>
                    <a:pt x="38" y="174"/>
                    <a:pt x="57" y="206"/>
                  </a:cubicBezTo>
                  <a:cubicBezTo>
                    <a:pt x="70" y="226"/>
                    <a:pt x="87" y="257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13" y="261"/>
                    <a:pt x="113" y="261"/>
                    <a:pt x="113" y="261"/>
                  </a:cubicBezTo>
                  <a:cubicBezTo>
                    <a:pt x="123" y="263"/>
                    <a:pt x="134" y="257"/>
                    <a:pt x="142" y="253"/>
                  </a:cubicBezTo>
                  <a:cubicBezTo>
                    <a:pt x="159" y="245"/>
                    <a:pt x="175" y="235"/>
                    <a:pt x="191" y="224"/>
                  </a:cubicBezTo>
                  <a:cubicBezTo>
                    <a:pt x="206" y="214"/>
                    <a:pt x="222" y="203"/>
                    <a:pt x="238" y="192"/>
                  </a:cubicBezTo>
                  <a:cubicBezTo>
                    <a:pt x="235" y="200"/>
                    <a:pt x="231" y="207"/>
                    <a:pt x="229" y="215"/>
                  </a:cubicBezTo>
                  <a:cubicBezTo>
                    <a:pt x="196" y="242"/>
                    <a:pt x="168" y="275"/>
                    <a:pt x="130" y="294"/>
                  </a:cubicBezTo>
                  <a:cubicBezTo>
                    <a:pt x="127" y="296"/>
                    <a:pt x="129" y="301"/>
                    <a:pt x="132" y="299"/>
                  </a:cubicBezTo>
                  <a:cubicBezTo>
                    <a:pt x="168" y="281"/>
                    <a:pt x="196" y="253"/>
                    <a:pt x="226" y="227"/>
                  </a:cubicBezTo>
                  <a:cubicBezTo>
                    <a:pt x="225" y="230"/>
                    <a:pt x="225" y="233"/>
                    <a:pt x="225" y="235"/>
                  </a:cubicBezTo>
                  <a:cubicBezTo>
                    <a:pt x="225" y="239"/>
                    <a:pt x="225" y="242"/>
                    <a:pt x="226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2"/>
                    <a:pt x="229" y="239"/>
                    <a:pt x="229" y="235"/>
                  </a:cubicBezTo>
                  <a:cubicBezTo>
                    <a:pt x="229" y="231"/>
                    <a:pt x="230" y="227"/>
                    <a:pt x="231" y="223"/>
                  </a:cubicBezTo>
                  <a:cubicBezTo>
                    <a:pt x="232" y="222"/>
                    <a:pt x="233" y="221"/>
                    <a:pt x="234" y="221"/>
                  </a:cubicBezTo>
                  <a:cubicBezTo>
                    <a:pt x="232" y="228"/>
                    <a:pt x="230" y="235"/>
                    <a:pt x="230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7" y="235"/>
                    <a:pt x="240" y="225"/>
                    <a:pt x="241" y="215"/>
                  </a:cubicBezTo>
                  <a:cubicBezTo>
                    <a:pt x="244" y="213"/>
                    <a:pt x="247" y="211"/>
                    <a:pt x="249" y="209"/>
                  </a:cubicBezTo>
                  <a:cubicBezTo>
                    <a:pt x="249" y="215"/>
                    <a:pt x="249" y="221"/>
                    <a:pt x="249" y="227"/>
                  </a:cubicBezTo>
                  <a:cubicBezTo>
                    <a:pt x="253" y="227"/>
                    <a:pt x="253" y="227"/>
                    <a:pt x="253" y="227"/>
                  </a:cubicBezTo>
                  <a:cubicBezTo>
                    <a:pt x="253" y="219"/>
                    <a:pt x="255" y="211"/>
                    <a:pt x="256" y="204"/>
                  </a:cubicBezTo>
                  <a:cubicBezTo>
                    <a:pt x="260" y="201"/>
                    <a:pt x="265" y="198"/>
                    <a:pt x="269" y="196"/>
                  </a:cubicBezTo>
                  <a:cubicBezTo>
                    <a:pt x="270" y="198"/>
                    <a:pt x="271" y="200"/>
                    <a:pt x="271" y="202"/>
                  </a:cubicBezTo>
                  <a:cubicBezTo>
                    <a:pt x="273" y="206"/>
                    <a:pt x="273" y="206"/>
                    <a:pt x="273" y="206"/>
                  </a:cubicBezTo>
                  <a:cubicBezTo>
                    <a:pt x="275" y="203"/>
                    <a:pt x="275" y="203"/>
                    <a:pt x="275" y="203"/>
                  </a:cubicBezTo>
                  <a:cubicBezTo>
                    <a:pt x="278" y="199"/>
                    <a:pt x="280" y="193"/>
                    <a:pt x="283" y="187"/>
                  </a:cubicBezTo>
                  <a:cubicBezTo>
                    <a:pt x="284" y="185"/>
                    <a:pt x="285" y="182"/>
                    <a:pt x="286" y="180"/>
                  </a:cubicBezTo>
                  <a:cubicBezTo>
                    <a:pt x="287" y="178"/>
                    <a:pt x="288" y="176"/>
                    <a:pt x="288" y="175"/>
                  </a:cubicBezTo>
                  <a:cubicBezTo>
                    <a:pt x="285" y="173"/>
                    <a:pt x="285" y="173"/>
                    <a:pt x="285" y="173"/>
                  </a:cubicBezTo>
                  <a:cubicBezTo>
                    <a:pt x="284" y="174"/>
                    <a:pt x="283" y="176"/>
                    <a:pt x="282" y="178"/>
                  </a:cubicBezTo>
                  <a:cubicBezTo>
                    <a:pt x="281" y="180"/>
                    <a:pt x="281" y="182"/>
                    <a:pt x="280" y="184"/>
                  </a:cubicBezTo>
                  <a:cubicBezTo>
                    <a:pt x="279" y="184"/>
                    <a:pt x="278" y="183"/>
                    <a:pt x="277" y="184"/>
                  </a:cubicBezTo>
                  <a:cubicBezTo>
                    <a:pt x="275" y="185"/>
                    <a:pt x="273" y="186"/>
                    <a:pt x="271" y="187"/>
                  </a:cubicBezTo>
                  <a:cubicBezTo>
                    <a:pt x="270" y="183"/>
                    <a:pt x="269" y="178"/>
                    <a:pt x="268" y="174"/>
                  </a:cubicBezTo>
                  <a:cubicBezTo>
                    <a:pt x="272" y="172"/>
                    <a:pt x="276" y="170"/>
                    <a:pt x="279" y="168"/>
                  </a:cubicBezTo>
                  <a:cubicBezTo>
                    <a:pt x="280" y="168"/>
                    <a:pt x="280" y="168"/>
                    <a:pt x="281" y="168"/>
                  </a:cubicBezTo>
                  <a:cubicBezTo>
                    <a:pt x="287" y="173"/>
                    <a:pt x="298" y="182"/>
                    <a:pt x="293" y="186"/>
                  </a:cubicBezTo>
                  <a:cubicBezTo>
                    <a:pt x="286" y="192"/>
                    <a:pt x="279" y="199"/>
                    <a:pt x="273" y="206"/>
                  </a:cubicBezTo>
                  <a:cubicBezTo>
                    <a:pt x="260" y="220"/>
                    <a:pt x="247" y="235"/>
                    <a:pt x="234" y="250"/>
                  </a:cubicBezTo>
                  <a:cubicBezTo>
                    <a:pt x="221" y="265"/>
                    <a:pt x="208" y="278"/>
                    <a:pt x="193" y="291"/>
                  </a:cubicBezTo>
                  <a:cubicBezTo>
                    <a:pt x="181" y="302"/>
                    <a:pt x="169" y="313"/>
                    <a:pt x="164" y="328"/>
                  </a:cubicBezTo>
                  <a:cubicBezTo>
                    <a:pt x="162" y="333"/>
                    <a:pt x="168" y="338"/>
                    <a:pt x="171" y="334"/>
                  </a:cubicBezTo>
                  <a:cubicBezTo>
                    <a:pt x="181" y="323"/>
                    <a:pt x="190" y="311"/>
                    <a:pt x="201" y="301"/>
                  </a:cubicBezTo>
                  <a:cubicBezTo>
                    <a:pt x="211" y="291"/>
                    <a:pt x="221" y="283"/>
                    <a:pt x="230" y="273"/>
                  </a:cubicBezTo>
                  <a:cubicBezTo>
                    <a:pt x="254" y="244"/>
                    <a:pt x="278" y="215"/>
                    <a:pt x="305" y="189"/>
                  </a:cubicBezTo>
                  <a:cubicBezTo>
                    <a:pt x="306" y="187"/>
                    <a:pt x="307" y="185"/>
                    <a:pt x="306" y="183"/>
                  </a:cubicBezTo>
                  <a:close/>
                  <a:moveTo>
                    <a:pt x="253" y="197"/>
                  </a:moveTo>
                  <a:cubicBezTo>
                    <a:pt x="253" y="194"/>
                    <a:pt x="253" y="191"/>
                    <a:pt x="252" y="188"/>
                  </a:cubicBezTo>
                  <a:cubicBezTo>
                    <a:pt x="251" y="184"/>
                    <a:pt x="251" y="184"/>
                    <a:pt x="251" y="184"/>
                  </a:cubicBezTo>
                  <a:cubicBezTo>
                    <a:pt x="254" y="182"/>
                    <a:pt x="257" y="180"/>
                    <a:pt x="260" y="178"/>
                  </a:cubicBezTo>
                  <a:cubicBezTo>
                    <a:pt x="257" y="184"/>
                    <a:pt x="255" y="191"/>
                    <a:pt x="254" y="197"/>
                  </a:cubicBezTo>
                  <a:cubicBezTo>
                    <a:pt x="253" y="197"/>
                    <a:pt x="253" y="197"/>
                    <a:pt x="253" y="197"/>
                  </a:cubicBezTo>
                  <a:close/>
                  <a:moveTo>
                    <a:pt x="242" y="192"/>
                  </a:moveTo>
                  <a:cubicBezTo>
                    <a:pt x="240" y="191"/>
                    <a:pt x="240" y="191"/>
                    <a:pt x="240" y="191"/>
                  </a:cubicBezTo>
                  <a:cubicBezTo>
                    <a:pt x="243" y="189"/>
                    <a:pt x="247" y="186"/>
                    <a:pt x="250" y="184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6" y="191"/>
                    <a:pt x="244" y="195"/>
                    <a:pt x="242" y="199"/>
                  </a:cubicBezTo>
                  <a:cubicBezTo>
                    <a:pt x="242" y="198"/>
                    <a:pt x="243" y="198"/>
                    <a:pt x="243" y="197"/>
                  </a:cubicBezTo>
                  <a:cubicBezTo>
                    <a:pt x="243" y="195"/>
                    <a:pt x="242" y="193"/>
                    <a:pt x="242" y="192"/>
                  </a:cubicBezTo>
                  <a:close/>
                  <a:moveTo>
                    <a:pt x="249" y="196"/>
                  </a:moveTo>
                  <a:cubicBezTo>
                    <a:pt x="249" y="197"/>
                    <a:pt x="249" y="198"/>
                    <a:pt x="249" y="200"/>
                  </a:cubicBezTo>
                  <a:cubicBezTo>
                    <a:pt x="248" y="201"/>
                    <a:pt x="247" y="202"/>
                    <a:pt x="245" y="202"/>
                  </a:cubicBezTo>
                  <a:cubicBezTo>
                    <a:pt x="247" y="200"/>
                    <a:pt x="248" y="198"/>
                    <a:pt x="249" y="196"/>
                  </a:cubicBezTo>
                  <a:close/>
                  <a:moveTo>
                    <a:pt x="139" y="237"/>
                  </a:moveTo>
                  <a:cubicBezTo>
                    <a:pt x="138" y="239"/>
                    <a:pt x="137" y="241"/>
                    <a:pt x="137" y="243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35" y="245"/>
                    <a:pt x="133" y="245"/>
                    <a:pt x="131" y="246"/>
                  </a:cubicBezTo>
                  <a:cubicBezTo>
                    <a:pt x="134" y="243"/>
                    <a:pt x="136" y="240"/>
                    <a:pt x="139" y="237"/>
                  </a:cubicBezTo>
                  <a:close/>
                  <a:moveTo>
                    <a:pt x="90" y="210"/>
                  </a:moveTo>
                  <a:cubicBezTo>
                    <a:pt x="88" y="216"/>
                    <a:pt x="85" y="222"/>
                    <a:pt x="85" y="228"/>
                  </a:cubicBezTo>
                  <a:cubicBezTo>
                    <a:pt x="85" y="229"/>
                    <a:pt x="85" y="229"/>
                    <a:pt x="85" y="229"/>
                  </a:cubicBezTo>
                  <a:cubicBezTo>
                    <a:pt x="83" y="226"/>
                    <a:pt x="81" y="224"/>
                    <a:pt x="79" y="221"/>
                  </a:cubicBezTo>
                  <a:cubicBezTo>
                    <a:pt x="83" y="218"/>
                    <a:pt x="87" y="214"/>
                    <a:pt x="90" y="210"/>
                  </a:cubicBezTo>
                  <a:close/>
                  <a:moveTo>
                    <a:pt x="73" y="211"/>
                  </a:moveTo>
                  <a:cubicBezTo>
                    <a:pt x="70" y="207"/>
                    <a:pt x="68" y="204"/>
                    <a:pt x="66" y="200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71" y="198"/>
                    <a:pt x="75" y="196"/>
                    <a:pt x="78" y="194"/>
                  </a:cubicBezTo>
                  <a:cubicBezTo>
                    <a:pt x="75" y="199"/>
                    <a:pt x="73" y="205"/>
                    <a:pt x="73" y="211"/>
                  </a:cubicBezTo>
                  <a:close/>
                  <a:moveTo>
                    <a:pt x="40" y="139"/>
                  </a:moveTo>
                  <a:cubicBezTo>
                    <a:pt x="44" y="134"/>
                    <a:pt x="47" y="128"/>
                    <a:pt x="51" y="123"/>
                  </a:cubicBezTo>
                  <a:cubicBezTo>
                    <a:pt x="53" y="120"/>
                    <a:pt x="56" y="117"/>
                    <a:pt x="59" y="115"/>
                  </a:cubicBezTo>
                  <a:cubicBezTo>
                    <a:pt x="55" y="127"/>
                    <a:pt x="49" y="138"/>
                    <a:pt x="47" y="151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55" y="151"/>
                    <a:pt x="58" y="147"/>
                    <a:pt x="62" y="143"/>
                  </a:cubicBezTo>
                  <a:cubicBezTo>
                    <a:pt x="58" y="153"/>
                    <a:pt x="55" y="163"/>
                    <a:pt x="55" y="173"/>
                  </a:cubicBezTo>
                  <a:cubicBezTo>
                    <a:pt x="55" y="176"/>
                    <a:pt x="55" y="179"/>
                    <a:pt x="56" y="181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49" y="170"/>
                    <a:pt x="42" y="157"/>
                    <a:pt x="35" y="144"/>
                  </a:cubicBezTo>
                  <a:lnTo>
                    <a:pt x="40" y="139"/>
                  </a:lnTo>
                  <a:close/>
                  <a:moveTo>
                    <a:pt x="57" y="184"/>
                  </a:moveTo>
                  <a:cubicBezTo>
                    <a:pt x="59" y="183"/>
                    <a:pt x="59" y="183"/>
                    <a:pt x="59" y="183"/>
                  </a:cubicBezTo>
                  <a:cubicBezTo>
                    <a:pt x="64" y="180"/>
                    <a:pt x="68" y="176"/>
                    <a:pt x="72" y="172"/>
                  </a:cubicBezTo>
                  <a:cubicBezTo>
                    <a:pt x="69" y="181"/>
                    <a:pt x="67" y="189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2" y="192"/>
                    <a:pt x="59" y="187"/>
                    <a:pt x="57" y="184"/>
                  </a:cubicBezTo>
                  <a:close/>
                  <a:moveTo>
                    <a:pt x="86" y="230"/>
                  </a:moveTo>
                  <a:cubicBezTo>
                    <a:pt x="87" y="230"/>
                    <a:pt x="87" y="230"/>
                    <a:pt x="87" y="230"/>
                  </a:cubicBezTo>
                  <a:cubicBezTo>
                    <a:pt x="91" y="230"/>
                    <a:pt x="95" y="229"/>
                    <a:pt x="99" y="227"/>
                  </a:cubicBezTo>
                  <a:cubicBezTo>
                    <a:pt x="99" y="227"/>
                    <a:pt x="99" y="227"/>
                    <a:pt x="99" y="227"/>
                  </a:cubicBezTo>
                  <a:cubicBezTo>
                    <a:pt x="99" y="228"/>
                    <a:pt x="98" y="230"/>
                    <a:pt x="98" y="231"/>
                  </a:cubicBezTo>
                  <a:cubicBezTo>
                    <a:pt x="96" y="238"/>
                    <a:pt x="96" y="238"/>
                    <a:pt x="96" y="238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11" y="239"/>
                    <a:pt x="114" y="237"/>
                    <a:pt x="118" y="235"/>
                  </a:cubicBezTo>
                  <a:cubicBezTo>
                    <a:pt x="115" y="240"/>
                    <a:pt x="114" y="245"/>
                    <a:pt x="113" y="250"/>
                  </a:cubicBezTo>
                  <a:cubicBezTo>
                    <a:pt x="103" y="249"/>
                    <a:pt x="94" y="241"/>
                    <a:pt x="86" y="230"/>
                  </a:cubicBezTo>
                  <a:close/>
                  <a:moveTo>
                    <a:pt x="151" y="237"/>
                  </a:moveTo>
                  <a:cubicBezTo>
                    <a:pt x="153" y="235"/>
                    <a:pt x="156" y="233"/>
                    <a:pt x="158" y="230"/>
                  </a:cubicBezTo>
                  <a:cubicBezTo>
                    <a:pt x="162" y="228"/>
                    <a:pt x="162" y="228"/>
                    <a:pt x="162" y="228"/>
                  </a:cubicBezTo>
                  <a:cubicBezTo>
                    <a:pt x="175" y="222"/>
                    <a:pt x="186" y="211"/>
                    <a:pt x="195" y="198"/>
                  </a:cubicBezTo>
                  <a:cubicBezTo>
                    <a:pt x="195" y="198"/>
                    <a:pt x="195" y="198"/>
                    <a:pt x="195" y="198"/>
                  </a:cubicBezTo>
                  <a:cubicBezTo>
                    <a:pt x="203" y="197"/>
                    <a:pt x="210" y="193"/>
                    <a:pt x="216" y="188"/>
                  </a:cubicBezTo>
                  <a:cubicBezTo>
                    <a:pt x="216" y="191"/>
                    <a:pt x="215" y="193"/>
                    <a:pt x="214" y="195"/>
                  </a:cubicBezTo>
                  <a:cubicBezTo>
                    <a:pt x="211" y="198"/>
                    <a:pt x="208" y="200"/>
                    <a:pt x="205" y="202"/>
                  </a:cubicBezTo>
                  <a:cubicBezTo>
                    <a:pt x="188" y="213"/>
                    <a:pt x="170" y="227"/>
                    <a:pt x="151" y="237"/>
                  </a:cubicBezTo>
                  <a:close/>
                  <a:moveTo>
                    <a:pt x="238" y="202"/>
                  </a:moveTo>
                  <a:cubicBezTo>
                    <a:pt x="238" y="204"/>
                    <a:pt x="238" y="206"/>
                    <a:pt x="238" y="208"/>
                  </a:cubicBezTo>
                  <a:cubicBezTo>
                    <a:pt x="237" y="209"/>
                    <a:pt x="236" y="210"/>
                    <a:pt x="235" y="211"/>
                  </a:cubicBezTo>
                  <a:cubicBezTo>
                    <a:pt x="236" y="208"/>
                    <a:pt x="237" y="205"/>
                    <a:pt x="238" y="202"/>
                  </a:cubicBezTo>
                  <a:close/>
                  <a:moveTo>
                    <a:pt x="276" y="191"/>
                  </a:moveTo>
                  <a:cubicBezTo>
                    <a:pt x="276" y="193"/>
                    <a:pt x="275" y="195"/>
                    <a:pt x="274" y="197"/>
                  </a:cubicBezTo>
                  <a:cubicBezTo>
                    <a:pt x="274" y="196"/>
                    <a:pt x="273" y="195"/>
                    <a:pt x="273" y="193"/>
                  </a:cubicBezTo>
                  <a:cubicBezTo>
                    <a:pt x="274" y="193"/>
                    <a:pt x="275" y="192"/>
                    <a:pt x="276" y="191"/>
                  </a:cubicBezTo>
                  <a:close/>
                  <a:moveTo>
                    <a:pt x="259" y="193"/>
                  </a:moveTo>
                  <a:cubicBezTo>
                    <a:pt x="260" y="188"/>
                    <a:pt x="262" y="183"/>
                    <a:pt x="265" y="178"/>
                  </a:cubicBezTo>
                  <a:cubicBezTo>
                    <a:pt x="266" y="182"/>
                    <a:pt x="266" y="185"/>
                    <a:pt x="267" y="189"/>
                  </a:cubicBezTo>
                  <a:cubicBezTo>
                    <a:pt x="264" y="190"/>
                    <a:pt x="262" y="192"/>
                    <a:pt x="259" y="19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287"/>
            <p:cNvSpPr/>
            <p:nvPr/>
          </p:nvSpPr>
          <p:spPr bwMode="auto">
            <a:xfrm>
              <a:off x="9751560" y="5605774"/>
              <a:ext cx="267439" cy="146577"/>
            </a:xfrm>
            <a:custGeom>
              <a:avLst/>
              <a:gdLst>
                <a:gd name="T0" fmla="*/ 82 w 88"/>
                <a:gd name="T1" fmla="*/ 2 h 48"/>
                <a:gd name="T2" fmla="*/ 3 w 88"/>
                <a:gd name="T3" fmla="*/ 41 h 48"/>
                <a:gd name="T4" fmla="*/ 5 w 88"/>
                <a:gd name="T5" fmla="*/ 47 h 48"/>
                <a:gd name="T6" fmla="*/ 85 w 88"/>
                <a:gd name="T7" fmla="*/ 7 h 48"/>
                <a:gd name="T8" fmla="*/ 82 w 88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8">
                  <a:moveTo>
                    <a:pt x="82" y="2"/>
                  </a:moveTo>
                  <a:cubicBezTo>
                    <a:pt x="56" y="17"/>
                    <a:pt x="31" y="30"/>
                    <a:pt x="3" y="41"/>
                  </a:cubicBezTo>
                  <a:cubicBezTo>
                    <a:pt x="0" y="42"/>
                    <a:pt x="2" y="48"/>
                    <a:pt x="5" y="47"/>
                  </a:cubicBezTo>
                  <a:cubicBezTo>
                    <a:pt x="33" y="39"/>
                    <a:pt x="63" y="26"/>
                    <a:pt x="85" y="7"/>
                  </a:cubicBezTo>
                  <a:cubicBezTo>
                    <a:pt x="88" y="5"/>
                    <a:pt x="85" y="0"/>
                    <a:pt x="82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288"/>
            <p:cNvSpPr/>
            <p:nvPr/>
          </p:nvSpPr>
          <p:spPr bwMode="auto">
            <a:xfrm>
              <a:off x="9849278" y="5676491"/>
              <a:ext cx="245581" cy="207008"/>
            </a:xfrm>
            <a:custGeom>
              <a:avLst/>
              <a:gdLst>
                <a:gd name="T0" fmla="*/ 74 w 81"/>
                <a:gd name="T1" fmla="*/ 2 h 68"/>
                <a:gd name="T2" fmla="*/ 2 w 81"/>
                <a:gd name="T3" fmla="*/ 63 h 68"/>
                <a:gd name="T4" fmla="*/ 5 w 81"/>
                <a:gd name="T5" fmla="*/ 66 h 68"/>
                <a:gd name="T6" fmla="*/ 78 w 81"/>
                <a:gd name="T7" fmla="*/ 6 h 68"/>
                <a:gd name="T8" fmla="*/ 74 w 81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8">
                  <a:moveTo>
                    <a:pt x="74" y="2"/>
                  </a:moveTo>
                  <a:cubicBezTo>
                    <a:pt x="50" y="22"/>
                    <a:pt x="24" y="40"/>
                    <a:pt x="2" y="63"/>
                  </a:cubicBezTo>
                  <a:cubicBezTo>
                    <a:pt x="0" y="65"/>
                    <a:pt x="3" y="68"/>
                    <a:pt x="5" y="66"/>
                  </a:cubicBezTo>
                  <a:cubicBezTo>
                    <a:pt x="28" y="45"/>
                    <a:pt x="54" y="27"/>
                    <a:pt x="78" y="6"/>
                  </a:cubicBezTo>
                  <a:cubicBezTo>
                    <a:pt x="81" y="4"/>
                    <a:pt x="77" y="0"/>
                    <a:pt x="74" y="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-121508" y="1251639"/>
            <a:ext cx="6944583" cy="102116"/>
            <a:chOff x="2804139" y="4450981"/>
            <a:chExt cx="7078926" cy="223552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4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21"/>
          <p:cNvSpPr/>
          <p:nvPr/>
        </p:nvSpPr>
        <p:spPr bwMode="auto">
          <a:xfrm>
            <a:off x="5472113" y="3778250"/>
            <a:ext cx="1216025" cy="2209800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lIns="109728" tIns="54864" rIns="109728" bIns="54864"/>
          <a:lstStyle/>
          <a:p>
            <a:pPr defTabSz="9505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22"/>
          <p:cNvSpPr/>
          <p:nvPr/>
        </p:nvSpPr>
        <p:spPr bwMode="auto">
          <a:xfrm>
            <a:off x="5600700" y="1854200"/>
            <a:ext cx="2252663" cy="2132013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3"/>
          <p:cNvSpPr/>
          <p:nvPr/>
        </p:nvSpPr>
        <p:spPr bwMode="auto">
          <a:xfrm>
            <a:off x="6759575" y="3173413"/>
            <a:ext cx="1671638" cy="163671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24"/>
          <p:cNvSpPr/>
          <p:nvPr/>
        </p:nvSpPr>
        <p:spPr bwMode="auto">
          <a:xfrm>
            <a:off x="3740150" y="2832100"/>
            <a:ext cx="1731963" cy="1833563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25"/>
          <p:cNvSpPr/>
          <p:nvPr/>
        </p:nvSpPr>
        <p:spPr bwMode="auto">
          <a:xfrm>
            <a:off x="4610100" y="2012950"/>
            <a:ext cx="1731963" cy="180657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8312150" y="23796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2608263" y="2355850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8312150" y="43402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608263" y="4316413"/>
            <a:ext cx="12779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24468" y="2684125"/>
            <a:ext cx="27868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24468" y="4665663"/>
            <a:ext cx="27868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30682" y="2684125"/>
            <a:ext cx="27868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30682" y="4665662"/>
            <a:ext cx="27868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：青鸟演示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025" cy="9240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4025" y="261957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Straight Connector 55"/>
          <p:cNvCxnSpPr/>
          <p:nvPr/>
        </p:nvCxnSpPr>
        <p:spPr>
          <a:xfrm flipV="1">
            <a:off x="4170363" y="4003675"/>
            <a:ext cx="0" cy="85883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6"/>
          <p:cNvCxnSpPr/>
          <p:nvPr/>
        </p:nvCxnSpPr>
        <p:spPr>
          <a:xfrm>
            <a:off x="6054725" y="3506788"/>
            <a:ext cx="0" cy="85883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7"/>
          <p:cNvCxnSpPr/>
          <p:nvPr/>
        </p:nvCxnSpPr>
        <p:spPr>
          <a:xfrm flipV="1">
            <a:off x="7939088" y="3144838"/>
            <a:ext cx="0" cy="85883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0"/>
          <p:cNvCxnSpPr/>
          <p:nvPr/>
        </p:nvCxnSpPr>
        <p:spPr>
          <a:xfrm flipV="1">
            <a:off x="2253135" y="3412876"/>
            <a:ext cx="0" cy="78793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21"/>
          <p:cNvSpPr/>
          <p:nvPr/>
        </p:nvSpPr>
        <p:spPr bwMode="auto">
          <a:xfrm>
            <a:off x="-84138" y="2351088"/>
            <a:ext cx="9794876" cy="3582987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>
                <a:lumMod val="85000"/>
                <a:lumOff val="15000"/>
              </a:schemeClr>
            </a:solidFill>
            <a:prstDash val="dash"/>
            <a:miter lim="800000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9"/>
          <p:cNvSpPr>
            <a:spLocks noChangeArrowheads="1"/>
          </p:cNvSpPr>
          <p:nvPr/>
        </p:nvSpPr>
        <p:spPr bwMode="auto">
          <a:xfrm>
            <a:off x="3657600" y="4365625"/>
            <a:ext cx="996950" cy="9937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9"/>
          <p:cNvSpPr>
            <a:spLocks noChangeArrowheads="1"/>
          </p:cNvSpPr>
          <p:nvPr/>
        </p:nvSpPr>
        <p:spPr bwMode="auto">
          <a:xfrm>
            <a:off x="5556250" y="3009900"/>
            <a:ext cx="996950" cy="9937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7454900" y="3536950"/>
            <a:ext cx="995363" cy="9921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1760538" y="3744913"/>
            <a:ext cx="995362" cy="9937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2"/>
          <p:cNvSpPr/>
          <p:nvPr/>
        </p:nvSpPr>
        <p:spPr bwMode="auto">
          <a:xfrm>
            <a:off x="10009188" y="2203450"/>
            <a:ext cx="406400" cy="355600"/>
          </a:xfrm>
          <a:custGeom>
            <a:avLst/>
            <a:gdLst>
              <a:gd name="T0" fmla="*/ 71 w 71"/>
              <a:gd name="T1" fmla="*/ 3 h 62"/>
              <a:gd name="T2" fmla="*/ 0 w 71"/>
              <a:gd name="T3" fmla="*/ 62 h 62"/>
              <a:gd name="T4" fmla="*/ 14 w 71"/>
              <a:gd name="T5" fmla="*/ 0 h 62"/>
              <a:gd name="T6" fmla="*/ 71 w 71"/>
              <a:gd name="T7" fmla="*/ 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62">
                <a:moveTo>
                  <a:pt x="71" y="3"/>
                </a:moveTo>
                <a:lnTo>
                  <a:pt x="0" y="62"/>
                </a:lnTo>
                <a:lnTo>
                  <a:pt x="14" y="0"/>
                </a:lnTo>
                <a:lnTo>
                  <a:pt x="71" y="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3"/>
          <p:cNvSpPr/>
          <p:nvPr/>
        </p:nvSpPr>
        <p:spPr bwMode="auto">
          <a:xfrm>
            <a:off x="9655175" y="1768475"/>
            <a:ext cx="1316038" cy="681038"/>
          </a:xfrm>
          <a:custGeom>
            <a:avLst/>
            <a:gdLst>
              <a:gd name="T0" fmla="*/ 230 w 230"/>
              <a:gd name="T1" fmla="*/ 0 h 119"/>
              <a:gd name="T2" fmla="*/ 0 w 230"/>
              <a:gd name="T3" fmla="*/ 26 h 119"/>
              <a:gd name="T4" fmla="*/ 140 w 230"/>
              <a:gd name="T5" fmla="*/ 119 h 119"/>
              <a:gd name="T6" fmla="*/ 230 w 230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119">
                <a:moveTo>
                  <a:pt x="230" y="0"/>
                </a:moveTo>
                <a:lnTo>
                  <a:pt x="0" y="26"/>
                </a:lnTo>
                <a:lnTo>
                  <a:pt x="140" y="119"/>
                </a:lnTo>
                <a:lnTo>
                  <a:pt x="230" y="0"/>
                </a:ln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24"/>
          <p:cNvSpPr/>
          <p:nvPr/>
        </p:nvSpPr>
        <p:spPr bwMode="auto">
          <a:xfrm>
            <a:off x="9940925" y="1814513"/>
            <a:ext cx="933450" cy="744537"/>
          </a:xfrm>
          <a:custGeom>
            <a:avLst/>
            <a:gdLst>
              <a:gd name="T0" fmla="*/ 163 w 163"/>
              <a:gd name="T1" fmla="*/ 0 h 130"/>
              <a:gd name="T2" fmla="*/ 0 w 163"/>
              <a:gd name="T3" fmla="*/ 52 h 130"/>
              <a:gd name="T4" fmla="*/ 12 w 163"/>
              <a:gd name="T5" fmla="*/ 130 h 130"/>
              <a:gd name="T6" fmla="*/ 26 w 163"/>
              <a:gd name="T7" fmla="*/ 68 h 130"/>
              <a:gd name="T8" fmla="*/ 163 w 163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30">
                <a:moveTo>
                  <a:pt x="163" y="0"/>
                </a:moveTo>
                <a:lnTo>
                  <a:pt x="0" y="52"/>
                </a:lnTo>
                <a:lnTo>
                  <a:pt x="12" y="130"/>
                </a:lnTo>
                <a:lnTo>
                  <a:pt x="26" y="68"/>
                </a:lnTo>
                <a:lnTo>
                  <a:pt x="163" y="0"/>
                </a:lnTo>
                <a:close/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72"/>
          <p:cNvSpPr txBox="1"/>
          <p:nvPr/>
        </p:nvSpPr>
        <p:spPr>
          <a:xfrm flipH="1">
            <a:off x="3397250" y="2220913"/>
            <a:ext cx="1573213" cy="4921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37%</a:t>
            </a:r>
            <a:endParaRPr lang="en-AU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73"/>
          <p:cNvSpPr txBox="1"/>
          <p:nvPr/>
        </p:nvSpPr>
        <p:spPr>
          <a:xfrm flipH="1">
            <a:off x="1476375" y="1739900"/>
            <a:ext cx="1573213" cy="4921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12%</a:t>
            </a:r>
            <a:endParaRPr lang="en-AU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76"/>
          <p:cNvSpPr txBox="1"/>
          <p:nvPr/>
        </p:nvSpPr>
        <p:spPr>
          <a:xfrm flipH="1">
            <a:off x="5281613" y="4567238"/>
            <a:ext cx="1573212" cy="4921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  <a:endParaRPr lang="en-AU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79"/>
          <p:cNvSpPr txBox="1"/>
          <p:nvPr/>
        </p:nvSpPr>
        <p:spPr>
          <a:xfrm flipH="1">
            <a:off x="7151688" y="1689100"/>
            <a:ext cx="1573212" cy="4921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9%</a:t>
            </a:r>
            <a:endParaRPr lang="en-AU" sz="32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562100" y="2293938"/>
            <a:ext cx="1377950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566863" y="2579688"/>
            <a:ext cx="1381125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432175" y="2735263"/>
            <a:ext cx="1377950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436938" y="3021013"/>
            <a:ext cx="13811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349875" y="5113338"/>
            <a:ext cx="1377950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354638" y="5399088"/>
            <a:ext cx="13811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7250113" y="2220913"/>
            <a:ext cx="1376362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254875" y="2506663"/>
            <a:ext cx="1381125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WPS 演示</Application>
  <PresentationFormat>宽屏</PresentationFormat>
  <Paragraphs>153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幼圆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李慧民</cp:lastModifiedBy>
  <cp:revision>20</cp:revision>
  <dcterms:created xsi:type="dcterms:W3CDTF">2017-06-17T01:18:00Z</dcterms:created>
  <dcterms:modified xsi:type="dcterms:W3CDTF">2018-01-23T11:28:51Z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