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91" r:id="rId2"/>
    <p:sldId id="290" r:id="rId3"/>
    <p:sldId id="318" r:id="rId4"/>
    <p:sldId id="345" r:id="rId5"/>
    <p:sldId id="329" r:id="rId6"/>
    <p:sldId id="342" r:id="rId7"/>
    <p:sldId id="344" r:id="rId8"/>
    <p:sldId id="332" r:id="rId9"/>
    <p:sldId id="319" r:id="rId10"/>
    <p:sldId id="341" r:id="rId11"/>
    <p:sldId id="331" r:id="rId12"/>
    <p:sldId id="346" r:id="rId13"/>
    <p:sldId id="340" r:id="rId14"/>
    <p:sldId id="334" r:id="rId15"/>
    <p:sldId id="320" r:id="rId16"/>
    <p:sldId id="336" r:id="rId17"/>
    <p:sldId id="337" r:id="rId18"/>
    <p:sldId id="330" r:id="rId19"/>
    <p:sldId id="338" r:id="rId20"/>
    <p:sldId id="343" r:id="rId21"/>
    <p:sldId id="321" r:id="rId22"/>
    <p:sldId id="324" r:id="rId23"/>
    <p:sldId id="325" r:id="rId24"/>
    <p:sldId id="326" r:id="rId25"/>
    <p:sldId id="327" r:id="rId26"/>
    <p:sldId id="335" r:id="rId27"/>
    <p:sldId id="309"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7A8A"/>
    <a:srgbClr val="FF9870"/>
    <a:srgbClr val="737373"/>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81" autoAdjust="0"/>
    <p:restoredTop sz="94660"/>
  </p:normalViewPr>
  <p:slideViewPr>
    <p:cSldViewPr snapToGrid="0">
      <p:cViewPr varScale="1">
        <p:scale>
          <a:sx n="145" d="100"/>
          <a:sy n="145" d="100"/>
        </p:scale>
        <p:origin x="834" y="13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2310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69912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1139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38682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76813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783537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8704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932373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4733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4227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8" name="矩形 7"/>
          <p:cNvSpPr/>
          <p:nvPr userDrawn="1"/>
        </p:nvSpPr>
        <p:spPr>
          <a:xfrm>
            <a:off x="0" y="508000"/>
            <a:ext cx="9144000" cy="445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246743" y="143721"/>
            <a:ext cx="2954655" cy="369332"/>
          </a:xfrm>
          <a:prstGeom prst="rect">
            <a:avLst/>
          </a:prstGeom>
          <a:noFill/>
        </p:spPr>
        <p:txBody>
          <a:bodyPr wrap="none" rtlCol="0">
            <a:spAutoFit/>
          </a:bodyPr>
          <a:lstStyle/>
          <a:p>
            <a:r>
              <a:rPr lang="zh-CN" altLang="en-US" sz="1800" dirty="0" smtClean="0">
                <a:latin typeface="微软雅黑" panose="020B0503020204020204" pitchFamily="34" charset="-122"/>
                <a:ea typeface="微软雅黑" panose="020B0503020204020204" pitchFamily="34" charset="-122"/>
              </a:rPr>
              <a:t>单击此处添加文字标题内容</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9700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8463317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31416575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20824358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32101406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14341454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2998111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42248143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35033875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29656043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29875932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13891376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40672532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30877362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20172134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18197213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9174077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比较">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86A7FC1-1691-45A5-9C72-592FB76DB3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Tree>
    <p:extLst>
      <p:ext uri="{BB962C8B-B14F-4D97-AF65-F5344CB8AC3E}">
        <p14:creationId xmlns:p14="http://schemas.microsoft.com/office/powerpoint/2010/main" val="17709525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2017/7/10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2017/7/10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1.jp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notesSlide" Target="../notesSlides/notesSlide8.xml"/><Relationship Id="rId5" Type="http://schemas.openxmlformats.org/officeDocument/2006/relationships/tags" Target="../tags/tag24.xml"/><Relationship Id="rId10" Type="http://schemas.openxmlformats.org/officeDocument/2006/relationships/slideLayout" Target="../slideLayouts/slideLayout7.xml"/><Relationship Id="rId4" Type="http://schemas.openxmlformats.org/officeDocument/2006/relationships/tags" Target="../tags/tag23.xml"/><Relationship Id="rId9" Type="http://schemas.openxmlformats.org/officeDocument/2006/relationships/tags" Target="../tags/tag28.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1.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image" Target="../media/image1.jp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notesSlide" Target="../notesSlides/notesSlide9.xml"/><Relationship Id="rId5" Type="http://schemas.openxmlformats.org/officeDocument/2006/relationships/tags" Target="../tags/tag33.xml"/><Relationship Id="rId10" Type="http://schemas.openxmlformats.org/officeDocument/2006/relationships/slideLayout" Target="../slideLayouts/slideLayout7.xml"/><Relationship Id="rId4" Type="http://schemas.openxmlformats.org/officeDocument/2006/relationships/tags" Target="../tags/tag32.xml"/><Relationship Id="rId9" Type="http://schemas.openxmlformats.org/officeDocument/2006/relationships/tags" Target="../tags/tag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3.xml"/><Relationship Id="rId5" Type="http://schemas.openxmlformats.org/officeDocument/2006/relationships/tags" Target="../tags/tag6.xml"/><Relationship Id="rId10" Type="http://schemas.openxmlformats.org/officeDocument/2006/relationships/slideLayout" Target="../slideLayouts/slideLayout7.xml"/><Relationship Id="rId4" Type="http://schemas.openxmlformats.org/officeDocument/2006/relationships/tags" Target="../tags/tag5.xml"/><Relationship Id="rId9" Type="http://schemas.openxmlformats.org/officeDocument/2006/relationships/tags" Target="../tags/tag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1.xml"/><Relationship Id="rId5" Type="http://schemas.openxmlformats.org/officeDocument/2006/relationships/image" Target="../media/image7.jp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1.jp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notesSlide" Target="../notesSlides/notesSlide6.xml"/><Relationship Id="rId5" Type="http://schemas.openxmlformats.org/officeDocument/2006/relationships/tags" Target="../tags/tag15.xml"/><Relationship Id="rId10" Type="http://schemas.openxmlformats.org/officeDocument/2006/relationships/slideLayout" Target="../slideLayouts/slideLayout7.xml"/><Relationship Id="rId4" Type="http://schemas.openxmlformats.org/officeDocument/2006/relationships/tags" Target="../tags/tag14.xml"/><Relationship Id="rId9"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4" name="TextBox 13"/>
          <p:cNvSpPr txBox="1"/>
          <p:nvPr/>
        </p:nvSpPr>
        <p:spPr>
          <a:xfrm>
            <a:off x="1935548" y="2458641"/>
            <a:ext cx="5286595" cy="369332"/>
          </a:xfrm>
          <a:prstGeom prst="rect">
            <a:avLst/>
          </a:prstGeom>
          <a:noFill/>
          <a:effectLst/>
        </p:spPr>
        <p:txBody>
          <a:bodyPr wrap="square" rtlCol="0">
            <a:spAutoFit/>
          </a:bodyPr>
          <a:lstStyle/>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
        <p:nvSpPr>
          <p:cNvPr id="8" name="原创设计师QQ598969553                 _15">
            <a:extLst>
              <a:ext uri="{FF2B5EF4-FFF2-40B4-BE49-F238E27FC236}">
                <a16:creationId xmlns:a16="http://schemas.microsoft.com/office/drawing/2014/main" xmlns="" id="{42DF3F79-5500-48AF-9085-AE13FF4F5758}"/>
              </a:ext>
            </a:extLst>
          </p:cNvPr>
          <p:cNvSpPr/>
          <p:nvPr/>
        </p:nvSpPr>
        <p:spPr>
          <a:xfrm>
            <a:off x="2659830" y="2968441"/>
            <a:ext cx="3838030" cy="274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汇报人</a:t>
            </a:r>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1400" dirty="0" smtClean="0">
                <a:solidFill>
                  <a:prstClr val="black">
                    <a:lumMod val="50000"/>
                    <a:lumOff val="50000"/>
                  </a:prstClr>
                </a:solidFill>
                <a:latin typeface="微软雅黑" panose="020B0503020204020204" pitchFamily="34" charset="-122"/>
                <a:ea typeface="微软雅黑" panose="020B0503020204020204" pitchFamily="34" charset="-122"/>
              </a:rPr>
              <a:t>XXX  </a:t>
            </a:r>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日期</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2018</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年</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x</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月</a:t>
            </a:r>
            <a:r>
              <a:rPr lang="en-US" altLang="zh-CN" sz="1400" dirty="0">
                <a:solidFill>
                  <a:prstClr val="black">
                    <a:lumMod val="50000"/>
                    <a:lumOff val="50000"/>
                  </a:prstClr>
                </a:solidFill>
                <a:latin typeface="微软雅黑" panose="020B0503020204020204" pitchFamily="34" charset="-122"/>
                <a:ea typeface="微软雅黑" panose="020B0503020204020204" pitchFamily="34" charset="-122"/>
              </a:rPr>
              <a:t>x</a:t>
            </a:r>
            <a:r>
              <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rPr>
              <a:t>日</a:t>
            </a:r>
          </a:p>
        </p:txBody>
      </p:sp>
      <p:sp>
        <p:nvSpPr>
          <p:cNvPr id="3" name="TextBox 12"/>
          <p:cNvSpPr txBox="1"/>
          <p:nvPr/>
        </p:nvSpPr>
        <p:spPr>
          <a:xfrm>
            <a:off x="1947606" y="1506581"/>
            <a:ext cx="5274115" cy="615553"/>
          </a:xfrm>
          <a:prstGeom prst="rect">
            <a:avLst/>
          </a:prstGeom>
          <a:noFill/>
        </p:spPr>
        <p:txBody>
          <a:bodyPr wrap="square" rtlCol="0">
            <a:spAutoFit/>
          </a:bodyPr>
          <a:lstStyle/>
          <a:p>
            <a:r>
              <a:rPr lang="zh-CN" altLang="en-US" sz="3400" dirty="0">
                <a:solidFill>
                  <a:schemeClr val="accent1"/>
                </a:solidFill>
                <a:latin typeface="方正行楷简体" panose="03000509000000000000" pitchFamily="65" charset="-122"/>
                <a:ea typeface="方正行楷简体" panose="03000509000000000000" pitchFamily="65" charset="-122"/>
              </a:rPr>
              <a:t>商业计划工作总结</a:t>
            </a:r>
            <a:r>
              <a:rPr lang="en-US" altLang="zh-CN" sz="3100" dirty="0">
                <a:solidFill>
                  <a:schemeClr val="accent1"/>
                </a:solidFill>
                <a:latin typeface="微软雅黑" panose="020B0503020204020204" pitchFamily="34" charset="-122"/>
                <a:ea typeface="微软雅黑" panose="020B0503020204020204" pitchFamily="34" charset="-122"/>
              </a:rPr>
              <a:t>PPT</a:t>
            </a:r>
            <a:r>
              <a:rPr lang="zh-CN" altLang="en-US" sz="3100" dirty="0">
                <a:solidFill>
                  <a:schemeClr val="accent1"/>
                </a:solidFill>
                <a:latin typeface="微软雅黑" panose="020B0503020204020204" pitchFamily="34" charset="-122"/>
                <a:ea typeface="微软雅黑" panose="020B0503020204020204" pitchFamily="34" charset="-122"/>
              </a:rPr>
              <a:t>模板</a:t>
            </a:r>
          </a:p>
        </p:txBody>
      </p:sp>
      <p:sp>
        <p:nvSpPr>
          <p:cNvPr id="5" name="半闭框 4">
            <a:extLst>
              <a:ext uri="{FF2B5EF4-FFF2-40B4-BE49-F238E27FC236}">
                <a16:creationId xmlns:a16="http://schemas.microsoft.com/office/drawing/2014/main" xmlns="" id="{92A0F2AF-512B-4DA0-9E9C-27CC287CC4D0}"/>
              </a:ext>
            </a:extLst>
          </p:cNvPr>
          <p:cNvSpPr/>
          <p:nvPr/>
        </p:nvSpPr>
        <p:spPr>
          <a:xfrm>
            <a:off x="1906520" y="1196763"/>
            <a:ext cx="1134025" cy="1134025"/>
          </a:xfrm>
          <a:prstGeom prst="halfFrame">
            <a:avLst>
              <a:gd name="adj1" fmla="val 8099"/>
              <a:gd name="adj2" fmla="val 436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 name="半闭框 5">
            <a:extLst>
              <a:ext uri="{FF2B5EF4-FFF2-40B4-BE49-F238E27FC236}">
                <a16:creationId xmlns:a16="http://schemas.microsoft.com/office/drawing/2014/main" xmlns="" id="{E7F79D13-BC42-406E-811E-376B2A970AD2}"/>
              </a:ext>
            </a:extLst>
          </p:cNvPr>
          <p:cNvSpPr/>
          <p:nvPr/>
        </p:nvSpPr>
        <p:spPr>
          <a:xfrm flipH="1" flipV="1">
            <a:off x="6105194" y="1196763"/>
            <a:ext cx="1119171" cy="1132451"/>
          </a:xfrm>
          <a:prstGeom prst="halfFrame">
            <a:avLst>
              <a:gd name="adj1" fmla="val 8161"/>
              <a:gd name="adj2" fmla="val 343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cxnSp>
        <p:nvCxnSpPr>
          <p:cNvPr id="7" name="直接连接符 6">
            <a:extLst>
              <a:ext uri="{FF2B5EF4-FFF2-40B4-BE49-F238E27FC236}">
                <a16:creationId xmlns:a16="http://schemas.microsoft.com/office/drawing/2014/main" xmlns="" id="{30F4E5B3-B090-4AE4-A059-D67296A38071}"/>
              </a:ext>
            </a:extLst>
          </p:cNvPr>
          <p:cNvCxnSpPr>
            <a:cxnSpLocks/>
          </p:cNvCxnSpPr>
          <p:nvPr/>
        </p:nvCxnSpPr>
        <p:spPr>
          <a:xfrm>
            <a:off x="1936314" y="2298701"/>
            <a:ext cx="4302835" cy="1947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35DFEB1-B968-440B-B256-AC00E98C7939}"/>
              </a:ext>
            </a:extLst>
          </p:cNvPr>
          <p:cNvCxnSpPr>
            <a:cxnSpLocks/>
          </p:cNvCxnSpPr>
          <p:nvPr/>
        </p:nvCxnSpPr>
        <p:spPr>
          <a:xfrm>
            <a:off x="2890279" y="1199545"/>
            <a:ext cx="4302835" cy="19472"/>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饭碗的彼岸 - 风居住的街道（Piano v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643085" y="-1139541"/>
            <a:ext cx="609600" cy="609600"/>
          </a:xfrm>
          <a:prstGeom prst="rect">
            <a:avLst/>
          </a:prstGeom>
        </p:spPr>
      </p:pic>
    </p:spTree>
    <p:extLst>
      <p:ext uri="{BB962C8B-B14F-4D97-AF65-F5344CB8AC3E}">
        <p14:creationId xmlns:p14="http://schemas.microsoft.com/office/powerpoint/2010/main" val="2689133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3" presetClass="entr" presetSubtype="52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 calcmode="lin" valueType="num">
                                      <p:cBhvr>
                                        <p:cTn id="12" dur="500" fill="hold"/>
                                        <p:tgtEl>
                                          <p:spTgt spid="5"/>
                                        </p:tgtEl>
                                        <p:attrNameLst>
                                          <p:attrName>ppt_x</p:attrName>
                                        </p:attrNameLst>
                                      </p:cBhvr>
                                      <p:tavLst>
                                        <p:tav tm="0">
                                          <p:val>
                                            <p:fltVal val="0.5"/>
                                          </p:val>
                                        </p:tav>
                                        <p:tav tm="100000">
                                          <p:val>
                                            <p:strVal val="#ppt_x"/>
                                          </p:val>
                                        </p:tav>
                                      </p:tavLst>
                                    </p:anim>
                                    <p:anim calcmode="lin" valueType="num">
                                      <p:cBhvr>
                                        <p:cTn id="13" dur="500" fill="hold"/>
                                        <p:tgtEl>
                                          <p:spTgt spid="5"/>
                                        </p:tgtEl>
                                        <p:attrNameLst>
                                          <p:attrName>ppt_y</p:attrName>
                                        </p:attrNameLst>
                                      </p:cBhvr>
                                      <p:tavLst>
                                        <p:tav tm="0">
                                          <p:val>
                                            <p:fltVal val="0.5"/>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3" presetClass="entr" presetSubtype="52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childTnLst>
                          </p:cTn>
                        </p:par>
                        <p:par>
                          <p:cTn id="24" fill="hold">
                            <p:stCondLst>
                              <p:cond delay="1000"/>
                            </p:stCondLst>
                            <p:childTnLst>
                              <p:par>
                                <p:cTn id="25" presetID="2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par>
                          <p:cTn id="28" fill="hold">
                            <p:stCondLst>
                              <p:cond delay="15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gtEl>
                                        <p:attrNameLst>
                                          <p:attrName>ppt_y</p:attrName>
                                        </p:attrNameLst>
                                      </p:cBhvr>
                                      <p:tavLst>
                                        <p:tav tm="0">
                                          <p:val>
                                            <p:strVal val="#ppt_y"/>
                                          </p:val>
                                        </p:tav>
                                        <p:tav tm="100000">
                                          <p:val>
                                            <p:strVal val="#ppt_y"/>
                                          </p:val>
                                        </p:tav>
                                      </p:tavLst>
                                    </p:anim>
                                    <p:anim calcmode="lin" valueType="num">
                                      <p:cBhvr>
                                        <p:cTn id="3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3100"/>
                            </p:stCondLst>
                            <p:childTnLst>
                              <p:par>
                                <p:cTn id="41" presetID="12" presetClass="entr" presetSubtype="1"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down)">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45" fill="hold" display="0">
                  <p:stCondLst>
                    <p:cond delay="indefinite"/>
                  </p:stCondLst>
                  <p:endCondLst>
                    <p:cond evt="onStopAudio" delay="0">
                      <p:tgtEl>
                        <p:sldTgt/>
                      </p:tgtEl>
                    </p:cond>
                  </p:endCondLst>
                </p:cTn>
                <p:tgtEl>
                  <p:spTgt spid="12"/>
                </p:tgtEl>
              </p:cMediaNode>
            </p:audio>
          </p:childTnLst>
        </p:cTn>
      </p:par>
    </p:tnLst>
    <p:bldLst>
      <p:bldP spid="4" grpId="0"/>
      <p:bldP spid="8" grpId="0"/>
      <p:bldP spid="3" grpId="0"/>
      <p:bldP spid="5"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0F885500-B2B8-4E81-9ABA-AE9759FCEEED}"/>
              </a:ext>
            </a:extLst>
          </p:cNvPr>
          <p:cNvGrpSpPr/>
          <p:nvPr/>
        </p:nvGrpSpPr>
        <p:grpSpPr>
          <a:xfrm>
            <a:off x="1111165" y="1496785"/>
            <a:ext cx="1837589" cy="2169114"/>
            <a:chOff x="1481554" y="1995713"/>
            <a:chExt cx="2450118" cy="2892152"/>
          </a:xfrm>
        </p:grpSpPr>
        <p:sp>
          <p:nvSpPr>
            <p:cNvPr id="8" name="Freeform 18">
              <a:extLst>
                <a:ext uri="{FF2B5EF4-FFF2-40B4-BE49-F238E27FC236}">
                  <a16:creationId xmlns:a16="http://schemas.microsoft.com/office/drawing/2014/main" xmlns="" id="{4E1F582B-30E1-4E3F-A070-F021473D3996}"/>
                </a:ext>
              </a:extLst>
            </p:cNvPr>
            <p:cNvSpPr>
              <a:spLocks noChangeAspect="1"/>
            </p:cNvSpPr>
            <p:nvPr/>
          </p:nvSpPr>
          <p:spPr>
            <a:xfrm>
              <a:off x="1572557" y="2280525"/>
              <a:ext cx="2359115" cy="1324080"/>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9" name="Oval 20">
              <a:extLst>
                <a:ext uri="{FF2B5EF4-FFF2-40B4-BE49-F238E27FC236}">
                  <a16:creationId xmlns:a16="http://schemas.microsoft.com/office/drawing/2014/main" xmlns="" id="{3DF8B346-B055-4C00-A63E-C1C86DFE45B6}"/>
                </a:ext>
              </a:extLst>
            </p:cNvPr>
            <p:cNvSpPr>
              <a:spLocks noChangeAspect="1"/>
            </p:cNvSpPr>
            <p:nvPr/>
          </p:nvSpPr>
          <p:spPr>
            <a:xfrm>
              <a:off x="2356996" y="1995713"/>
              <a:ext cx="818327" cy="832702"/>
            </a:xfrm>
            <a:prstGeom prst="ellipse">
              <a:avLst/>
            </a:prstGeom>
            <a:solidFill>
              <a:schemeClr val="accent1"/>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01</a:t>
              </a:r>
            </a:p>
          </p:txBody>
        </p:sp>
        <p:sp>
          <p:nvSpPr>
            <p:cNvPr id="13" name="Rectangle 24">
              <a:extLst>
                <a:ext uri="{FF2B5EF4-FFF2-40B4-BE49-F238E27FC236}">
                  <a16:creationId xmlns:a16="http://schemas.microsoft.com/office/drawing/2014/main" xmlns="" id="{4A13F04B-DDF3-4BB4-8027-506552134CAB}"/>
                </a:ext>
              </a:extLst>
            </p:cNvPr>
            <p:cNvSpPr/>
            <p:nvPr/>
          </p:nvSpPr>
          <p:spPr>
            <a:xfrm>
              <a:off x="2161470" y="2934952"/>
              <a:ext cx="1199494" cy="287259"/>
            </a:xfrm>
            <a:prstGeom prst="rect">
              <a:avLst/>
            </a:prstGeom>
          </p:spPr>
          <p:txBody>
            <a:bodyPr wrap="square">
              <a:spAutoFit/>
            </a:bodyPr>
            <a:lstStyle/>
            <a:p>
              <a:pPr algn="ctr" fontAlgn="auto"/>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xmlns="" id="{58E21530-C14C-4E62-BF81-5ABE79902426}"/>
                </a:ext>
              </a:extLst>
            </p:cNvPr>
            <p:cNvGrpSpPr/>
            <p:nvPr/>
          </p:nvGrpSpPr>
          <p:grpSpPr>
            <a:xfrm>
              <a:off x="1481554" y="3962876"/>
              <a:ext cx="2395863" cy="924989"/>
              <a:chOff x="1364640" y="3962876"/>
              <a:chExt cx="2395863" cy="924989"/>
            </a:xfrm>
          </p:grpSpPr>
          <p:sp>
            <p:nvSpPr>
              <p:cNvPr id="17" name="文本框 16">
                <a:extLst>
                  <a:ext uri="{FF2B5EF4-FFF2-40B4-BE49-F238E27FC236}">
                    <a16:creationId xmlns:a16="http://schemas.microsoft.com/office/drawing/2014/main" xmlns="" id="{6CE681D7-CFB8-4552-988F-238294B43B6A}"/>
                  </a:ext>
                </a:extLst>
              </p:cNvPr>
              <p:cNvSpPr txBox="1"/>
              <p:nvPr/>
            </p:nvSpPr>
            <p:spPr>
              <a:xfrm>
                <a:off x="1687117" y="3962876"/>
                <a:ext cx="1750906" cy="348813"/>
              </a:xfrm>
              <a:prstGeom prst="rect">
                <a:avLst/>
              </a:prstGeom>
              <a:noFill/>
            </p:spPr>
            <p:txBody>
              <a:bodyPr wrap="none" rtlCol="0">
                <a:spAutoFit/>
              </a:bodyPr>
              <a:lstStyle/>
              <a:p>
                <a:pPr algn="ctr"/>
                <a:r>
                  <a:rPr lang="zh-CN" altLang="en-US" sz="11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100" dirty="0">
                  <a:solidFill>
                    <a:srgbClr val="3E6DA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057B5186-5D59-4B58-8A77-9C3890515B17}"/>
                  </a:ext>
                </a:extLst>
              </p:cNvPr>
              <p:cNvSpPr/>
              <p:nvPr/>
            </p:nvSpPr>
            <p:spPr>
              <a:xfrm>
                <a:off x="1364640" y="4354385"/>
                <a:ext cx="2395863" cy="533480"/>
              </a:xfrm>
              <a:prstGeom prst="rect">
                <a:avLst/>
              </a:prstGeom>
            </p:spPr>
            <p:txBody>
              <a:bodyPr wrap="square">
                <a:spAutoFit/>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a:extLst>
              <a:ext uri="{FF2B5EF4-FFF2-40B4-BE49-F238E27FC236}">
                <a16:creationId xmlns:a16="http://schemas.microsoft.com/office/drawing/2014/main" xmlns="" id="{DBE8668D-FB4E-428F-AD29-C3B78A255C1C}"/>
              </a:ext>
            </a:extLst>
          </p:cNvPr>
          <p:cNvGrpSpPr/>
          <p:nvPr/>
        </p:nvGrpSpPr>
        <p:grpSpPr>
          <a:xfrm>
            <a:off x="2757436" y="1496785"/>
            <a:ext cx="1802039" cy="2169114"/>
            <a:chOff x="3676580" y="1995713"/>
            <a:chExt cx="2402719" cy="2892152"/>
          </a:xfrm>
        </p:grpSpPr>
        <p:sp>
          <p:nvSpPr>
            <p:cNvPr id="7" name="Freeform 17">
              <a:extLst>
                <a:ext uri="{FF2B5EF4-FFF2-40B4-BE49-F238E27FC236}">
                  <a16:creationId xmlns:a16="http://schemas.microsoft.com/office/drawing/2014/main" xmlns="" id="{620B7276-1D74-4DD5-95B3-B2E52D742B87}"/>
                </a:ext>
              </a:extLst>
            </p:cNvPr>
            <p:cNvSpPr>
              <a:spLocks noChangeAspect="1"/>
            </p:cNvSpPr>
            <p:nvPr/>
          </p:nvSpPr>
          <p:spPr>
            <a:xfrm>
              <a:off x="3720184" y="2280525"/>
              <a:ext cx="2359115" cy="1324080"/>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0" name="Oval 21">
              <a:extLst>
                <a:ext uri="{FF2B5EF4-FFF2-40B4-BE49-F238E27FC236}">
                  <a16:creationId xmlns:a16="http://schemas.microsoft.com/office/drawing/2014/main" xmlns="" id="{693131A5-0F7F-4170-A1B9-170099609189}"/>
                </a:ext>
              </a:extLst>
            </p:cNvPr>
            <p:cNvSpPr>
              <a:spLocks noChangeAspect="1"/>
            </p:cNvSpPr>
            <p:nvPr/>
          </p:nvSpPr>
          <p:spPr>
            <a:xfrm>
              <a:off x="4472524" y="1995713"/>
              <a:ext cx="818327" cy="832702"/>
            </a:xfrm>
            <a:prstGeom prst="ellipse">
              <a:avLst/>
            </a:prstGeom>
            <a:solidFill>
              <a:schemeClr val="accent2"/>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4" name="Rectangle 25">
              <a:extLst>
                <a:ext uri="{FF2B5EF4-FFF2-40B4-BE49-F238E27FC236}">
                  <a16:creationId xmlns:a16="http://schemas.microsoft.com/office/drawing/2014/main" xmlns="" id="{636A0E55-CF4A-4F64-AF87-D2928B6CE60D}"/>
                </a:ext>
              </a:extLst>
            </p:cNvPr>
            <p:cNvSpPr/>
            <p:nvPr/>
          </p:nvSpPr>
          <p:spPr>
            <a:xfrm>
              <a:off x="4292217" y="2934952"/>
              <a:ext cx="1199493" cy="287259"/>
            </a:xfrm>
            <a:prstGeom prst="rect">
              <a:avLst/>
            </a:prstGeom>
          </p:spPr>
          <p:txBody>
            <a:bodyPr wrap="square">
              <a:spAutoFit/>
            </a:bodyPr>
            <a:lstStyle/>
            <a:p>
              <a:pPr algn="ctr" fontAlgn="auto"/>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a:extLst>
                <a:ext uri="{FF2B5EF4-FFF2-40B4-BE49-F238E27FC236}">
                  <a16:creationId xmlns:a16="http://schemas.microsoft.com/office/drawing/2014/main" xmlns="" id="{3F3BA6CE-CDE4-404C-B93A-9B1F7FBDFECB}"/>
                </a:ext>
              </a:extLst>
            </p:cNvPr>
            <p:cNvGrpSpPr/>
            <p:nvPr/>
          </p:nvGrpSpPr>
          <p:grpSpPr>
            <a:xfrm>
              <a:off x="3676580" y="3962876"/>
              <a:ext cx="2395863" cy="924989"/>
              <a:chOff x="3720184" y="3962876"/>
              <a:chExt cx="2395863" cy="924989"/>
            </a:xfrm>
          </p:grpSpPr>
          <p:sp>
            <p:nvSpPr>
              <p:cNvPr id="19" name="文本框 18">
                <a:extLst>
                  <a:ext uri="{FF2B5EF4-FFF2-40B4-BE49-F238E27FC236}">
                    <a16:creationId xmlns:a16="http://schemas.microsoft.com/office/drawing/2014/main" xmlns="" id="{D97CB29F-01D7-4538-B421-99292BF7CAC2}"/>
                  </a:ext>
                </a:extLst>
              </p:cNvPr>
              <p:cNvSpPr txBox="1"/>
              <p:nvPr/>
            </p:nvSpPr>
            <p:spPr>
              <a:xfrm>
                <a:off x="4042661" y="3962876"/>
                <a:ext cx="1750907" cy="348813"/>
              </a:xfrm>
              <a:prstGeom prst="rect">
                <a:avLst/>
              </a:prstGeom>
              <a:noFill/>
            </p:spPr>
            <p:txBody>
              <a:bodyPr wrap="none" rtlCol="0">
                <a:spAutoFit/>
              </a:bodyPr>
              <a:lstStyle/>
              <a:p>
                <a:pPr algn="ctr"/>
                <a:r>
                  <a:rPr lang="zh-CN" altLang="en-US" sz="11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100" dirty="0">
                  <a:solidFill>
                    <a:srgbClr val="3E6DA1"/>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xmlns="" id="{E1EF2B79-2E3A-4291-9001-20A82835659F}"/>
                  </a:ext>
                </a:extLst>
              </p:cNvPr>
              <p:cNvSpPr/>
              <p:nvPr/>
            </p:nvSpPr>
            <p:spPr>
              <a:xfrm>
                <a:off x="3720184" y="4354385"/>
                <a:ext cx="2395863" cy="533480"/>
              </a:xfrm>
              <a:prstGeom prst="rect">
                <a:avLst/>
              </a:prstGeom>
            </p:spPr>
            <p:txBody>
              <a:bodyPr wrap="square">
                <a:spAutoFit/>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9" name="组合 28">
            <a:extLst>
              <a:ext uri="{FF2B5EF4-FFF2-40B4-BE49-F238E27FC236}">
                <a16:creationId xmlns:a16="http://schemas.microsoft.com/office/drawing/2014/main" xmlns="" id="{6C90E721-D50B-4AA9-9C7C-A8E30A9DF823}"/>
              </a:ext>
            </a:extLst>
          </p:cNvPr>
          <p:cNvGrpSpPr/>
          <p:nvPr/>
        </p:nvGrpSpPr>
        <p:grpSpPr>
          <a:xfrm>
            <a:off x="4400858" y="1496785"/>
            <a:ext cx="1799744" cy="2169114"/>
            <a:chOff x="5867811" y="1995713"/>
            <a:chExt cx="2399658" cy="2892152"/>
          </a:xfrm>
        </p:grpSpPr>
        <p:sp>
          <p:nvSpPr>
            <p:cNvPr id="6" name="Freeform 16">
              <a:extLst>
                <a:ext uri="{FF2B5EF4-FFF2-40B4-BE49-F238E27FC236}">
                  <a16:creationId xmlns:a16="http://schemas.microsoft.com/office/drawing/2014/main" xmlns="" id="{6C8A644F-0FAE-4A38-BCAA-2A46C67747E5}"/>
                </a:ext>
              </a:extLst>
            </p:cNvPr>
            <p:cNvSpPr>
              <a:spLocks noChangeAspect="1"/>
            </p:cNvSpPr>
            <p:nvPr/>
          </p:nvSpPr>
          <p:spPr>
            <a:xfrm>
              <a:off x="5867811" y="2280525"/>
              <a:ext cx="2359115" cy="1324080"/>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1" name="Oval 22">
              <a:extLst>
                <a:ext uri="{FF2B5EF4-FFF2-40B4-BE49-F238E27FC236}">
                  <a16:creationId xmlns:a16="http://schemas.microsoft.com/office/drawing/2014/main" xmlns="" id="{69809C8D-566B-4BDE-A290-110774217496}"/>
                </a:ext>
              </a:extLst>
            </p:cNvPr>
            <p:cNvSpPr>
              <a:spLocks noChangeAspect="1"/>
            </p:cNvSpPr>
            <p:nvPr/>
          </p:nvSpPr>
          <p:spPr>
            <a:xfrm>
              <a:off x="6696266" y="1995713"/>
              <a:ext cx="818327" cy="832702"/>
            </a:xfrm>
            <a:prstGeom prst="ellipse">
              <a:avLst/>
            </a:prstGeom>
            <a:solidFill>
              <a:schemeClr val="accent1"/>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5" name="Rectangle 26">
              <a:extLst>
                <a:ext uri="{FF2B5EF4-FFF2-40B4-BE49-F238E27FC236}">
                  <a16:creationId xmlns:a16="http://schemas.microsoft.com/office/drawing/2014/main" xmlns="" id="{806BE5BB-1044-47CF-A35E-7BC68ADA65AB}"/>
                </a:ext>
              </a:extLst>
            </p:cNvPr>
            <p:cNvSpPr/>
            <p:nvPr/>
          </p:nvSpPr>
          <p:spPr>
            <a:xfrm>
              <a:off x="6515959" y="2934952"/>
              <a:ext cx="1199494" cy="287259"/>
            </a:xfrm>
            <a:prstGeom prst="rect">
              <a:avLst/>
            </a:prstGeom>
          </p:spPr>
          <p:txBody>
            <a:bodyPr wrap="square">
              <a:spAutoFit/>
            </a:bodyPr>
            <a:lstStyle/>
            <a:p>
              <a:pPr algn="ctr" fontAlgn="auto"/>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a:extLst>
                <a:ext uri="{FF2B5EF4-FFF2-40B4-BE49-F238E27FC236}">
                  <a16:creationId xmlns:a16="http://schemas.microsoft.com/office/drawing/2014/main" xmlns="" id="{5E328D6D-4DE7-43B2-A1D6-145C56854543}"/>
                </a:ext>
              </a:extLst>
            </p:cNvPr>
            <p:cNvGrpSpPr/>
            <p:nvPr/>
          </p:nvGrpSpPr>
          <p:grpSpPr>
            <a:xfrm>
              <a:off x="5871606" y="3962876"/>
              <a:ext cx="2395863" cy="924989"/>
              <a:chOff x="5919005" y="3962876"/>
              <a:chExt cx="2395863" cy="924989"/>
            </a:xfrm>
          </p:grpSpPr>
          <p:sp>
            <p:nvSpPr>
              <p:cNvPr id="21" name="文本框 20">
                <a:extLst>
                  <a:ext uri="{FF2B5EF4-FFF2-40B4-BE49-F238E27FC236}">
                    <a16:creationId xmlns:a16="http://schemas.microsoft.com/office/drawing/2014/main" xmlns="" id="{859168DE-268A-400A-86F7-ADD10EF7ACDD}"/>
                  </a:ext>
                </a:extLst>
              </p:cNvPr>
              <p:cNvSpPr txBox="1"/>
              <p:nvPr/>
            </p:nvSpPr>
            <p:spPr>
              <a:xfrm>
                <a:off x="6241482" y="3962876"/>
                <a:ext cx="1750906" cy="348813"/>
              </a:xfrm>
              <a:prstGeom prst="rect">
                <a:avLst/>
              </a:prstGeom>
              <a:noFill/>
            </p:spPr>
            <p:txBody>
              <a:bodyPr wrap="none" rtlCol="0">
                <a:spAutoFit/>
              </a:bodyPr>
              <a:lstStyle/>
              <a:p>
                <a:pPr algn="ctr"/>
                <a:r>
                  <a:rPr lang="zh-CN" altLang="en-US" sz="11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100" dirty="0">
                  <a:solidFill>
                    <a:srgbClr val="3E6DA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B75705AA-F43E-45D8-8C09-09321502B12A}"/>
                  </a:ext>
                </a:extLst>
              </p:cNvPr>
              <p:cNvSpPr/>
              <p:nvPr/>
            </p:nvSpPr>
            <p:spPr>
              <a:xfrm>
                <a:off x="5919005" y="4354385"/>
                <a:ext cx="2395863" cy="533480"/>
              </a:xfrm>
              <a:prstGeom prst="rect">
                <a:avLst/>
              </a:prstGeom>
            </p:spPr>
            <p:txBody>
              <a:bodyPr wrap="square">
                <a:spAutoFit/>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30" name="组合 29">
            <a:extLst>
              <a:ext uri="{FF2B5EF4-FFF2-40B4-BE49-F238E27FC236}">
                <a16:creationId xmlns:a16="http://schemas.microsoft.com/office/drawing/2014/main" xmlns="" id="{91B265AB-27EA-4691-BD73-DF7CEEE3C4A8}"/>
              </a:ext>
            </a:extLst>
          </p:cNvPr>
          <p:cNvGrpSpPr/>
          <p:nvPr/>
        </p:nvGrpSpPr>
        <p:grpSpPr>
          <a:xfrm>
            <a:off x="6011579" y="1496785"/>
            <a:ext cx="1835293" cy="2169114"/>
            <a:chOff x="8015438" y="1995713"/>
            <a:chExt cx="2447057" cy="2892152"/>
          </a:xfrm>
        </p:grpSpPr>
        <p:sp>
          <p:nvSpPr>
            <p:cNvPr id="5" name="Freeform 15">
              <a:extLst>
                <a:ext uri="{FF2B5EF4-FFF2-40B4-BE49-F238E27FC236}">
                  <a16:creationId xmlns:a16="http://schemas.microsoft.com/office/drawing/2014/main" xmlns="" id="{7E7D0BFD-3109-418C-A0C6-F269423B6D2C}"/>
                </a:ext>
              </a:extLst>
            </p:cNvPr>
            <p:cNvSpPr>
              <a:spLocks noChangeAspect="1"/>
            </p:cNvSpPr>
            <p:nvPr/>
          </p:nvSpPr>
          <p:spPr>
            <a:xfrm>
              <a:off x="8015438" y="2280525"/>
              <a:ext cx="2359115" cy="1324080"/>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2" name="Oval 23">
              <a:extLst>
                <a:ext uri="{FF2B5EF4-FFF2-40B4-BE49-F238E27FC236}">
                  <a16:creationId xmlns:a16="http://schemas.microsoft.com/office/drawing/2014/main" xmlns="" id="{271375F7-1CBF-45D0-9211-9281DC7EB8A0}"/>
                </a:ext>
              </a:extLst>
            </p:cNvPr>
            <p:cNvSpPr>
              <a:spLocks noChangeAspect="1"/>
            </p:cNvSpPr>
            <p:nvPr/>
          </p:nvSpPr>
          <p:spPr>
            <a:xfrm>
              <a:off x="8781356" y="1995713"/>
              <a:ext cx="818327" cy="832702"/>
            </a:xfrm>
            <a:prstGeom prst="ellipse">
              <a:avLst/>
            </a:prstGeom>
            <a:solidFill>
              <a:schemeClr val="accent2"/>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16" name="Rectangle 27">
              <a:extLst>
                <a:ext uri="{FF2B5EF4-FFF2-40B4-BE49-F238E27FC236}">
                  <a16:creationId xmlns:a16="http://schemas.microsoft.com/office/drawing/2014/main" xmlns="" id="{3AE82D11-A736-4938-9E6E-5F4F93DE032D}"/>
                </a:ext>
              </a:extLst>
            </p:cNvPr>
            <p:cNvSpPr/>
            <p:nvPr/>
          </p:nvSpPr>
          <p:spPr>
            <a:xfrm>
              <a:off x="8601049" y="2934952"/>
              <a:ext cx="1199495" cy="287259"/>
            </a:xfrm>
            <a:prstGeom prst="rect">
              <a:avLst/>
            </a:prstGeom>
          </p:spPr>
          <p:txBody>
            <a:bodyPr wrap="square">
              <a:spAutoFit/>
            </a:bodyPr>
            <a:lstStyle/>
            <a:p>
              <a:pPr algn="ctr" fontAlgn="auto"/>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a:extLst>
                <a:ext uri="{FF2B5EF4-FFF2-40B4-BE49-F238E27FC236}">
                  <a16:creationId xmlns:a16="http://schemas.microsoft.com/office/drawing/2014/main" xmlns="" id="{1F40A023-67C2-409D-A7C3-8B5CA303BCFD}"/>
                </a:ext>
              </a:extLst>
            </p:cNvPr>
            <p:cNvGrpSpPr/>
            <p:nvPr/>
          </p:nvGrpSpPr>
          <p:grpSpPr>
            <a:xfrm>
              <a:off x="8066632" y="3962876"/>
              <a:ext cx="2395863" cy="924989"/>
              <a:chOff x="8066632" y="3962876"/>
              <a:chExt cx="2395863" cy="924989"/>
            </a:xfrm>
          </p:grpSpPr>
          <p:sp>
            <p:nvSpPr>
              <p:cNvPr id="23" name="文本框 22">
                <a:extLst>
                  <a:ext uri="{FF2B5EF4-FFF2-40B4-BE49-F238E27FC236}">
                    <a16:creationId xmlns:a16="http://schemas.microsoft.com/office/drawing/2014/main" xmlns="" id="{AD19892F-A854-468C-A0B2-589EA50197FE}"/>
                  </a:ext>
                </a:extLst>
              </p:cNvPr>
              <p:cNvSpPr txBox="1"/>
              <p:nvPr/>
            </p:nvSpPr>
            <p:spPr>
              <a:xfrm>
                <a:off x="8389109" y="3962876"/>
                <a:ext cx="1750907" cy="348813"/>
              </a:xfrm>
              <a:prstGeom prst="rect">
                <a:avLst/>
              </a:prstGeom>
              <a:noFill/>
            </p:spPr>
            <p:txBody>
              <a:bodyPr wrap="none" rtlCol="0">
                <a:spAutoFit/>
              </a:bodyPr>
              <a:lstStyle/>
              <a:p>
                <a:pPr algn="ctr"/>
                <a:r>
                  <a:rPr lang="zh-CN" altLang="en-US" sz="11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100" dirty="0">
                  <a:solidFill>
                    <a:srgbClr val="3E6DA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CDABB229-3558-47F3-ACAF-75705D4EF82D}"/>
                  </a:ext>
                </a:extLst>
              </p:cNvPr>
              <p:cNvSpPr/>
              <p:nvPr/>
            </p:nvSpPr>
            <p:spPr>
              <a:xfrm>
                <a:off x="8066632" y="4354385"/>
                <a:ext cx="2395863" cy="533480"/>
              </a:xfrm>
              <a:prstGeom prst="rect">
                <a:avLst/>
              </a:prstGeom>
            </p:spPr>
            <p:txBody>
              <a:bodyPr wrap="square">
                <a:spAutoFit/>
              </a:bodyPr>
              <a:lstStyle/>
              <a:p>
                <a:pPr algn="ct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923822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379FE47A-C6BB-4719-9F9C-9D12E5808045}"/>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Lst>
          </a:blip>
          <a:stretch>
            <a:fillRect/>
          </a:stretch>
        </p:blipFill>
        <p:spPr>
          <a:xfrm>
            <a:off x="865697" y="1169677"/>
            <a:ext cx="4245657" cy="1504950"/>
          </a:xfrm>
          <a:prstGeom prst="rect">
            <a:avLst/>
          </a:prstGeom>
        </p:spPr>
      </p:pic>
      <p:sp>
        <p:nvSpPr>
          <p:cNvPr id="5" name="Rectangle 7">
            <a:extLst>
              <a:ext uri="{FF2B5EF4-FFF2-40B4-BE49-F238E27FC236}">
                <a16:creationId xmlns:a16="http://schemas.microsoft.com/office/drawing/2014/main" xmlns="" id="{9FDCDDE2-039D-46B1-98F2-AA86C6BE10FD}"/>
              </a:ext>
            </a:extLst>
          </p:cNvPr>
          <p:cNvSpPr>
            <a:spLocks noChangeArrowheads="1"/>
          </p:cNvSpPr>
          <p:nvPr/>
        </p:nvSpPr>
        <p:spPr bwMode="auto">
          <a:xfrm>
            <a:off x="4572596" y="1169677"/>
            <a:ext cx="3706899" cy="1504950"/>
          </a:xfrm>
          <a:prstGeom prst="rect">
            <a:avLst/>
          </a:prstGeom>
          <a:blipFill dpi="0" rotWithShape="1">
            <a:blip r:embed="rId4"/>
            <a:srcRect/>
            <a:tile tx="0" ty="0" sx="100000" sy="100000" flip="none" algn="ctr"/>
          </a:blipFill>
          <a:ln>
            <a:noFill/>
          </a:ln>
        </p:spPr>
        <p:txBody>
          <a:bodyPr vert="horz" wrap="square" lIns="68580" tIns="34290" rIns="68580" bIns="34290" numCol="1" anchor="t" anchorCtr="0" compatLnSpc="1">
            <a:prstTxWarp prst="textNoShape">
              <a:avLst/>
            </a:prstTxWarp>
          </a:bodyPr>
          <a:lstStyle/>
          <a:p>
            <a:endParaRPr lang="zh-CN" altLang="en-US" sz="1800" dirty="0">
              <a:latin typeface="Avant GardeBook" pitchFamily="50" charset="0"/>
              <a:ea typeface="微软雅黑" panose="020B0503020204020204" pitchFamily="34" charset="-122"/>
            </a:endParaRPr>
          </a:p>
        </p:txBody>
      </p:sp>
      <p:sp>
        <p:nvSpPr>
          <p:cNvPr id="6" name="Rectangle 8">
            <a:extLst>
              <a:ext uri="{FF2B5EF4-FFF2-40B4-BE49-F238E27FC236}">
                <a16:creationId xmlns:a16="http://schemas.microsoft.com/office/drawing/2014/main" xmlns="" id="{40C885BD-165F-46AD-9FA8-7BBD61D7B2F2}"/>
              </a:ext>
            </a:extLst>
          </p:cNvPr>
          <p:cNvSpPr>
            <a:spLocks noChangeArrowheads="1"/>
          </p:cNvSpPr>
          <p:nvPr/>
        </p:nvSpPr>
        <p:spPr bwMode="auto">
          <a:xfrm>
            <a:off x="3833121" y="1169677"/>
            <a:ext cx="1505146" cy="1504950"/>
          </a:xfrm>
          <a:prstGeom prst="rect">
            <a:avLst/>
          </a:prstGeom>
          <a:solidFill>
            <a:schemeClr val="accent1"/>
          </a:solidFill>
          <a:ln>
            <a:noFill/>
          </a:ln>
          <a:extLst/>
        </p:spPr>
        <p:txBody>
          <a:bodyPr vert="horz" wrap="square" lIns="68580" tIns="34290" rIns="68580" bIns="34290" numCol="1" anchor="ctr" anchorCtr="0" compatLnSpc="1">
            <a:prstTxWarp prst="textNoShape">
              <a:avLst/>
            </a:prstTxWarp>
          </a:bodyPr>
          <a:lstStyle/>
          <a:p>
            <a:pPr algn="ctr"/>
            <a:r>
              <a:rPr lang="zh-CN" altLang="en-US" sz="1200" dirty="0">
                <a:solidFill>
                  <a:schemeClr val="bg1"/>
                </a:solidFill>
                <a:latin typeface="微软雅黑" pitchFamily="34" charset="-122"/>
                <a:ea typeface="微软雅黑" panose="020B0503020204020204" pitchFamily="34" charset="-122"/>
              </a:rPr>
              <a:t>在此输入主标题概述文字在此输入主标题概述文字</a:t>
            </a:r>
          </a:p>
        </p:txBody>
      </p:sp>
      <p:grpSp>
        <p:nvGrpSpPr>
          <p:cNvPr id="27" name="组合 26">
            <a:extLst>
              <a:ext uri="{FF2B5EF4-FFF2-40B4-BE49-F238E27FC236}">
                <a16:creationId xmlns:a16="http://schemas.microsoft.com/office/drawing/2014/main" xmlns="" id="{E3029109-F4F3-44AB-A8A9-1118E5D6D4F9}"/>
              </a:ext>
            </a:extLst>
          </p:cNvPr>
          <p:cNvGrpSpPr/>
          <p:nvPr/>
        </p:nvGrpSpPr>
        <p:grpSpPr>
          <a:xfrm>
            <a:off x="865696" y="3213356"/>
            <a:ext cx="3457919" cy="708563"/>
            <a:chOff x="1154262" y="4284474"/>
            <a:chExt cx="4610558" cy="944751"/>
          </a:xfrm>
        </p:grpSpPr>
        <p:sp>
          <p:nvSpPr>
            <p:cNvPr id="24" name="文本框 23">
              <a:extLst>
                <a:ext uri="{FF2B5EF4-FFF2-40B4-BE49-F238E27FC236}">
                  <a16:creationId xmlns:a16="http://schemas.microsoft.com/office/drawing/2014/main" xmlns="" id="{0808055A-09C9-461F-90E3-69FBA62AB286}"/>
                </a:ext>
              </a:extLst>
            </p:cNvPr>
            <p:cNvSpPr txBox="1"/>
            <p:nvPr/>
          </p:nvSpPr>
          <p:spPr>
            <a:xfrm>
              <a:off x="2324935" y="4284474"/>
              <a:ext cx="2298065" cy="430887"/>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86C80783-3748-4603-B155-BFCFC4328FC2}"/>
                </a:ext>
              </a:extLst>
            </p:cNvPr>
            <p:cNvSpPr/>
            <p:nvPr/>
          </p:nvSpPr>
          <p:spPr>
            <a:xfrm>
              <a:off x="2324935" y="4675983"/>
              <a:ext cx="3439885" cy="330945"/>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椭圆 1">
              <a:extLst>
                <a:ext uri="{FF2B5EF4-FFF2-40B4-BE49-F238E27FC236}">
                  <a16:creationId xmlns:a16="http://schemas.microsoft.com/office/drawing/2014/main" xmlns="" id="{A2B4716F-F422-461D-AADF-A58472820A8B}"/>
                </a:ext>
              </a:extLst>
            </p:cNvPr>
            <p:cNvSpPr/>
            <p:nvPr/>
          </p:nvSpPr>
          <p:spPr>
            <a:xfrm>
              <a:off x="1154262" y="4284474"/>
              <a:ext cx="944751" cy="9447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 name="文本框 25">
              <a:extLst>
                <a:ext uri="{FF2B5EF4-FFF2-40B4-BE49-F238E27FC236}">
                  <a16:creationId xmlns:a16="http://schemas.microsoft.com/office/drawing/2014/main" xmlns="" id="{1AB65306-DAA8-4341-A2DC-25E8F3AA5BC2}"/>
                </a:ext>
              </a:extLst>
            </p:cNvPr>
            <p:cNvSpPr txBox="1"/>
            <p:nvPr/>
          </p:nvSpPr>
          <p:spPr>
            <a:xfrm>
              <a:off x="1223755" y="4372127"/>
              <a:ext cx="765595" cy="800219"/>
            </a:xfrm>
            <a:prstGeom prst="rect">
              <a:avLst/>
            </a:prstGeom>
            <a:noFill/>
          </p:spPr>
          <p:txBody>
            <a:bodyPr wrap="none" rtlCol="0">
              <a:spAutoFit/>
            </a:bodyPr>
            <a:lstStyle/>
            <a:p>
              <a:r>
                <a:rPr lang="en-US" altLang="zh-CN" sz="3300" b="1" dirty="0">
                  <a:solidFill>
                    <a:schemeClr val="bg1"/>
                  </a:solidFill>
                  <a:latin typeface="Impact" panose="020B0806030902050204" pitchFamily="34" charset="0"/>
                  <a:ea typeface="微软雅黑" panose="020B0503020204020204" pitchFamily="34" charset="-122"/>
                </a:rPr>
                <a:t>01</a:t>
              </a:r>
              <a:endParaRPr lang="zh-CN" altLang="en-US" sz="3300" b="1" dirty="0">
                <a:solidFill>
                  <a:schemeClr val="bg1"/>
                </a:solidFill>
                <a:latin typeface="Impact" panose="020B0806030902050204" pitchFamily="34" charset="0"/>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E7774BF4-96D3-405D-9CAE-A6DB9EE2E83E}"/>
              </a:ext>
            </a:extLst>
          </p:cNvPr>
          <p:cNvGrpSpPr/>
          <p:nvPr/>
        </p:nvGrpSpPr>
        <p:grpSpPr>
          <a:xfrm>
            <a:off x="4745713" y="3213356"/>
            <a:ext cx="3457919" cy="708563"/>
            <a:chOff x="1154262" y="4284474"/>
            <a:chExt cx="4610558" cy="944751"/>
          </a:xfrm>
        </p:grpSpPr>
        <p:sp>
          <p:nvSpPr>
            <p:cNvPr id="29" name="文本框 28">
              <a:extLst>
                <a:ext uri="{FF2B5EF4-FFF2-40B4-BE49-F238E27FC236}">
                  <a16:creationId xmlns:a16="http://schemas.microsoft.com/office/drawing/2014/main" xmlns="" id="{9E81853D-A950-4A4F-BB98-1A810A4FDD6F}"/>
                </a:ext>
              </a:extLst>
            </p:cNvPr>
            <p:cNvSpPr txBox="1"/>
            <p:nvPr/>
          </p:nvSpPr>
          <p:spPr>
            <a:xfrm>
              <a:off x="2324935" y="4284474"/>
              <a:ext cx="2298065" cy="430887"/>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A5670158-E4A4-4845-87D2-8D68E405C23B}"/>
                </a:ext>
              </a:extLst>
            </p:cNvPr>
            <p:cNvSpPr/>
            <p:nvPr/>
          </p:nvSpPr>
          <p:spPr>
            <a:xfrm>
              <a:off x="2324935" y="4675983"/>
              <a:ext cx="3439885" cy="330945"/>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xmlns="" id="{EC23D352-917A-4F8A-AA3F-CFE2E6D593D5}"/>
                </a:ext>
              </a:extLst>
            </p:cNvPr>
            <p:cNvSpPr/>
            <p:nvPr/>
          </p:nvSpPr>
          <p:spPr>
            <a:xfrm>
              <a:off x="1154262" y="4284474"/>
              <a:ext cx="944751" cy="9447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文本框 31">
              <a:extLst>
                <a:ext uri="{FF2B5EF4-FFF2-40B4-BE49-F238E27FC236}">
                  <a16:creationId xmlns:a16="http://schemas.microsoft.com/office/drawing/2014/main" xmlns="" id="{08056832-A378-44E9-BD38-257613CB4150}"/>
                </a:ext>
              </a:extLst>
            </p:cNvPr>
            <p:cNvSpPr txBox="1"/>
            <p:nvPr/>
          </p:nvSpPr>
          <p:spPr>
            <a:xfrm>
              <a:off x="1183115" y="4372127"/>
              <a:ext cx="833989" cy="800219"/>
            </a:xfrm>
            <a:prstGeom prst="rect">
              <a:avLst/>
            </a:prstGeom>
            <a:noFill/>
          </p:spPr>
          <p:txBody>
            <a:bodyPr wrap="none" rtlCol="0">
              <a:spAutoFit/>
            </a:bodyPr>
            <a:lstStyle/>
            <a:p>
              <a:r>
                <a:rPr lang="en-US" altLang="zh-CN" sz="3300" b="1" dirty="0">
                  <a:solidFill>
                    <a:schemeClr val="bg1"/>
                  </a:solidFill>
                  <a:latin typeface="Impact" panose="020B0806030902050204" pitchFamily="34" charset="0"/>
                  <a:ea typeface="微软雅黑" panose="020B0503020204020204" pitchFamily="34" charset="-122"/>
                </a:rPr>
                <a:t>02</a:t>
              </a:r>
              <a:endParaRPr lang="zh-CN" altLang="en-US" sz="3300" b="1" dirty="0">
                <a:solidFill>
                  <a:schemeClr val="bg1"/>
                </a:solidFill>
                <a:latin typeface="Impact" panose="020B0806030902050204" pitchFamily="34" charset="0"/>
                <a:ea typeface="微软雅黑" panose="020B0503020204020204" pitchFamily="34" charset="-122"/>
              </a:endParaRPr>
            </a:p>
          </p:txBody>
        </p:sp>
      </p:grpSp>
      <p:pic>
        <p:nvPicPr>
          <p:cNvPr id="34" name="图片 33">
            <a:extLst>
              <a:ext uri="{FF2B5EF4-FFF2-40B4-BE49-F238E27FC236}">
                <a16:creationId xmlns:a16="http://schemas.microsoft.com/office/drawing/2014/main" xmlns="" id="{CE915FD9-6864-448B-9AD8-F3ECB03827BE}"/>
              </a:ext>
            </a:extLst>
          </p:cNvPr>
          <p:cNvPicPr>
            <a:picLocks noChangeAspect="1"/>
          </p:cNvPicPr>
          <p:nvPr/>
        </p:nvPicPr>
        <p:blipFill>
          <a:blip r:embed="rId5"/>
          <a:stretch>
            <a:fillRect/>
          </a:stretch>
        </p:blipFill>
        <p:spPr>
          <a:xfrm>
            <a:off x="5333944" y="1169677"/>
            <a:ext cx="2971748" cy="1504950"/>
          </a:xfrm>
          <a:prstGeom prst="rect">
            <a:avLst/>
          </a:prstGeom>
        </p:spPr>
      </p:pic>
    </p:spTree>
    <p:extLst>
      <p:ext uri="{BB962C8B-B14F-4D97-AF65-F5344CB8AC3E}">
        <p14:creationId xmlns:p14="http://schemas.microsoft.com/office/powerpoint/2010/main" val="29862806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Freeform 5"/>
          <p:cNvSpPr>
            <a:spLocks/>
          </p:cNvSpPr>
          <p:nvPr/>
        </p:nvSpPr>
        <p:spPr bwMode="auto">
          <a:xfrm>
            <a:off x="3148489" y="2560492"/>
            <a:ext cx="1565617" cy="469149"/>
          </a:xfrm>
          <a:custGeom>
            <a:avLst/>
            <a:gdLst/>
            <a:ahLst/>
            <a:cxnLst>
              <a:cxn ang="0">
                <a:pos x="1168" y="350"/>
              </a:cxn>
              <a:cxn ang="0">
                <a:pos x="172" y="350"/>
              </a:cxn>
              <a:cxn ang="0">
                <a:pos x="0" y="0"/>
              </a:cxn>
              <a:cxn ang="0">
                <a:pos x="936" y="0"/>
              </a:cxn>
              <a:cxn ang="0">
                <a:pos x="1168" y="0"/>
              </a:cxn>
              <a:cxn ang="0">
                <a:pos x="1168" y="350"/>
              </a:cxn>
            </a:cxnLst>
            <a:rect l="0" t="0" r="r" b="b"/>
            <a:pathLst>
              <a:path w="1168" h="350">
                <a:moveTo>
                  <a:pt x="1168" y="350"/>
                </a:moveTo>
                <a:lnTo>
                  <a:pt x="172" y="350"/>
                </a:lnTo>
                <a:lnTo>
                  <a:pt x="0" y="0"/>
                </a:lnTo>
                <a:lnTo>
                  <a:pt x="936" y="0"/>
                </a:lnTo>
                <a:lnTo>
                  <a:pt x="1168" y="0"/>
                </a:lnTo>
                <a:lnTo>
                  <a:pt x="1168" y="350"/>
                </a:lnTo>
                <a:close/>
              </a:path>
            </a:pathLst>
          </a:custGeom>
          <a:gradFill>
            <a:gsLst>
              <a:gs pos="0">
                <a:schemeClr val="accent3">
                  <a:lumMod val="75000"/>
                </a:schemeClr>
              </a:gs>
              <a:gs pos="50000">
                <a:schemeClr val="accent3"/>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0" name="Freeform 6"/>
          <p:cNvSpPr>
            <a:spLocks/>
          </p:cNvSpPr>
          <p:nvPr/>
        </p:nvSpPr>
        <p:spPr bwMode="auto">
          <a:xfrm>
            <a:off x="2915255" y="2085981"/>
            <a:ext cx="1487872" cy="474511"/>
          </a:xfrm>
          <a:custGeom>
            <a:avLst/>
            <a:gdLst/>
            <a:ahLst/>
            <a:cxnLst>
              <a:cxn ang="0">
                <a:pos x="174" y="354"/>
              </a:cxn>
              <a:cxn ang="0">
                <a:pos x="0" y="0"/>
              </a:cxn>
              <a:cxn ang="0">
                <a:pos x="818" y="0"/>
              </a:cxn>
              <a:cxn ang="0">
                <a:pos x="1110" y="0"/>
              </a:cxn>
              <a:cxn ang="0">
                <a:pos x="1110" y="354"/>
              </a:cxn>
              <a:cxn ang="0">
                <a:pos x="174" y="354"/>
              </a:cxn>
            </a:cxnLst>
            <a:rect l="0" t="0" r="r" b="b"/>
            <a:pathLst>
              <a:path w="1110" h="354">
                <a:moveTo>
                  <a:pt x="174" y="354"/>
                </a:moveTo>
                <a:lnTo>
                  <a:pt x="0" y="0"/>
                </a:lnTo>
                <a:lnTo>
                  <a:pt x="818" y="0"/>
                </a:lnTo>
                <a:lnTo>
                  <a:pt x="1110" y="0"/>
                </a:lnTo>
                <a:lnTo>
                  <a:pt x="1110" y="354"/>
                </a:lnTo>
                <a:lnTo>
                  <a:pt x="174" y="354"/>
                </a:lnTo>
                <a:close/>
              </a:path>
            </a:pathLst>
          </a:custGeom>
          <a:gradFill>
            <a:gsLst>
              <a:gs pos="0">
                <a:schemeClr val="accent2">
                  <a:lumMod val="75000"/>
                </a:schemeClr>
              </a:gs>
              <a:gs pos="50000">
                <a:schemeClr val="accent2"/>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1" name="Freeform 7"/>
          <p:cNvSpPr>
            <a:spLocks/>
          </p:cNvSpPr>
          <p:nvPr/>
        </p:nvSpPr>
        <p:spPr bwMode="auto">
          <a:xfrm>
            <a:off x="2768342" y="1732912"/>
            <a:ext cx="1262681" cy="355079"/>
          </a:xfrm>
          <a:custGeom>
            <a:avLst/>
            <a:gdLst/>
            <a:ahLst/>
            <a:cxnLst>
              <a:cxn ang="0">
                <a:pos x="124" y="251"/>
              </a:cxn>
              <a:cxn ang="0">
                <a:pos x="0" y="0"/>
              </a:cxn>
              <a:cxn ang="0">
                <a:pos x="942" y="0"/>
              </a:cxn>
              <a:cxn ang="0">
                <a:pos x="942" y="251"/>
              </a:cxn>
              <a:cxn ang="0">
                <a:pos x="124" y="251"/>
              </a:cxn>
            </a:cxnLst>
            <a:rect l="0" t="0" r="r" b="b"/>
            <a:pathLst>
              <a:path w="942" h="251">
                <a:moveTo>
                  <a:pt x="124" y="251"/>
                </a:moveTo>
                <a:lnTo>
                  <a:pt x="0" y="0"/>
                </a:lnTo>
                <a:lnTo>
                  <a:pt x="942" y="0"/>
                </a:lnTo>
                <a:lnTo>
                  <a:pt x="942" y="251"/>
                </a:lnTo>
                <a:lnTo>
                  <a:pt x="124" y="251"/>
                </a:lnTo>
                <a:close/>
              </a:path>
            </a:pathLst>
          </a:custGeom>
          <a:gradFill>
            <a:gsLst>
              <a:gs pos="0">
                <a:schemeClr val="accent1">
                  <a:lumMod val="75000"/>
                </a:schemeClr>
              </a:gs>
              <a:gs pos="50000">
                <a:schemeClr val="accent1"/>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2" name="Freeform 8"/>
          <p:cNvSpPr>
            <a:spLocks/>
          </p:cNvSpPr>
          <p:nvPr/>
        </p:nvSpPr>
        <p:spPr bwMode="auto">
          <a:xfrm>
            <a:off x="3598872" y="3474661"/>
            <a:ext cx="1709044" cy="513384"/>
          </a:xfrm>
          <a:custGeom>
            <a:avLst/>
            <a:gdLst/>
            <a:ahLst/>
            <a:cxnLst>
              <a:cxn ang="0">
                <a:pos x="186" y="383"/>
              </a:cxn>
              <a:cxn ang="0">
                <a:pos x="0" y="0"/>
              </a:cxn>
              <a:cxn ang="0">
                <a:pos x="1049" y="0"/>
              </a:cxn>
              <a:cxn ang="0">
                <a:pos x="1275" y="0"/>
              </a:cxn>
              <a:cxn ang="0">
                <a:pos x="1275" y="383"/>
              </a:cxn>
              <a:cxn ang="0">
                <a:pos x="186" y="383"/>
              </a:cxn>
            </a:cxnLst>
            <a:rect l="0" t="0" r="r" b="b"/>
            <a:pathLst>
              <a:path w="1275" h="383">
                <a:moveTo>
                  <a:pt x="186" y="383"/>
                </a:moveTo>
                <a:lnTo>
                  <a:pt x="0" y="0"/>
                </a:lnTo>
                <a:lnTo>
                  <a:pt x="1049" y="0"/>
                </a:lnTo>
                <a:lnTo>
                  <a:pt x="1275" y="0"/>
                </a:lnTo>
                <a:lnTo>
                  <a:pt x="1275" y="383"/>
                </a:lnTo>
                <a:lnTo>
                  <a:pt x="186" y="383"/>
                </a:ln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3" name="Freeform 9"/>
          <p:cNvSpPr>
            <a:spLocks/>
          </p:cNvSpPr>
          <p:nvPr/>
        </p:nvSpPr>
        <p:spPr bwMode="auto">
          <a:xfrm>
            <a:off x="3379043" y="3029641"/>
            <a:ext cx="1625936" cy="445021"/>
          </a:xfrm>
          <a:custGeom>
            <a:avLst/>
            <a:gdLst/>
            <a:ahLst/>
            <a:cxnLst>
              <a:cxn ang="0">
                <a:pos x="1213" y="332"/>
              </a:cxn>
              <a:cxn ang="0">
                <a:pos x="164" y="332"/>
              </a:cxn>
              <a:cxn ang="0">
                <a:pos x="0" y="0"/>
              </a:cxn>
              <a:cxn ang="0">
                <a:pos x="996" y="0"/>
              </a:cxn>
              <a:cxn ang="0">
                <a:pos x="1213" y="0"/>
              </a:cxn>
              <a:cxn ang="0">
                <a:pos x="1213" y="332"/>
              </a:cxn>
            </a:cxnLst>
            <a:rect l="0" t="0" r="r" b="b"/>
            <a:pathLst>
              <a:path w="1213" h="332">
                <a:moveTo>
                  <a:pt x="1213" y="332"/>
                </a:moveTo>
                <a:lnTo>
                  <a:pt x="164" y="332"/>
                </a:lnTo>
                <a:lnTo>
                  <a:pt x="0" y="0"/>
                </a:lnTo>
                <a:lnTo>
                  <a:pt x="996" y="0"/>
                </a:lnTo>
                <a:lnTo>
                  <a:pt x="1213" y="0"/>
                </a:lnTo>
                <a:lnTo>
                  <a:pt x="1213" y="332"/>
                </a:lnTo>
                <a:close/>
              </a:path>
            </a:pathLst>
          </a:custGeom>
          <a:gradFill>
            <a:gsLst>
              <a:gs pos="0">
                <a:schemeClr val="accent4">
                  <a:lumMod val="75000"/>
                </a:schemeClr>
              </a:gs>
              <a:gs pos="50000">
                <a:schemeClr val="accent4"/>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4" name="Freeform 10"/>
          <p:cNvSpPr>
            <a:spLocks/>
          </p:cNvSpPr>
          <p:nvPr/>
        </p:nvSpPr>
        <p:spPr bwMode="auto">
          <a:xfrm>
            <a:off x="2532431" y="1730231"/>
            <a:ext cx="1355169" cy="2469064"/>
          </a:xfrm>
          <a:custGeom>
            <a:avLst/>
            <a:gdLst/>
            <a:ahLst/>
            <a:cxnLst>
              <a:cxn ang="0">
                <a:pos x="391" y="621"/>
              </a:cxn>
              <a:cxn ang="0">
                <a:pos x="481" y="806"/>
              </a:cxn>
              <a:cxn ang="0">
                <a:pos x="488" y="818"/>
              </a:cxn>
              <a:cxn ang="0">
                <a:pos x="371" y="889"/>
              </a:cxn>
              <a:cxn ang="0">
                <a:pos x="21" y="220"/>
              </a:cxn>
              <a:cxn ang="0">
                <a:pos x="11" y="196"/>
              </a:cxn>
              <a:cxn ang="0">
                <a:pos x="0" y="161"/>
              </a:cxn>
              <a:cxn ang="0">
                <a:pos x="0" y="162"/>
              </a:cxn>
              <a:cxn ang="0">
                <a:pos x="22" y="121"/>
              </a:cxn>
              <a:cxn ang="0">
                <a:pos x="85" y="0"/>
              </a:cxn>
              <a:cxn ang="0">
                <a:pos x="145" y="121"/>
              </a:cxn>
              <a:cxn ang="0">
                <a:pos x="229" y="292"/>
              </a:cxn>
              <a:cxn ang="0">
                <a:pos x="312" y="461"/>
              </a:cxn>
              <a:cxn ang="0">
                <a:pos x="391" y="621"/>
              </a:cxn>
            </a:cxnLst>
            <a:rect l="0" t="0" r="r" b="b"/>
            <a:pathLst>
              <a:path w="488" h="889">
                <a:moveTo>
                  <a:pt x="391" y="621"/>
                </a:moveTo>
                <a:cubicBezTo>
                  <a:pt x="481" y="806"/>
                  <a:pt x="481" y="806"/>
                  <a:pt x="481" y="806"/>
                </a:cubicBezTo>
                <a:cubicBezTo>
                  <a:pt x="488" y="818"/>
                  <a:pt x="488" y="818"/>
                  <a:pt x="488" y="818"/>
                </a:cubicBezTo>
                <a:cubicBezTo>
                  <a:pt x="456" y="846"/>
                  <a:pt x="417" y="870"/>
                  <a:pt x="371" y="889"/>
                </a:cubicBezTo>
                <a:cubicBezTo>
                  <a:pt x="185" y="552"/>
                  <a:pt x="68" y="329"/>
                  <a:pt x="21" y="220"/>
                </a:cubicBezTo>
                <a:cubicBezTo>
                  <a:pt x="18" y="211"/>
                  <a:pt x="14" y="203"/>
                  <a:pt x="11" y="196"/>
                </a:cubicBezTo>
                <a:cubicBezTo>
                  <a:pt x="6" y="182"/>
                  <a:pt x="2" y="170"/>
                  <a:pt x="0" y="161"/>
                </a:cubicBezTo>
                <a:cubicBezTo>
                  <a:pt x="0" y="161"/>
                  <a:pt x="0" y="162"/>
                  <a:pt x="0" y="162"/>
                </a:cubicBezTo>
                <a:cubicBezTo>
                  <a:pt x="22" y="121"/>
                  <a:pt x="22" y="121"/>
                  <a:pt x="22" y="121"/>
                </a:cubicBezTo>
                <a:cubicBezTo>
                  <a:pt x="85" y="0"/>
                  <a:pt x="85" y="0"/>
                  <a:pt x="85" y="0"/>
                </a:cubicBezTo>
                <a:cubicBezTo>
                  <a:pt x="145" y="121"/>
                  <a:pt x="145" y="121"/>
                  <a:pt x="145" y="121"/>
                </a:cubicBezTo>
                <a:cubicBezTo>
                  <a:pt x="229" y="292"/>
                  <a:pt x="229" y="292"/>
                  <a:pt x="229" y="292"/>
                </a:cubicBezTo>
                <a:cubicBezTo>
                  <a:pt x="312" y="461"/>
                  <a:pt x="312" y="461"/>
                  <a:pt x="312" y="461"/>
                </a:cubicBezTo>
                <a:lnTo>
                  <a:pt x="391" y="621"/>
                </a:lnTo>
                <a:close/>
              </a:path>
            </a:pathLst>
          </a:custGeom>
          <a:gradFill>
            <a:gsLst>
              <a:gs pos="0">
                <a:schemeClr val="accent1">
                  <a:lumMod val="75000"/>
                </a:schemeClr>
              </a:gs>
              <a:gs pos="50000">
                <a:schemeClr val="accent1"/>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grpSp>
        <p:nvGrpSpPr>
          <p:cNvPr id="58" name="Group 57"/>
          <p:cNvGrpSpPr/>
          <p:nvPr/>
        </p:nvGrpSpPr>
        <p:grpSpPr>
          <a:xfrm>
            <a:off x="2263005" y="2066679"/>
            <a:ext cx="1298873" cy="2243872"/>
            <a:chOff x="1388507" y="1927729"/>
            <a:chExt cx="1495733" cy="2583959"/>
          </a:xfrm>
        </p:grpSpPr>
        <p:sp>
          <p:nvSpPr>
            <p:cNvPr id="1038" name="Freeform 14"/>
            <p:cNvSpPr>
              <a:spLocks/>
            </p:cNvSpPr>
            <p:nvPr/>
          </p:nvSpPr>
          <p:spPr bwMode="auto">
            <a:xfrm>
              <a:off x="1686418" y="1927729"/>
              <a:ext cx="83354" cy="131205"/>
            </a:xfrm>
            <a:custGeom>
              <a:avLst/>
              <a:gdLst/>
              <a:ahLst/>
              <a:cxnLst>
                <a:cxn ang="0">
                  <a:pos x="4" y="40"/>
                </a:cxn>
                <a:cxn ang="0">
                  <a:pos x="0" y="18"/>
                </a:cxn>
                <a:cxn ang="0">
                  <a:pos x="26" y="0"/>
                </a:cxn>
                <a:cxn ang="0">
                  <a:pos x="4" y="41"/>
                </a:cxn>
                <a:cxn ang="0">
                  <a:pos x="4" y="40"/>
                </a:cxn>
              </a:cxnLst>
              <a:rect l="0" t="0" r="r" b="b"/>
              <a:pathLst>
                <a:path w="26" h="41">
                  <a:moveTo>
                    <a:pt x="4" y="40"/>
                  </a:moveTo>
                  <a:cubicBezTo>
                    <a:pt x="1" y="33"/>
                    <a:pt x="0" y="25"/>
                    <a:pt x="0" y="18"/>
                  </a:cubicBezTo>
                  <a:cubicBezTo>
                    <a:pt x="4" y="6"/>
                    <a:pt x="13" y="0"/>
                    <a:pt x="26" y="0"/>
                  </a:cubicBezTo>
                  <a:cubicBezTo>
                    <a:pt x="4" y="41"/>
                    <a:pt x="4" y="41"/>
                    <a:pt x="4" y="41"/>
                  </a:cubicBezTo>
                  <a:cubicBezTo>
                    <a:pt x="4" y="41"/>
                    <a:pt x="4" y="40"/>
                    <a:pt x="4" y="40"/>
                  </a:cubicBezTo>
                  <a:close/>
                </a:path>
              </a:pathLst>
            </a:custGeom>
            <a:solidFill>
              <a:schemeClr val="accent1">
                <a:lumMod val="50000"/>
              </a:scheme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39" name="Freeform 15"/>
            <p:cNvSpPr>
              <a:spLocks/>
            </p:cNvSpPr>
            <p:nvPr/>
          </p:nvSpPr>
          <p:spPr bwMode="auto">
            <a:xfrm>
              <a:off x="1388507" y="1984841"/>
              <a:ext cx="1495733" cy="2526847"/>
            </a:xfrm>
            <a:custGeom>
              <a:avLst/>
              <a:gdLst/>
              <a:ahLst/>
              <a:cxnLst>
                <a:cxn ang="0">
                  <a:pos x="0" y="192"/>
                </a:cxn>
                <a:cxn ang="0">
                  <a:pos x="20" y="151"/>
                </a:cxn>
                <a:cxn ang="0">
                  <a:pos x="93" y="0"/>
                </a:cxn>
                <a:cxn ang="0">
                  <a:pos x="97" y="22"/>
                </a:cxn>
                <a:cxn ang="0">
                  <a:pos x="108" y="57"/>
                </a:cxn>
                <a:cxn ang="0">
                  <a:pos x="118" y="81"/>
                </a:cxn>
                <a:cxn ang="0">
                  <a:pos x="468" y="750"/>
                </a:cxn>
                <a:cxn ang="0">
                  <a:pos x="321" y="790"/>
                </a:cxn>
                <a:cxn ang="0">
                  <a:pos x="7" y="214"/>
                </a:cxn>
                <a:cxn ang="0">
                  <a:pos x="0" y="192"/>
                </a:cxn>
              </a:cxnLst>
              <a:rect l="0" t="0" r="r" b="b"/>
              <a:pathLst>
                <a:path w="468" h="790">
                  <a:moveTo>
                    <a:pt x="0" y="192"/>
                  </a:moveTo>
                  <a:cubicBezTo>
                    <a:pt x="20" y="151"/>
                    <a:pt x="20" y="151"/>
                    <a:pt x="20" y="151"/>
                  </a:cubicBezTo>
                  <a:cubicBezTo>
                    <a:pt x="93" y="0"/>
                    <a:pt x="93" y="0"/>
                    <a:pt x="93" y="0"/>
                  </a:cubicBezTo>
                  <a:cubicBezTo>
                    <a:pt x="93" y="7"/>
                    <a:pt x="94" y="15"/>
                    <a:pt x="97" y="22"/>
                  </a:cubicBezTo>
                  <a:cubicBezTo>
                    <a:pt x="99" y="31"/>
                    <a:pt x="103" y="43"/>
                    <a:pt x="108" y="57"/>
                  </a:cubicBezTo>
                  <a:cubicBezTo>
                    <a:pt x="111" y="64"/>
                    <a:pt x="115" y="72"/>
                    <a:pt x="118" y="81"/>
                  </a:cubicBezTo>
                  <a:cubicBezTo>
                    <a:pt x="165" y="190"/>
                    <a:pt x="282" y="413"/>
                    <a:pt x="468" y="750"/>
                  </a:cubicBezTo>
                  <a:cubicBezTo>
                    <a:pt x="425" y="767"/>
                    <a:pt x="376" y="780"/>
                    <a:pt x="321" y="790"/>
                  </a:cubicBezTo>
                  <a:cubicBezTo>
                    <a:pt x="142" y="495"/>
                    <a:pt x="37" y="303"/>
                    <a:pt x="7" y="214"/>
                  </a:cubicBezTo>
                  <a:cubicBezTo>
                    <a:pt x="4" y="206"/>
                    <a:pt x="2" y="198"/>
                    <a:pt x="0" y="192"/>
                  </a:cubicBezTo>
                  <a:close/>
                </a:path>
              </a:pathLst>
            </a:custGeom>
            <a:gradFill>
              <a:gsLst>
                <a:gs pos="0">
                  <a:schemeClr val="accent2">
                    <a:lumMod val="75000"/>
                  </a:schemeClr>
                </a:gs>
                <a:gs pos="50000">
                  <a:schemeClr val="accent2"/>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Group 56"/>
          <p:cNvGrpSpPr/>
          <p:nvPr/>
        </p:nvGrpSpPr>
        <p:grpSpPr>
          <a:xfrm>
            <a:off x="1997601" y="2535827"/>
            <a:ext cx="1156788" cy="1810914"/>
            <a:chOff x="1082877" y="2467983"/>
            <a:chExt cx="1332113" cy="2085381"/>
          </a:xfrm>
        </p:grpSpPr>
        <p:sp>
          <p:nvSpPr>
            <p:cNvPr id="1037" name="Freeform 13"/>
            <p:cNvSpPr>
              <a:spLocks/>
            </p:cNvSpPr>
            <p:nvPr/>
          </p:nvSpPr>
          <p:spPr bwMode="auto">
            <a:xfrm>
              <a:off x="1376158" y="2467983"/>
              <a:ext cx="77179" cy="131205"/>
            </a:xfrm>
            <a:custGeom>
              <a:avLst/>
              <a:gdLst/>
              <a:ahLst/>
              <a:cxnLst>
                <a:cxn ang="0">
                  <a:pos x="4" y="41"/>
                </a:cxn>
                <a:cxn ang="0">
                  <a:pos x="1" y="16"/>
                </a:cxn>
                <a:cxn ang="0">
                  <a:pos x="24" y="0"/>
                </a:cxn>
                <a:cxn ang="0">
                  <a:pos x="4" y="41"/>
                </a:cxn>
              </a:cxnLst>
              <a:rect l="0" t="0" r="r" b="b"/>
              <a:pathLst>
                <a:path w="24" h="41">
                  <a:moveTo>
                    <a:pt x="4" y="41"/>
                  </a:moveTo>
                  <a:cubicBezTo>
                    <a:pt x="1" y="32"/>
                    <a:pt x="0" y="24"/>
                    <a:pt x="1" y="16"/>
                  </a:cubicBezTo>
                  <a:cubicBezTo>
                    <a:pt x="6" y="5"/>
                    <a:pt x="13" y="0"/>
                    <a:pt x="24" y="0"/>
                  </a:cubicBezTo>
                  <a:lnTo>
                    <a:pt x="4" y="41"/>
                  </a:lnTo>
                  <a:close/>
                </a:path>
              </a:pathLst>
            </a:custGeom>
            <a:solidFill>
              <a:schemeClr val="accent3">
                <a:lumMod val="50000"/>
              </a:scheme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40" name="Freeform 16"/>
            <p:cNvSpPr>
              <a:spLocks/>
            </p:cNvSpPr>
            <p:nvPr/>
          </p:nvSpPr>
          <p:spPr bwMode="auto">
            <a:xfrm>
              <a:off x="1082877" y="2518921"/>
              <a:ext cx="1332113" cy="2034443"/>
            </a:xfrm>
            <a:custGeom>
              <a:avLst/>
              <a:gdLst/>
              <a:ahLst/>
              <a:cxnLst>
                <a:cxn ang="0">
                  <a:pos x="250" y="636"/>
                </a:cxn>
                <a:cxn ang="0">
                  <a:pos x="31" y="257"/>
                </a:cxn>
                <a:cxn ang="0">
                  <a:pos x="0" y="189"/>
                </a:cxn>
                <a:cxn ang="0">
                  <a:pos x="18" y="153"/>
                </a:cxn>
                <a:cxn ang="0">
                  <a:pos x="93" y="0"/>
                </a:cxn>
                <a:cxn ang="0">
                  <a:pos x="96" y="25"/>
                </a:cxn>
                <a:cxn ang="0">
                  <a:pos x="103" y="47"/>
                </a:cxn>
                <a:cxn ang="0">
                  <a:pos x="417" y="623"/>
                </a:cxn>
                <a:cxn ang="0">
                  <a:pos x="289" y="636"/>
                </a:cxn>
                <a:cxn ang="0">
                  <a:pos x="250" y="636"/>
                </a:cxn>
              </a:cxnLst>
              <a:rect l="0" t="0" r="r" b="b"/>
              <a:pathLst>
                <a:path w="417" h="636">
                  <a:moveTo>
                    <a:pt x="250" y="636"/>
                  </a:moveTo>
                  <a:cubicBezTo>
                    <a:pt x="150" y="477"/>
                    <a:pt x="77" y="351"/>
                    <a:pt x="31" y="257"/>
                  </a:cubicBezTo>
                  <a:cubicBezTo>
                    <a:pt x="19" y="232"/>
                    <a:pt x="8" y="210"/>
                    <a:pt x="0" y="189"/>
                  </a:cubicBezTo>
                  <a:cubicBezTo>
                    <a:pt x="18" y="153"/>
                    <a:pt x="18" y="153"/>
                    <a:pt x="18" y="153"/>
                  </a:cubicBezTo>
                  <a:cubicBezTo>
                    <a:pt x="93" y="0"/>
                    <a:pt x="93" y="0"/>
                    <a:pt x="93" y="0"/>
                  </a:cubicBezTo>
                  <a:cubicBezTo>
                    <a:pt x="92" y="8"/>
                    <a:pt x="93" y="16"/>
                    <a:pt x="96" y="25"/>
                  </a:cubicBezTo>
                  <a:cubicBezTo>
                    <a:pt x="98" y="31"/>
                    <a:pt x="100" y="39"/>
                    <a:pt x="103" y="47"/>
                  </a:cubicBezTo>
                  <a:cubicBezTo>
                    <a:pt x="133" y="136"/>
                    <a:pt x="238" y="328"/>
                    <a:pt x="417" y="623"/>
                  </a:cubicBezTo>
                  <a:cubicBezTo>
                    <a:pt x="378" y="629"/>
                    <a:pt x="335" y="634"/>
                    <a:pt x="289" y="636"/>
                  </a:cubicBezTo>
                  <a:cubicBezTo>
                    <a:pt x="276" y="636"/>
                    <a:pt x="263" y="636"/>
                    <a:pt x="250" y="636"/>
                  </a:cubicBezTo>
                  <a:close/>
                </a:path>
              </a:pathLst>
            </a:custGeom>
            <a:gradFill>
              <a:gsLst>
                <a:gs pos="0">
                  <a:schemeClr val="accent3">
                    <a:lumMod val="75000"/>
                  </a:schemeClr>
                </a:gs>
                <a:gs pos="50000">
                  <a:schemeClr val="accent3"/>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Group 55"/>
          <p:cNvGrpSpPr/>
          <p:nvPr/>
        </p:nvGrpSpPr>
        <p:grpSpPr>
          <a:xfrm>
            <a:off x="1733537" y="3004977"/>
            <a:ext cx="957064" cy="1341766"/>
            <a:chOff x="778791" y="3008237"/>
            <a:chExt cx="1102119" cy="1545128"/>
          </a:xfrm>
        </p:grpSpPr>
        <p:sp>
          <p:nvSpPr>
            <p:cNvPr id="1035" name="Freeform 11"/>
            <p:cNvSpPr>
              <a:spLocks/>
            </p:cNvSpPr>
            <p:nvPr/>
          </p:nvSpPr>
          <p:spPr bwMode="auto">
            <a:xfrm>
              <a:off x="1065897" y="3008237"/>
              <a:ext cx="74092" cy="115769"/>
            </a:xfrm>
            <a:custGeom>
              <a:avLst/>
              <a:gdLst/>
              <a:ahLst/>
              <a:cxnLst>
                <a:cxn ang="0">
                  <a:pos x="2" y="12"/>
                </a:cxn>
                <a:cxn ang="0">
                  <a:pos x="23" y="0"/>
                </a:cxn>
                <a:cxn ang="0">
                  <a:pos x="5" y="36"/>
                </a:cxn>
                <a:cxn ang="0">
                  <a:pos x="2" y="12"/>
                </a:cxn>
              </a:cxnLst>
              <a:rect l="0" t="0" r="r" b="b"/>
              <a:pathLst>
                <a:path w="23" h="36">
                  <a:moveTo>
                    <a:pt x="2" y="12"/>
                  </a:moveTo>
                  <a:cubicBezTo>
                    <a:pt x="5" y="5"/>
                    <a:pt x="12" y="1"/>
                    <a:pt x="23" y="0"/>
                  </a:cubicBezTo>
                  <a:cubicBezTo>
                    <a:pt x="5" y="36"/>
                    <a:pt x="5" y="36"/>
                    <a:pt x="5" y="36"/>
                  </a:cubicBezTo>
                  <a:cubicBezTo>
                    <a:pt x="1" y="28"/>
                    <a:pt x="0" y="20"/>
                    <a:pt x="2" y="12"/>
                  </a:cubicBezTo>
                  <a:close/>
                </a:path>
              </a:pathLst>
            </a:custGeom>
            <a:solidFill>
              <a:schemeClr val="accent4">
                <a:lumMod val="50000"/>
              </a:schemeClr>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41" name="Freeform 17"/>
            <p:cNvSpPr>
              <a:spLocks/>
            </p:cNvSpPr>
            <p:nvPr/>
          </p:nvSpPr>
          <p:spPr bwMode="auto">
            <a:xfrm>
              <a:off x="778791" y="3046827"/>
              <a:ext cx="1102119" cy="1506538"/>
            </a:xfrm>
            <a:custGeom>
              <a:avLst/>
              <a:gdLst/>
              <a:ahLst/>
              <a:cxnLst>
                <a:cxn ang="0">
                  <a:pos x="154" y="447"/>
                </a:cxn>
                <a:cxn ang="0">
                  <a:pos x="13" y="215"/>
                </a:cxn>
                <a:cxn ang="0">
                  <a:pos x="0" y="188"/>
                </a:cxn>
                <a:cxn ang="0">
                  <a:pos x="19" y="148"/>
                </a:cxn>
                <a:cxn ang="0">
                  <a:pos x="92" y="0"/>
                </a:cxn>
                <a:cxn ang="0">
                  <a:pos x="95" y="24"/>
                </a:cxn>
                <a:cxn ang="0">
                  <a:pos x="126" y="92"/>
                </a:cxn>
                <a:cxn ang="0">
                  <a:pos x="345" y="471"/>
                </a:cxn>
                <a:cxn ang="0">
                  <a:pos x="154" y="447"/>
                </a:cxn>
              </a:cxnLst>
              <a:rect l="0" t="0" r="r" b="b"/>
              <a:pathLst>
                <a:path w="345" h="471">
                  <a:moveTo>
                    <a:pt x="154" y="447"/>
                  </a:moveTo>
                  <a:cubicBezTo>
                    <a:pt x="96" y="366"/>
                    <a:pt x="49" y="289"/>
                    <a:pt x="13" y="215"/>
                  </a:cubicBezTo>
                  <a:cubicBezTo>
                    <a:pt x="9" y="206"/>
                    <a:pt x="4" y="197"/>
                    <a:pt x="0" y="188"/>
                  </a:cubicBezTo>
                  <a:cubicBezTo>
                    <a:pt x="19" y="148"/>
                    <a:pt x="19" y="148"/>
                    <a:pt x="19" y="148"/>
                  </a:cubicBezTo>
                  <a:cubicBezTo>
                    <a:pt x="92" y="0"/>
                    <a:pt x="92" y="0"/>
                    <a:pt x="92" y="0"/>
                  </a:cubicBezTo>
                  <a:cubicBezTo>
                    <a:pt x="90" y="8"/>
                    <a:pt x="91" y="16"/>
                    <a:pt x="95" y="24"/>
                  </a:cubicBezTo>
                  <a:cubicBezTo>
                    <a:pt x="103" y="45"/>
                    <a:pt x="114" y="67"/>
                    <a:pt x="126" y="92"/>
                  </a:cubicBezTo>
                  <a:cubicBezTo>
                    <a:pt x="172" y="186"/>
                    <a:pt x="245" y="312"/>
                    <a:pt x="345" y="471"/>
                  </a:cubicBezTo>
                  <a:cubicBezTo>
                    <a:pt x="277" y="469"/>
                    <a:pt x="213" y="461"/>
                    <a:pt x="154" y="447"/>
                  </a:cubicBezTo>
                  <a:close/>
                </a:path>
              </a:pathLst>
            </a:custGeom>
            <a:gradFill>
              <a:gsLst>
                <a:gs pos="0">
                  <a:schemeClr val="accent4">
                    <a:lumMod val="75000"/>
                  </a:schemeClr>
                </a:gs>
                <a:gs pos="50000">
                  <a:schemeClr val="accent4"/>
                </a:gs>
              </a:gsLst>
              <a:lin ang="0" scaled="0"/>
            </a:gra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54"/>
          <p:cNvGrpSpPr/>
          <p:nvPr/>
        </p:nvGrpSpPr>
        <p:grpSpPr>
          <a:xfrm>
            <a:off x="1500304" y="3449998"/>
            <a:ext cx="660830" cy="829722"/>
            <a:chOff x="510207" y="3520707"/>
            <a:chExt cx="760987" cy="955478"/>
          </a:xfrm>
          <a:solidFill>
            <a:schemeClr val="accent2"/>
          </a:solidFill>
        </p:grpSpPr>
        <p:sp>
          <p:nvSpPr>
            <p:cNvPr id="1036" name="Freeform 12"/>
            <p:cNvSpPr>
              <a:spLocks/>
            </p:cNvSpPr>
            <p:nvPr/>
          </p:nvSpPr>
          <p:spPr bwMode="auto">
            <a:xfrm>
              <a:off x="763355" y="3520707"/>
              <a:ext cx="75636" cy="128118"/>
            </a:xfrm>
            <a:custGeom>
              <a:avLst/>
              <a:gdLst/>
              <a:ahLst/>
              <a:cxnLst>
                <a:cxn ang="0">
                  <a:pos x="24" y="0"/>
                </a:cxn>
                <a:cxn ang="0">
                  <a:pos x="5" y="40"/>
                </a:cxn>
                <a:cxn ang="0">
                  <a:pos x="1" y="14"/>
                </a:cxn>
                <a:cxn ang="0">
                  <a:pos x="24" y="0"/>
                </a:cxn>
              </a:cxnLst>
              <a:rect l="0" t="0" r="r" b="b"/>
              <a:pathLst>
                <a:path w="24" h="40">
                  <a:moveTo>
                    <a:pt x="24" y="0"/>
                  </a:moveTo>
                  <a:cubicBezTo>
                    <a:pt x="5" y="40"/>
                    <a:pt x="5" y="40"/>
                    <a:pt x="5" y="40"/>
                  </a:cubicBezTo>
                  <a:cubicBezTo>
                    <a:pt x="1" y="31"/>
                    <a:pt x="0" y="23"/>
                    <a:pt x="1" y="14"/>
                  </a:cubicBezTo>
                  <a:cubicBezTo>
                    <a:pt x="6" y="5"/>
                    <a:pt x="14" y="0"/>
                    <a:pt x="24" y="0"/>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1042" name="Freeform 18"/>
            <p:cNvSpPr>
              <a:spLocks/>
            </p:cNvSpPr>
            <p:nvPr/>
          </p:nvSpPr>
          <p:spPr bwMode="auto">
            <a:xfrm>
              <a:off x="510207" y="3565471"/>
              <a:ext cx="760987" cy="910714"/>
            </a:xfrm>
            <a:custGeom>
              <a:avLst/>
              <a:gdLst/>
              <a:ahLst/>
              <a:cxnLst>
                <a:cxn ang="0">
                  <a:pos x="80" y="0"/>
                </a:cxn>
                <a:cxn ang="0">
                  <a:pos x="84" y="26"/>
                </a:cxn>
                <a:cxn ang="0">
                  <a:pos x="97" y="53"/>
                </a:cxn>
                <a:cxn ang="0">
                  <a:pos x="238" y="285"/>
                </a:cxn>
                <a:cxn ang="0">
                  <a:pos x="0" y="174"/>
                </a:cxn>
                <a:cxn ang="0">
                  <a:pos x="80" y="0"/>
                </a:cxn>
              </a:cxnLst>
              <a:rect l="0" t="0" r="r" b="b"/>
              <a:pathLst>
                <a:path w="238" h="285">
                  <a:moveTo>
                    <a:pt x="80" y="0"/>
                  </a:moveTo>
                  <a:cubicBezTo>
                    <a:pt x="79" y="9"/>
                    <a:pt x="80" y="17"/>
                    <a:pt x="84" y="26"/>
                  </a:cubicBezTo>
                  <a:cubicBezTo>
                    <a:pt x="88" y="35"/>
                    <a:pt x="93" y="44"/>
                    <a:pt x="97" y="53"/>
                  </a:cubicBezTo>
                  <a:cubicBezTo>
                    <a:pt x="133" y="127"/>
                    <a:pt x="180" y="204"/>
                    <a:pt x="238" y="285"/>
                  </a:cubicBezTo>
                  <a:cubicBezTo>
                    <a:pt x="148" y="263"/>
                    <a:pt x="69" y="226"/>
                    <a:pt x="0" y="174"/>
                  </a:cubicBezTo>
                  <a:lnTo>
                    <a:pt x="80" y="0"/>
                  </a:ln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 Placeholder 3"/>
          <p:cNvSpPr txBox="1">
            <a:spLocks/>
          </p:cNvSpPr>
          <p:nvPr/>
        </p:nvSpPr>
        <p:spPr>
          <a:xfrm>
            <a:off x="3567191" y="1818265"/>
            <a:ext cx="317395" cy="22807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235" b="0"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23" name="Text Placeholder 3"/>
          <p:cNvSpPr txBox="1">
            <a:spLocks/>
          </p:cNvSpPr>
          <p:nvPr/>
        </p:nvSpPr>
        <p:spPr>
          <a:xfrm>
            <a:off x="4562288" y="3161947"/>
            <a:ext cx="317395" cy="22807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235" b="0" dirty="0">
                <a:solidFill>
                  <a:schemeClr val="bg1"/>
                </a:solidFill>
                <a:latin typeface="Arial" panose="020B0604020202020204" pitchFamily="34" charset="0"/>
                <a:ea typeface="微软雅黑" panose="020B0503020204020204" pitchFamily="34" charset="-122"/>
                <a:sym typeface="Arial" panose="020B0604020202020204" pitchFamily="34" charset="0"/>
              </a:rPr>
              <a:t>25%</a:t>
            </a:r>
          </a:p>
        </p:txBody>
      </p:sp>
      <p:sp>
        <p:nvSpPr>
          <p:cNvPr id="24" name="Text Placeholder 3"/>
          <p:cNvSpPr txBox="1">
            <a:spLocks/>
          </p:cNvSpPr>
          <p:nvPr/>
        </p:nvSpPr>
        <p:spPr>
          <a:xfrm>
            <a:off x="3942370" y="2225434"/>
            <a:ext cx="317395" cy="22807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235" b="0" dirty="0">
                <a:solidFill>
                  <a:schemeClr val="bg1"/>
                </a:solidFill>
                <a:latin typeface="Arial" panose="020B0604020202020204" pitchFamily="34" charset="0"/>
                <a:ea typeface="微软雅黑" panose="020B0503020204020204" pitchFamily="34" charset="-122"/>
                <a:sym typeface="Arial" panose="020B0604020202020204" pitchFamily="34" charset="0"/>
              </a:rPr>
              <a:t>15%</a:t>
            </a:r>
          </a:p>
        </p:txBody>
      </p:sp>
      <p:sp>
        <p:nvSpPr>
          <p:cNvPr id="25" name="Text Placeholder 3"/>
          <p:cNvSpPr txBox="1">
            <a:spLocks/>
          </p:cNvSpPr>
          <p:nvPr/>
        </p:nvSpPr>
        <p:spPr>
          <a:xfrm>
            <a:off x="4269677" y="2693464"/>
            <a:ext cx="317395" cy="22807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235" b="0" dirty="0">
                <a:solidFill>
                  <a:schemeClr val="bg1"/>
                </a:solidFill>
                <a:latin typeface="Arial" panose="020B0604020202020204" pitchFamily="34" charset="0"/>
                <a:ea typeface="微软雅黑" panose="020B0503020204020204" pitchFamily="34" charset="-122"/>
                <a:sym typeface="Arial" panose="020B0604020202020204" pitchFamily="34" charset="0"/>
              </a:rPr>
              <a:t>40%</a:t>
            </a:r>
          </a:p>
        </p:txBody>
      </p:sp>
      <p:sp>
        <p:nvSpPr>
          <p:cNvPr id="26" name="Text Placeholder 3"/>
          <p:cNvSpPr txBox="1">
            <a:spLocks/>
          </p:cNvSpPr>
          <p:nvPr/>
        </p:nvSpPr>
        <p:spPr>
          <a:xfrm>
            <a:off x="4885136" y="3635282"/>
            <a:ext cx="317395" cy="22807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235" b="0" dirty="0">
                <a:solidFill>
                  <a:schemeClr val="bg1"/>
                </a:solidFill>
                <a:latin typeface="Arial" panose="020B0604020202020204" pitchFamily="34" charset="0"/>
                <a:ea typeface="微软雅黑" panose="020B0503020204020204" pitchFamily="34" charset="-122"/>
                <a:sym typeface="Arial" panose="020B0604020202020204" pitchFamily="34" charset="0"/>
              </a:rPr>
              <a:t>65%</a:t>
            </a:r>
          </a:p>
        </p:txBody>
      </p:sp>
      <p:sp>
        <p:nvSpPr>
          <p:cNvPr id="28" name="Freeform 182"/>
          <p:cNvSpPr>
            <a:spLocks noEditPoints="1"/>
          </p:cNvSpPr>
          <p:nvPr/>
        </p:nvSpPr>
        <p:spPr bwMode="auto">
          <a:xfrm>
            <a:off x="1617329" y="3822397"/>
            <a:ext cx="224856" cy="210084"/>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72"/>
          <p:cNvSpPr>
            <a:spLocks noEditPoints="1"/>
          </p:cNvSpPr>
          <p:nvPr/>
        </p:nvSpPr>
        <p:spPr bwMode="auto">
          <a:xfrm>
            <a:off x="1928676" y="3634423"/>
            <a:ext cx="286673" cy="208655"/>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22"/>
          <p:cNvSpPr>
            <a:spLocks noEditPoints="1"/>
          </p:cNvSpPr>
          <p:nvPr/>
        </p:nvSpPr>
        <p:spPr bwMode="auto">
          <a:xfrm>
            <a:off x="2351150" y="3380239"/>
            <a:ext cx="178671" cy="256964"/>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00"/>
          <p:cNvSpPr>
            <a:spLocks noEditPoints="1"/>
          </p:cNvSpPr>
          <p:nvPr/>
        </p:nvSpPr>
        <p:spPr bwMode="auto">
          <a:xfrm>
            <a:off x="2690602" y="3160273"/>
            <a:ext cx="267717" cy="256639"/>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66"/>
          <p:cNvSpPr>
            <a:spLocks noEditPoints="1"/>
          </p:cNvSpPr>
          <p:nvPr/>
        </p:nvSpPr>
        <p:spPr bwMode="auto">
          <a:xfrm>
            <a:off x="3019477" y="2916887"/>
            <a:ext cx="295389" cy="22911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46"/>
          <p:cNvSpPr>
            <a:spLocks noEditPoints="1"/>
          </p:cNvSpPr>
          <p:nvPr/>
        </p:nvSpPr>
        <p:spPr bwMode="auto">
          <a:xfrm>
            <a:off x="5734176" y="1721495"/>
            <a:ext cx="295095" cy="29509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46"/>
          <p:cNvSpPr>
            <a:spLocks noEditPoints="1"/>
          </p:cNvSpPr>
          <p:nvPr/>
        </p:nvSpPr>
        <p:spPr bwMode="auto">
          <a:xfrm>
            <a:off x="5734176" y="2250863"/>
            <a:ext cx="295095" cy="29509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46"/>
          <p:cNvSpPr>
            <a:spLocks noEditPoints="1"/>
          </p:cNvSpPr>
          <p:nvPr/>
        </p:nvSpPr>
        <p:spPr bwMode="auto">
          <a:xfrm>
            <a:off x="5734176" y="2780231"/>
            <a:ext cx="295095" cy="29509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46"/>
          <p:cNvSpPr>
            <a:spLocks noEditPoints="1"/>
          </p:cNvSpPr>
          <p:nvPr/>
        </p:nvSpPr>
        <p:spPr bwMode="auto">
          <a:xfrm>
            <a:off x="5734176" y="3309598"/>
            <a:ext cx="295095" cy="29509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46"/>
          <p:cNvSpPr>
            <a:spLocks noEditPoints="1"/>
          </p:cNvSpPr>
          <p:nvPr/>
        </p:nvSpPr>
        <p:spPr bwMode="auto">
          <a:xfrm>
            <a:off x="5734176" y="3840899"/>
            <a:ext cx="295095" cy="295093"/>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494">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100700" y="1655134"/>
            <a:ext cx="1310743" cy="183896"/>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6"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996"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2"/>
          <p:cNvSpPr txBox="1">
            <a:spLocks/>
          </p:cNvSpPr>
          <p:nvPr/>
        </p:nvSpPr>
        <p:spPr>
          <a:xfrm>
            <a:off x="6100700" y="1845278"/>
            <a:ext cx="1734918" cy="315279"/>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62" name="Text Placeholder 7"/>
          <p:cNvSpPr txBox="1">
            <a:spLocks/>
          </p:cNvSpPr>
          <p:nvPr/>
        </p:nvSpPr>
        <p:spPr>
          <a:xfrm>
            <a:off x="6100700" y="2183971"/>
            <a:ext cx="1310743" cy="183896"/>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6"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996"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 Placeholder 2"/>
          <p:cNvSpPr txBox="1">
            <a:spLocks/>
          </p:cNvSpPr>
          <p:nvPr/>
        </p:nvSpPr>
        <p:spPr>
          <a:xfrm>
            <a:off x="6100700" y="2374115"/>
            <a:ext cx="1734918" cy="315279"/>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64" name="Text Placeholder 7"/>
          <p:cNvSpPr txBox="1">
            <a:spLocks/>
          </p:cNvSpPr>
          <p:nvPr/>
        </p:nvSpPr>
        <p:spPr>
          <a:xfrm>
            <a:off x="6100700" y="2703844"/>
            <a:ext cx="1310743" cy="183896"/>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6"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996"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 Placeholder 2"/>
          <p:cNvSpPr txBox="1">
            <a:spLocks/>
          </p:cNvSpPr>
          <p:nvPr/>
        </p:nvSpPr>
        <p:spPr>
          <a:xfrm>
            <a:off x="6100700" y="2893988"/>
            <a:ext cx="1734918" cy="315279"/>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66" name="Text Placeholder 7"/>
          <p:cNvSpPr txBox="1">
            <a:spLocks/>
          </p:cNvSpPr>
          <p:nvPr/>
        </p:nvSpPr>
        <p:spPr>
          <a:xfrm>
            <a:off x="6100700" y="3232680"/>
            <a:ext cx="1310743" cy="183896"/>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6"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996"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 Placeholder 2"/>
          <p:cNvSpPr txBox="1">
            <a:spLocks/>
          </p:cNvSpPr>
          <p:nvPr/>
        </p:nvSpPr>
        <p:spPr>
          <a:xfrm>
            <a:off x="6100700" y="3422825"/>
            <a:ext cx="1734918" cy="315279"/>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68" name="Text Placeholder 7"/>
          <p:cNvSpPr txBox="1">
            <a:spLocks/>
          </p:cNvSpPr>
          <p:nvPr/>
        </p:nvSpPr>
        <p:spPr>
          <a:xfrm>
            <a:off x="6100700" y="3761517"/>
            <a:ext cx="1310743" cy="183896"/>
          </a:xfrm>
          <a:prstGeom prst="rect">
            <a:avLst/>
          </a:prstGeom>
        </p:spPr>
        <p:txBody>
          <a:bodyPr vert="horz" lIns="0" tIns="0" rIns="0" bIns="0"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996"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996"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 Placeholder 2"/>
          <p:cNvSpPr txBox="1">
            <a:spLocks/>
          </p:cNvSpPr>
          <p:nvPr/>
        </p:nvSpPr>
        <p:spPr>
          <a:xfrm>
            <a:off x="6100700" y="3951661"/>
            <a:ext cx="1734918" cy="315279"/>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extLst>
      <p:ext uri="{BB962C8B-B14F-4D97-AF65-F5344CB8AC3E}">
        <p14:creationId xmlns:p14="http://schemas.microsoft.com/office/powerpoint/2010/main" val="1388777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strips(upLeft)">
                                      <p:cBhvr>
                                        <p:cTn id="7" dur="500"/>
                                        <p:tgtEl>
                                          <p:spTgt spid="55"/>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18" presetClass="entr" presetSubtype="9"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strips(upLeft)">
                                      <p:cBhvr>
                                        <p:cTn id="17" dur="500"/>
                                        <p:tgtEl>
                                          <p:spTgt spid="56"/>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par>
                          <p:cTn id="24" fill="hold">
                            <p:stCondLst>
                              <p:cond delay="2000"/>
                            </p:stCondLst>
                            <p:childTnLst>
                              <p:par>
                                <p:cTn id="25" presetID="18" presetClass="entr" presetSubtype="9"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strips(upLeft)">
                                      <p:cBhvr>
                                        <p:cTn id="27" dur="500"/>
                                        <p:tgtEl>
                                          <p:spTgt spid="57"/>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8" presetClass="entr" presetSubtype="9"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strips(upLeft)">
                                      <p:cBhvr>
                                        <p:cTn id="37" dur="500"/>
                                        <p:tgtEl>
                                          <p:spTgt spid="58"/>
                                        </p:tgtEl>
                                      </p:cBhvr>
                                    </p:animEffect>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childTnLst>
                          </p:cTn>
                        </p:par>
                        <p:par>
                          <p:cTn id="44" fill="hold">
                            <p:stCondLst>
                              <p:cond delay="4000"/>
                            </p:stCondLst>
                            <p:childTnLst>
                              <p:par>
                                <p:cTn id="45" presetID="18" presetClass="entr" presetSubtype="9" fill="hold" grpId="0" nodeType="afterEffect">
                                  <p:stCondLst>
                                    <p:cond delay="0"/>
                                  </p:stCondLst>
                                  <p:childTnLst>
                                    <p:set>
                                      <p:cBhvr>
                                        <p:cTn id="46" dur="1" fill="hold">
                                          <p:stCondLst>
                                            <p:cond delay="0"/>
                                          </p:stCondLst>
                                        </p:cTn>
                                        <p:tgtEl>
                                          <p:spTgt spid="1034"/>
                                        </p:tgtEl>
                                        <p:attrNameLst>
                                          <p:attrName>style.visibility</p:attrName>
                                        </p:attrNameLst>
                                      </p:cBhvr>
                                      <p:to>
                                        <p:strVal val="visible"/>
                                      </p:to>
                                    </p:set>
                                    <p:animEffect transition="in" filter="strips(upLeft)">
                                      <p:cBhvr>
                                        <p:cTn id="47" dur="500"/>
                                        <p:tgtEl>
                                          <p:spTgt spid="1034"/>
                                        </p:tgtEl>
                                      </p:cBhvr>
                                    </p:animEffect>
                                  </p:childTnLst>
                                </p:cTn>
                              </p:par>
                            </p:childTnLst>
                          </p:cTn>
                        </p:par>
                        <p:par>
                          <p:cTn id="48" fill="hold">
                            <p:stCondLst>
                              <p:cond delay="4500"/>
                            </p:stCondLst>
                            <p:childTnLst>
                              <p:par>
                                <p:cTn id="49" presetID="53"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18" presetClass="entr" presetSubtype="3" fill="hold" grpId="0" nodeType="withEffect">
                                  <p:stCondLst>
                                    <p:cond delay="0"/>
                                  </p:stCondLst>
                                  <p:childTnLst>
                                    <p:set>
                                      <p:cBhvr>
                                        <p:cTn id="55" dur="1" fill="hold">
                                          <p:stCondLst>
                                            <p:cond delay="0"/>
                                          </p:stCondLst>
                                        </p:cTn>
                                        <p:tgtEl>
                                          <p:spTgt spid="1031"/>
                                        </p:tgtEl>
                                        <p:attrNameLst>
                                          <p:attrName>style.visibility</p:attrName>
                                        </p:attrNameLst>
                                      </p:cBhvr>
                                      <p:to>
                                        <p:strVal val="visible"/>
                                      </p:to>
                                    </p:set>
                                    <p:animEffect transition="in" filter="strips(upRight)">
                                      <p:cBhvr>
                                        <p:cTn id="56" dur="500"/>
                                        <p:tgtEl>
                                          <p:spTgt spid="1031"/>
                                        </p:tgtEl>
                                      </p:cBhvr>
                                    </p:animEffect>
                                  </p:childTnLst>
                                </p:cTn>
                              </p:par>
                            </p:childTnLst>
                          </p:cTn>
                        </p:par>
                        <p:par>
                          <p:cTn id="57" fill="hold">
                            <p:stCondLst>
                              <p:cond delay="5000"/>
                            </p:stCondLst>
                            <p:childTnLst>
                              <p:par>
                                <p:cTn id="58" presetID="18" presetClass="entr" presetSubtype="9"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strips(upLeft)">
                                      <p:cBhvr>
                                        <p:cTn id="60" dur="500"/>
                                        <p:tgtEl>
                                          <p:spTgt spid="22"/>
                                        </p:tgtEl>
                                      </p:cBhvr>
                                    </p:animEffect>
                                  </p:childTnLst>
                                </p:cTn>
                              </p:par>
                            </p:childTnLst>
                          </p:cTn>
                        </p:par>
                        <p:par>
                          <p:cTn id="61" fill="hold">
                            <p:stCondLst>
                              <p:cond delay="5500"/>
                            </p:stCondLst>
                            <p:childTnLst>
                              <p:par>
                                <p:cTn id="62" presetID="18" presetClass="entr" presetSubtype="3" fill="hold" grpId="0" nodeType="afterEffect">
                                  <p:stCondLst>
                                    <p:cond delay="0"/>
                                  </p:stCondLst>
                                  <p:childTnLst>
                                    <p:set>
                                      <p:cBhvr>
                                        <p:cTn id="63" dur="1" fill="hold">
                                          <p:stCondLst>
                                            <p:cond delay="0"/>
                                          </p:stCondLst>
                                        </p:cTn>
                                        <p:tgtEl>
                                          <p:spTgt spid="1030"/>
                                        </p:tgtEl>
                                        <p:attrNameLst>
                                          <p:attrName>style.visibility</p:attrName>
                                        </p:attrNameLst>
                                      </p:cBhvr>
                                      <p:to>
                                        <p:strVal val="visible"/>
                                      </p:to>
                                    </p:set>
                                    <p:animEffect transition="in" filter="strips(upRight)">
                                      <p:cBhvr>
                                        <p:cTn id="64" dur="500"/>
                                        <p:tgtEl>
                                          <p:spTgt spid="1030"/>
                                        </p:tgtEl>
                                      </p:cBhvr>
                                    </p:animEffect>
                                  </p:childTnLst>
                                </p:cTn>
                              </p:par>
                            </p:childTnLst>
                          </p:cTn>
                        </p:par>
                        <p:par>
                          <p:cTn id="65" fill="hold">
                            <p:stCondLst>
                              <p:cond delay="6000"/>
                            </p:stCondLst>
                            <p:childTnLst>
                              <p:par>
                                <p:cTn id="66" presetID="18" presetClass="entr" presetSubtype="9"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strips(upLeft)">
                                      <p:cBhvr>
                                        <p:cTn id="68" dur="500"/>
                                        <p:tgtEl>
                                          <p:spTgt spid="24"/>
                                        </p:tgtEl>
                                      </p:cBhvr>
                                    </p:animEffect>
                                  </p:childTnLst>
                                </p:cTn>
                              </p:par>
                            </p:childTnLst>
                          </p:cTn>
                        </p:par>
                        <p:par>
                          <p:cTn id="69" fill="hold">
                            <p:stCondLst>
                              <p:cond delay="6500"/>
                            </p:stCondLst>
                            <p:childTnLst>
                              <p:par>
                                <p:cTn id="70" presetID="18" presetClass="entr" presetSubtype="3" fill="hold" grpId="0" nodeType="afterEffect">
                                  <p:stCondLst>
                                    <p:cond delay="0"/>
                                  </p:stCondLst>
                                  <p:childTnLst>
                                    <p:set>
                                      <p:cBhvr>
                                        <p:cTn id="71" dur="1" fill="hold">
                                          <p:stCondLst>
                                            <p:cond delay="0"/>
                                          </p:stCondLst>
                                        </p:cTn>
                                        <p:tgtEl>
                                          <p:spTgt spid="1029"/>
                                        </p:tgtEl>
                                        <p:attrNameLst>
                                          <p:attrName>style.visibility</p:attrName>
                                        </p:attrNameLst>
                                      </p:cBhvr>
                                      <p:to>
                                        <p:strVal val="visible"/>
                                      </p:to>
                                    </p:set>
                                    <p:animEffect transition="in" filter="strips(upRight)">
                                      <p:cBhvr>
                                        <p:cTn id="72" dur="500"/>
                                        <p:tgtEl>
                                          <p:spTgt spid="1029"/>
                                        </p:tgtEl>
                                      </p:cBhvr>
                                    </p:animEffect>
                                  </p:childTnLst>
                                </p:cTn>
                              </p:par>
                            </p:childTnLst>
                          </p:cTn>
                        </p:par>
                        <p:par>
                          <p:cTn id="73" fill="hold">
                            <p:stCondLst>
                              <p:cond delay="7000"/>
                            </p:stCondLst>
                            <p:childTnLst>
                              <p:par>
                                <p:cTn id="74" presetID="18" presetClass="entr" presetSubtype="9"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strips(upLeft)">
                                      <p:cBhvr>
                                        <p:cTn id="76" dur="500"/>
                                        <p:tgtEl>
                                          <p:spTgt spid="25"/>
                                        </p:tgtEl>
                                      </p:cBhvr>
                                    </p:animEffect>
                                  </p:childTnLst>
                                </p:cTn>
                              </p:par>
                            </p:childTnLst>
                          </p:cTn>
                        </p:par>
                        <p:par>
                          <p:cTn id="77" fill="hold">
                            <p:stCondLst>
                              <p:cond delay="7500"/>
                            </p:stCondLst>
                            <p:childTnLst>
                              <p:par>
                                <p:cTn id="78" presetID="18" presetClass="entr" presetSubtype="3" fill="hold" grpId="0" nodeType="afterEffect">
                                  <p:stCondLst>
                                    <p:cond delay="0"/>
                                  </p:stCondLst>
                                  <p:childTnLst>
                                    <p:set>
                                      <p:cBhvr>
                                        <p:cTn id="79" dur="1" fill="hold">
                                          <p:stCondLst>
                                            <p:cond delay="0"/>
                                          </p:stCondLst>
                                        </p:cTn>
                                        <p:tgtEl>
                                          <p:spTgt spid="1033"/>
                                        </p:tgtEl>
                                        <p:attrNameLst>
                                          <p:attrName>style.visibility</p:attrName>
                                        </p:attrNameLst>
                                      </p:cBhvr>
                                      <p:to>
                                        <p:strVal val="visible"/>
                                      </p:to>
                                    </p:set>
                                    <p:animEffect transition="in" filter="strips(upRight)">
                                      <p:cBhvr>
                                        <p:cTn id="80" dur="500"/>
                                        <p:tgtEl>
                                          <p:spTgt spid="1033"/>
                                        </p:tgtEl>
                                      </p:cBhvr>
                                    </p:animEffect>
                                  </p:childTnLst>
                                </p:cTn>
                              </p:par>
                            </p:childTnLst>
                          </p:cTn>
                        </p:par>
                        <p:par>
                          <p:cTn id="81" fill="hold">
                            <p:stCondLst>
                              <p:cond delay="8000"/>
                            </p:stCondLst>
                            <p:childTnLst>
                              <p:par>
                                <p:cTn id="82" presetID="18" presetClass="entr" presetSubtype="9"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Left)">
                                      <p:cBhvr>
                                        <p:cTn id="84" dur="500"/>
                                        <p:tgtEl>
                                          <p:spTgt spid="23"/>
                                        </p:tgtEl>
                                      </p:cBhvr>
                                    </p:animEffect>
                                  </p:childTnLst>
                                </p:cTn>
                              </p:par>
                            </p:childTnLst>
                          </p:cTn>
                        </p:par>
                        <p:par>
                          <p:cTn id="85" fill="hold">
                            <p:stCondLst>
                              <p:cond delay="8500"/>
                            </p:stCondLst>
                            <p:childTnLst>
                              <p:par>
                                <p:cTn id="86" presetID="18" presetClass="entr" presetSubtype="3" fill="hold" grpId="0" nodeType="afterEffect">
                                  <p:stCondLst>
                                    <p:cond delay="0"/>
                                  </p:stCondLst>
                                  <p:childTnLst>
                                    <p:set>
                                      <p:cBhvr>
                                        <p:cTn id="87" dur="1" fill="hold">
                                          <p:stCondLst>
                                            <p:cond delay="0"/>
                                          </p:stCondLst>
                                        </p:cTn>
                                        <p:tgtEl>
                                          <p:spTgt spid="1032"/>
                                        </p:tgtEl>
                                        <p:attrNameLst>
                                          <p:attrName>style.visibility</p:attrName>
                                        </p:attrNameLst>
                                      </p:cBhvr>
                                      <p:to>
                                        <p:strVal val="visible"/>
                                      </p:to>
                                    </p:set>
                                    <p:animEffect transition="in" filter="strips(upRight)">
                                      <p:cBhvr>
                                        <p:cTn id="88" dur="500"/>
                                        <p:tgtEl>
                                          <p:spTgt spid="1032"/>
                                        </p:tgtEl>
                                      </p:cBhvr>
                                    </p:animEffect>
                                  </p:childTnLst>
                                </p:cTn>
                              </p:par>
                            </p:childTnLst>
                          </p:cTn>
                        </p:par>
                        <p:par>
                          <p:cTn id="89" fill="hold">
                            <p:stCondLst>
                              <p:cond delay="9000"/>
                            </p:stCondLst>
                            <p:childTnLst>
                              <p:par>
                                <p:cTn id="90" presetID="18" presetClass="entr" presetSubtype="9"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Left)">
                                      <p:cBhvr>
                                        <p:cTn id="92" dur="500"/>
                                        <p:tgtEl>
                                          <p:spTgt spid="26"/>
                                        </p:tgtEl>
                                      </p:cBhvr>
                                    </p:animEffect>
                                  </p:childTnLst>
                                </p:cTn>
                              </p:par>
                            </p:childTnLst>
                          </p:cTn>
                        </p:par>
                        <p:par>
                          <p:cTn id="93" fill="hold">
                            <p:stCondLst>
                              <p:cond delay="9500"/>
                            </p:stCondLst>
                            <p:childTnLst>
                              <p:par>
                                <p:cTn id="94" presetID="53" presetClass="entr" presetSubtype="0"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childTnLst>
                          </p:cTn>
                        </p:par>
                        <p:par>
                          <p:cTn id="99" fill="hold">
                            <p:stCondLst>
                              <p:cond delay="10000"/>
                            </p:stCondLst>
                            <p:childTnLst>
                              <p:par>
                                <p:cTn id="100" presetID="53"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500" fill="hold"/>
                                        <p:tgtEl>
                                          <p:spTgt spid="34"/>
                                        </p:tgtEl>
                                        <p:attrNameLst>
                                          <p:attrName>ppt_w</p:attrName>
                                        </p:attrNameLst>
                                      </p:cBhvr>
                                      <p:tavLst>
                                        <p:tav tm="0">
                                          <p:val>
                                            <p:fltVal val="0"/>
                                          </p:val>
                                        </p:tav>
                                        <p:tav tm="100000">
                                          <p:val>
                                            <p:strVal val="#ppt_w"/>
                                          </p:val>
                                        </p:tav>
                                      </p:tavLst>
                                    </p:anim>
                                    <p:anim calcmode="lin" valueType="num">
                                      <p:cBhvr>
                                        <p:cTn id="103" dur="500" fill="hold"/>
                                        <p:tgtEl>
                                          <p:spTgt spid="34"/>
                                        </p:tgtEl>
                                        <p:attrNameLst>
                                          <p:attrName>ppt_h</p:attrName>
                                        </p:attrNameLst>
                                      </p:cBhvr>
                                      <p:tavLst>
                                        <p:tav tm="0">
                                          <p:val>
                                            <p:fltVal val="0"/>
                                          </p:val>
                                        </p:tav>
                                        <p:tav tm="100000">
                                          <p:val>
                                            <p:strVal val="#ppt_h"/>
                                          </p:val>
                                        </p:tav>
                                      </p:tavLst>
                                    </p:anim>
                                    <p:animEffect transition="in" filter="fade">
                                      <p:cBhvr>
                                        <p:cTn id="104" dur="500"/>
                                        <p:tgtEl>
                                          <p:spTgt spid="34"/>
                                        </p:tgtEl>
                                      </p:cBhvr>
                                    </p:animEffect>
                                  </p:childTnLst>
                                </p:cTn>
                              </p:par>
                            </p:childTnLst>
                          </p:cTn>
                        </p:par>
                        <p:par>
                          <p:cTn id="105" fill="hold">
                            <p:stCondLst>
                              <p:cond delay="10500"/>
                            </p:stCondLst>
                            <p:childTnLst>
                              <p:par>
                                <p:cTn id="106" presetID="53" presetClass="entr" presetSubtype="0"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 calcmode="lin" valueType="num">
                                      <p:cBhvr>
                                        <p:cTn id="108" dur="500" fill="hold"/>
                                        <p:tgtEl>
                                          <p:spTgt spid="35"/>
                                        </p:tgtEl>
                                        <p:attrNameLst>
                                          <p:attrName>ppt_w</p:attrName>
                                        </p:attrNameLst>
                                      </p:cBhvr>
                                      <p:tavLst>
                                        <p:tav tm="0">
                                          <p:val>
                                            <p:fltVal val="0"/>
                                          </p:val>
                                        </p:tav>
                                        <p:tav tm="100000">
                                          <p:val>
                                            <p:strVal val="#ppt_w"/>
                                          </p:val>
                                        </p:tav>
                                      </p:tavLst>
                                    </p:anim>
                                    <p:anim calcmode="lin" valueType="num">
                                      <p:cBhvr>
                                        <p:cTn id="109" dur="500" fill="hold"/>
                                        <p:tgtEl>
                                          <p:spTgt spid="35"/>
                                        </p:tgtEl>
                                        <p:attrNameLst>
                                          <p:attrName>ppt_h</p:attrName>
                                        </p:attrNameLst>
                                      </p:cBhvr>
                                      <p:tavLst>
                                        <p:tav tm="0">
                                          <p:val>
                                            <p:fltVal val="0"/>
                                          </p:val>
                                        </p:tav>
                                        <p:tav tm="100000">
                                          <p:val>
                                            <p:strVal val="#ppt_h"/>
                                          </p:val>
                                        </p:tav>
                                      </p:tavLst>
                                    </p:anim>
                                    <p:animEffect transition="in" filter="fade">
                                      <p:cBhvr>
                                        <p:cTn id="110" dur="500"/>
                                        <p:tgtEl>
                                          <p:spTgt spid="35"/>
                                        </p:tgtEl>
                                      </p:cBhvr>
                                    </p:animEffect>
                                  </p:childTnLst>
                                </p:cTn>
                              </p:par>
                            </p:childTnLst>
                          </p:cTn>
                        </p:par>
                        <p:par>
                          <p:cTn id="111" fill="hold">
                            <p:stCondLst>
                              <p:cond delay="11000"/>
                            </p:stCondLst>
                            <p:childTnLst>
                              <p:par>
                                <p:cTn id="112" presetID="53" presetClass="entr" presetSubtype="0"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p:cTn id="114" dur="500" fill="hold"/>
                                        <p:tgtEl>
                                          <p:spTgt spid="36"/>
                                        </p:tgtEl>
                                        <p:attrNameLst>
                                          <p:attrName>ppt_w</p:attrName>
                                        </p:attrNameLst>
                                      </p:cBhvr>
                                      <p:tavLst>
                                        <p:tav tm="0">
                                          <p:val>
                                            <p:fltVal val="0"/>
                                          </p:val>
                                        </p:tav>
                                        <p:tav tm="100000">
                                          <p:val>
                                            <p:strVal val="#ppt_w"/>
                                          </p:val>
                                        </p:tav>
                                      </p:tavLst>
                                    </p:anim>
                                    <p:anim calcmode="lin" valueType="num">
                                      <p:cBhvr>
                                        <p:cTn id="115" dur="500" fill="hold"/>
                                        <p:tgtEl>
                                          <p:spTgt spid="36"/>
                                        </p:tgtEl>
                                        <p:attrNameLst>
                                          <p:attrName>ppt_h</p:attrName>
                                        </p:attrNameLst>
                                      </p:cBhvr>
                                      <p:tavLst>
                                        <p:tav tm="0">
                                          <p:val>
                                            <p:fltVal val="0"/>
                                          </p:val>
                                        </p:tav>
                                        <p:tav tm="100000">
                                          <p:val>
                                            <p:strVal val="#ppt_h"/>
                                          </p:val>
                                        </p:tav>
                                      </p:tavLst>
                                    </p:anim>
                                    <p:animEffect transition="in" filter="fade">
                                      <p:cBhvr>
                                        <p:cTn id="116" dur="500"/>
                                        <p:tgtEl>
                                          <p:spTgt spid="36"/>
                                        </p:tgtEl>
                                      </p:cBhvr>
                                    </p:animEffect>
                                  </p:childTnLst>
                                </p:cTn>
                              </p:par>
                            </p:childTnLst>
                          </p:cTn>
                        </p:par>
                        <p:par>
                          <p:cTn id="117" fill="hold">
                            <p:stCondLst>
                              <p:cond delay="11500"/>
                            </p:stCondLst>
                            <p:childTnLst>
                              <p:par>
                                <p:cTn id="118" presetID="53" presetClass="entr" presetSubtype="0"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 calcmode="lin" valueType="num">
                                      <p:cBhvr>
                                        <p:cTn id="120" dur="500" fill="hold"/>
                                        <p:tgtEl>
                                          <p:spTgt spid="51"/>
                                        </p:tgtEl>
                                        <p:attrNameLst>
                                          <p:attrName>ppt_w</p:attrName>
                                        </p:attrNameLst>
                                      </p:cBhvr>
                                      <p:tavLst>
                                        <p:tav tm="0">
                                          <p:val>
                                            <p:fltVal val="0"/>
                                          </p:val>
                                        </p:tav>
                                        <p:tav tm="100000">
                                          <p:val>
                                            <p:strVal val="#ppt_w"/>
                                          </p:val>
                                        </p:tav>
                                      </p:tavLst>
                                    </p:anim>
                                    <p:anim calcmode="lin" valueType="num">
                                      <p:cBhvr>
                                        <p:cTn id="121" dur="500" fill="hold"/>
                                        <p:tgtEl>
                                          <p:spTgt spid="51"/>
                                        </p:tgtEl>
                                        <p:attrNameLst>
                                          <p:attrName>ppt_h</p:attrName>
                                        </p:attrNameLst>
                                      </p:cBhvr>
                                      <p:tavLst>
                                        <p:tav tm="0">
                                          <p:val>
                                            <p:fltVal val="0"/>
                                          </p:val>
                                        </p:tav>
                                        <p:tav tm="100000">
                                          <p:val>
                                            <p:strVal val="#ppt_h"/>
                                          </p:val>
                                        </p:tav>
                                      </p:tavLst>
                                    </p:anim>
                                    <p:animEffect transition="in" filter="fade">
                                      <p:cBhvr>
                                        <p:cTn id="122" dur="500"/>
                                        <p:tgtEl>
                                          <p:spTgt spid="51"/>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59">
                                            <p:txEl>
                                              <p:pRg st="0" end="0"/>
                                            </p:txEl>
                                          </p:spTgt>
                                        </p:tgtEl>
                                        <p:attrNameLst>
                                          <p:attrName>style.visibility</p:attrName>
                                        </p:attrNameLst>
                                      </p:cBhvr>
                                      <p:to>
                                        <p:strVal val="visible"/>
                                      </p:to>
                                    </p:set>
                                    <p:anim calcmode="lin" valueType="num">
                                      <p:cBhvr>
                                        <p:cTn id="125"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27" dur="500"/>
                                        <p:tgtEl>
                                          <p:spTgt spid="59">
                                            <p:txEl>
                                              <p:pRg st="0" end="0"/>
                                            </p:txEl>
                                          </p:spTgt>
                                        </p:tgtEl>
                                      </p:cBhvr>
                                    </p:animEffect>
                                  </p:childTnLst>
                                </p:cTn>
                              </p:par>
                              <p:par>
                                <p:cTn id="128" presetID="23" presetClass="entr" presetSubtype="16" fill="hold" grpId="0" nodeType="withEffect">
                                  <p:stCondLst>
                                    <p:cond delay="200"/>
                                  </p:stCondLst>
                                  <p:childTnLst>
                                    <p:set>
                                      <p:cBhvr>
                                        <p:cTn id="129" dur="1" fill="hold">
                                          <p:stCondLst>
                                            <p:cond delay="0"/>
                                          </p:stCondLst>
                                        </p:cTn>
                                        <p:tgtEl>
                                          <p:spTgt spid="60">
                                            <p:txEl>
                                              <p:pRg st="0" end="0"/>
                                            </p:txEl>
                                          </p:spTgt>
                                        </p:tgtEl>
                                        <p:attrNameLst>
                                          <p:attrName>style.visibility</p:attrName>
                                        </p:attrNameLst>
                                      </p:cBhvr>
                                      <p:to>
                                        <p:strVal val="visible"/>
                                      </p:to>
                                    </p:set>
                                    <p:anim calcmode="lin" valueType="num">
                                      <p:cBhvr>
                                        <p:cTn id="130"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31" dur="500" fill="hold"/>
                                        <p:tgtEl>
                                          <p:spTgt spid="60">
                                            <p:txEl>
                                              <p:pRg st="0" end="0"/>
                                            </p:txEl>
                                          </p:spTgt>
                                        </p:tgtEl>
                                        <p:attrNameLst>
                                          <p:attrName>ppt_h</p:attrName>
                                        </p:attrNameLst>
                                      </p:cBhvr>
                                      <p:tavLst>
                                        <p:tav tm="0">
                                          <p:val>
                                            <p:fltVal val="0"/>
                                          </p:val>
                                        </p:tav>
                                        <p:tav tm="100000">
                                          <p:val>
                                            <p:strVal val="#ppt_h"/>
                                          </p:val>
                                        </p:tav>
                                      </p:tavLst>
                                    </p:anim>
                                  </p:childTnLst>
                                </p:cTn>
                              </p:par>
                              <p:par>
                                <p:cTn id="132" presetID="53" presetClass="entr" presetSubtype="16" fill="hold" grpId="0" nodeType="withEffect">
                                  <p:stCondLst>
                                    <p:cond delay="200"/>
                                  </p:stCondLst>
                                  <p:childTnLst>
                                    <p:set>
                                      <p:cBhvr>
                                        <p:cTn id="133" dur="1" fill="hold">
                                          <p:stCondLst>
                                            <p:cond delay="0"/>
                                          </p:stCondLst>
                                        </p:cTn>
                                        <p:tgtEl>
                                          <p:spTgt spid="62">
                                            <p:txEl>
                                              <p:pRg st="0" end="0"/>
                                            </p:txEl>
                                          </p:spTgt>
                                        </p:tgtEl>
                                        <p:attrNameLst>
                                          <p:attrName>style.visibility</p:attrName>
                                        </p:attrNameLst>
                                      </p:cBhvr>
                                      <p:to>
                                        <p:strVal val="visible"/>
                                      </p:to>
                                    </p:set>
                                    <p:anim calcmode="lin" valueType="num">
                                      <p:cBhvr>
                                        <p:cTn id="134" dur="5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135" dur="5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136" dur="500"/>
                                        <p:tgtEl>
                                          <p:spTgt spid="62">
                                            <p:txEl>
                                              <p:pRg st="0" end="0"/>
                                            </p:txEl>
                                          </p:spTgt>
                                        </p:tgtEl>
                                      </p:cBhvr>
                                    </p:animEffect>
                                  </p:childTnLst>
                                </p:cTn>
                              </p:par>
                              <p:par>
                                <p:cTn id="137" presetID="23" presetClass="entr" presetSubtype="16" fill="hold" grpId="0" nodeType="withEffect">
                                  <p:stCondLst>
                                    <p:cond delay="200"/>
                                  </p:stCondLst>
                                  <p:childTnLst>
                                    <p:set>
                                      <p:cBhvr>
                                        <p:cTn id="138" dur="1" fill="hold">
                                          <p:stCondLst>
                                            <p:cond delay="0"/>
                                          </p:stCondLst>
                                        </p:cTn>
                                        <p:tgtEl>
                                          <p:spTgt spid="63">
                                            <p:txEl>
                                              <p:pRg st="0" end="0"/>
                                            </p:txEl>
                                          </p:spTgt>
                                        </p:tgtEl>
                                        <p:attrNameLst>
                                          <p:attrName>style.visibility</p:attrName>
                                        </p:attrNameLst>
                                      </p:cBhvr>
                                      <p:to>
                                        <p:strVal val="visible"/>
                                      </p:to>
                                    </p:set>
                                    <p:anim calcmode="lin" valueType="num">
                                      <p:cBhvr>
                                        <p:cTn id="139" dur="5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40" dur="500" fill="hold"/>
                                        <p:tgtEl>
                                          <p:spTgt spid="63">
                                            <p:txEl>
                                              <p:pRg st="0" end="0"/>
                                            </p:txEl>
                                          </p:spTgt>
                                        </p:tgtEl>
                                        <p:attrNameLst>
                                          <p:attrName>ppt_h</p:attrName>
                                        </p:attrNameLst>
                                      </p:cBhvr>
                                      <p:tavLst>
                                        <p:tav tm="0">
                                          <p:val>
                                            <p:fltVal val="0"/>
                                          </p:val>
                                        </p:tav>
                                        <p:tav tm="100000">
                                          <p:val>
                                            <p:strVal val="#ppt_h"/>
                                          </p:val>
                                        </p:tav>
                                      </p:tavLst>
                                    </p:anim>
                                  </p:childTnLst>
                                </p:cTn>
                              </p:par>
                              <p:par>
                                <p:cTn id="141" presetID="53" presetClass="entr" presetSubtype="16" fill="hold" grpId="0" nodeType="withEffect">
                                  <p:stCondLst>
                                    <p:cond delay="200"/>
                                  </p:stCondLst>
                                  <p:childTnLst>
                                    <p:set>
                                      <p:cBhvr>
                                        <p:cTn id="142" dur="1" fill="hold">
                                          <p:stCondLst>
                                            <p:cond delay="0"/>
                                          </p:stCondLst>
                                        </p:cTn>
                                        <p:tgtEl>
                                          <p:spTgt spid="64">
                                            <p:txEl>
                                              <p:pRg st="0" end="0"/>
                                            </p:txEl>
                                          </p:spTgt>
                                        </p:tgtEl>
                                        <p:attrNameLst>
                                          <p:attrName>style.visibility</p:attrName>
                                        </p:attrNameLst>
                                      </p:cBhvr>
                                      <p:to>
                                        <p:strVal val="visible"/>
                                      </p:to>
                                    </p:set>
                                    <p:anim calcmode="lin" valueType="num">
                                      <p:cBhvr>
                                        <p:cTn id="143" dur="5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144" dur="5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145" dur="500"/>
                                        <p:tgtEl>
                                          <p:spTgt spid="64">
                                            <p:txEl>
                                              <p:pRg st="0" end="0"/>
                                            </p:txEl>
                                          </p:spTgt>
                                        </p:tgtEl>
                                      </p:cBhvr>
                                    </p:animEffect>
                                  </p:childTnLst>
                                </p:cTn>
                              </p:par>
                              <p:par>
                                <p:cTn id="146" presetID="23" presetClass="entr" presetSubtype="16" fill="hold" grpId="0" nodeType="withEffect">
                                  <p:stCondLst>
                                    <p:cond delay="200"/>
                                  </p:stCondLst>
                                  <p:childTnLst>
                                    <p:set>
                                      <p:cBhvr>
                                        <p:cTn id="147" dur="1" fill="hold">
                                          <p:stCondLst>
                                            <p:cond delay="0"/>
                                          </p:stCondLst>
                                        </p:cTn>
                                        <p:tgtEl>
                                          <p:spTgt spid="65">
                                            <p:txEl>
                                              <p:pRg st="0" end="0"/>
                                            </p:txEl>
                                          </p:spTgt>
                                        </p:tgtEl>
                                        <p:attrNameLst>
                                          <p:attrName>style.visibility</p:attrName>
                                        </p:attrNameLst>
                                      </p:cBhvr>
                                      <p:to>
                                        <p:strVal val="visible"/>
                                      </p:to>
                                    </p:set>
                                    <p:anim calcmode="lin" valueType="num">
                                      <p:cBhvr>
                                        <p:cTn id="148"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65">
                                            <p:txEl>
                                              <p:pRg st="0" end="0"/>
                                            </p:txEl>
                                          </p:spTgt>
                                        </p:tgtEl>
                                        <p:attrNameLst>
                                          <p:attrName>ppt_h</p:attrName>
                                        </p:attrNameLst>
                                      </p:cBhvr>
                                      <p:tavLst>
                                        <p:tav tm="0">
                                          <p:val>
                                            <p:fltVal val="0"/>
                                          </p:val>
                                        </p:tav>
                                        <p:tav tm="100000">
                                          <p:val>
                                            <p:strVal val="#ppt_h"/>
                                          </p:val>
                                        </p:tav>
                                      </p:tavLst>
                                    </p:anim>
                                  </p:childTnLst>
                                </p:cTn>
                              </p:par>
                              <p:par>
                                <p:cTn id="150" presetID="53" presetClass="entr" presetSubtype="16" fill="hold" grpId="0" nodeType="withEffect">
                                  <p:stCondLst>
                                    <p:cond delay="200"/>
                                  </p:stCondLst>
                                  <p:childTnLst>
                                    <p:set>
                                      <p:cBhvr>
                                        <p:cTn id="151" dur="1" fill="hold">
                                          <p:stCondLst>
                                            <p:cond delay="0"/>
                                          </p:stCondLst>
                                        </p:cTn>
                                        <p:tgtEl>
                                          <p:spTgt spid="66">
                                            <p:txEl>
                                              <p:pRg st="0" end="0"/>
                                            </p:txEl>
                                          </p:spTgt>
                                        </p:tgtEl>
                                        <p:attrNameLst>
                                          <p:attrName>style.visibility</p:attrName>
                                        </p:attrNameLst>
                                      </p:cBhvr>
                                      <p:to>
                                        <p:strVal val="visible"/>
                                      </p:to>
                                    </p:set>
                                    <p:anim calcmode="lin" valueType="num">
                                      <p:cBhvr>
                                        <p:cTn id="152" dur="5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153" dur="5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154" dur="500"/>
                                        <p:tgtEl>
                                          <p:spTgt spid="66">
                                            <p:txEl>
                                              <p:pRg st="0" end="0"/>
                                            </p:txEl>
                                          </p:spTgt>
                                        </p:tgtEl>
                                      </p:cBhvr>
                                    </p:animEffect>
                                  </p:childTnLst>
                                </p:cTn>
                              </p:par>
                              <p:par>
                                <p:cTn id="155" presetID="23" presetClass="entr" presetSubtype="16" fill="hold" grpId="0" nodeType="withEffect">
                                  <p:stCondLst>
                                    <p:cond delay="200"/>
                                  </p:stCondLst>
                                  <p:childTnLst>
                                    <p:set>
                                      <p:cBhvr>
                                        <p:cTn id="156" dur="1" fill="hold">
                                          <p:stCondLst>
                                            <p:cond delay="0"/>
                                          </p:stCondLst>
                                        </p:cTn>
                                        <p:tgtEl>
                                          <p:spTgt spid="67">
                                            <p:txEl>
                                              <p:pRg st="0" end="0"/>
                                            </p:txEl>
                                          </p:spTgt>
                                        </p:tgtEl>
                                        <p:attrNameLst>
                                          <p:attrName>style.visibility</p:attrName>
                                        </p:attrNameLst>
                                      </p:cBhvr>
                                      <p:to>
                                        <p:strVal val="visible"/>
                                      </p:to>
                                    </p:set>
                                    <p:anim calcmode="lin" valueType="num">
                                      <p:cBhvr>
                                        <p:cTn id="157" dur="5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158" dur="500" fill="hold"/>
                                        <p:tgtEl>
                                          <p:spTgt spid="67">
                                            <p:txEl>
                                              <p:pRg st="0" end="0"/>
                                            </p:txEl>
                                          </p:spTgt>
                                        </p:tgtEl>
                                        <p:attrNameLst>
                                          <p:attrName>ppt_h</p:attrName>
                                        </p:attrNameLst>
                                      </p:cBhvr>
                                      <p:tavLst>
                                        <p:tav tm="0">
                                          <p:val>
                                            <p:fltVal val="0"/>
                                          </p:val>
                                        </p:tav>
                                        <p:tav tm="100000">
                                          <p:val>
                                            <p:strVal val="#ppt_h"/>
                                          </p:val>
                                        </p:tav>
                                      </p:tavLst>
                                    </p:anim>
                                  </p:childTnLst>
                                </p:cTn>
                              </p:par>
                              <p:par>
                                <p:cTn id="159" presetID="53" presetClass="entr" presetSubtype="16" fill="hold" grpId="0" nodeType="withEffect">
                                  <p:stCondLst>
                                    <p:cond delay="200"/>
                                  </p:stCondLst>
                                  <p:childTnLst>
                                    <p:set>
                                      <p:cBhvr>
                                        <p:cTn id="160" dur="1" fill="hold">
                                          <p:stCondLst>
                                            <p:cond delay="0"/>
                                          </p:stCondLst>
                                        </p:cTn>
                                        <p:tgtEl>
                                          <p:spTgt spid="68">
                                            <p:txEl>
                                              <p:pRg st="0" end="0"/>
                                            </p:txEl>
                                          </p:spTgt>
                                        </p:tgtEl>
                                        <p:attrNameLst>
                                          <p:attrName>style.visibility</p:attrName>
                                        </p:attrNameLst>
                                      </p:cBhvr>
                                      <p:to>
                                        <p:strVal val="visible"/>
                                      </p:to>
                                    </p:set>
                                    <p:anim calcmode="lin" valueType="num">
                                      <p:cBhvr>
                                        <p:cTn id="161" dur="500" fill="hold"/>
                                        <p:tgtEl>
                                          <p:spTgt spid="68">
                                            <p:txEl>
                                              <p:pRg st="0" end="0"/>
                                            </p:txEl>
                                          </p:spTgt>
                                        </p:tgtEl>
                                        <p:attrNameLst>
                                          <p:attrName>ppt_w</p:attrName>
                                        </p:attrNameLst>
                                      </p:cBhvr>
                                      <p:tavLst>
                                        <p:tav tm="0">
                                          <p:val>
                                            <p:fltVal val="0"/>
                                          </p:val>
                                        </p:tav>
                                        <p:tav tm="100000">
                                          <p:val>
                                            <p:strVal val="#ppt_w"/>
                                          </p:val>
                                        </p:tav>
                                      </p:tavLst>
                                    </p:anim>
                                    <p:anim calcmode="lin" valueType="num">
                                      <p:cBhvr>
                                        <p:cTn id="162" dur="500" fill="hold"/>
                                        <p:tgtEl>
                                          <p:spTgt spid="68">
                                            <p:txEl>
                                              <p:pRg st="0" end="0"/>
                                            </p:txEl>
                                          </p:spTgt>
                                        </p:tgtEl>
                                        <p:attrNameLst>
                                          <p:attrName>ppt_h</p:attrName>
                                        </p:attrNameLst>
                                      </p:cBhvr>
                                      <p:tavLst>
                                        <p:tav tm="0">
                                          <p:val>
                                            <p:fltVal val="0"/>
                                          </p:val>
                                        </p:tav>
                                        <p:tav tm="100000">
                                          <p:val>
                                            <p:strVal val="#ppt_h"/>
                                          </p:val>
                                        </p:tav>
                                      </p:tavLst>
                                    </p:anim>
                                    <p:animEffect transition="in" filter="fade">
                                      <p:cBhvr>
                                        <p:cTn id="163" dur="500"/>
                                        <p:tgtEl>
                                          <p:spTgt spid="68">
                                            <p:txEl>
                                              <p:pRg st="0" end="0"/>
                                            </p:txEl>
                                          </p:spTgt>
                                        </p:tgtEl>
                                      </p:cBhvr>
                                    </p:animEffect>
                                  </p:childTnLst>
                                </p:cTn>
                              </p:par>
                              <p:par>
                                <p:cTn id="164" presetID="23" presetClass="entr" presetSubtype="16" fill="hold" grpId="0" nodeType="withEffect">
                                  <p:stCondLst>
                                    <p:cond delay="200"/>
                                  </p:stCondLst>
                                  <p:childTnLst>
                                    <p:set>
                                      <p:cBhvr>
                                        <p:cTn id="165" dur="1" fill="hold">
                                          <p:stCondLst>
                                            <p:cond delay="0"/>
                                          </p:stCondLst>
                                        </p:cTn>
                                        <p:tgtEl>
                                          <p:spTgt spid="69">
                                            <p:txEl>
                                              <p:pRg st="0" end="0"/>
                                            </p:txEl>
                                          </p:spTgt>
                                        </p:tgtEl>
                                        <p:attrNameLst>
                                          <p:attrName>style.visibility</p:attrName>
                                        </p:attrNameLst>
                                      </p:cBhvr>
                                      <p:to>
                                        <p:strVal val="visible"/>
                                      </p:to>
                                    </p:set>
                                    <p:anim calcmode="lin" valueType="num">
                                      <p:cBhvr>
                                        <p:cTn id="166" dur="500" fill="hold"/>
                                        <p:tgtEl>
                                          <p:spTgt spid="69">
                                            <p:txEl>
                                              <p:pRg st="0" end="0"/>
                                            </p:txEl>
                                          </p:spTgt>
                                        </p:tgtEl>
                                        <p:attrNameLst>
                                          <p:attrName>ppt_w</p:attrName>
                                        </p:attrNameLst>
                                      </p:cBhvr>
                                      <p:tavLst>
                                        <p:tav tm="0">
                                          <p:val>
                                            <p:fltVal val="0"/>
                                          </p:val>
                                        </p:tav>
                                        <p:tav tm="100000">
                                          <p:val>
                                            <p:strVal val="#ppt_w"/>
                                          </p:val>
                                        </p:tav>
                                      </p:tavLst>
                                    </p:anim>
                                    <p:anim calcmode="lin" valueType="num">
                                      <p:cBhvr>
                                        <p:cTn id="167" dur="500" fill="hold"/>
                                        <p:tgtEl>
                                          <p:spTgt spid="6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1030" grpId="0" animBg="1"/>
      <p:bldP spid="1031" grpId="0" animBg="1"/>
      <p:bldP spid="1032" grpId="0" animBg="1"/>
      <p:bldP spid="1033" grpId="0" animBg="1"/>
      <p:bldP spid="1034" grpId="0" animBg="1"/>
      <p:bldP spid="22" grpId="0"/>
      <p:bldP spid="23" grpId="0"/>
      <p:bldP spid="24" grpId="0"/>
      <p:bldP spid="25" grpId="0"/>
      <p:bldP spid="26" grpId="0"/>
      <p:bldP spid="28" grpId="0" animBg="1"/>
      <p:bldP spid="29" grpId="0" animBg="1"/>
      <p:bldP spid="30" grpId="0" animBg="1"/>
      <p:bldP spid="31" grpId="0" animBg="1"/>
      <p:bldP spid="32" grpId="0" animBg="1"/>
      <p:bldP spid="33" grpId="0" animBg="1"/>
      <p:bldP spid="34" grpId="0" animBg="1"/>
      <p:bldP spid="35" grpId="0" animBg="1"/>
      <p:bldP spid="36" grpId="0" animBg="1"/>
      <p:bldP spid="51" grpId="0" animBg="1"/>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P spid="60" grpId="0" build="p">
        <p:tmplLst>
          <p:tmpl lvl="1">
            <p:tnLst>
              <p:par>
                <p:cTn presetID="23" presetClass="entr" presetSubtype="16"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 calcmode="lin" valueType="num">
                      <p:cBhvr>
                        <p:cTn dur="500" fill="hold"/>
                        <p:tgtEl>
                          <p:spTgt spid="60"/>
                        </p:tgtEl>
                        <p:attrNameLst>
                          <p:attrName>ppt_w</p:attrName>
                        </p:attrNameLst>
                      </p:cBhvr>
                      <p:tavLst>
                        <p:tav tm="0">
                          <p:val>
                            <p:fltVal val="0"/>
                          </p:val>
                        </p:tav>
                        <p:tav tm="100000">
                          <p:val>
                            <p:strVal val="#ppt_w"/>
                          </p:val>
                        </p:tav>
                      </p:tavLst>
                    </p:anim>
                    <p:anim calcmode="lin" valueType="num">
                      <p:cBhvr>
                        <p:cTn dur="500" fill="hold"/>
                        <p:tgtEl>
                          <p:spTgt spid="60"/>
                        </p:tgtEl>
                        <p:attrNameLst>
                          <p:attrName>ppt_h</p:attrName>
                        </p:attrNameLst>
                      </p:cBhvr>
                      <p:tavLst>
                        <p:tav tm="0">
                          <p:val>
                            <p:fltVal val="0"/>
                          </p:val>
                        </p:tav>
                        <p:tav tm="100000">
                          <p:val>
                            <p:strVal val="#ppt_h"/>
                          </p:val>
                        </p:tav>
                      </p:tavLst>
                    </p:anim>
                  </p:childTnLst>
                </p:cTn>
              </p:par>
            </p:tnLst>
          </p:tmpl>
        </p:tmplLst>
      </p:bldP>
      <p:bldP spid="62" grpId="0" build="p">
        <p:tmplLst>
          <p:tmpl lvl="1">
            <p:tnLst>
              <p:par>
                <p:cTn presetID="53" presetClass="entr" presetSubtype="16"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 calcmode="lin" valueType="num">
                      <p:cBhvr>
                        <p:cTn dur="500" fill="hold"/>
                        <p:tgtEl>
                          <p:spTgt spid="62"/>
                        </p:tgtEl>
                        <p:attrNameLst>
                          <p:attrName>ppt_w</p:attrName>
                        </p:attrNameLst>
                      </p:cBhvr>
                      <p:tavLst>
                        <p:tav tm="0">
                          <p:val>
                            <p:fltVal val="0"/>
                          </p:val>
                        </p:tav>
                        <p:tav tm="100000">
                          <p:val>
                            <p:strVal val="#ppt_w"/>
                          </p:val>
                        </p:tav>
                      </p:tavLst>
                    </p:anim>
                    <p:anim calcmode="lin" valueType="num">
                      <p:cBhvr>
                        <p:cTn dur="500" fill="hold"/>
                        <p:tgtEl>
                          <p:spTgt spid="62"/>
                        </p:tgtEl>
                        <p:attrNameLst>
                          <p:attrName>ppt_h</p:attrName>
                        </p:attrNameLst>
                      </p:cBhvr>
                      <p:tavLst>
                        <p:tav tm="0">
                          <p:val>
                            <p:fltVal val="0"/>
                          </p:val>
                        </p:tav>
                        <p:tav tm="100000">
                          <p:val>
                            <p:strVal val="#ppt_h"/>
                          </p:val>
                        </p:tav>
                      </p:tavLst>
                    </p:anim>
                    <p:animEffect transition="in" filter="fade">
                      <p:cBhvr>
                        <p:cTn dur="500"/>
                        <p:tgtEl>
                          <p:spTgt spid="62"/>
                        </p:tgtEl>
                      </p:cBhvr>
                    </p:animEffect>
                  </p:childTnLst>
                </p:cTn>
              </p:par>
            </p:tnLst>
          </p:tmpl>
        </p:tmplLst>
      </p:bldP>
      <p:bldP spid="63" grpId="0" build="p">
        <p:tmplLst>
          <p:tmpl lvl="1">
            <p:tnLst>
              <p:par>
                <p:cTn presetID="23" presetClass="entr" presetSubtype="16"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 calcmode="lin" valueType="num">
                      <p:cBhvr>
                        <p:cTn dur="500" fill="hold"/>
                        <p:tgtEl>
                          <p:spTgt spid="63"/>
                        </p:tgtEl>
                        <p:attrNameLst>
                          <p:attrName>ppt_w</p:attrName>
                        </p:attrNameLst>
                      </p:cBhvr>
                      <p:tavLst>
                        <p:tav tm="0">
                          <p:val>
                            <p:fltVal val="0"/>
                          </p:val>
                        </p:tav>
                        <p:tav tm="100000">
                          <p:val>
                            <p:strVal val="#ppt_w"/>
                          </p:val>
                        </p:tav>
                      </p:tavLst>
                    </p:anim>
                    <p:anim calcmode="lin" valueType="num">
                      <p:cBhvr>
                        <p:cTn dur="500" fill="hold"/>
                        <p:tgtEl>
                          <p:spTgt spid="63"/>
                        </p:tgtEl>
                        <p:attrNameLst>
                          <p:attrName>ppt_h</p:attrName>
                        </p:attrNameLst>
                      </p:cBhvr>
                      <p:tavLst>
                        <p:tav tm="0">
                          <p:val>
                            <p:fltVal val="0"/>
                          </p:val>
                        </p:tav>
                        <p:tav tm="100000">
                          <p:val>
                            <p:strVal val="#ppt_h"/>
                          </p:val>
                        </p:tav>
                      </p:tavLst>
                    </p:anim>
                  </p:childTnLst>
                </p:cTn>
              </p:par>
            </p:tnLst>
          </p:tmpl>
        </p:tmplLst>
      </p:bldP>
      <p:bldP spid="64" grpId="0" build="p">
        <p:tmplLst>
          <p:tmpl lvl="1">
            <p:tnLst>
              <p:par>
                <p:cTn presetID="53" presetClass="entr" presetSubtype="16" fill="hold" nodeType="withEffect">
                  <p:stCondLst>
                    <p:cond delay="200"/>
                  </p:stCondLst>
                  <p:childTnLst>
                    <p:set>
                      <p:cBhvr>
                        <p:cTn dur="1" fill="hold">
                          <p:stCondLst>
                            <p:cond delay="0"/>
                          </p:stCondLst>
                        </p:cTn>
                        <p:tgtEl>
                          <p:spTgt spid="64"/>
                        </p:tgtEl>
                        <p:attrNameLst>
                          <p:attrName>style.visibility</p:attrName>
                        </p:attrNameLst>
                      </p:cBhvr>
                      <p:to>
                        <p:strVal val="visible"/>
                      </p:to>
                    </p:set>
                    <p:anim calcmode="lin" valueType="num">
                      <p:cBhvr>
                        <p:cTn dur="500" fill="hold"/>
                        <p:tgtEl>
                          <p:spTgt spid="64"/>
                        </p:tgtEl>
                        <p:attrNameLst>
                          <p:attrName>ppt_w</p:attrName>
                        </p:attrNameLst>
                      </p:cBhvr>
                      <p:tavLst>
                        <p:tav tm="0">
                          <p:val>
                            <p:fltVal val="0"/>
                          </p:val>
                        </p:tav>
                        <p:tav tm="100000">
                          <p:val>
                            <p:strVal val="#ppt_w"/>
                          </p:val>
                        </p:tav>
                      </p:tavLst>
                    </p:anim>
                    <p:anim calcmode="lin" valueType="num">
                      <p:cBhvr>
                        <p:cTn dur="500" fill="hold"/>
                        <p:tgtEl>
                          <p:spTgt spid="64"/>
                        </p:tgtEl>
                        <p:attrNameLst>
                          <p:attrName>ppt_h</p:attrName>
                        </p:attrNameLst>
                      </p:cBhvr>
                      <p:tavLst>
                        <p:tav tm="0">
                          <p:val>
                            <p:fltVal val="0"/>
                          </p:val>
                        </p:tav>
                        <p:tav tm="100000">
                          <p:val>
                            <p:strVal val="#ppt_h"/>
                          </p:val>
                        </p:tav>
                      </p:tavLst>
                    </p:anim>
                    <p:animEffect transition="in" filter="fade">
                      <p:cBhvr>
                        <p:cTn dur="500"/>
                        <p:tgtEl>
                          <p:spTgt spid="64"/>
                        </p:tgtEl>
                      </p:cBhvr>
                    </p:animEffect>
                  </p:childTnLst>
                </p:cTn>
              </p:par>
            </p:tnLst>
          </p:tmpl>
        </p:tmplLst>
      </p:bldP>
      <p:bldP spid="65" grpId="0" build="p">
        <p:tmplLst>
          <p:tmpl lvl="1">
            <p:tnLst>
              <p:par>
                <p:cTn presetID="23" presetClass="entr" presetSubtype="16"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childTnLst>
                </p:cTn>
              </p:par>
            </p:tnLst>
          </p:tmpl>
        </p:tmplLst>
      </p:bldP>
      <p:bldP spid="66" grpId="0" build="p">
        <p:tmplLst>
          <p:tmpl lvl="1">
            <p:tnLst>
              <p:par>
                <p:cTn presetID="53" presetClass="entr" presetSubtype="16" fill="hold" nodeType="withEffect">
                  <p:stCondLst>
                    <p:cond delay="200"/>
                  </p:stCondLst>
                  <p:childTnLst>
                    <p:set>
                      <p:cBhvr>
                        <p:cTn dur="1" fill="hold">
                          <p:stCondLst>
                            <p:cond delay="0"/>
                          </p:stCondLst>
                        </p:cTn>
                        <p:tgtEl>
                          <p:spTgt spid="66"/>
                        </p:tgtEl>
                        <p:attrNameLst>
                          <p:attrName>style.visibility</p:attrName>
                        </p:attrNameLst>
                      </p:cBhvr>
                      <p:to>
                        <p:strVal val="visible"/>
                      </p:to>
                    </p:set>
                    <p:anim calcmode="lin" valueType="num">
                      <p:cBhvr>
                        <p:cTn dur="500" fill="hold"/>
                        <p:tgtEl>
                          <p:spTgt spid="66"/>
                        </p:tgtEl>
                        <p:attrNameLst>
                          <p:attrName>ppt_w</p:attrName>
                        </p:attrNameLst>
                      </p:cBhvr>
                      <p:tavLst>
                        <p:tav tm="0">
                          <p:val>
                            <p:fltVal val="0"/>
                          </p:val>
                        </p:tav>
                        <p:tav tm="100000">
                          <p:val>
                            <p:strVal val="#ppt_w"/>
                          </p:val>
                        </p:tav>
                      </p:tavLst>
                    </p:anim>
                    <p:anim calcmode="lin" valueType="num">
                      <p:cBhvr>
                        <p:cTn dur="500" fill="hold"/>
                        <p:tgtEl>
                          <p:spTgt spid="66"/>
                        </p:tgtEl>
                        <p:attrNameLst>
                          <p:attrName>ppt_h</p:attrName>
                        </p:attrNameLst>
                      </p:cBhvr>
                      <p:tavLst>
                        <p:tav tm="0">
                          <p:val>
                            <p:fltVal val="0"/>
                          </p:val>
                        </p:tav>
                        <p:tav tm="100000">
                          <p:val>
                            <p:strVal val="#ppt_h"/>
                          </p:val>
                        </p:tav>
                      </p:tavLst>
                    </p:anim>
                    <p:animEffect transition="in" filter="fade">
                      <p:cBhvr>
                        <p:cTn dur="500"/>
                        <p:tgtEl>
                          <p:spTgt spid="66"/>
                        </p:tgtEl>
                      </p:cBhvr>
                    </p:animEffect>
                  </p:childTnLst>
                </p:cTn>
              </p:par>
            </p:tnLst>
          </p:tmpl>
        </p:tmplLst>
      </p:bldP>
      <p:bldP spid="67" grpId="0" build="p">
        <p:tmplLst>
          <p:tmpl lvl="1">
            <p:tnLst>
              <p:par>
                <p:cTn presetID="23" presetClass="entr" presetSubtype="16" fill="hold" nodeType="withEffect">
                  <p:stCondLst>
                    <p:cond delay="200"/>
                  </p:stCondLst>
                  <p:childTnLst>
                    <p:set>
                      <p:cBhvr>
                        <p:cTn dur="1" fill="hold">
                          <p:stCondLst>
                            <p:cond delay="0"/>
                          </p:stCondLst>
                        </p:cTn>
                        <p:tgtEl>
                          <p:spTgt spid="67"/>
                        </p:tgtEl>
                        <p:attrNameLst>
                          <p:attrName>style.visibility</p:attrName>
                        </p:attrNameLst>
                      </p:cBhvr>
                      <p:to>
                        <p:strVal val="visible"/>
                      </p:to>
                    </p:set>
                    <p:anim calcmode="lin" valueType="num">
                      <p:cBhvr>
                        <p:cTn dur="500" fill="hold"/>
                        <p:tgtEl>
                          <p:spTgt spid="67"/>
                        </p:tgtEl>
                        <p:attrNameLst>
                          <p:attrName>ppt_w</p:attrName>
                        </p:attrNameLst>
                      </p:cBhvr>
                      <p:tavLst>
                        <p:tav tm="0">
                          <p:val>
                            <p:fltVal val="0"/>
                          </p:val>
                        </p:tav>
                        <p:tav tm="100000">
                          <p:val>
                            <p:strVal val="#ppt_w"/>
                          </p:val>
                        </p:tav>
                      </p:tavLst>
                    </p:anim>
                    <p:anim calcmode="lin" valueType="num">
                      <p:cBhvr>
                        <p:cTn dur="500" fill="hold"/>
                        <p:tgtEl>
                          <p:spTgt spid="67"/>
                        </p:tgtEl>
                        <p:attrNameLst>
                          <p:attrName>ppt_h</p:attrName>
                        </p:attrNameLst>
                      </p:cBhvr>
                      <p:tavLst>
                        <p:tav tm="0">
                          <p:val>
                            <p:fltVal val="0"/>
                          </p:val>
                        </p:tav>
                        <p:tav tm="100000">
                          <p:val>
                            <p:strVal val="#ppt_h"/>
                          </p:val>
                        </p:tav>
                      </p:tavLst>
                    </p:anim>
                  </p:childTnLst>
                </p:cTn>
              </p:par>
            </p:tnLst>
          </p:tmpl>
        </p:tmplLst>
      </p:bldP>
      <p:bldP spid="68" grpId="0" build="p">
        <p:tmplLst>
          <p:tmpl lvl="1">
            <p:tnLst>
              <p:par>
                <p:cTn presetID="53" presetClass="entr" presetSubtype="16"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 calcmode="lin" valueType="num">
                      <p:cBhvr>
                        <p:cTn dur="500" fill="hold"/>
                        <p:tgtEl>
                          <p:spTgt spid="68"/>
                        </p:tgtEl>
                        <p:attrNameLst>
                          <p:attrName>ppt_w</p:attrName>
                        </p:attrNameLst>
                      </p:cBhvr>
                      <p:tavLst>
                        <p:tav tm="0">
                          <p:val>
                            <p:fltVal val="0"/>
                          </p:val>
                        </p:tav>
                        <p:tav tm="100000">
                          <p:val>
                            <p:strVal val="#ppt_w"/>
                          </p:val>
                        </p:tav>
                      </p:tavLst>
                    </p:anim>
                    <p:anim calcmode="lin" valueType="num">
                      <p:cBhvr>
                        <p:cTn dur="500" fill="hold"/>
                        <p:tgtEl>
                          <p:spTgt spid="68"/>
                        </p:tgtEl>
                        <p:attrNameLst>
                          <p:attrName>ppt_h</p:attrName>
                        </p:attrNameLst>
                      </p:cBhvr>
                      <p:tavLst>
                        <p:tav tm="0">
                          <p:val>
                            <p:fltVal val="0"/>
                          </p:val>
                        </p:tav>
                        <p:tav tm="100000">
                          <p:val>
                            <p:strVal val="#ppt_h"/>
                          </p:val>
                        </p:tav>
                      </p:tavLst>
                    </p:anim>
                    <p:animEffect transition="in" filter="fade">
                      <p:cBhvr>
                        <p:cTn dur="500"/>
                        <p:tgtEl>
                          <p:spTgt spid="68"/>
                        </p:tgtEl>
                      </p:cBhvr>
                    </p:animEffect>
                  </p:childTnLst>
                </p:cTn>
              </p:par>
            </p:tnLst>
          </p:tmpl>
        </p:tmplLst>
      </p:bldP>
      <p:bldP spid="69" grpId="0" build="p">
        <p:tmplLst>
          <p:tmpl lvl="1">
            <p:tnLst>
              <p:par>
                <p:cTn presetID="23" presetClass="entr" presetSubtype="16"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 calcmode="lin" valueType="num">
                      <p:cBhvr>
                        <p:cTn dur="500" fill="hold"/>
                        <p:tgtEl>
                          <p:spTgt spid="69"/>
                        </p:tgtEl>
                        <p:attrNameLst>
                          <p:attrName>ppt_w</p:attrName>
                        </p:attrNameLst>
                      </p:cBhvr>
                      <p:tavLst>
                        <p:tav tm="0">
                          <p:val>
                            <p:fltVal val="0"/>
                          </p:val>
                        </p:tav>
                        <p:tav tm="100000">
                          <p:val>
                            <p:strVal val="#ppt_w"/>
                          </p:val>
                        </p:tav>
                      </p:tavLst>
                    </p:anim>
                    <p:anim calcmode="lin" valueType="num">
                      <p:cBhvr>
                        <p:cTn dur="500" fill="hold"/>
                        <p:tgtEl>
                          <p:spTgt spid="69"/>
                        </p:tgtEl>
                        <p:attrNameLst>
                          <p:attrName>ppt_h</p:attrName>
                        </p:attrNameLst>
                      </p:cBhvr>
                      <p:tavLst>
                        <p:tav tm="0">
                          <p:val>
                            <p:fltVal val="0"/>
                          </p:val>
                        </p:tav>
                        <p:tav tm="100000">
                          <p:val>
                            <p:strVal val="#ppt_h"/>
                          </p:val>
                        </p:tav>
                      </p:tavLst>
                    </p:anim>
                  </p:childTnLst>
                </p:cTn>
              </p:par>
            </p:tnLst>
          </p:tmpl>
        </p:tmplLst>
      </p:b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9">
            <a:extLst>
              <a:ext uri="{FF2B5EF4-FFF2-40B4-BE49-F238E27FC236}">
                <a16:creationId xmlns:a16="http://schemas.microsoft.com/office/drawing/2014/main" xmlns="" id="{24F12A15-1D02-47EA-A9E1-5254A46BD8D5}"/>
              </a:ext>
            </a:extLst>
          </p:cNvPr>
          <p:cNvSpPr/>
          <p:nvPr/>
        </p:nvSpPr>
        <p:spPr>
          <a:xfrm>
            <a:off x="5589906" y="1719642"/>
            <a:ext cx="1113691" cy="111369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12">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14">
            <a:extLst>
              <a:ext uri="{FF2B5EF4-FFF2-40B4-BE49-F238E27FC236}">
                <a16:creationId xmlns:a16="http://schemas.microsoft.com/office/drawing/2014/main" xmlns="" id="{E2026606-678C-430B-9283-44554D19364E}"/>
              </a:ext>
            </a:extLst>
          </p:cNvPr>
          <p:cNvSpPr>
            <a:spLocks noEditPoints="1"/>
          </p:cNvSpPr>
          <p:nvPr/>
        </p:nvSpPr>
        <p:spPr bwMode="auto">
          <a:xfrm>
            <a:off x="5979115" y="2057780"/>
            <a:ext cx="335273" cy="35622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8">
            <a:extLst>
              <a:ext uri="{FF2B5EF4-FFF2-40B4-BE49-F238E27FC236}">
                <a16:creationId xmlns:a16="http://schemas.microsoft.com/office/drawing/2014/main" xmlns="" id="{61003A8C-D0FE-449C-8664-5E601084C68F}"/>
              </a:ext>
            </a:extLst>
          </p:cNvPr>
          <p:cNvSpPr/>
          <p:nvPr/>
        </p:nvSpPr>
        <p:spPr>
          <a:xfrm rot="18900000">
            <a:off x="4686888" y="2441144"/>
            <a:ext cx="1515166" cy="1113691"/>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12">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5">
            <a:extLst>
              <a:ext uri="{FF2B5EF4-FFF2-40B4-BE49-F238E27FC236}">
                <a16:creationId xmlns:a16="http://schemas.microsoft.com/office/drawing/2014/main" xmlns="" id="{3FF78441-C07F-46A4-94C4-460997FB0CCC}"/>
              </a:ext>
            </a:extLst>
          </p:cNvPr>
          <p:cNvSpPr>
            <a:spLocks noEditPoints="1"/>
          </p:cNvSpPr>
          <p:nvPr/>
        </p:nvSpPr>
        <p:spPr bwMode="auto">
          <a:xfrm>
            <a:off x="5136867" y="2981982"/>
            <a:ext cx="410358" cy="331780"/>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
            <a:extLst>
              <a:ext uri="{FF2B5EF4-FFF2-40B4-BE49-F238E27FC236}">
                <a16:creationId xmlns:a16="http://schemas.microsoft.com/office/drawing/2014/main" xmlns="" id="{037C0B60-6AF7-46FD-945E-E63E8132E7E0}"/>
              </a:ext>
            </a:extLst>
          </p:cNvPr>
          <p:cNvSpPr/>
          <p:nvPr/>
        </p:nvSpPr>
        <p:spPr>
          <a:xfrm rot="2700000">
            <a:off x="3902881" y="1857162"/>
            <a:ext cx="1515166" cy="1113691"/>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12">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6">
            <a:extLst>
              <a:ext uri="{FF2B5EF4-FFF2-40B4-BE49-F238E27FC236}">
                <a16:creationId xmlns:a16="http://schemas.microsoft.com/office/drawing/2014/main" xmlns="" id="{8AAFA46E-117E-4251-BF94-B382F12CBE2A}"/>
              </a:ext>
            </a:extLst>
          </p:cNvPr>
          <p:cNvSpPr>
            <a:spLocks noEditPoints="1"/>
          </p:cNvSpPr>
          <p:nvPr/>
        </p:nvSpPr>
        <p:spPr bwMode="auto">
          <a:xfrm>
            <a:off x="4406020" y="2057433"/>
            <a:ext cx="253199" cy="399882"/>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a:extLst>
              <a:ext uri="{FF2B5EF4-FFF2-40B4-BE49-F238E27FC236}">
                <a16:creationId xmlns:a16="http://schemas.microsoft.com/office/drawing/2014/main" xmlns="" id="{8A56FE93-FB2D-4EE0-A769-D2C7300C5CE0}"/>
              </a:ext>
            </a:extLst>
          </p:cNvPr>
          <p:cNvSpPr/>
          <p:nvPr/>
        </p:nvSpPr>
        <p:spPr>
          <a:xfrm rot="18900000">
            <a:off x="3052398" y="2441144"/>
            <a:ext cx="1515166" cy="1113691"/>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12">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3">
            <a:extLst>
              <a:ext uri="{FF2B5EF4-FFF2-40B4-BE49-F238E27FC236}">
                <a16:creationId xmlns:a16="http://schemas.microsoft.com/office/drawing/2014/main" xmlns="" id="{AAF7FA10-AECF-4954-9922-2D949D356B16}"/>
              </a:ext>
            </a:extLst>
          </p:cNvPr>
          <p:cNvSpPr>
            <a:spLocks noEditPoints="1"/>
          </p:cNvSpPr>
          <p:nvPr/>
        </p:nvSpPr>
        <p:spPr bwMode="auto">
          <a:xfrm>
            <a:off x="3506513" y="2981983"/>
            <a:ext cx="316064" cy="361466"/>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5">
            <a:extLst>
              <a:ext uri="{FF2B5EF4-FFF2-40B4-BE49-F238E27FC236}">
                <a16:creationId xmlns:a16="http://schemas.microsoft.com/office/drawing/2014/main" xmlns="" id="{5EC16397-CA13-4D5C-AEE4-ABDEEA5838D3}"/>
              </a:ext>
            </a:extLst>
          </p:cNvPr>
          <p:cNvSpPr/>
          <p:nvPr/>
        </p:nvSpPr>
        <p:spPr>
          <a:xfrm rot="2700000">
            <a:off x="2268393" y="1857162"/>
            <a:ext cx="1515166" cy="1113691"/>
          </a:xfrm>
          <a:custGeom>
            <a:avLst/>
            <a:gdLst>
              <a:gd name="connsiteX0" fmla="*/ 608533 w 1655806"/>
              <a:gd name="connsiteY0" fmla="*/ 0 h 1217066"/>
              <a:gd name="connsiteX1" fmla="*/ 1113138 w 1655806"/>
              <a:gd name="connsiteY1" fmla="*/ 268296 h 1217066"/>
              <a:gd name="connsiteX2" fmla="*/ 1138667 w 1655806"/>
              <a:gd name="connsiteY2" fmla="*/ 315330 h 1217066"/>
              <a:gd name="connsiteX3" fmla="*/ 1430691 w 1655806"/>
              <a:gd name="connsiteY3" fmla="*/ 315330 h 1217066"/>
              <a:gd name="connsiteX4" fmla="*/ 1655806 w 1655806"/>
              <a:gd name="connsiteY4" fmla="*/ 608533 h 1217066"/>
              <a:gd name="connsiteX5" fmla="*/ 1430691 w 1655806"/>
              <a:gd name="connsiteY5" fmla="*/ 901735 h 1217066"/>
              <a:gd name="connsiteX6" fmla="*/ 1138668 w 1655806"/>
              <a:gd name="connsiteY6" fmla="*/ 901735 h 1217066"/>
              <a:gd name="connsiteX7" fmla="*/ 1113138 w 1655806"/>
              <a:gd name="connsiteY7" fmla="*/ 948770 h 1217066"/>
              <a:gd name="connsiteX8" fmla="*/ 608533 w 1655806"/>
              <a:gd name="connsiteY8" fmla="*/ 1217066 h 1217066"/>
              <a:gd name="connsiteX9" fmla="*/ 0 w 1655806"/>
              <a:gd name="connsiteY9" fmla="*/ 608533 h 1217066"/>
              <a:gd name="connsiteX10" fmla="*/ 608533 w 1655806"/>
              <a:gd name="connsiteY10" fmla="*/ 0 h 121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5806" h="1217066">
                <a:moveTo>
                  <a:pt x="608533" y="0"/>
                </a:moveTo>
                <a:cubicBezTo>
                  <a:pt x="818585" y="0"/>
                  <a:pt x="1003780" y="106426"/>
                  <a:pt x="1113138" y="268296"/>
                </a:cubicBezTo>
                <a:lnTo>
                  <a:pt x="1138667" y="315330"/>
                </a:lnTo>
                <a:lnTo>
                  <a:pt x="1430691" y="315330"/>
                </a:lnTo>
                <a:lnTo>
                  <a:pt x="1655806" y="608533"/>
                </a:lnTo>
                <a:lnTo>
                  <a:pt x="1430691" y="901735"/>
                </a:lnTo>
                <a:lnTo>
                  <a:pt x="1138668" y="901735"/>
                </a:lnTo>
                <a:lnTo>
                  <a:pt x="1113138" y="948770"/>
                </a:lnTo>
                <a:cubicBezTo>
                  <a:pt x="1003780" y="1110640"/>
                  <a:pt x="818585" y="1217066"/>
                  <a:pt x="608533" y="1217066"/>
                </a:cubicBezTo>
                <a:cubicBezTo>
                  <a:pt x="272450" y="1217066"/>
                  <a:pt x="0" y="944616"/>
                  <a:pt x="0" y="608533"/>
                </a:cubicBezTo>
                <a:cubicBezTo>
                  <a:pt x="0" y="272450"/>
                  <a:pt x="272450" y="0"/>
                  <a:pt x="60853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12">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2">
            <a:extLst>
              <a:ext uri="{FF2B5EF4-FFF2-40B4-BE49-F238E27FC236}">
                <a16:creationId xmlns:a16="http://schemas.microsoft.com/office/drawing/2014/main" xmlns="" id="{B24D951C-21FD-4968-831A-E17C110A42AC}"/>
              </a:ext>
            </a:extLst>
          </p:cNvPr>
          <p:cNvSpPr>
            <a:spLocks noEditPoints="1"/>
          </p:cNvSpPr>
          <p:nvPr/>
        </p:nvSpPr>
        <p:spPr bwMode="auto">
          <a:xfrm>
            <a:off x="2733859" y="2146926"/>
            <a:ext cx="293363" cy="331780"/>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组合 33">
            <a:extLst>
              <a:ext uri="{FF2B5EF4-FFF2-40B4-BE49-F238E27FC236}">
                <a16:creationId xmlns:a16="http://schemas.microsoft.com/office/drawing/2014/main" xmlns="" id="{83648446-A0F4-4127-8A2B-41D3B5DD965B}"/>
              </a:ext>
            </a:extLst>
          </p:cNvPr>
          <p:cNvGrpSpPr/>
          <p:nvPr/>
        </p:nvGrpSpPr>
        <p:grpSpPr>
          <a:xfrm>
            <a:off x="2371906" y="3890776"/>
            <a:ext cx="1796897" cy="755297"/>
            <a:chOff x="1742396" y="4532321"/>
            <a:chExt cx="2395863" cy="1007063"/>
          </a:xfrm>
        </p:grpSpPr>
        <p:sp>
          <p:nvSpPr>
            <p:cNvPr id="35" name="文本框 34">
              <a:extLst>
                <a:ext uri="{FF2B5EF4-FFF2-40B4-BE49-F238E27FC236}">
                  <a16:creationId xmlns:a16="http://schemas.microsoft.com/office/drawing/2014/main" xmlns="" id="{680318D1-8D54-4EFB-9EB8-6DBF874FF02F}"/>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xmlns="" id="{432422A2-FF71-4297-B928-36EBEA845762}"/>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xmlns="" id="{B2133310-E341-44FC-95AB-14D927FF8C8C}"/>
              </a:ext>
            </a:extLst>
          </p:cNvPr>
          <p:cNvGrpSpPr/>
          <p:nvPr/>
        </p:nvGrpSpPr>
        <p:grpSpPr>
          <a:xfrm>
            <a:off x="4686025" y="3890776"/>
            <a:ext cx="1796897" cy="755297"/>
            <a:chOff x="1742396" y="4532321"/>
            <a:chExt cx="2395863" cy="1007063"/>
          </a:xfrm>
        </p:grpSpPr>
        <p:sp>
          <p:nvSpPr>
            <p:cNvPr id="38" name="文本框 37">
              <a:extLst>
                <a:ext uri="{FF2B5EF4-FFF2-40B4-BE49-F238E27FC236}">
                  <a16:creationId xmlns:a16="http://schemas.microsoft.com/office/drawing/2014/main" xmlns="" id="{C8C1916B-6D7D-45D7-B3F0-C733EB590A11}"/>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E929A587-5F86-400F-BD27-8546FA6AB29C}"/>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1" name="文本框 40">
            <a:extLst>
              <a:ext uri="{FF2B5EF4-FFF2-40B4-BE49-F238E27FC236}">
                <a16:creationId xmlns:a16="http://schemas.microsoft.com/office/drawing/2014/main" xmlns="" id="{7DC87C21-AFBD-4053-A51B-8552C32A7215}"/>
              </a:ext>
            </a:extLst>
          </p:cNvPr>
          <p:cNvSpPr txBox="1"/>
          <p:nvPr/>
        </p:nvSpPr>
        <p:spPr>
          <a:xfrm>
            <a:off x="6792100" y="1946708"/>
            <a:ext cx="1723549" cy="323165"/>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012EC0D5-9E12-4A31-85F2-2771341F7E02}"/>
              </a:ext>
            </a:extLst>
          </p:cNvPr>
          <p:cNvSpPr/>
          <p:nvPr/>
        </p:nvSpPr>
        <p:spPr>
          <a:xfrm>
            <a:off x="6792100" y="2240340"/>
            <a:ext cx="1796897" cy="461665"/>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xmlns="" id="{35A1FCA4-A4C5-4D78-8B1E-FC706F7772B3}"/>
              </a:ext>
            </a:extLst>
          </p:cNvPr>
          <p:cNvSpPr txBox="1"/>
          <p:nvPr/>
        </p:nvSpPr>
        <p:spPr>
          <a:xfrm>
            <a:off x="508144" y="1946708"/>
            <a:ext cx="1723550" cy="323165"/>
          </a:xfrm>
          <a:prstGeom prst="rect">
            <a:avLst/>
          </a:prstGeom>
          <a:noFill/>
        </p:spPr>
        <p:txBody>
          <a:bodyPr wrap="none" rtlCol="0">
            <a:spAutoFit/>
          </a:bodyPr>
          <a:lstStyle/>
          <a:p>
            <a:pPr algn="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xmlns="" id="{21DEEFD7-1AE0-45F9-9C0D-C87ECF2032E0}"/>
              </a:ext>
            </a:extLst>
          </p:cNvPr>
          <p:cNvSpPr/>
          <p:nvPr/>
        </p:nvSpPr>
        <p:spPr>
          <a:xfrm>
            <a:off x="434797" y="2240340"/>
            <a:ext cx="1796897" cy="461665"/>
          </a:xfrm>
          <a:prstGeom prst="rect">
            <a:avLst/>
          </a:prstGeom>
        </p:spPr>
        <p:txBody>
          <a:bodyPr wrap="square">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Freeform 12">
            <a:extLst>
              <a:ext uri="{FF2B5EF4-FFF2-40B4-BE49-F238E27FC236}">
                <a16:creationId xmlns:a16="http://schemas.microsoft.com/office/drawing/2014/main" xmlns="" id="{46979D17-8296-4F86-B3C4-0EB0F7F9ECD2}"/>
              </a:ext>
            </a:extLst>
          </p:cNvPr>
          <p:cNvSpPr>
            <a:spLocks noEditPoints="1"/>
          </p:cNvSpPr>
          <p:nvPr/>
        </p:nvSpPr>
        <p:spPr bwMode="auto">
          <a:xfrm>
            <a:off x="4326852" y="1102611"/>
            <a:ext cx="293363" cy="331780"/>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72323" tIns="36162" rIns="72323" bIns="3616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zh-CN" altLang="en-US" sz="712">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文本框 45">
            <a:extLst>
              <a:ext uri="{FF2B5EF4-FFF2-40B4-BE49-F238E27FC236}">
                <a16:creationId xmlns:a16="http://schemas.microsoft.com/office/drawing/2014/main" xmlns="" id="{ABD4EC76-2BEE-4BFF-AE90-C5AD51399538}"/>
              </a:ext>
            </a:extLst>
          </p:cNvPr>
          <p:cNvSpPr txBox="1"/>
          <p:nvPr/>
        </p:nvSpPr>
        <p:spPr>
          <a:xfrm>
            <a:off x="3611758" y="902394"/>
            <a:ext cx="1723550" cy="323165"/>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47" name="矩形 46">
            <a:extLst>
              <a:ext uri="{FF2B5EF4-FFF2-40B4-BE49-F238E27FC236}">
                <a16:creationId xmlns:a16="http://schemas.microsoft.com/office/drawing/2014/main" xmlns="" id="{CC0C8A78-65B0-4EAA-BDA4-3D5C577F4BE2}"/>
              </a:ext>
            </a:extLst>
          </p:cNvPr>
          <p:cNvSpPr/>
          <p:nvPr/>
        </p:nvSpPr>
        <p:spPr>
          <a:xfrm>
            <a:off x="3575085" y="1196026"/>
            <a:ext cx="1796897" cy="461665"/>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325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10" presetClass="entr" presetSubtype="0"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29" grpId="0" animBg="1"/>
      <p:bldP spid="30" grpId="0" animBg="1"/>
      <p:bldP spid="32" grpId="0" animBg="1"/>
      <p:bldP spid="33" grpId="0" animBg="1"/>
      <p:bldP spid="41" grpId="0"/>
      <p:bldP spid="42" grpId="0"/>
      <p:bldP spid="43" grpId="0"/>
      <p:bldP spid="44" grpId="0"/>
      <p:bldP spid="46"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梯形 2">
            <a:extLst>
              <a:ext uri="{FF2B5EF4-FFF2-40B4-BE49-F238E27FC236}">
                <a16:creationId xmlns:a16="http://schemas.microsoft.com/office/drawing/2014/main" xmlns="" id="{B0A843F3-7C84-486D-840B-A821779BC8B3}"/>
              </a:ext>
            </a:extLst>
          </p:cNvPr>
          <p:cNvSpPr>
            <a:spLocks noChangeArrowheads="1"/>
          </p:cNvSpPr>
          <p:nvPr/>
        </p:nvSpPr>
        <p:spPr bwMode="auto">
          <a:xfrm flipV="1">
            <a:off x="929643" y="2420691"/>
            <a:ext cx="7576676" cy="305816"/>
          </a:xfrm>
          <a:custGeom>
            <a:avLst/>
            <a:gdLst>
              <a:gd name="G0" fmla="+- 1116 0 0"/>
              <a:gd name="G1" fmla="+- 21600 0 1116"/>
              <a:gd name="G2" fmla="*/ 1116 1 2"/>
              <a:gd name="G3" fmla="+- 21600 0 G2"/>
              <a:gd name="G4" fmla="+/ 1116 21600 2"/>
              <a:gd name="G5" fmla="+/ G1 0 2"/>
              <a:gd name="G6" fmla="*/ 21600 21600 1116"/>
              <a:gd name="G7" fmla="*/ G6 1 2"/>
              <a:gd name="G8" fmla="+- 21600 0 G7"/>
              <a:gd name="G9" fmla="*/ 21600 1 2"/>
              <a:gd name="G10" fmla="+- 1116 0 G9"/>
              <a:gd name="G11" fmla="?: G10 G8 0"/>
              <a:gd name="G12" fmla="?: G10 G7 21600"/>
              <a:gd name="T0" fmla="*/ 21042 w 21600"/>
              <a:gd name="T1" fmla="*/ 10800 h 21600"/>
              <a:gd name="T2" fmla="*/ 10800 w 21600"/>
              <a:gd name="T3" fmla="*/ 21600 h 21600"/>
              <a:gd name="T4" fmla="*/ 558 w 21600"/>
              <a:gd name="T5" fmla="*/ 10800 h 21600"/>
              <a:gd name="T6" fmla="*/ 10800 w 21600"/>
              <a:gd name="T7" fmla="*/ 0 h 21600"/>
              <a:gd name="T8" fmla="*/ 2358 w 21600"/>
              <a:gd name="T9" fmla="*/ 2358 h 21600"/>
              <a:gd name="T10" fmla="*/ 19242 w 21600"/>
              <a:gd name="T11" fmla="*/ 19242 h 21600"/>
            </a:gdLst>
            <a:ahLst/>
            <a:cxnLst>
              <a:cxn ang="0">
                <a:pos x="T0" y="T1"/>
              </a:cxn>
              <a:cxn ang="0">
                <a:pos x="T2" y="T3"/>
              </a:cxn>
              <a:cxn ang="0">
                <a:pos x="T4" y="T5"/>
              </a:cxn>
              <a:cxn ang="0">
                <a:pos x="T6" y="T7"/>
              </a:cxn>
            </a:cxnLst>
            <a:rect l="T8" t="T9" r="T10" b="T11"/>
            <a:pathLst>
              <a:path w="21600" h="21600">
                <a:moveTo>
                  <a:pt x="0" y="0"/>
                </a:moveTo>
                <a:lnTo>
                  <a:pt x="1116" y="21600"/>
                </a:lnTo>
                <a:lnTo>
                  <a:pt x="20484" y="21600"/>
                </a:lnTo>
                <a:lnTo>
                  <a:pt x="21600" y="0"/>
                </a:lnTo>
                <a:close/>
              </a:path>
            </a:pathLst>
          </a:custGeom>
          <a:solidFill>
            <a:schemeClr val="bg1">
              <a:lumMod val="65000"/>
              <a:alpha val="50000"/>
            </a:schemeClr>
          </a:solidFill>
          <a:ln>
            <a:noFill/>
          </a:ln>
        </p:spPr>
        <p:txBody>
          <a:bodyPr anchor="ctr"/>
          <a:lstStyle/>
          <a:p>
            <a:pPr algn="ctr"/>
            <a:endParaRPr lang="zh-CN" altLang="zh-CN" sz="760">
              <a:solidFill>
                <a:srgbClr val="FFFFFF"/>
              </a:solidFill>
              <a:latin typeface="宋体" pitchFamily="2" charset="-122"/>
              <a:sym typeface="宋体" pitchFamily="2" charset="-122"/>
            </a:endParaRPr>
          </a:p>
        </p:txBody>
      </p:sp>
      <p:grpSp>
        <p:nvGrpSpPr>
          <p:cNvPr id="2" name="组合 1">
            <a:extLst>
              <a:ext uri="{FF2B5EF4-FFF2-40B4-BE49-F238E27FC236}">
                <a16:creationId xmlns:a16="http://schemas.microsoft.com/office/drawing/2014/main" xmlns="" id="{630EAC1B-CCCC-4948-8C3E-21F60D0C030A}"/>
              </a:ext>
            </a:extLst>
          </p:cNvPr>
          <p:cNvGrpSpPr/>
          <p:nvPr/>
        </p:nvGrpSpPr>
        <p:grpSpPr>
          <a:xfrm>
            <a:off x="1615846" y="1381850"/>
            <a:ext cx="1178803" cy="1866677"/>
            <a:chOff x="2154461" y="1842466"/>
            <a:chExt cx="1571738" cy="2488903"/>
          </a:xfrm>
        </p:grpSpPr>
        <p:cxnSp>
          <p:nvCxnSpPr>
            <p:cNvPr id="3" name="直接连接符 2">
              <a:extLst>
                <a:ext uri="{FF2B5EF4-FFF2-40B4-BE49-F238E27FC236}">
                  <a16:creationId xmlns:a16="http://schemas.microsoft.com/office/drawing/2014/main" xmlns="" id="{ACF66B98-815A-49E4-A922-10F1758A6075}"/>
                </a:ext>
              </a:extLst>
            </p:cNvPr>
            <p:cNvCxnSpPr>
              <a:stCxn id="28" idx="3"/>
            </p:cNvCxnSpPr>
            <p:nvPr/>
          </p:nvCxnSpPr>
          <p:spPr>
            <a:xfrm>
              <a:off x="2940328" y="3289282"/>
              <a:ext cx="11748" cy="104208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同心圆 11">
              <a:extLst>
                <a:ext uri="{FF2B5EF4-FFF2-40B4-BE49-F238E27FC236}">
                  <a16:creationId xmlns:a16="http://schemas.microsoft.com/office/drawing/2014/main" xmlns="" id="{940EB3C3-D138-497B-9D78-82DD472FC68E}"/>
                </a:ext>
              </a:extLst>
            </p:cNvPr>
            <p:cNvSpPr>
              <a:spLocks noChangeArrowheads="1"/>
            </p:cNvSpPr>
            <p:nvPr/>
          </p:nvSpPr>
          <p:spPr bwMode="auto">
            <a:xfrm>
              <a:off x="2154461" y="1842466"/>
              <a:ext cx="1571738" cy="156994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1"/>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28" name="空心弧 12">
              <a:extLst>
                <a:ext uri="{FF2B5EF4-FFF2-40B4-BE49-F238E27FC236}">
                  <a16:creationId xmlns:a16="http://schemas.microsoft.com/office/drawing/2014/main" xmlns="" id="{3D8C3B80-A2F0-44AF-AC41-302BD96DDD98}"/>
                </a:ext>
              </a:extLst>
            </p:cNvPr>
            <p:cNvSpPr>
              <a:spLocks noChangeArrowheads="1"/>
            </p:cNvSpPr>
            <p:nvPr/>
          </p:nvSpPr>
          <p:spPr bwMode="auto">
            <a:xfrm rot="5400000">
              <a:off x="2155359" y="1841569"/>
              <a:ext cx="1569942" cy="1571738"/>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50000"/>
                <a:alpha val="45882"/>
              </a:schemeClr>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29" name="文本框 19">
              <a:extLst>
                <a:ext uri="{FF2B5EF4-FFF2-40B4-BE49-F238E27FC236}">
                  <a16:creationId xmlns:a16="http://schemas.microsoft.com/office/drawing/2014/main" xmlns="" id="{27299F0A-B6B1-4678-AF68-F14BA7155292}"/>
                </a:ext>
              </a:extLst>
            </p:cNvPr>
            <p:cNvSpPr>
              <a:spLocks noChangeArrowheads="1"/>
            </p:cNvSpPr>
            <p:nvPr/>
          </p:nvSpPr>
          <p:spPr bwMode="auto">
            <a:xfrm>
              <a:off x="2465072" y="2425571"/>
              <a:ext cx="9159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800" b="1" dirty="0">
                  <a:solidFill>
                    <a:schemeClr val="tx1">
                      <a:lumMod val="75000"/>
                      <a:lumOff val="25000"/>
                    </a:schemeClr>
                  </a:solidFill>
                  <a:latin typeface="微软雅黑" pitchFamily="34" charset="-122"/>
                  <a:ea typeface="微软雅黑" pitchFamily="34" charset="-122"/>
                  <a:sym typeface="微软雅黑" pitchFamily="34" charset="-122"/>
                </a:rPr>
                <a:t>01</a:t>
              </a:r>
              <a:endParaRPr lang="zh-CN" altLang="en-US" sz="1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9" name="组合 8">
            <a:extLst>
              <a:ext uri="{FF2B5EF4-FFF2-40B4-BE49-F238E27FC236}">
                <a16:creationId xmlns:a16="http://schemas.microsoft.com/office/drawing/2014/main" xmlns="" id="{1E757088-9ADF-40B0-97D4-860538CB51B4}"/>
              </a:ext>
            </a:extLst>
          </p:cNvPr>
          <p:cNvGrpSpPr/>
          <p:nvPr/>
        </p:nvGrpSpPr>
        <p:grpSpPr>
          <a:xfrm>
            <a:off x="4973950" y="1381850"/>
            <a:ext cx="1178804" cy="1866677"/>
            <a:chOff x="6631933" y="1842466"/>
            <a:chExt cx="1571739" cy="2488903"/>
          </a:xfrm>
        </p:grpSpPr>
        <p:cxnSp>
          <p:nvCxnSpPr>
            <p:cNvPr id="6" name="直接连接符 5">
              <a:extLst>
                <a:ext uri="{FF2B5EF4-FFF2-40B4-BE49-F238E27FC236}">
                  <a16:creationId xmlns:a16="http://schemas.microsoft.com/office/drawing/2014/main" xmlns="" id="{06C8C018-C5AB-4BA7-B5E3-C2F2C1E55554}"/>
                </a:ext>
              </a:extLst>
            </p:cNvPr>
            <p:cNvCxnSpPr/>
            <p:nvPr/>
          </p:nvCxnSpPr>
          <p:spPr>
            <a:xfrm>
              <a:off x="7393218" y="3289282"/>
              <a:ext cx="11748" cy="104208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同心圆 11">
              <a:extLst>
                <a:ext uri="{FF2B5EF4-FFF2-40B4-BE49-F238E27FC236}">
                  <a16:creationId xmlns:a16="http://schemas.microsoft.com/office/drawing/2014/main" xmlns="" id="{452FF051-DCEC-455A-8004-06BFA8B01772}"/>
                </a:ext>
              </a:extLst>
            </p:cNvPr>
            <p:cNvSpPr>
              <a:spLocks noChangeArrowheads="1"/>
            </p:cNvSpPr>
            <p:nvPr/>
          </p:nvSpPr>
          <p:spPr bwMode="auto">
            <a:xfrm>
              <a:off x="6631934" y="1842466"/>
              <a:ext cx="1571738" cy="1569941"/>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3"/>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19" name="空心弧 12">
              <a:extLst>
                <a:ext uri="{FF2B5EF4-FFF2-40B4-BE49-F238E27FC236}">
                  <a16:creationId xmlns:a16="http://schemas.microsoft.com/office/drawing/2014/main" xmlns="" id="{9D67DAA1-3FB3-4E1C-B211-73B8ECB199F5}"/>
                </a:ext>
              </a:extLst>
            </p:cNvPr>
            <p:cNvSpPr>
              <a:spLocks noChangeArrowheads="1"/>
            </p:cNvSpPr>
            <p:nvPr/>
          </p:nvSpPr>
          <p:spPr bwMode="auto">
            <a:xfrm rot="5400000">
              <a:off x="6632831" y="1841569"/>
              <a:ext cx="1569942" cy="1571737"/>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50000"/>
                <a:alpha val="38000"/>
              </a:schemeClr>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30" name="文本框 19">
              <a:extLst>
                <a:ext uri="{FF2B5EF4-FFF2-40B4-BE49-F238E27FC236}">
                  <a16:creationId xmlns:a16="http://schemas.microsoft.com/office/drawing/2014/main" xmlns="" id="{6990C6D3-9FA4-498A-98C9-E3CC91C3E303}"/>
                </a:ext>
              </a:extLst>
            </p:cNvPr>
            <p:cNvSpPr>
              <a:spLocks noChangeArrowheads="1"/>
            </p:cNvSpPr>
            <p:nvPr/>
          </p:nvSpPr>
          <p:spPr bwMode="auto">
            <a:xfrm>
              <a:off x="6965543" y="2441738"/>
              <a:ext cx="9159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800" b="1" dirty="0">
                  <a:solidFill>
                    <a:schemeClr val="tx1">
                      <a:lumMod val="75000"/>
                      <a:lumOff val="25000"/>
                    </a:schemeClr>
                  </a:solidFill>
                  <a:latin typeface="微软雅黑" pitchFamily="34" charset="-122"/>
                  <a:ea typeface="微软雅黑" pitchFamily="34" charset="-122"/>
                  <a:sym typeface="微软雅黑" pitchFamily="34" charset="-122"/>
                </a:rPr>
                <a:t>03</a:t>
              </a:r>
              <a:endParaRPr lang="zh-CN" altLang="en-US" sz="1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0" name="组合 9">
            <a:extLst>
              <a:ext uri="{FF2B5EF4-FFF2-40B4-BE49-F238E27FC236}">
                <a16:creationId xmlns:a16="http://schemas.microsoft.com/office/drawing/2014/main" xmlns="" id="{0F26478A-9F0E-41A8-A29A-433C9F536C0F}"/>
              </a:ext>
            </a:extLst>
          </p:cNvPr>
          <p:cNvGrpSpPr/>
          <p:nvPr/>
        </p:nvGrpSpPr>
        <p:grpSpPr>
          <a:xfrm>
            <a:off x="6612151" y="1381850"/>
            <a:ext cx="1178804" cy="1866677"/>
            <a:chOff x="8816201" y="1842466"/>
            <a:chExt cx="1571739" cy="2488903"/>
          </a:xfrm>
        </p:grpSpPr>
        <p:cxnSp>
          <p:nvCxnSpPr>
            <p:cNvPr id="7" name="直接连接符 6">
              <a:extLst>
                <a:ext uri="{FF2B5EF4-FFF2-40B4-BE49-F238E27FC236}">
                  <a16:creationId xmlns:a16="http://schemas.microsoft.com/office/drawing/2014/main" xmlns="" id="{1B73D293-F445-4CAC-BA23-BCA5E7171575}"/>
                </a:ext>
              </a:extLst>
            </p:cNvPr>
            <p:cNvCxnSpPr/>
            <p:nvPr/>
          </p:nvCxnSpPr>
          <p:spPr>
            <a:xfrm>
              <a:off x="9590321" y="3289282"/>
              <a:ext cx="11748" cy="104208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同心圆 14">
              <a:extLst>
                <a:ext uri="{FF2B5EF4-FFF2-40B4-BE49-F238E27FC236}">
                  <a16:creationId xmlns:a16="http://schemas.microsoft.com/office/drawing/2014/main" xmlns="" id="{06E995EA-9C1C-4A51-9236-1BAF00744606}"/>
                </a:ext>
              </a:extLst>
            </p:cNvPr>
            <p:cNvSpPr>
              <a:spLocks noChangeArrowheads="1"/>
            </p:cNvSpPr>
            <p:nvPr/>
          </p:nvSpPr>
          <p:spPr bwMode="auto">
            <a:xfrm>
              <a:off x="8816201" y="1842466"/>
              <a:ext cx="1571738" cy="1569941"/>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4"/>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22" name="空心弧 15">
              <a:extLst>
                <a:ext uri="{FF2B5EF4-FFF2-40B4-BE49-F238E27FC236}">
                  <a16:creationId xmlns:a16="http://schemas.microsoft.com/office/drawing/2014/main" xmlns="" id="{80012346-8017-43E8-A695-8953FA91F049}"/>
                </a:ext>
              </a:extLst>
            </p:cNvPr>
            <p:cNvSpPr>
              <a:spLocks noChangeArrowheads="1"/>
            </p:cNvSpPr>
            <p:nvPr/>
          </p:nvSpPr>
          <p:spPr bwMode="auto">
            <a:xfrm rot="5400000">
              <a:off x="8817100" y="1841568"/>
              <a:ext cx="1569941" cy="1571738"/>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bg1">
                <a:lumMod val="50000"/>
              </a:schemeClr>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31" name="文本框 19">
              <a:extLst>
                <a:ext uri="{FF2B5EF4-FFF2-40B4-BE49-F238E27FC236}">
                  <a16:creationId xmlns:a16="http://schemas.microsoft.com/office/drawing/2014/main" xmlns="" id="{DE5A050E-2094-41D5-8802-ADA36751B0C9}"/>
                </a:ext>
              </a:extLst>
            </p:cNvPr>
            <p:cNvSpPr>
              <a:spLocks noChangeArrowheads="1"/>
            </p:cNvSpPr>
            <p:nvPr/>
          </p:nvSpPr>
          <p:spPr bwMode="auto">
            <a:xfrm>
              <a:off x="9121424" y="2425571"/>
              <a:ext cx="9159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800" b="1" dirty="0">
                  <a:solidFill>
                    <a:schemeClr val="tx1">
                      <a:lumMod val="75000"/>
                      <a:lumOff val="25000"/>
                    </a:schemeClr>
                  </a:solidFill>
                  <a:latin typeface="微软雅黑" pitchFamily="34" charset="-122"/>
                  <a:ea typeface="微软雅黑" pitchFamily="34" charset="-122"/>
                  <a:sym typeface="微软雅黑" pitchFamily="34" charset="-122"/>
                </a:rPr>
                <a:t>04</a:t>
              </a:r>
              <a:endParaRPr lang="zh-CN" altLang="en-US" sz="1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8" name="组合 7">
            <a:extLst>
              <a:ext uri="{FF2B5EF4-FFF2-40B4-BE49-F238E27FC236}">
                <a16:creationId xmlns:a16="http://schemas.microsoft.com/office/drawing/2014/main" xmlns="" id="{1204C4A0-B542-452A-A5D8-F8BE86C99E68}"/>
              </a:ext>
            </a:extLst>
          </p:cNvPr>
          <p:cNvGrpSpPr/>
          <p:nvPr/>
        </p:nvGrpSpPr>
        <p:grpSpPr>
          <a:xfrm>
            <a:off x="3292843" y="1381850"/>
            <a:ext cx="1178804" cy="1866677"/>
            <a:chOff x="4390456" y="1842466"/>
            <a:chExt cx="1571739" cy="2488903"/>
          </a:xfrm>
        </p:grpSpPr>
        <p:cxnSp>
          <p:nvCxnSpPr>
            <p:cNvPr id="5" name="直接连接符 4">
              <a:extLst>
                <a:ext uri="{FF2B5EF4-FFF2-40B4-BE49-F238E27FC236}">
                  <a16:creationId xmlns:a16="http://schemas.microsoft.com/office/drawing/2014/main" xmlns="" id="{ECB56EB7-86B9-4A7C-86AC-B973DA73F856}"/>
                </a:ext>
              </a:extLst>
            </p:cNvPr>
            <p:cNvCxnSpPr/>
            <p:nvPr/>
          </p:nvCxnSpPr>
          <p:spPr>
            <a:xfrm>
              <a:off x="5170450" y="3289282"/>
              <a:ext cx="11748" cy="104208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同心圆 14">
              <a:extLst>
                <a:ext uri="{FF2B5EF4-FFF2-40B4-BE49-F238E27FC236}">
                  <a16:creationId xmlns:a16="http://schemas.microsoft.com/office/drawing/2014/main" xmlns="" id="{D1C63CED-8093-49A9-9145-00BB92E02E1B}"/>
                </a:ext>
              </a:extLst>
            </p:cNvPr>
            <p:cNvSpPr>
              <a:spLocks noChangeArrowheads="1"/>
            </p:cNvSpPr>
            <p:nvPr/>
          </p:nvSpPr>
          <p:spPr bwMode="auto">
            <a:xfrm>
              <a:off x="4390456" y="1842466"/>
              <a:ext cx="1571738" cy="1569941"/>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chemeClr val="accent2"/>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25" name="空心弧 15">
              <a:extLst>
                <a:ext uri="{FF2B5EF4-FFF2-40B4-BE49-F238E27FC236}">
                  <a16:creationId xmlns:a16="http://schemas.microsoft.com/office/drawing/2014/main" xmlns="" id="{05CAB512-D195-403A-8F6B-6AA285F903BE}"/>
                </a:ext>
              </a:extLst>
            </p:cNvPr>
            <p:cNvSpPr>
              <a:spLocks noChangeArrowheads="1"/>
            </p:cNvSpPr>
            <p:nvPr/>
          </p:nvSpPr>
          <p:spPr bwMode="auto">
            <a:xfrm rot="5400000">
              <a:off x="4391355" y="1841568"/>
              <a:ext cx="1569941" cy="1571738"/>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bg1">
                <a:lumMod val="50000"/>
              </a:schemeClr>
            </a:solidFill>
            <a:ln>
              <a:noFill/>
            </a:ln>
            <a:extLst/>
          </p:spPr>
          <p:txBody>
            <a:bodyPr anchor="ctr"/>
            <a:lstStyle/>
            <a:p>
              <a:pPr algn="ctr"/>
              <a:endParaRPr lang="zh-CN" altLang="zh-CN" sz="760">
                <a:solidFill>
                  <a:schemeClr val="bg1"/>
                </a:solidFill>
                <a:latin typeface="宋体" pitchFamily="2" charset="-122"/>
                <a:sym typeface="宋体" pitchFamily="2" charset="-122"/>
              </a:endParaRPr>
            </a:p>
          </p:txBody>
        </p:sp>
        <p:sp>
          <p:nvSpPr>
            <p:cNvPr id="32" name="文本框 19">
              <a:extLst>
                <a:ext uri="{FF2B5EF4-FFF2-40B4-BE49-F238E27FC236}">
                  <a16:creationId xmlns:a16="http://schemas.microsoft.com/office/drawing/2014/main" xmlns="" id="{C0D21C44-C92B-4E3E-9948-3471743B11B3}"/>
                </a:ext>
              </a:extLst>
            </p:cNvPr>
            <p:cNvSpPr>
              <a:spLocks noChangeArrowheads="1"/>
            </p:cNvSpPr>
            <p:nvPr/>
          </p:nvSpPr>
          <p:spPr bwMode="auto">
            <a:xfrm>
              <a:off x="4706187" y="2447658"/>
              <a:ext cx="91595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800" b="1" dirty="0">
                  <a:solidFill>
                    <a:schemeClr val="tx1">
                      <a:lumMod val="75000"/>
                      <a:lumOff val="25000"/>
                    </a:schemeClr>
                  </a:solidFill>
                  <a:latin typeface="微软雅黑" pitchFamily="34" charset="-122"/>
                  <a:ea typeface="微软雅黑" pitchFamily="34" charset="-122"/>
                  <a:sym typeface="微软雅黑" pitchFamily="34" charset="-122"/>
                </a:rPr>
                <a:t>02</a:t>
              </a:r>
              <a:endParaRPr lang="zh-CN" altLang="en-US" sz="18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36" name="组合 35">
            <a:extLst>
              <a:ext uri="{FF2B5EF4-FFF2-40B4-BE49-F238E27FC236}">
                <a16:creationId xmlns:a16="http://schemas.microsoft.com/office/drawing/2014/main" xmlns="" id="{4AD827A8-1A68-44AE-8921-812F6139DD1F}"/>
              </a:ext>
            </a:extLst>
          </p:cNvPr>
          <p:cNvGrpSpPr/>
          <p:nvPr/>
        </p:nvGrpSpPr>
        <p:grpSpPr>
          <a:xfrm>
            <a:off x="6294292" y="3392524"/>
            <a:ext cx="1796897" cy="755297"/>
            <a:chOff x="1742396" y="4532321"/>
            <a:chExt cx="2395863" cy="1007063"/>
          </a:xfrm>
        </p:grpSpPr>
        <p:sp>
          <p:nvSpPr>
            <p:cNvPr id="34" name="文本框 33">
              <a:extLst>
                <a:ext uri="{FF2B5EF4-FFF2-40B4-BE49-F238E27FC236}">
                  <a16:creationId xmlns:a16="http://schemas.microsoft.com/office/drawing/2014/main" xmlns="" id="{94D3DE02-404A-4012-9755-25A1EB45CECD}"/>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FA63DF36-3484-482E-831C-EB3D553812C7}"/>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a:extLst>
              <a:ext uri="{FF2B5EF4-FFF2-40B4-BE49-F238E27FC236}">
                <a16:creationId xmlns:a16="http://schemas.microsoft.com/office/drawing/2014/main" xmlns="" id="{400099C5-854A-4686-9D78-A66FB6596F05}"/>
              </a:ext>
            </a:extLst>
          </p:cNvPr>
          <p:cNvGrpSpPr/>
          <p:nvPr/>
        </p:nvGrpSpPr>
        <p:grpSpPr>
          <a:xfrm>
            <a:off x="2921084" y="3392524"/>
            <a:ext cx="1796897" cy="755297"/>
            <a:chOff x="1742396" y="4532321"/>
            <a:chExt cx="2395863" cy="1007063"/>
          </a:xfrm>
        </p:grpSpPr>
        <p:sp>
          <p:nvSpPr>
            <p:cNvPr id="38" name="文本框 37">
              <a:extLst>
                <a:ext uri="{FF2B5EF4-FFF2-40B4-BE49-F238E27FC236}">
                  <a16:creationId xmlns:a16="http://schemas.microsoft.com/office/drawing/2014/main" xmlns="" id="{F80CF0FF-7135-4AAF-8DCA-F66A6EDF47D8}"/>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77965EC4-E76B-4CB7-88F8-6033154B1F9F}"/>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a:extLst>
              <a:ext uri="{FF2B5EF4-FFF2-40B4-BE49-F238E27FC236}">
                <a16:creationId xmlns:a16="http://schemas.microsoft.com/office/drawing/2014/main" xmlns="" id="{F0760A3B-7501-4D0B-B971-3DF6D6005832}"/>
              </a:ext>
            </a:extLst>
          </p:cNvPr>
          <p:cNvGrpSpPr/>
          <p:nvPr/>
        </p:nvGrpSpPr>
        <p:grpSpPr>
          <a:xfrm>
            <a:off x="4575364" y="3392524"/>
            <a:ext cx="1796897" cy="755297"/>
            <a:chOff x="1742396" y="4532321"/>
            <a:chExt cx="2395863" cy="1007063"/>
          </a:xfrm>
        </p:grpSpPr>
        <p:sp>
          <p:nvSpPr>
            <p:cNvPr id="41" name="文本框 40">
              <a:extLst>
                <a:ext uri="{FF2B5EF4-FFF2-40B4-BE49-F238E27FC236}">
                  <a16:creationId xmlns:a16="http://schemas.microsoft.com/office/drawing/2014/main" xmlns="" id="{454159F4-3CE6-479A-B709-78D4ADEA5189}"/>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C3F50A3D-8CF5-405D-BE90-F81670FB8F1F}"/>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xmlns="" id="{76E0B52C-0A0E-4230-AA76-EE86D38D4877}"/>
              </a:ext>
            </a:extLst>
          </p:cNvPr>
          <p:cNvGrpSpPr/>
          <p:nvPr/>
        </p:nvGrpSpPr>
        <p:grpSpPr>
          <a:xfrm>
            <a:off x="1315609" y="3392524"/>
            <a:ext cx="1796897" cy="755297"/>
            <a:chOff x="1742396" y="4532321"/>
            <a:chExt cx="2395863" cy="1007063"/>
          </a:xfrm>
        </p:grpSpPr>
        <p:sp>
          <p:nvSpPr>
            <p:cNvPr id="44" name="文本框 43">
              <a:extLst>
                <a:ext uri="{FF2B5EF4-FFF2-40B4-BE49-F238E27FC236}">
                  <a16:creationId xmlns:a16="http://schemas.microsoft.com/office/drawing/2014/main" xmlns="" id="{DD365C52-5A9C-4487-8CA6-01B7C783FCD3}"/>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xmlns="" id="{3F5863B4-5509-4CF5-A753-7B5DD9A5DF96}"/>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354027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7" name="Text Placeholder 3"/>
          <p:cNvSpPr txBox="1">
            <a:spLocks/>
          </p:cNvSpPr>
          <p:nvPr>
            <p:custDataLst>
              <p:tags r:id="rId1"/>
            </p:custDataLst>
          </p:nvPr>
        </p:nvSpPr>
        <p:spPr bwMode="auto">
          <a:xfrm>
            <a:off x="2339457" y="1490039"/>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8625" b="1" dirty="0" smtClean="0">
                <a:solidFill>
                  <a:srgbClr val="3B8DE9"/>
                </a:solidFill>
                <a:latin typeface="Arial" panose="020B0604020202020204" pitchFamily="34" charset="0"/>
                <a:cs typeface="Arial" panose="020B0604020202020204" pitchFamily="34" charset="0"/>
              </a:rPr>
              <a:t>03</a:t>
            </a:r>
            <a:endParaRPr lang="en-US" altLang="zh-CN" sz="8625" b="1" dirty="0">
              <a:solidFill>
                <a:srgbClr val="3B8DE9"/>
              </a:solidFill>
              <a:latin typeface="Arial" panose="020B0604020202020204" pitchFamily="34" charset="0"/>
              <a:cs typeface="Arial" panose="020B0604020202020204" pitchFamily="34" charset="0"/>
            </a:endParaRPr>
          </a:p>
        </p:txBody>
      </p:sp>
      <p:sp>
        <p:nvSpPr>
          <p:cNvPr id="30" name="文本框 16"/>
          <p:cNvSpPr txBox="1">
            <a:spLocks noChangeArrowheads="1"/>
          </p:cNvSpPr>
          <p:nvPr>
            <p:custDataLst>
              <p:tags r:id="rId2"/>
            </p:custDataLst>
          </p:nvPr>
        </p:nvSpPr>
        <p:spPr bwMode="auto">
          <a:xfrm>
            <a:off x="3495553" y="2097258"/>
            <a:ext cx="3774281"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700" b="1">
                <a:solidFill>
                  <a:srgbClr val="3B8DE9"/>
                </a:solidFill>
                <a:latin typeface="微软雅黑" panose="020B0503020204020204" pitchFamily="34" charset="-122"/>
                <a:ea typeface="微软雅黑" panose="020B0503020204020204" pitchFamily="34" charset="-122"/>
              </a:rPr>
              <a:t>LOREM IPSUM DOLOR</a:t>
            </a:r>
            <a:endParaRPr lang="zh-CN" altLang="en-US" sz="2700" b="1">
              <a:solidFill>
                <a:srgbClr val="3B8DE9"/>
              </a:solidFill>
              <a:latin typeface="微软雅黑" panose="020B0503020204020204" pitchFamily="34" charset="-122"/>
              <a:ea typeface="微软雅黑" panose="020B0503020204020204" pitchFamily="34" charset="-122"/>
            </a:endParaRPr>
          </a:p>
        </p:txBody>
      </p:sp>
      <p:sp>
        <p:nvSpPr>
          <p:cNvPr id="33" name="文本框 17"/>
          <p:cNvSpPr txBox="1">
            <a:spLocks noChangeArrowheads="1"/>
          </p:cNvSpPr>
          <p:nvPr>
            <p:custDataLst>
              <p:tags r:id="rId3"/>
            </p:custDataLst>
          </p:nvPr>
        </p:nvSpPr>
        <p:spPr bwMode="auto">
          <a:xfrm>
            <a:off x="3520556" y="1659108"/>
            <a:ext cx="17075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i="1" dirty="0">
                <a:solidFill>
                  <a:srgbClr val="3B8DE9"/>
                </a:solidFill>
                <a:latin typeface="Arial" panose="020B0604020202020204" pitchFamily="34" charset="0"/>
                <a:ea typeface="Meiryo UI" panose="020B0604030504040204" pitchFamily="34" charset="-128"/>
                <a:cs typeface="Arial" panose="020B0604020202020204" pitchFamily="34" charset="0"/>
              </a:rPr>
              <a:t>Part </a:t>
            </a:r>
            <a:r>
              <a:rPr lang="en-US" altLang="zh-CN" sz="2400" b="1" i="1" dirty="0" smtClean="0">
                <a:solidFill>
                  <a:srgbClr val="3B8DE9"/>
                </a:solidFill>
                <a:latin typeface="Arial" panose="020B0604020202020204" pitchFamily="34" charset="0"/>
                <a:ea typeface="Meiryo UI" panose="020B0604030504040204" pitchFamily="34" charset="-128"/>
                <a:cs typeface="Arial" panose="020B0604020202020204" pitchFamily="34" charset="0"/>
              </a:rPr>
              <a:t>Three</a:t>
            </a:r>
            <a:endParaRPr lang="zh-CN" altLang="en-US" sz="2400" b="1" i="1" dirty="0">
              <a:solidFill>
                <a:srgbClr val="3B8DE9"/>
              </a:solidFill>
              <a:latin typeface="Arial" panose="020B0604020202020204" pitchFamily="34" charset="0"/>
              <a:ea typeface="Meiryo UI" panose="020B0604030504040204" pitchFamily="34" charset="-128"/>
              <a:cs typeface="Arial" panose="020B0604020202020204" pitchFamily="34" charset="0"/>
            </a:endParaRPr>
          </a:p>
        </p:txBody>
      </p:sp>
      <p:sp>
        <p:nvSpPr>
          <p:cNvPr id="34" name="等腰三角形 33"/>
          <p:cNvSpPr/>
          <p:nvPr>
            <p:custDataLst>
              <p:tags r:id="rId4"/>
            </p:custDataLst>
          </p:nvPr>
        </p:nvSpPr>
        <p:spPr>
          <a:xfrm rot="9233090">
            <a:off x="2854297" y="1517340"/>
            <a:ext cx="200025" cy="172641"/>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5" name="等腰三角形 34"/>
          <p:cNvSpPr/>
          <p:nvPr>
            <p:custDataLst>
              <p:tags r:id="rId5"/>
            </p:custDataLst>
          </p:nvPr>
        </p:nvSpPr>
        <p:spPr>
          <a:xfrm rot="15569576">
            <a:off x="1785801" y="2006111"/>
            <a:ext cx="297656" cy="257175"/>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6" name="等腰三角形 35"/>
          <p:cNvSpPr/>
          <p:nvPr>
            <p:custDataLst>
              <p:tags r:id="rId6"/>
            </p:custDataLst>
          </p:nvPr>
        </p:nvSpPr>
        <p:spPr>
          <a:xfrm rot="21371394">
            <a:off x="2491156" y="1030376"/>
            <a:ext cx="200025" cy="172640"/>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2" name="等腰三角形 41"/>
          <p:cNvSpPr/>
          <p:nvPr>
            <p:custDataLst>
              <p:tags r:id="rId7"/>
            </p:custDataLst>
          </p:nvPr>
        </p:nvSpPr>
        <p:spPr>
          <a:xfrm rot="18210217">
            <a:off x="2184571" y="1298861"/>
            <a:ext cx="95250" cy="82153"/>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3" name="等腰三角形 42"/>
          <p:cNvSpPr/>
          <p:nvPr>
            <p:custDataLst>
              <p:tags r:id="rId8"/>
            </p:custDataLst>
          </p:nvPr>
        </p:nvSpPr>
        <p:spPr>
          <a:xfrm rot="8748521">
            <a:off x="2453057" y="1412565"/>
            <a:ext cx="96440" cy="82154"/>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cxnSp>
        <p:nvCxnSpPr>
          <p:cNvPr id="44" name="Straight Connector 13"/>
          <p:cNvCxnSpPr>
            <a:cxnSpLocks noChangeShapeType="1"/>
          </p:cNvCxnSpPr>
          <p:nvPr>
            <p:custDataLst>
              <p:tags r:id="rId9"/>
            </p:custDataLst>
          </p:nvPr>
        </p:nvCxnSpPr>
        <p:spPr bwMode="auto">
          <a:xfrm flipH="1">
            <a:off x="2326359" y="2661614"/>
            <a:ext cx="5049441" cy="0"/>
          </a:xfrm>
          <a:prstGeom prst="line">
            <a:avLst/>
          </a:prstGeom>
          <a:noFill/>
          <a:ln w="19050" cap="sq" algn="ctr">
            <a:solidFill>
              <a:srgbClr val="3B8DE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4258839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750" fill="hold"/>
                                        <p:tgtEl>
                                          <p:spTgt spid="34"/>
                                        </p:tgtEl>
                                        <p:attrNameLst>
                                          <p:attrName>ppt_w</p:attrName>
                                        </p:attrNameLst>
                                      </p:cBhvr>
                                      <p:tavLst>
                                        <p:tav tm="0">
                                          <p:val>
                                            <p:fltVal val="0"/>
                                          </p:val>
                                        </p:tav>
                                        <p:tav tm="100000">
                                          <p:val>
                                            <p:strVal val="#ppt_w"/>
                                          </p:val>
                                        </p:tav>
                                      </p:tavLst>
                                    </p:anim>
                                    <p:anim calcmode="lin" valueType="num">
                                      <p:cBhvr>
                                        <p:cTn id="8" dur="750" fill="hold"/>
                                        <p:tgtEl>
                                          <p:spTgt spid="34"/>
                                        </p:tgtEl>
                                        <p:attrNameLst>
                                          <p:attrName>ppt_h</p:attrName>
                                        </p:attrNameLst>
                                      </p:cBhvr>
                                      <p:tavLst>
                                        <p:tav tm="0">
                                          <p:val>
                                            <p:fltVal val="0"/>
                                          </p:val>
                                        </p:tav>
                                        <p:tav tm="100000">
                                          <p:val>
                                            <p:strVal val="#ppt_h"/>
                                          </p:val>
                                        </p:tav>
                                      </p:tavLst>
                                    </p:anim>
                                    <p:animEffect transition="in" filter="fade">
                                      <p:cBhvr>
                                        <p:cTn id="9" dur="75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750" fill="hold"/>
                                        <p:tgtEl>
                                          <p:spTgt spid="35"/>
                                        </p:tgtEl>
                                        <p:attrNameLst>
                                          <p:attrName>ppt_w</p:attrName>
                                        </p:attrNameLst>
                                      </p:cBhvr>
                                      <p:tavLst>
                                        <p:tav tm="0">
                                          <p:val>
                                            <p:fltVal val="0"/>
                                          </p:val>
                                        </p:tav>
                                        <p:tav tm="100000">
                                          <p:val>
                                            <p:strVal val="#ppt_w"/>
                                          </p:val>
                                        </p:tav>
                                      </p:tavLst>
                                    </p:anim>
                                    <p:anim calcmode="lin" valueType="num">
                                      <p:cBhvr>
                                        <p:cTn id="13" dur="750" fill="hold"/>
                                        <p:tgtEl>
                                          <p:spTgt spid="35"/>
                                        </p:tgtEl>
                                        <p:attrNameLst>
                                          <p:attrName>ppt_h</p:attrName>
                                        </p:attrNameLst>
                                      </p:cBhvr>
                                      <p:tavLst>
                                        <p:tav tm="0">
                                          <p:val>
                                            <p:fltVal val="0"/>
                                          </p:val>
                                        </p:tav>
                                        <p:tav tm="100000">
                                          <p:val>
                                            <p:strVal val="#ppt_h"/>
                                          </p:val>
                                        </p:tav>
                                      </p:tavLst>
                                    </p:anim>
                                    <p:animEffect transition="in" filter="fade">
                                      <p:cBhvr>
                                        <p:cTn id="14" dur="75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750" fill="hold"/>
                                        <p:tgtEl>
                                          <p:spTgt spid="42"/>
                                        </p:tgtEl>
                                        <p:attrNameLst>
                                          <p:attrName>ppt_w</p:attrName>
                                        </p:attrNameLst>
                                      </p:cBhvr>
                                      <p:tavLst>
                                        <p:tav tm="0">
                                          <p:val>
                                            <p:fltVal val="0"/>
                                          </p:val>
                                        </p:tav>
                                        <p:tav tm="100000">
                                          <p:val>
                                            <p:strVal val="#ppt_w"/>
                                          </p:val>
                                        </p:tav>
                                      </p:tavLst>
                                    </p:anim>
                                    <p:anim calcmode="lin" valueType="num">
                                      <p:cBhvr>
                                        <p:cTn id="23" dur="750" fill="hold"/>
                                        <p:tgtEl>
                                          <p:spTgt spid="42"/>
                                        </p:tgtEl>
                                        <p:attrNameLst>
                                          <p:attrName>ppt_h</p:attrName>
                                        </p:attrNameLst>
                                      </p:cBhvr>
                                      <p:tavLst>
                                        <p:tav tm="0">
                                          <p:val>
                                            <p:fltVal val="0"/>
                                          </p:val>
                                        </p:tav>
                                        <p:tav tm="100000">
                                          <p:val>
                                            <p:strVal val="#ppt_h"/>
                                          </p:val>
                                        </p:tav>
                                      </p:tavLst>
                                    </p:anim>
                                    <p:animEffect transition="in" filter="fade">
                                      <p:cBhvr>
                                        <p:cTn id="24" dur="75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750" fill="hold"/>
                                        <p:tgtEl>
                                          <p:spTgt spid="43"/>
                                        </p:tgtEl>
                                        <p:attrNameLst>
                                          <p:attrName>ppt_w</p:attrName>
                                        </p:attrNameLst>
                                      </p:cBhvr>
                                      <p:tavLst>
                                        <p:tav tm="0">
                                          <p:val>
                                            <p:fltVal val="0"/>
                                          </p:val>
                                        </p:tav>
                                        <p:tav tm="100000">
                                          <p:val>
                                            <p:strVal val="#ppt_w"/>
                                          </p:val>
                                        </p:tav>
                                      </p:tavLst>
                                    </p:anim>
                                    <p:anim calcmode="lin" valueType="num">
                                      <p:cBhvr>
                                        <p:cTn id="28" dur="750" fill="hold"/>
                                        <p:tgtEl>
                                          <p:spTgt spid="43"/>
                                        </p:tgtEl>
                                        <p:attrNameLst>
                                          <p:attrName>ppt_h</p:attrName>
                                        </p:attrNameLst>
                                      </p:cBhvr>
                                      <p:tavLst>
                                        <p:tav tm="0">
                                          <p:val>
                                            <p:fltVal val="0"/>
                                          </p:val>
                                        </p:tav>
                                        <p:tav tm="100000">
                                          <p:val>
                                            <p:strVal val="#ppt_h"/>
                                          </p:val>
                                        </p:tav>
                                      </p:tavLst>
                                    </p:anim>
                                    <p:animEffect transition="in" filter="fade">
                                      <p:cBhvr>
                                        <p:cTn id="29" dur="750"/>
                                        <p:tgtEl>
                                          <p:spTgt spid="43"/>
                                        </p:tgtEl>
                                      </p:cBhvr>
                                    </p:animEffect>
                                  </p:childTnLst>
                                </p:cTn>
                              </p:par>
                            </p:childTnLst>
                          </p:cTn>
                        </p:par>
                        <p:par>
                          <p:cTn id="30" fill="hold">
                            <p:stCondLst>
                              <p:cond delay="75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750" fill="hold"/>
                                        <p:tgtEl>
                                          <p:spTgt spid="17"/>
                                        </p:tgtEl>
                                        <p:attrNameLst>
                                          <p:attrName>ppt_w</p:attrName>
                                        </p:attrNameLst>
                                      </p:cBhvr>
                                      <p:tavLst>
                                        <p:tav tm="0">
                                          <p:val>
                                            <p:fltVal val="0"/>
                                          </p:val>
                                        </p:tav>
                                        <p:tav tm="100000">
                                          <p:val>
                                            <p:strVal val="#ppt_w"/>
                                          </p:val>
                                        </p:tav>
                                      </p:tavLst>
                                    </p:anim>
                                    <p:anim calcmode="lin" valueType="num">
                                      <p:cBhvr>
                                        <p:cTn id="34" dur="750" fill="hold"/>
                                        <p:tgtEl>
                                          <p:spTgt spid="17"/>
                                        </p:tgtEl>
                                        <p:attrNameLst>
                                          <p:attrName>ppt_h</p:attrName>
                                        </p:attrNameLst>
                                      </p:cBhvr>
                                      <p:tavLst>
                                        <p:tav tm="0">
                                          <p:val>
                                            <p:fltVal val="0"/>
                                          </p:val>
                                        </p:tav>
                                        <p:tav tm="100000">
                                          <p:val>
                                            <p:strVal val="#ppt_h"/>
                                          </p:val>
                                        </p:tav>
                                      </p:tavLst>
                                    </p:anim>
                                    <p:animEffect transition="in" filter="fade">
                                      <p:cBhvr>
                                        <p:cTn id="35" dur="750"/>
                                        <p:tgtEl>
                                          <p:spTgt spid="17"/>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3" grpId="0"/>
      <p:bldP spid="34" grpId="0" animBg="1"/>
      <p:bldP spid="35" grpId="0" animBg="1"/>
      <p:bldP spid="36" grpId="0" animBg="1"/>
      <p:bldP spid="42" grpId="0"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69">
            <a:extLst>
              <a:ext uri="{FF2B5EF4-FFF2-40B4-BE49-F238E27FC236}">
                <a16:creationId xmlns:a16="http://schemas.microsoft.com/office/drawing/2014/main" xmlns="" id="{EBF2C43C-1A58-4A39-9CA1-6136DFD3BF84}"/>
              </a:ext>
            </a:extLst>
          </p:cNvPr>
          <p:cNvSpPr txBox="1"/>
          <p:nvPr/>
        </p:nvSpPr>
        <p:spPr>
          <a:xfrm>
            <a:off x="6508094" y="1531884"/>
            <a:ext cx="1723549" cy="323165"/>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xmlns="" id="{0938950C-5FB1-421E-8C4E-4E75253849AA}"/>
              </a:ext>
            </a:extLst>
          </p:cNvPr>
          <p:cNvSpPr/>
          <p:nvPr/>
        </p:nvSpPr>
        <p:spPr>
          <a:xfrm>
            <a:off x="6508094" y="1825517"/>
            <a:ext cx="1796897" cy="461665"/>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文本框 71">
            <a:extLst>
              <a:ext uri="{FF2B5EF4-FFF2-40B4-BE49-F238E27FC236}">
                <a16:creationId xmlns:a16="http://schemas.microsoft.com/office/drawing/2014/main" xmlns="" id="{7F059C16-227F-4D4E-A27D-C0414FC02A46}"/>
              </a:ext>
            </a:extLst>
          </p:cNvPr>
          <p:cNvSpPr txBox="1"/>
          <p:nvPr/>
        </p:nvSpPr>
        <p:spPr>
          <a:xfrm>
            <a:off x="6508094" y="3153856"/>
            <a:ext cx="1723549" cy="323165"/>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73" name="矩形 72">
            <a:extLst>
              <a:ext uri="{FF2B5EF4-FFF2-40B4-BE49-F238E27FC236}">
                <a16:creationId xmlns:a16="http://schemas.microsoft.com/office/drawing/2014/main" xmlns="" id="{CC23810C-C2CB-477D-B458-10FE6CC9AD68}"/>
              </a:ext>
            </a:extLst>
          </p:cNvPr>
          <p:cNvSpPr/>
          <p:nvPr/>
        </p:nvSpPr>
        <p:spPr>
          <a:xfrm>
            <a:off x="6508094" y="3447489"/>
            <a:ext cx="1796897" cy="461665"/>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文本框 73">
            <a:extLst>
              <a:ext uri="{FF2B5EF4-FFF2-40B4-BE49-F238E27FC236}">
                <a16:creationId xmlns:a16="http://schemas.microsoft.com/office/drawing/2014/main" xmlns="" id="{407999C3-1D2A-4A99-BAFA-C5716AC5BE00}"/>
              </a:ext>
            </a:extLst>
          </p:cNvPr>
          <p:cNvSpPr txBox="1"/>
          <p:nvPr/>
        </p:nvSpPr>
        <p:spPr>
          <a:xfrm>
            <a:off x="805650" y="3153856"/>
            <a:ext cx="1723550" cy="323165"/>
          </a:xfrm>
          <a:prstGeom prst="rect">
            <a:avLst/>
          </a:prstGeom>
          <a:noFill/>
        </p:spPr>
        <p:txBody>
          <a:bodyPr wrap="none" rtlCol="0">
            <a:spAutoFit/>
          </a:bodyPr>
          <a:lstStyle/>
          <a:p>
            <a:pPr algn="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75" name="矩形 74">
            <a:extLst>
              <a:ext uri="{FF2B5EF4-FFF2-40B4-BE49-F238E27FC236}">
                <a16:creationId xmlns:a16="http://schemas.microsoft.com/office/drawing/2014/main" xmlns="" id="{8FD7D03F-1BFC-4130-81B3-0BC00D01561D}"/>
              </a:ext>
            </a:extLst>
          </p:cNvPr>
          <p:cNvSpPr/>
          <p:nvPr/>
        </p:nvSpPr>
        <p:spPr>
          <a:xfrm>
            <a:off x="732304" y="3447489"/>
            <a:ext cx="1796897" cy="461665"/>
          </a:xfrm>
          <a:prstGeom prst="rect">
            <a:avLst/>
          </a:prstGeom>
        </p:spPr>
        <p:txBody>
          <a:bodyPr wrap="square">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27D24082-B6CF-412E-BB2A-163F4D60BC8A}"/>
              </a:ext>
            </a:extLst>
          </p:cNvPr>
          <p:cNvGrpSpPr/>
          <p:nvPr/>
        </p:nvGrpSpPr>
        <p:grpSpPr>
          <a:xfrm>
            <a:off x="732304" y="1539769"/>
            <a:ext cx="1796897" cy="755297"/>
            <a:chOff x="976404" y="2053024"/>
            <a:chExt cx="2395863" cy="1007063"/>
          </a:xfrm>
        </p:grpSpPr>
        <p:sp>
          <p:nvSpPr>
            <p:cNvPr id="76" name="文本框 75">
              <a:extLst>
                <a:ext uri="{FF2B5EF4-FFF2-40B4-BE49-F238E27FC236}">
                  <a16:creationId xmlns:a16="http://schemas.microsoft.com/office/drawing/2014/main" xmlns="" id="{37EAD175-8529-48A6-B744-86C74134ECB8}"/>
                </a:ext>
              </a:extLst>
            </p:cNvPr>
            <p:cNvSpPr txBox="1"/>
            <p:nvPr/>
          </p:nvSpPr>
          <p:spPr>
            <a:xfrm>
              <a:off x="1074200" y="2053024"/>
              <a:ext cx="2298067" cy="430887"/>
            </a:xfrm>
            <a:prstGeom prst="rect">
              <a:avLst/>
            </a:prstGeom>
            <a:noFill/>
          </p:spPr>
          <p:txBody>
            <a:bodyPr wrap="none" rtlCol="0">
              <a:spAutoFit/>
            </a:bodyPr>
            <a:lstStyle/>
            <a:p>
              <a:pPr algn="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77" name="矩形 76">
              <a:extLst>
                <a:ext uri="{FF2B5EF4-FFF2-40B4-BE49-F238E27FC236}">
                  <a16:creationId xmlns:a16="http://schemas.microsoft.com/office/drawing/2014/main" xmlns="" id="{152E1FF4-3A9C-470A-8412-1626BD8E4B43}"/>
                </a:ext>
              </a:extLst>
            </p:cNvPr>
            <p:cNvSpPr/>
            <p:nvPr/>
          </p:nvSpPr>
          <p:spPr>
            <a:xfrm>
              <a:off x="976404" y="2444533"/>
              <a:ext cx="2395863" cy="615554"/>
            </a:xfrm>
            <a:prstGeom prst="rect">
              <a:avLst/>
            </a:prstGeom>
          </p:spPr>
          <p:txBody>
            <a:bodyPr wrap="square">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78" name="图片 77">
            <a:extLst>
              <a:ext uri="{FF2B5EF4-FFF2-40B4-BE49-F238E27FC236}">
                <a16:creationId xmlns:a16="http://schemas.microsoft.com/office/drawing/2014/main" xmlns="" id="{3036E78F-A92F-4865-B0A9-BB7798F659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9158" y="1287530"/>
            <a:ext cx="1726382" cy="1286994"/>
          </a:xfrm>
          <a:prstGeom prst="rect">
            <a:avLst/>
          </a:prstGeom>
        </p:spPr>
      </p:pic>
      <p:pic>
        <p:nvPicPr>
          <p:cNvPr id="79" name="图片 78">
            <a:extLst>
              <a:ext uri="{FF2B5EF4-FFF2-40B4-BE49-F238E27FC236}">
                <a16:creationId xmlns:a16="http://schemas.microsoft.com/office/drawing/2014/main" xmlns="" id="{76B78896-6615-4E3B-ACCE-3ED6F4CB4A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6305" y="1287530"/>
            <a:ext cx="1696669" cy="1286993"/>
          </a:xfrm>
          <a:prstGeom prst="rect">
            <a:avLst/>
          </a:prstGeom>
        </p:spPr>
      </p:pic>
      <p:pic>
        <p:nvPicPr>
          <p:cNvPr id="80" name="图片 79">
            <a:extLst>
              <a:ext uri="{FF2B5EF4-FFF2-40B4-BE49-F238E27FC236}">
                <a16:creationId xmlns:a16="http://schemas.microsoft.com/office/drawing/2014/main" xmlns="" id="{6525453E-4FF5-44A2-9297-A9CB1079D8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4319" y="2743824"/>
            <a:ext cx="1741220" cy="1407332"/>
          </a:xfrm>
          <a:prstGeom prst="rect">
            <a:avLst/>
          </a:prstGeom>
        </p:spPr>
      </p:pic>
      <p:pic>
        <p:nvPicPr>
          <p:cNvPr id="81" name="图片 80">
            <a:extLst>
              <a:ext uri="{FF2B5EF4-FFF2-40B4-BE49-F238E27FC236}">
                <a16:creationId xmlns:a16="http://schemas.microsoft.com/office/drawing/2014/main" xmlns="" id="{ECD596E1-7B2A-4269-905A-29DB67DA8D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6305" y="2743823"/>
            <a:ext cx="1696668" cy="1407332"/>
          </a:xfrm>
          <a:prstGeom prst="rect">
            <a:avLst/>
          </a:prstGeom>
        </p:spPr>
      </p:pic>
    </p:spTree>
    <p:extLst>
      <p:ext uri="{BB962C8B-B14F-4D97-AF65-F5344CB8AC3E}">
        <p14:creationId xmlns:p14="http://schemas.microsoft.com/office/powerpoint/2010/main" val="42091323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500" fill="hold"/>
                                        <p:tgtEl>
                                          <p:spTgt spid="70"/>
                                        </p:tgtEl>
                                        <p:attrNameLst>
                                          <p:attrName>ppt_x</p:attrName>
                                        </p:attrNameLst>
                                      </p:cBhvr>
                                      <p:tavLst>
                                        <p:tav tm="0">
                                          <p:val>
                                            <p:strVal val="1+#ppt_w/2"/>
                                          </p:val>
                                        </p:tav>
                                        <p:tav tm="100000">
                                          <p:val>
                                            <p:strVal val="#ppt_x"/>
                                          </p:val>
                                        </p:tav>
                                      </p:tavLst>
                                    </p:anim>
                                    <p:anim calcmode="lin" valueType="num">
                                      <p:cBhvr additive="base">
                                        <p:cTn id="13" dur="500" fill="hold"/>
                                        <p:tgtEl>
                                          <p:spTgt spid="7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500" fill="hold"/>
                                        <p:tgtEl>
                                          <p:spTgt spid="71"/>
                                        </p:tgtEl>
                                        <p:attrNameLst>
                                          <p:attrName>ppt_x</p:attrName>
                                        </p:attrNameLst>
                                      </p:cBhvr>
                                      <p:tavLst>
                                        <p:tav tm="0">
                                          <p:val>
                                            <p:strVal val="1+#ppt_w/2"/>
                                          </p:val>
                                        </p:tav>
                                        <p:tav tm="100000">
                                          <p:val>
                                            <p:strVal val="#ppt_x"/>
                                          </p:val>
                                        </p:tav>
                                      </p:tavLst>
                                    </p:anim>
                                    <p:anim calcmode="lin" valueType="num">
                                      <p:cBhvr additive="base">
                                        <p:cTn id="17" dur="500" fill="hold"/>
                                        <p:tgtEl>
                                          <p:spTgt spid="7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fill="hold"/>
                                        <p:tgtEl>
                                          <p:spTgt spid="74"/>
                                        </p:tgtEl>
                                        <p:attrNameLst>
                                          <p:attrName>ppt_x</p:attrName>
                                        </p:attrNameLst>
                                      </p:cBhvr>
                                      <p:tavLst>
                                        <p:tav tm="0">
                                          <p:val>
                                            <p:strVal val="0-#ppt_w/2"/>
                                          </p:val>
                                        </p:tav>
                                        <p:tav tm="100000">
                                          <p:val>
                                            <p:strVal val="#ppt_x"/>
                                          </p:val>
                                        </p:tav>
                                      </p:tavLst>
                                    </p:anim>
                                    <p:anim calcmode="lin" valueType="num">
                                      <p:cBhvr additive="base">
                                        <p:cTn id="22" dur="500" fill="hold"/>
                                        <p:tgtEl>
                                          <p:spTgt spid="7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500" fill="hold"/>
                                        <p:tgtEl>
                                          <p:spTgt spid="75"/>
                                        </p:tgtEl>
                                        <p:attrNameLst>
                                          <p:attrName>ppt_x</p:attrName>
                                        </p:attrNameLst>
                                      </p:cBhvr>
                                      <p:tavLst>
                                        <p:tav tm="0">
                                          <p:val>
                                            <p:strVal val="0-#ppt_w/2"/>
                                          </p:val>
                                        </p:tav>
                                        <p:tav tm="100000">
                                          <p:val>
                                            <p:strVal val="#ppt_x"/>
                                          </p:val>
                                        </p:tav>
                                      </p:tavLst>
                                    </p:anim>
                                    <p:anim calcmode="lin" valueType="num">
                                      <p:cBhvr additive="base">
                                        <p:cTn id="26" dur="500" fill="hold"/>
                                        <p:tgtEl>
                                          <p:spTgt spid="75"/>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additive="base">
                                        <p:cTn id="30" dur="500" fill="hold"/>
                                        <p:tgtEl>
                                          <p:spTgt spid="72"/>
                                        </p:tgtEl>
                                        <p:attrNameLst>
                                          <p:attrName>ppt_x</p:attrName>
                                        </p:attrNameLst>
                                      </p:cBhvr>
                                      <p:tavLst>
                                        <p:tav tm="0">
                                          <p:val>
                                            <p:strVal val="1+#ppt_w/2"/>
                                          </p:val>
                                        </p:tav>
                                        <p:tav tm="100000">
                                          <p:val>
                                            <p:strVal val="#ppt_x"/>
                                          </p:val>
                                        </p:tav>
                                      </p:tavLst>
                                    </p:anim>
                                    <p:anim calcmode="lin" valueType="num">
                                      <p:cBhvr additive="base">
                                        <p:cTn id="31" dur="500" fill="hold"/>
                                        <p:tgtEl>
                                          <p:spTgt spid="72"/>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fill="hold"/>
                                        <p:tgtEl>
                                          <p:spTgt spid="73"/>
                                        </p:tgtEl>
                                        <p:attrNameLst>
                                          <p:attrName>ppt_x</p:attrName>
                                        </p:attrNameLst>
                                      </p:cBhvr>
                                      <p:tavLst>
                                        <p:tav tm="0">
                                          <p:val>
                                            <p:strVal val="1+#ppt_w/2"/>
                                          </p:val>
                                        </p:tav>
                                        <p:tav tm="100000">
                                          <p:val>
                                            <p:strVal val="#ppt_x"/>
                                          </p:val>
                                        </p:tav>
                                      </p:tavLst>
                                    </p:anim>
                                    <p:anim calcmode="lin" valueType="num">
                                      <p:cBhvr additive="base">
                                        <p:cTn id="35"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xmlns="" id="{C030AAE3-DABE-433A-99DE-7200B269AD33}"/>
              </a:ext>
            </a:extLst>
          </p:cNvPr>
          <p:cNvSpPr>
            <a:spLocks/>
          </p:cNvSpPr>
          <p:nvPr/>
        </p:nvSpPr>
        <p:spPr bwMode="auto">
          <a:xfrm>
            <a:off x="4048015" y="2306717"/>
            <a:ext cx="410280" cy="1835185"/>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27119" tIns="13560" rIns="27119" bIns="13560" numCol="1" anchor="t" anchorCtr="0" compatLnSpc="1">
            <a:prstTxWarp prst="textNoShape">
              <a:avLst/>
            </a:prstTxWarp>
          </a:bodyPr>
          <a:lstStyle/>
          <a:p>
            <a:pPr>
              <a:lnSpc>
                <a:spcPct val="120000"/>
              </a:lnSpc>
            </a:pPr>
            <a:endParaRPr lang="en-US" sz="1187">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a:extLst>
              <a:ext uri="{FF2B5EF4-FFF2-40B4-BE49-F238E27FC236}">
                <a16:creationId xmlns:a16="http://schemas.microsoft.com/office/drawing/2014/main" xmlns="" id="{A19CDAF3-D046-4068-A647-E690E5067469}"/>
              </a:ext>
            </a:extLst>
          </p:cNvPr>
          <p:cNvSpPr>
            <a:spLocks/>
          </p:cNvSpPr>
          <p:nvPr/>
        </p:nvSpPr>
        <p:spPr bwMode="auto">
          <a:xfrm>
            <a:off x="4447748" y="1666511"/>
            <a:ext cx="1592604" cy="1419632"/>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7119" tIns="13560" rIns="27119" bIns="13560" numCol="1" anchor="t" anchorCtr="0" compatLnSpc="1">
            <a:prstTxWarp prst="textNoShape">
              <a:avLst/>
            </a:prstTxWarp>
          </a:bodyPr>
          <a:lstStyle/>
          <a:p>
            <a:pPr>
              <a:lnSpc>
                <a:spcPct val="120000"/>
              </a:lnSpc>
            </a:pPr>
            <a:endParaRPr lang="en-US" sz="1187">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7">
            <a:extLst>
              <a:ext uri="{FF2B5EF4-FFF2-40B4-BE49-F238E27FC236}">
                <a16:creationId xmlns:a16="http://schemas.microsoft.com/office/drawing/2014/main" xmlns="" id="{9971237D-666C-4D72-844B-4A7B6A799436}"/>
              </a:ext>
            </a:extLst>
          </p:cNvPr>
          <p:cNvSpPr>
            <a:spLocks/>
          </p:cNvSpPr>
          <p:nvPr/>
        </p:nvSpPr>
        <p:spPr bwMode="auto">
          <a:xfrm>
            <a:off x="2853035" y="1666511"/>
            <a:ext cx="1594713" cy="1419632"/>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7119" tIns="13560" rIns="27119" bIns="13560" numCol="1" anchor="t" anchorCtr="0" compatLnSpc="1">
            <a:prstTxWarp prst="textNoShape">
              <a:avLst/>
            </a:prstTxWarp>
          </a:bodyPr>
          <a:lstStyle/>
          <a:p>
            <a:pPr>
              <a:lnSpc>
                <a:spcPct val="120000"/>
              </a:lnSpc>
            </a:pPr>
            <a:endParaRPr lang="en-US" sz="1187">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8">
            <a:extLst>
              <a:ext uri="{FF2B5EF4-FFF2-40B4-BE49-F238E27FC236}">
                <a16:creationId xmlns:a16="http://schemas.microsoft.com/office/drawing/2014/main" xmlns="" id="{6E0EDA52-28ED-46D1-82F8-43051CC174F4}"/>
              </a:ext>
            </a:extLst>
          </p:cNvPr>
          <p:cNvSpPr>
            <a:spLocks/>
          </p:cNvSpPr>
          <p:nvPr/>
        </p:nvSpPr>
        <p:spPr bwMode="auto">
          <a:xfrm>
            <a:off x="3648283" y="1666512"/>
            <a:ext cx="796302" cy="1414358"/>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7119" tIns="13560" rIns="27119" bIns="13560" numCol="1" anchor="t" anchorCtr="0" compatLnSpc="1">
            <a:prstTxWarp prst="textNoShape">
              <a:avLst/>
            </a:prstTxWarp>
          </a:bodyPr>
          <a:lstStyle/>
          <a:p>
            <a:pPr>
              <a:lnSpc>
                <a:spcPct val="120000"/>
              </a:lnSpc>
            </a:pPr>
            <a:endParaRPr lang="en-US" sz="1187">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9">
            <a:extLst>
              <a:ext uri="{FF2B5EF4-FFF2-40B4-BE49-F238E27FC236}">
                <a16:creationId xmlns:a16="http://schemas.microsoft.com/office/drawing/2014/main" xmlns="" id="{0A804516-EBF2-459F-8BEF-15EFB31F7E12}"/>
              </a:ext>
            </a:extLst>
          </p:cNvPr>
          <p:cNvSpPr>
            <a:spLocks/>
          </p:cNvSpPr>
          <p:nvPr/>
        </p:nvSpPr>
        <p:spPr bwMode="auto">
          <a:xfrm>
            <a:off x="4444584" y="1666511"/>
            <a:ext cx="796302" cy="1419632"/>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7119" tIns="13560" rIns="27119" bIns="13560" numCol="1" anchor="t" anchorCtr="0" compatLnSpc="1">
            <a:prstTxWarp prst="textNoShape">
              <a:avLst/>
            </a:prstTxWarp>
          </a:bodyPr>
          <a:lstStyle/>
          <a:p>
            <a:pPr>
              <a:lnSpc>
                <a:spcPct val="120000"/>
              </a:lnSpc>
            </a:pPr>
            <a:endParaRPr lang="en-US" sz="1187">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xmlns="" id="{631A114E-7339-4D73-83B7-2287129E2249}"/>
              </a:ext>
            </a:extLst>
          </p:cNvPr>
          <p:cNvGrpSpPr/>
          <p:nvPr/>
        </p:nvGrpSpPr>
        <p:grpSpPr>
          <a:xfrm>
            <a:off x="659852" y="1183336"/>
            <a:ext cx="2817064" cy="755297"/>
            <a:chOff x="1049136" y="1882580"/>
            <a:chExt cx="3756085" cy="1007063"/>
          </a:xfrm>
        </p:grpSpPr>
        <p:sp>
          <p:nvSpPr>
            <p:cNvPr id="12" name="Rounded Rectangle 11">
              <a:extLst>
                <a:ext uri="{FF2B5EF4-FFF2-40B4-BE49-F238E27FC236}">
                  <a16:creationId xmlns:a16="http://schemas.microsoft.com/office/drawing/2014/main" xmlns="" id="{E5F8E786-138E-4F04-9961-1B29FE46ADD1}"/>
                </a:ext>
              </a:extLst>
            </p:cNvPr>
            <p:cNvSpPr>
              <a:spLocks noChangeAspect="1"/>
            </p:cNvSpPr>
            <p:nvPr/>
          </p:nvSpPr>
          <p:spPr>
            <a:xfrm>
              <a:off x="4045946" y="1882580"/>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a:extLst>
                <a:ext uri="{FF2B5EF4-FFF2-40B4-BE49-F238E27FC236}">
                  <a16:creationId xmlns:a16="http://schemas.microsoft.com/office/drawing/2014/main" xmlns="" id="{DCC46173-52D0-4E77-8622-E745784CC5E0}"/>
                </a:ext>
              </a:extLst>
            </p:cNvPr>
            <p:cNvSpPr txBox="1"/>
            <p:nvPr/>
          </p:nvSpPr>
          <p:spPr>
            <a:xfrm>
              <a:off x="1433631" y="1882580"/>
              <a:ext cx="2298066" cy="430887"/>
            </a:xfrm>
            <a:prstGeom prst="rect">
              <a:avLst/>
            </a:prstGeom>
            <a:noFill/>
          </p:spPr>
          <p:txBody>
            <a:bodyPr wrap="none" rtlCol="0">
              <a:spAutoFit/>
            </a:bodyPr>
            <a:lstStyle/>
            <a:p>
              <a:pPr algn="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xmlns="" id="{6275BCD5-816B-418E-96D6-904AA2495007}"/>
                </a:ext>
              </a:extLst>
            </p:cNvPr>
            <p:cNvSpPr/>
            <p:nvPr/>
          </p:nvSpPr>
          <p:spPr>
            <a:xfrm>
              <a:off x="1049136" y="2274089"/>
              <a:ext cx="2682561" cy="615554"/>
            </a:xfrm>
            <a:prstGeom prst="rect">
              <a:avLst/>
            </a:prstGeom>
          </p:spPr>
          <p:txBody>
            <a:bodyPr wrap="square">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xmlns="" id="{1B9B76C3-482D-49E8-B6D2-7F58B3C6B18B}"/>
                </a:ext>
              </a:extLst>
            </p:cNvPr>
            <p:cNvSpPr txBox="1"/>
            <p:nvPr/>
          </p:nvSpPr>
          <p:spPr>
            <a:xfrm>
              <a:off x="4153542" y="1981701"/>
              <a:ext cx="622392" cy="615554"/>
            </a:xfrm>
            <a:prstGeom prst="rect">
              <a:avLst/>
            </a:prstGeom>
            <a:noFill/>
          </p:spPr>
          <p:txBody>
            <a:bodyPr wrap="none" rtlCol="0">
              <a:spAutoFit/>
            </a:bodyPr>
            <a:lstStyle/>
            <a:p>
              <a:r>
                <a:rPr lang="en-US" altLang="zh-CN" sz="2400" dirty="0">
                  <a:solidFill>
                    <a:schemeClr val="bg1"/>
                  </a:solidFill>
                  <a:latin typeface="Impact" panose="020B0806030902050204" pitchFamily="34" charset="0"/>
                  <a:ea typeface="微软雅黑" panose="020B0503020204020204" pitchFamily="34" charset="-122"/>
                </a:rPr>
                <a:t>01</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3" name="组合 2">
            <a:extLst>
              <a:ext uri="{FF2B5EF4-FFF2-40B4-BE49-F238E27FC236}">
                <a16:creationId xmlns:a16="http://schemas.microsoft.com/office/drawing/2014/main" xmlns="" id="{965AB6D4-74C2-4A85-9968-77FB0C804FAE}"/>
              </a:ext>
            </a:extLst>
          </p:cNvPr>
          <p:cNvGrpSpPr/>
          <p:nvPr/>
        </p:nvGrpSpPr>
        <p:grpSpPr>
          <a:xfrm>
            <a:off x="5596283" y="1183336"/>
            <a:ext cx="2778460" cy="755297"/>
            <a:chOff x="7631044" y="1882580"/>
            <a:chExt cx="3704613" cy="1007063"/>
          </a:xfrm>
        </p:grpSpPr>
        <p:sp>
          <p:nvSpPr>
            <p:cNvPr id="16" name="Rounded Rectangle 23">
              <a:extLst>
                <a:ext uri="{FF2B5EF4-FFF2-40B4-BE49-F238E27FC236}">
                  <a16:creationId xmlns:a16="http://schemas.microsoft.com/office/drawing/2014/main" xmlns="" id="{863A535B-8FB2-4484-B9EA-CC7F4EFA0D6E}"/>
                </a:ext>
              </a:extLst>
            </p:cNvPr>
            <p:cNvSpPr>
              <a:spLocks noChangeAspect="1"/>
            </p:cNvSpPr>
            <p:nvPr/>
          </p:nvSpPr>
          <p:spPr>
            <a:xfrm>
              <a:off x="7631044" y="1961994"/>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a:extLst>
                <a:ext uri="{FF2B5EF4-FFF2-40B4-BE49-F238E27FC236}">
                  <a16:creationId xmlns:a16="http://schemas.microsoft.com/office/drawing/2014/main" xmlns="" id="{1DBEF633-5854-425B-8CF2-01D0FF5BE8EB}"/>
                </a:ext>
              </a:extLst>
            </p:cNvPr>
            <p:cNvSpPr txBox="1"/>
            <p:nvPr/>
          </p:nvSpPr>
          <p:spPr>
            <a:xfrm>
              <a:off x="8653096" y="1882580"/>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2CF86907-2252-4A9E-B8F5-75075AB64187}"/>
                </a:ext>
              </a:extLst>
            </p:cNvPr>
            <p:cNvSpPr/>
            <p:nvPr/>
          </p:nvSpPr>
          <p:spPr>
            <a:xfrm>
              <a:off x="8653096" y="2274089"/>
              <a:ext cx="2682561" cy="615554"/>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6DC23E27-4744-4AED-A8AD-9943ED6B5DDC}"/>
                </a:ext>
              </a:extLst>
            </p:cNvPr>
            <p:cNvSpPr txBox="1"/>
            <p:nvPr/>
          </p:nvSpPr>
          <p:spPr>
            <a:xfrm>
              <a:off x="7758604" y="2070565"/>
              <a:ext cx="671552" cy="615554"/>
            </a:xfrm>
            <a:prstGeom prst="rect">
              <a:avLst/>
            </a:prstGeom>
            <a:noFill/>
          </p:spPr>
          <p:txBody>
            <a:bodyPr wrap="none" rtlCol="0">
              <a:spAutoFit/>
            </a:bodyPr>
            <a:lstStyle/>
            <a:p>
              <a:r>
                <a:rPr lang="en-US" altLang="zh-CN" sz="2400" dirty="0">
                  <a:solidFill>
                    <a:schemeClr val="bg1"/>
                  </a:solidFill>
                  <a:latin typeface="Impact" panose="020B0806030902050204" pitchFamily="34" charset="0"/>
                  <a:ea typeface="微软雅黑" panose="020B0503020204020204" pitchFamily="34" charset="-122"/>
                </a:rPr>
                <a:t>02</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10" name="组合 9">
            <a:extLst>
              <a:ext uri="{FF2B5EF4-FFF2-40B4-BE49-F238E27FC236}">
                <a16:creationId xmlns:a16="http://schemas.microsoft.com/office/drawing/2014/main" xmlns="" id="{B170479F-C167-4DAC-96B9-D9775C7EC01C}"/>
              </a:ext>
            </a:extLst>
          </p:cNvPr>
          <p:cNvGrpSpPr/>
          <p:nvPr/>
        </p:nvGrpSpPr>
        <p:grpSpPr>
          <a:xfrm>
            <a:off x="659852" y="3397060"/>
            <a:ext cx="2778460" cy="755297"/>
            <a:chOff x="1049136" y="4834212"/>
            <a:chExt cx="3704613" cy="1007063"/>
          </a:xfrm>
        </p:grpSpPr>
        <p:sp>
          <p:nvSpPr>
            <p:cNvPr id="20" name="Rounded Rectangle 27">
              <a:extLst>
                <a:ext uri="{FF2B5EF4-FFF2-40B4-BE49-F238E27FC236}">
                  <a16:creationId xmlns:a16="http://schemas.microsoft.com/office/drawing/2014/main" xmlns="" id="{08C76E0B-2364-4660-BBE1-00F871B18D71}"/>
                </a:ext>
              </a:extLst>
            </p:cNvPr>
            <p:cNvSpPr>
              <a:spLocks noChangeAspect="1"/>
            </p:cNvSpPr>
            <p:nvPr/>
          </p:nvSpPr>
          <p:spPr>
            <a:xfrm>
              <a:off x="3994474" y="4913626"/>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5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a:extLst>
                <a:ext uri="{FF2B5EF4-FFF2-40B4-BE49-F238E27FC236}">
                  <a16:creationId xmlns:a16="http://schemas.microsoft.com/office/drawing/2014/main" xmlns="" id="{6D738BE0-F328-462E-AFAE-EE06BEC14E0E}"/>
                </a:ext>
              </a:extLst>
            </p:cNvPr>
            <p:cNvSpPr txBox="1"/>
            <p:nvPr/>
          </p:nvSpPr>
          <p:spPr>
            <a:xfrm>
              <a:off x="1433631" y="4834212"/>
              <a:ext cx="2298066" cy="430887"/>
            </a:xfrm>
            <a:prstGeom prst="rect">
              <a:avLst/>
            </a:prstGeom>
            <a:noFill/>
          </p:spPr>
          <p:txBody>
            <a:bodyPr wrap="none" rtlCol="0">
              <a:spAutoFit/>
            </a:bodyPr>
            <a:lstStyle/>
            <a:p>
              <a:pPr algn="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xmlns="" id="{D831AAEB-E428-4EFF-A7B5-EC2510E9AF74}"/>
                </a:ext>
              </a:extLst>
            </p:cNvPr>
            <p:cNvSpPr/>
            <p:nvPr/>
          </p:nvSpPr>
          <p:spPr>
            <a:xfrm>
              <a:off x="1049136" y="5225721"/>
              <a:ext cx="2682561" cy="615554"/>
            </a:xfrm>
            <a:prstGeom prst="rect">
              <a:avLst/>
            </a:prstGeom>
          </p:spPr>
          <p:txBody>
            <a:bodyPr wrap="square">
              <a:spAutoFit/>
            </a:bodyPr>
            <a:lstStyle/>
            <a:p>
              <a:pPr algn="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xmlns="" id="{FBCA5EE3-8592-491E-8147-A2F8AF579956}"/>
                </a:ext>
              </a:extLst>
            </p:cNvPr>
            <p:cNvSpPr txBox="1"/>
            <p:nvPr/>
          </p:nvSpPr>
          <p:spPr>
            <a:xfrm>
              <a:off x="4038126" y="5001245"/>
              <a:ext cx="684376" cy="615554"/>
            </a:xfrm>
            <a:prstGeom prst="rect">
              <a:avLst/>
            </a:prstGeom>
            <a:noFill/>
          </p:spPr>
          <p:txBody>
            <a:bodyPr wrap="none" rtlCol="0">
              <a:spAutoFit/>
            </a:bodyPr>
            <a:lstStyle/>
            <a:p>
              <a:r>
                <a:rPr lang="en-US" altLang="zh-CN" sz="2400" dirty="0">
                  <a:solidFill>
                    <a:schemeClr val="bg1"/>
                  </a:solidFill>
                  <a:latin typeface="Impact" panose="020B0806030902050204" pitchFamily="34" charset="0"/>
                  <a:ea typeface="微软雅黑" panose="020B0503020204020204" pitchFamily="34" charset="-122"/>
                </a:rPr>
                <a:t>03</a:t>
              </a:r>
              <a:endParaRPr lang="zh-CN" altLang="en-US" sz="2400" dirty="0">
                <a:solidFill>
                  <a:schemeClr val="bg1"/>
                </a:solidFill>
                <a:latin typeface="Impact" panose="020B0806030902050204" pitchFamily="34" charset="0"/>
                <a:ea typeface="微软雅黑" panose="020B0503020204020204" pitchFamily="34" charset="-122"/>
              </a:endParaRPr>
            </a:p>
          </p:txBody>
        </p:sp>
      </p:grpSp>
      <p:grpSp>
        <p:nvGrpSpPr>
          <p:cNvPr id="11" name="组合 10">
            <a:extLst>
              <a:ext uri="{FF2B5EF4-FFF2-40B4-BE49-F238E27FC236}">
                <a16:creationId xmlns:a16="http://schemas.microsoft.com/office/drawing/2014/main" xmlns="" id="{3D8215BB-936C-401F-9316-B530D478C85C}"/>
              </a:ext>
            </a:extLst>
          </p:cNvPr>
          <p:cNvGrpSpPr/>
          <p:nvPr/>
        </p:nvGrpSpPr>
        <p:grpSpPr>
          <a:xfrm>
            <a:off x="5596283" y="3397060"/>
            <a:ext cx="2778460" cy="755297"/>
            <a:chOff x="7631044" y="4834212"/>
            <a:chExt cx="3704613" cy="1007063"/>
          </a:xfrm>
        </p:grpSpPr>
        <p:sp>
          <p:nvSpPr>
            <p:cNvPr id="24" name="Rounded Rectangle 16">
              <a:extLst>
                <a:ext uri="{FF2B5EF4-FFF2-40B4-BE49-F238E27FC236}">
                  <a16:creationId xmlns:a16="http://schemas.microsoft.com/office/drawing/2014/main" xmlns="" id="{212AB451-E8C0-4864-97E2-D4B21A3B1097}"/>
                </a:ext>
              </a:extLst>
            </p:cNvPr>
            <p:cNvSpPr>
              <a:spLocks noChangeAspect="1"/>
            </p:cNvSpPr>
            <p:nvPr/>
          </p:nvSpPr>
          <p:spPr>
            <a:xfrm>
              <a:off x="7631044" y="4834212"/>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2">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a:extLst>
                <a:ext uri="{FF2B5EF4-FFF2-40B4-BE49-F238E27FC236}">
                  <a16:creationId xmlns:a16="http://schemas.microsoft.com/office/drawing/2014/main" xmlns="" id="{E2E75974-9E29-4BB6-B907-9F41CF910968}"/>
                </a:ext>
              </a:extLst>
            </p:cNvPr>
            <p:cNvSpPr txBox="1"/>
            <p:nvPr/>
          </p:nvSpPr>
          <p:spPr>
            <a:xfrm>
              <a:off x="8653096" y="4834212"/>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5BFED056-C1B7-403D-B2EB-F246980AF8C3}"/>
                </a:ext>
              </a:extLst>
            </p:cNvPr>
            <p:cNvSpPr/>
            <p:nvPr/>
          </p:nvSpPr>
          <p:spPr>
            <a:xfrm>
              <a:off x="8653096" y="5225721"/>
              <a:ext cx="2682561" cy="615554"/>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xmlns="" id="{32441222-15C9-465B-8FF7-03F2605D743A}"/>
                </a:ext>
              </a:extLst>
            </p:cNvPr>
            <p:cNvSpPr txBox="1"/>
            <p:nvPr/>
          </p:nvSpPr>
          <p:spPr>
            <a:xfrm>
              <a:off x="7699539" y="4923771"/>
              <a:ext cx="671552" cy="615554"/>
            </a:xfrm>
            <a:prstGeom prst="rect">
              <a:avLst/>
            </a:prstGeom>
            <a:noFill/>
          </p:spPr>
          <p:txBody>
            <a:bodyPr wrap="none" rtlCol="0">
              <a:spAutoFit/>
            </a:bodyPr>
            <a:lstStyle/>
            <a:p>
              <a:r>
                <a:rPr lang="en-US" altLang="zh-CN" sz="2400" dirty="0">
                  <a:solidFill>
                    <a:schemeClr val="bg1"/>
                  </a:solidFill>
                  <a:latin typeface="Impact" panose="020B0806030902050204" pitchFamily="34" charset="0"/>
                  <a:ea typeface="微软雅黑" panose="020B0503020204020204" pitchFamily="34" charset="-122"/>
                </a:rPr>
                <a:t>04</a:t>
              </a:r>
              <a:endParaRPr lang="zh-CN" altLang="en-US" sz="24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8983657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饼形 171">
            <a:extLst>
              <a:ext uri="{FF2B5EF4-FFF2-40B4-BE49-F238E27FC236}">
                <a16:creationId xmlns:a16="http://schemas.microsoft.com/office/drawing/2014/main" xmlns="" id="{DBD69694-E1BA-4613-AA67-2425E05C97AE}"/>
              </a:ext>
            </a:extLst>
          </p:cNvPr>
          <p:cNvSpPr/>
          <p:nvPr/>
        </p:nvSpPr>
        <p:spPr>
          <a:xfrm>
            <a:off x="1256140" y="1385572"/>
            <a:ext cx="1564856" cy="1566500"/>
          </a:xfrm>
          <a:prstGeom prst="pie">
            <a:avLst>
              <a:gd name="adj1" fmla="val 0"/>
              <a:gd name="adj2" fmla="val 178173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accent1"/>
              </a:solidFill>
              <a:latin typeface="微软雅黑" pitchFamily="34" charset="-122"/>
              <a:ea typeface="微软雅黑" panose="020B0503020204020204" pitchFamily="34" charset="-122"/>
            </a:endParaRPr>
          </a:p>
        </p:txBody>
      </p:sp>
      <p:sp>
        <p:nvSpPr>
          <p:cNvPr id="5" name="饼形 172">
            <a:extLst>
              <a:ext uri="{FF2B5EF4-FFF2-40B4-BE49-F238E27FC236}">
                <a16:creationId xmlns:a16="http://schemas.microsoft.com/office/drawing/2014/main" xmlns="" id="{FA08012F-3D96-47DB-BD10-F3141B1ECF77}"/>
              </a:ext>
            </a:extLst>
          </p:cNvPr>
          <p:cNvSpPr/>
          <p:nvPr/>
        </p:nvSpPr>
        <p:spPr>
          <a:xfrm rot="17792835">
            <a:off x="1120771" y="1084113"/>
            <a:ext cx="2098586" cy="2025389"/>
          </a:xfrm>
          <a:prstGeom prst="pie">
            <a:avLst>
              <a:gd name="adj1" fmla="val 0"/>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tx1"/>
              </a:solidFill>
              <a:ea typeface="微软雅黑" panose="020B0503020204020204" pitchFamily="34" charset="-122"/>
            </a:endParaRPr>
          </a:p>
        </p:txBody>
      </p:sp>
      <p:sp>
        <p:nvSpPr>
          <p:cNvPr id="6" name="饼形 173">
            <a:extLst>
              <a:ext uri="{FF2B5EF4-FFF2-40B4-BE49-F238E27FC236}">
                <a16:creationId xmlns:a16="http://schemas.microsoft.com/office/drawing/2014/main" xmlns="" id="{66088F9B-453E-491F-8700-9D466FC6F025}"/>
              </a:ext>
            </a:extLst>
          </p:cNvPr>
          <p:cNvSpPr/>
          <p:nvPr/>
        </p:nvSpPr>
        <p:spPr>
          <a:xfrm>
            <a:off x="3836071" y="1389145"/>
            <a:ext cx="1566047" cy="1565309"/>
          </a:xfrm>
          <a:prstGeom prst="pie">
            <a:avLst>
              <a:gd name="adj1" fmla="val 0"/>
              <a:gd name="adj2" fmla="val 150318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accent1"/>
              </a:solidFill>
              <a:latin typeface="微软雅黑" pitchFamily="34" charset="-122"/>
              <a:ea typeface="微软雅黑" panose="020B0503020204020204" pitchFamily="34" charset="-122"/>
            </a:endParaRPr>
          </a:p>
        </p:txBody>
      </p:sp>
      <p:sp>
        <p:nvSpPr>
          <p:cNvPr id="7" name="饼形 174">
            <a:extLst>
              <a:ext uri="{FF2B5EF4-FFF2-40B4-BE49-F238E27FC236}">
                <a16:creationId xmlns:a16="http://schemas.microsoft.com/office/drawing/2014/main" xmlns="" id="{E90867EE-B259-496E-9813-D7D0D9E1A4A3}"/>
              </a:ext>
            </a:extLst>
          </p:cNvPr>
          <p:cNvSpPr/>
          <p:nvPr/>
        </p:nvSpPr>
        <p:spPr>
          <a:xfrm rot="17792835">
            <a:off x="3634657" y="1069234"/>
            <a:ext cx="2098586" cy="2026579"/>
          </a:xfrm>
          <a:prstGeom prst="pie">
            <a:avLst>
              <a:gd name="adj1" fmla="val 18826865"/>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tx1"/>
              </a:solidFill>
              <a:ea typeface="微软雅黑" panose="020B0503020204020204" pitchFamily="34" charset="-122"/>
            </a:endParaRPr>
          </a:p>
        </p:txBody>
      </p:sp>
      <p:sp>
        <p:nvSpPr>
          <p:cNvPr id="8" name="文本框 24">
            <a:extLst>
              <a:ext uri="{FF2B5EF4-FFF2-40B4-BE49-F238E27FC236}">
                <a16:creationId xmlns:a16="http://schemas.microsoft.com/office/drawing/2014/main" xmlns="" id="{32DAA596-C2E0-46AD-B9CA-55F7F1C5D2C6}"/>
              </a:ext>
            </a:extLst>
          </p:cNvPr>
          <p:cNvSpPr txBox="1">
            <a:spLocks noChangeArrowheads="1"/>
          </p:cNvSpPr>
          <p:nvPr/>
        </p:nvSpPr>
        <p:spPr bwMode="auto">
          <a:xfrm>
            <a:off x="1571679" y="2185992"/>
            <a:ext cx="1135171" cy="500099"/>
          </a:xfrm>
          <a:prstGeom prst="rect">
            <a:avLst/>
          </a:prstGeom>
          <a:noFill/>
          <a:ln w="9525">
            <a:noFill/>
            <a:miter lim="800000"/>
            <a:headEnd/>
            <a:tailEnd/>
          </a:ln>
        </p:spPr>
        <p:txBody>
          <a:bodyPr wrap="square" lIns="68541" tIns="34271" rIns="68541" bIns="34271">
            <a:spAutoFit/>
          </a:bodyPr>
          <a:lstStyle/>
          <a:p>
            <a:pPr algn="ctr"/>
            <a:r>
              <a:rPr lang="en-US" altLang="zh-CN" sz="2800" dirty="0">
                <a:solidFill>
                  <a:schemeClr val="bg1"/>
                </a:solidFill>
                <a:latin typeface="微软雅黑" pitchFamily="34" charset="-122"/>
                <a:ea typeface="微软雅黑" pitchFamily="34" charset="-122"/>
              </a:rPr>
              <a:t>17%</a:t>
            </a:r>
            <a:endParaRPr lang="zh-CN" altLang="en-US" sz="2800" dirty="0">
              <a:solidFill>
                <a:schemeClr val="bg1"/>
              </a:solidFill>
              <a:latin typeface="微软雅黑" pitchFamily="34" charset="-122"/>
              <a:ea typeface="微软雅黑" pitchFamily="34" charset="-122"/>
            </a:endParaRPr>
          </a:p>
        </p:txBody>
      </p:sp>
      <p:sp>
        <p:nvSpPr>
          <p:cNvPr id="9" name="文本框 25">
            <a:extLst>
              <a:ext uri="{FF2B5EF4-FFF2-40B4-BE49-F238E27FC236}">
                <a16:creationId xmlns:a16="http://schemas.microsoft.com/office/drawing/2014/main" xmlns="" id="{B0EB626B-1AF2-410D-BC92-97E885E0437B}"/>
              </a:ext>
            </a:extLst>
          </p:cNvPr>
          <p:cNvSpPr txBox="1">
            <a:spLocks noChangeArrowheads="1"/>
          </p:cNvSpPr>
          <p:nvPr/>
        </p:nvSpPr>
        <p:spPr bwMode="auto">
          <a:xfrm>
            <a:off x="4156303" y="2185992"/>
            <a:ext cx="1260215" cy="500099"/>
          </a:xfrm>
          <a:prstGeom prst="rect">
            <a:avLst/>
          </a:prstGeom>
          <a:noFill/>
          <a:ln w="9525">
            <a:noFill/>
            <a:miter lim="800000"/>
            <a:headEnd/>
            <a:tailEnd/>
          </a:ln>
        </p:spPr>
        <p:txBody>
          <a:bodyPr wrap="square" lIns="68541" tIns="34271" rIns="68541" bIns="34271">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gn="ctr"/>
            <a:r>
              <a:rPr lang="en-US" altLang="zh-CN" sz="2800" dirty="0">
                <a:solidFill>
                  <a:schemeClr val="bg1"/>
                </a:solidFill>
              </a:rPr>
              <a:t>32%</a:t>
            </a:r>
            <a:endParaRPr lang="zh-CN" altLang="en-US" sz="2800" dirty="0">
              <a:solidFill>
                <a:schemeClr val="bg1"/>
              </a:solidFill>
            </a:endParaRPr>
          </a:p>
        </p:txBody>
      </p:sp>
      <p:sp>
        <p:nvSpPr>
          <p:cNvPr id="10" name="饼形 177">
            <a:extLst>
              <a:ext uri="{FF2B5EF4-FFF2-40B4-BE49-F238E27FC236}">
                <a16:creationId xmlns:a16="http://schemas.microsoft.com/office/drawing/2014/main" xmlns="" id="{3503ED88-98AB-4F14-B9A5-D10F8BD754FA}"/>
              </a:ext>
            </a:extLst>
          </p:cNvPr>
          <p:cNvSpPr/>
          <p:nvPr/>
        </p:nvSpPr>
        <p:spPr>
          <a:xfrm>
            <a:off x="6373162" y="1418902"/>
            <a:ext cx="1566047" cy="1566500"/>
          </a:xfrm>
          <a:prstGeom prst="pie">
            <a:avLst>
              <a:gd name="adj1" fmla="val 0"/>
              <a:gd name="adj2" fmla="val 190427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accent1"/>
              </a:solidFill>
              <a:latin typeface="微软雅黑" pitchFamily="34" charset="-122"/>
              <a:ea typeface="微软雅黑" panose="020B0503020204020204" pitchFamily="34" charset="-122"/>
            </a:endParaRPr>
          </a:p>
        </p:txBody>
      </p:sp>
      <p:sp>
        <p:nvSpPr>
          <p:cNvPr id="11" name="饼形 178">
            <a:extLst>
              <a:ext uri="{FF2B5EF4-FFF2-40B4-BE49-F238E27FC236}">
                <a16:creationId xmlns:a16="http://schemas.microsoft.com/office/drawing/2014/main" xmlns="" id="{25D176F0-30F6-4D5B-A5CA-57EA2C83FE53}"/>
              </a:ext>
            </a:extLst>
          </p:cNvPr>
          <p:cNvSpPr/>
          <p:nvPr/>
        </p:nvSpPr>
        <p:spPr>
          <a:xfrm rot="16431819">
            <a:off x="6506795" y="1367345"/>
            <a:ext cx="1662918" cy="1539867"/>
          </a:xfrm>
          <a:prstGeom prst="pie">
            <a:avLst>
              <a:gd name="adj1" fmla="val 2758241"/>
              <a:gd name="adj2" fmla="val 516217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41" tIns="34271" rIns="68541" bIns="34271" anchor="ctr"/>
          <a:lstStyle/>
          <a:p>
            <a:pPr algn="ctr">
              <a:defRPr/>
            </a:pPr>
            <a:endParaRPr lang="zh-CN" altLang="en-US" sz="1800">
              <a:solidFill>
                <a:schemeClr val="tx1"/>
              </a:solidFill>
              <a:latin typeface="微软雅黑" pitchFamily="34" charset="-122"/>
              <a:ea typeface="微软雅黑" panose="020B0503020204020204" pitchFamily="34" charset="-122"/>
            </a:endParaRPr>
          </a:p>
        </p:txBody>
      </p:sp>
      <p:sp>
        <p:nvSpPr>
          <p:cNvPr id="12" name="文本框 30">
            <a:extLst>
              <a:ext uri="{FF2B5EF4-FFF2-40B4-BE49-F238E27FC236}">
                <a16:creationId xmlns:a16="http://schemas.microsoft.com/office/drawing/2014/main" xmlns="" id="{DFD68CC6-E4D9-4268-A0AB-C6DCD6D30712}"/>
              </a:ext>
            </a:extLst>
          </p:cNvPr>
          <p:cNvSpPr txBox="1">
            <a:spLocks noChangeArrowheads="1"/>
          </p:cNvSpPr>
          <p:nvPr/>
        </p:nvSpPr>
        <p:spPr bwMode="auto">
          <a:xfrm>
            <a:off x="6694087" y="2185992"/>
            <a:ext cx="1157433" cy="500099"/>
          </a:xfrm>
          <a:prstGeom prst="rect">
            <a:avLst/>
          </a:prstGeom>
          <a:noFill/>
          <a:ln w="9525">
            <a:noFill/>
            <a:miter lim="800000"/>
            <a:headEnd/>
            <a:tailEnd/>
          </a:ln>
        </p:spPr>
        <p:txBody>
          <a:bodyPr wrap="square" lIns="68541" tIns="34271" rIns="68541" bIns="34271">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gn="ctr"/>
            <a:r>
              <a:rPr lang="en-US" altLang="zh-CN" sz="2800" dirty="0">
                <a:solidFill>
                  <a:schemeClr val="bg1"/>
                </a:solidFill>
              </a:rPr>
              <a:t>13%</a:t>
            </a:r>
            <a:endParaRPr lang="zh-CN" altLang="en-US" sz="2800" dirty="0">
              <a:solidFill>
                <a:schemeClr val="bg1"/>
              </a:solidFill>
            </a:endParaRPr>
          </a:p>
        </p:txBody>
      </p:sp>
      <p:grpSp>
        <p:nvGrpSpPr>
          <p:cNvPr id="2" name="组合 1">
            <a:extLst>
              <a:ext uri="{FF2B5EF4-FFF2-40B4-BE49-F238E27FC236}">
                <a16:creationId xmlns:a16="http://schemas.microsoft.com/office/drawing/2014/main" xmlns="" id="{13FBF950-1B2C-4313-B784-F1F1D32ACBCE}"/>
              </a:ext>
            </a:extLst>
          </p:cNvPr>
          <p:cNvGrpSpPr/>
          <p:nvPr/>
        </p:nvGrpSpPr>
        <p:grpSpPr>
          <a:xfrm>
            <a:off x="997213" y="3231902"/>
            <a:ext cx="1818375" cy="697716"/>
            <a:chOff x="2015508" y="4349832"/>
            <a:chExt cx="2424500" cy="930289"/>
          </a:xfrm>
        </p:grpSpPr>
        <p:sp>
          <p:nvSpPr>
            <p:cNvPr id="17" name="文本框 16">
              <a:extLst>
                <a:ext uri="{FF2B5EF4-FFF2-40B4-BE49-F238E27FC236}">
                  <a16:creationId xmlns:a16="http://schemas.microsoft.com/office/drawing/2014/main" xmlns="" id="{6F0B1D78-7E90-401D-8BFA-C944AE8626AA}"/>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6CA558AB-43F3-489A-8B2E-A803BD9D8D6D}"/>
                </a:ext>
              </a:extLst>
            </p:cNvPr>
            <p:cNvSpPr/>
            <p:nvPr/>
          </p:nvSpPr>
          <p:spPr>
            <a:xfrm>
              <a:off x="2015508" y="4741341"/>
              <a:ext cx="2395863" cy="538780"/>
            </a:xfrm>
            <a:prstGeom prst="rect">
              <a:avLst/>
            </a:prstGeom>
          </p:spPr>
          <p:txBody>
            <a:bodyPr wrap="square">
              <a:spAutoFit/>
            </a:bodyPr>
            <a:lstStyle/>
            <a:p>
              <a:pPr algn="ct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B271FFD9-CCBC-44BC-96DB-7C91D0BDD659}"/>
              </a:ext>
            </a:extLst>
          </p:cNvPr>
          <p:cNvGrpSpPr/>
          <p:nvPr/>
        </p:nvGrpSpPr>
        <p:grpSpPr>
          <a:xfrm>
            <a:off x="3720646" y="3231902"/>
            <a:ext cx="1818375" cy="697716"/>
            <a:chOff x="2015508" y="4349832"/>
            <a:chExt cx="2424500" cy="930289"/>
          </a:xfrm>
        </p:grpSpPr>
        <p:sp>
          <p:nvSpPr>
            <p:cNvPr id="20" name="文本框 19">
              <a:extLst>
                <a:ext uri="{FF2B5EF4-FFF2-40B4-BE49-F238E27FC236}">
                  <a16:creationId xmlns:a16="http://schemas.microsoft.com/office/drawing/2014/main" xmlns="" id="{E2647C48-A1EC-401C-A198-77793A9AF46B}"/>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E48807AA-4FDC-4D91-A48D-2C2B9F5D2BB3}"/>
                </a:ext>
              </a:extLst>
            </p:cNvPr>
            <p:cNvSpPr/>
            <p:nvPr/>
          </p:nvSpPr>
          <p:spPr>
            <a:xfrm>
              <a:off x="2015508" y="4741341"/>
              <a:ext cx="2395863" cy="538780"/>
            </a:xfrm>
            <a:prstGeom prst="rect">
              <a:avLst/>
            </a:prstGeom>
          </p:spPr>
          <p:txBody>
            <a:bodyPr wrap="square">
              <a:spAutoFit/>
            </a:bodyPr>
            <a:lstStyle/>
            <a:p>
              <a:pPr algn="ct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xmlns="" id="{B37455FE-CF23-4C81-8F1D-75AB8186FD8F}"/>
              </a:ext>
            </a:extLst>
          </p:cNvPr>
          <p:cNvGrpSpPr/>
          <p:nvPr/>
        </p:nvGrpSpPr>
        <p:grpSpPr>
          <a:xfrm>
            <a:off x="6257737" y="3231902"/>
            <a:ext cx="1818375" cy="697716"/>
            <a:chOff x="2015508" y="4349832"/>
            <a:chExt cx="2424500" cy="930289"/>
          </a:xfrm>
        </p:grpSpPr>
        <p:sp>
          <p:nvSpPr>
            <p:cNvPr id="23" name="文本框 22">
              <a:extLst>
                <a:ext uri="{FF2B5EF4-FFF2-40B4-BE49-F238E27FC236}">
                  <a16:creationId xmlns:a16="http://schemas.microsoft.com/office/drawing/2014/main" xmlns="" id="{1A488F8B-165E-4C0E-B8E0-D4F067AF5DFA}"/>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BEE0EEE8-BFDE-4180-88F6-40B12726908A}"/>
                </a:ext>
              </a:extLst>
            </p:cNvPr>
            <p:cNvSpPr/>
            <p:nvPr/>
          </p:nvSpPr>
          <p:spPr>
            <a:xfrm>
              <a:off x="2015508" y="4741341"/>
              <a:ext cx="2395863" cy="538780"/>
            </a:xfrm>
            <a:prstGeom prst="rect">
              <a:avLst/>
            </a:prstGeom>
          </p:spPr>
          <p:txBody>
            <a:bodyPr wrap="square">
              <a:spAutoFit/>
            </a:bodyPr>
            <a:lstStyle/>
            <a:p>
              <a:pPr algn="ct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5597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2" presetClass="entr" presetSubtype="3"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par>
                          <p:cTn id="27" fill="hold">
                            <p:stCondLst>
                              <p:cond delay="2000"/>
                            </p:stCondLst>
                            <p:childTnLst>
                              <p:par>
                                <p:cTn id="28" presetID="2" presetClass="entr" presetSubtype="3"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16" presetClass="entr" presetSubtype="2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arn(inVertical)">
                                      <p:cBhvr>
                                        <p:cTn id="35" dur="500"/>
                                        <p:tgtEl>
                                          <p:spTgt spid="9"/>
                                        </p:tgtEl>
                                      </p:cBhvr>
                                    </p:animEffect>
                                  </p:childTnLst>
                                </p:cTn>
                              </p:par>
                            </p:childTnLst>
                          </p:cTn>
                        </p:par>
                        <p:par>
                          <p:cTn id="36" fill="hold">
                            <p:stCondLst>
                              <p:cond delay="3000"/>
                            </p:stCondLst>
                            <p:childTnLst>
                              <p:par>
                                <p:cTn id="37" presetID="49" presetClass="entr" presetSubtype="0"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Vertical)">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animBg="1"/>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13">
            <a:extLst>
              <a:ext uri="{FF2B5EF4-FFF2-40B4-BE49-F238E27FC236}">
                <a16:creationId xmlns:a16="http://schemas.microsoft.com/office/drawing/2014/main" xmlns="" id="{395954BA-4961-48F6-B1DC-873225F15564}"/>
              </a:ext>
            </a:extLst>
          </p:cNvPr>
          <p:cNvCxnSpPr/>
          <p:nvPr/>
        </p:nvCxnSpPr>
        <p:spPr>
          <a:xfrm rot="16200000" flipH="1">
            <a:off x="2785257" y="2774623"/>
            <a:ext cx="3616352" cy="2"/>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xmlns="" id="{1DD9F486-8CCE-4709-A6DF-4A499302F3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9204" y="966448"/>
            <a:ext cx="3127346" cy="1808175"/>
          </a:xfrm>
          <a:custGeom>
            <a:avLst/>
            <a:gdLst>
              <a:gd name="connsiteX0" fmla="*/ 0 w 4620892"/>
              <a:gd name="connsiteY0" fmla="*/ 0 h 2410900"/>
              <a:gd name="connsiteX1" fmla="*/ 4620892 w 4620892"/>
              <a:gd name="connsiteY1" fmla="*/ 0 h 2410900"/>
              <a:gd name="connsiteX2" fmla="*/ 4620892 w 4620892"/>
              <a:gd name="connsiteY2" fmla="*/ 2410900 h 2410900"/>
              <a:gd name="connsiteX3" fmla="*/ 0 w 4620892"/>
              <a:gd name="connsiteY3" fmla="*/ 2410900 h 2410900"/>
            </a:gdLst>
            <a:ahLst/>
            <a:cxnLst>
              <a:cxn ang="0">
                <a:pos x="connsiteX0" y="connsiteY0"/>
              </a:cxn>
              <a:cxn ang="0">
                <a:pos x="connsiteX1" y="connsiteY1"/>
              </a:cxn>
              <a:cxn ang="0">
                <a:pos x="connsiteX2" y="connsiteY2"/>
              </a:cxn>
              <a:cxn ang="0">
                <a:pos x="connsiteX3" y="connsiteY3"/>
              </a:cxn>
            </a:cxnLst>
            <a:rect l="l" t="t" r="r" b="b"/>
            <a:pathLst>
              <a:path w="4620892" h="2410900">
                <a:moveTo>
                  <a:pt x="0" y="0"/>
                </a:moveTo>
                <a:lnTo>
                  <a:pt x="4620892" y="0"/>
                </a:lnTo>
                <a:lnTo>
                  <a:pt x="4620892" y="2410900"/>
                </a:lnTo>
                <a:lnTo>
                  <a:pt x="0" y="2410900"/>
                </a:lnTo>
                <a:close/>
              </a:path>
            </a:pathLst>
          </a:custGeom>
        </p:spPr>
      </p:pic>
      <p:pic>
        <p:nvPicPr>
          <p:cNvPr id="18" name="图片 17">
            <a:extLst>
              <a:ext uri="{FF2B5EF4-FFF2-40B4-BE49-F238E27FC236}">
                <a16:creationId xmlns:a16="http://schemas.microsoft.com/office/drawing/2014/main" xmlns="" id="{DCBB533F-F519-49CF-9D7D-B24E7D28E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1154" y="2774624"/>
            <a:ext cx="3092965" cy="1808175"/>
          </a:xfrm>
          <a:custGeom>
            <a:avLst/>
            <a:gdLst>
              <a:gd name="connsiteX0" fmla="*/ 0 w 4620892"/>
              <a:gd name="connsiteY0" fmla="*/ 0 h 2410900"/>
              <a:gd name="connsiteX1" fmla="*/ 4620892 w 4620892"/>
              <a:gd name="connsiteY1" fmla="*/ 0 h 2410900"/>
              <a:gd name="connsiteX2" fmla="*/ 4620892 w 4620892"/>
              <a:gd name="connsiteY2" fmla="*/ 2410900 h 2410900"/>
              <a:gd name="connsiteX3" fmla="*/ 0 w 4620892"/>
              <a:gd name="connsiteY3" fmla="*/ 2410900 h 2410900"/>
            </a:gdLst>
            <a:ahLst/>
            <a:cxnLst>
              <a:cxn ang="0">
                <a:pos x="connsiteX0" y="connsiteY0"/>
              </a:cxn>
              <a:cxn ang="0">
                <a:pos x="connsiteX1" y="connsiteY1"/>
              </a:cxn>
              <a:cxn ang="0">
                <a:pos x="connsiteX2" y="connsiteY2"/>
              </a:cxn>
              <a:cxn ang="0">
                <a:pos x="connsiteX3" y="connsiteY3"/>
              </a:cxn>
            </a:cxnLst>
            <a:rect l="l" t="t" r="r" b="b"/>
            <a:pathLst>
              <a:path w="4620892" h="2410900">
                <a:moveTo>
                  <a:pt x="0" y="0"/>
                </a:moveTo>
                <a:lnTo>
                  <a:pt x="4620892" y="0"/>
                </a:lnTo>
                <a:lnTo>
                  <a:pt x="4620892" y="2410900"/>
                </a:lnTo>
                <a:lnTo>
                  <a:pt x="0" y="2410900"/>
                </a:lnTo>
                <a:close/>
              </a:path>
            </a:pathLst>
          </a:custGeom>
        </p:spPr>
      </p:pic>
      <p:sp>
        <p:nvSpPr>
          <p:cNvPr id="20" name="文本框 19">
            <a:extLst>
              <a:ext uri="{FF2B5EF4-FFF2-40B4-BE49-F238E27FC236}">
                <a16:creationId xmlns:a16="http://schemas.microsoft.com/office/drawing/2014/main" xmlns="" id="{12102861-D44E-497B-AF27-0B67A4807900}"/>
              </a:ext>
            </a:extLst>
          </p:cNvPr>
          <p:cNvSpPr txBox="1"/>
          <p:nvPr/>
        </p:nvSpPr>
        <p:spPr>
          <a:xfrm>
            <a:off x="4770446" y="991446"/>
            <a:ext cx="1723549" cy="323165"/>
          </a:xfrm>
          <a:prstGeom prst="rect">
            <a:avLst/>
          </a:prstGeom>
          <a:noFill/>
        </p:spPr>
        <p:txBody>
          <a:bodyPr wrap="none" rtlCol="0">
            <a:spAutoFit/>
          </a:bodyPr>
          <a:lstStyle/>
          <a:p>
            <a:r>
              <a:rPr lang="zh-CN" altLang="en-US" sz="1500" b="1" dirty="0" smtClean="0">
                <a:solidFill>
                  <a:srgbClr val="8DC071"/>
                </a:solidFill>
                <a:latin typeface="微软雅黑" panose="020B0503020204020204" pitchFamily="34" charset="-122"/>
                <a:ea typeface="微软雅黑" panose="020B0503020204020204" pitchFamily="34" charset="-122"/>
              </a:rPr>
              <a:t>单击此处添加标题</a:t>
            </a:r>
            <a:endParaRPr lang="zh-CN" altLang="en-US" sz="1500" b="1" dirty="0">
              <a:solidFill>
                <a:srgbClr val="8DC07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5FFEC71C-8B81-44FC-815C-C62B127215E5}"/>
              </a:ext>
            </a:extLst>
          </p:cNvPr>
          <p:cNvSpPr/>
          <p:nvPr/>
        </p:nvSpPr>
        <p:spPr>
          <a:xfrm>
            <a:off x="4770446" y="1368475"/>
            <a:ext cx="3566377" cy="560025"/>
          </a:xfrm>
          <a:prstGeom prst="rect">
            <a:avLst/>
          </a:prstGeom>
        </p:spPr>
        <p:txBody>
          <a:bodyPr wrap="square">
            <a:spAutoFit/>
          </a:bodyPr>
          <a:lstStyle/>
          <a:p>
            <a:pPr>
              <a:lnSpc>
                <a:spcPct val="150000"/>
              </a:lnSpc>
            </a:pPr>
            <a:r>
              <a:rPr lang="zh-CN" altLang="en-US" sz="1013"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sz="1013" dirty="0">
                <a:solidFill>
                  <a:schemeClr val="tx1">
                    <a:lumMod val="65000"/>
                    <a:lumOff val="35000"/>
                  </a:schemeClr>
                </a:solidFill>
                <a:latin typeface="微软雅黑" panose="020B0503020204020204" pitchFamily="34" charset="-122"/>
                <a:ea typeface="微软雅黑" panose="020B0503020204020204" pitchFamily="34" charset="-122"/>
              </a:rPr>
              <a:t>专注免费设计素材下载的网站!提供矢量图素材,矢量背景图片,矢量图库,还有psd素材,PS素材,设计模板。</a:t>
            </a:r>
          </a:p>
        </p:txBody>
      </p:sp>
      <p:sp>
        <p:nvSpPr>
          <p:cNvPr id="22" name="文本框 21">
            <a:extLst>
              <a:ext uri="{FF2B5EF4-FFF2-40B4-BE49-F238E27FC236}">
                <a16:creationId xmlns:a16="http://schemas.microsoft.com/office/drawing/2014/main" xmlns="" id="{973018F2-2E36-4D85-BDA3-F4CD591465B0}"/>
              </a:ext>
            </a:extLst>
          </p:cNvPr>
          <p:cNvSpPr txBox="1"/>
          <p:nvPr/>
        </p:nvSpPr>
        <p:spPr>
          <a:xfrm>
            <a:off x="785934" y="3110123"/>
            <a:ext cx="1723549" cy="323165"/>
          </a:xfrm>
          <a:prstGeom prst="rect">
            <a:avLst/>
          </a:prstGeom>
          <a:noFill/>
        </p:spPr>
        <p:txBody>
          <a:bodyPr wrap="none" rtlCol="0">
            <a:spAutoFit/>
          </a:bodyPr>
          <a:lstStyle/>
          <a:p>
            <a:r>
              <a:rPr lang="zh-CN" altLang="en-US" sz="1500" b="1"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b="1" dirty="0">
              <a:solidFill>
                <a:srgbClr val="3E6DA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537ACDCF-06DF-4984-B0ED-94678CFCA7E5}"/>
              </a:ext>
            </a:extLst>
          </p:cNvPr>
          <p:cNvSpPr/>
          <p:nvPr/>
        </p:nvSpPr>
        <p:spPr>
          <a:xfrm>
            <a:off x="850043" y="3487152"/>
            <a:ext cx="3465669" cy="560025"/>
          </a:xfrm>
          <a:prstGeom prst="rect">
            <a:avLst/>
          </a:prstGeom>
        </p:spPr>
        <p:txBody>
          <a:bodyPr wrap="square">
            <a:spAutoFit/>
          </a:bodyPr>
          <a:lstStyle/>
          <a:p>
            <a:pPr>
              <a:lnSpc>
                <a:spcPct val="150000"/>
              </a:lnSpc>
            </a:pPr>
            <a:r>
              <a:rPr lang="zh-CN" altLang="en-US" sz="1013"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sz="1013" dirty="0">
                <a:solidFill>
                  <a:schemeClr val="tx1">
                    <a:lumMod val="65000"/>
                    <a:lumOff val="35000"/>
                  </a:schemeClr>
                </a:solidFill>
                <a:latin typeface="微软雅黑" panose="020B0503020204020204" pitchFamily="34" charset="-122"/>
                <a:ea typeface="微软雅黑" panose="020B0503020204020204" pitchFamily="34" charset="-122"/>
              </a:rPr>
              <a:t>专注免费设计素材下载的网站!提供矢量图素材,矢量背景图片,矢量图库,还有psd素材,PS素材,设计模板,设计素材。</a:t>
            </a:r>
          </a:p>
        </p:txBody>
      </p:sp>
    </p:spTree>
    <p:extLst>
      <p:ext uri="{BB962C8B-B14F-4D97-AF65-F5344CB8AC3E}">
        <p14:creationId xmlns:p14="http://schemas.microsoft.com/office/powerpoint/2010/main" val="26391216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Top)">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grpSp>
        <p:nvGrpSpPr>
          <p:cNvPr id="17" name="组合 16">
            <a:extLst>
              <a:ext uri="{FF2B5EF4-FFF2-40B4-BE49-F238E27FC236}">
                <a16:creationId xmlns:a16="http://schemas.microsoft.com/office/drawing/2014/main" xmlns="" id="{6514D38E-081A-4E9B-BFDC-8A07C4E313EA}"/>
              </a:ext>
            </a:extLst>
          </p:cNvPr>
          <p:cNvGrpSpPr/>
          <p:nvPr/>
        </p:nvGrpSpPr>
        <p:grpSpPr>
          <a:xfrm>
            <a:off x="828229" y="1601395"/>
            <a:ext cx="3986399" cy="583745"/>
            <a:chOff x="5702744" y="1340759"/>
            <a:chExt cx="5315198" cy="778327"/>
          </a:xfrm>
        </p:grpSpPr>
        <p:sp>
          <p:nvSpPr>
            <p:cNvPr id="30" name="矩形 29">
              <a:extLst>
                <a:ext uri="{FF2B5EF4-FFF2-40B4-BE49-F238E27FC236}">
                  <a16:creationId xmlns:a16="http://schemas.microsoft.com/office/drawing/2014/main" xmlns="" id="{E9B731F5-D1CB-4D2A-95D8-5B7B9614BAF2}"/>
                </a:ext>
              </a:extLst>
            </p:cNvPr>
            <p:cNvSpPr/>
            <p:nvPr/>
          </p:nvSpPr>
          <p:spPr>
            <a:xfrm rot="2700000">
              <a:off x="5892800" y="1494972"/>
              <a:ext cx="624114" cy="6241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文本框 32">
              <a:extLst>
                <a:ext uri="{FF2B5EF4-FFF2-40B4-BE49-F238E27FC236}">
                  <a16:creationId xmlns:a16="http://schemas.microsoft.com/office/drawing/2014/main" xmlns="" id="{77CFB1D5-B589-4E01-8538-B96B9F8EF9CB}"/>
                </a:ext>
              </a:extLst>
            </p:cNvPr>
            <p:cNvSpPr txBox="1"/>
            <p:nvPr/>
          </p:nvSpPr>
          <p:spPr>
            <a:xfrm>
              <a:off x="5702744" y="1514640"/>
              <a:ext cx="943429" cy="5539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ea typeface="微软雅黑" panose="020B0503020204020204" pitchFamily="34" charset="-122"/>
                </a:rPr>
                <a:t>01</a:t>
              </a:r>
              <a:endParaRPr lang="zh-CN" altLang="en-US" sz="2100" dirty="0">
                <a:solidFill>
                  <a:schemeClr val="bg1"/>
                </a:solidFill>
                <a:latin typeface="Impact" panose="020B0806030902050204" pitchFamily="34" charset="0"/>
                <a:ea typeface="微软雅黑" panose="020B0503020204020204" pitchFamily="34" charset="-122"/>
              </a:endParaRPr>
            </a:p>
          </p:txBody>
        </p:sp>
        <p:sp>
          <p:nvSpPr>
            <p:cNvPr id="34" name="文本框 33">
              <a:extLst>
                <a:ext uri="{FF2B5EF4-FFF2-40B4-BE49-F238E27FC236}">
                  <a16:creationId xmlns:a16="http://schemas.microsoft.com/office/drawing/2014/main" xmlns="" id="{C7AFFCBF-AFF3-4205-9A1A-B3C772B1872A}"/>
                </a:ext>
              </a:extLst>
            </p:cNvPr>
            <p:cNvSpPr txBox="1"/>
            <p:nvPr/>
          </p:nvSpPr>
          <p:spPr>
            <a:xfrm>
              <a:off x="6706971" y="1340759"/>
              <a:ext cx="3360572" cy="430887"/>
            </a:xfrm>
            <a:prstGeom prst="rect">
              <a:avLst/>
            </a:prstGeom>
            <a:noFill/>
          </p:spPr>
          <p:txBody>
            <a:bodyPr wrap="squar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0F71F219-99A4-4DED-AC5F-92553982521A}"/>
                </a:ext>
              </a:extLst>
            </p:cNvPr>
            <p:cNvSpPr/>
            <p:nvPr/>
          </p:nvSpPr>
          <p:spPr>
            <a:xfrm>
              <a:off x="6706971" y="1677476"/>
              <a:ext cx="4310971" cy="398230"/>
            </a:xfrm>
            <a:prstGeom prst="rect">
              <a:avLst/>
            </a:prstGeom>
          </p:spPr>
          <p:txBody>
            <a:bodyPr wrap="square">
              <a:spAutoFit/>
            </a:bodyPr>
            <a:lstStyle/>
            <a:p>
              <a:pP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xmlns="" id="{36E83738-B4FB-4437-98D8-BC07A1FA81A6}"/>
              </a:ext>
            </a:extLst>
          </p:cNvPr>
          <p:cNvGrpSpPr/>
          <p:nvPr/>
        </p:nvGrpSpPr>
        <p:grpSpPr>
          <a:xfrm>
            <a:off x="851028" y="2589512"/>
            <a:ext cx="3963600" cy="551211"/>
            <a:chOff x="5733142" y="2658248"/>
            <a:chExt cx="5284800" cy="734947"/>
          </a:xfrm>
        </p:grpSpPr>
        <p:sp>
          <p:nvSpPr>
            <p:cNvPr id="37" name="矩形 36">
              <a:extLst>
                <a:ext uri="{FF2B5EF4-FFF2-40B4-BE49-F238E27FC236}">
                  <a16:creationId xmlns:a16="http://schemas.microsoft.com/office/drawing/2014/main" xmlns="" id="{D4C3FA71-E8D2-42D7-8364-76F21FEE9542}"/>
                </a:ext>
              </a:extLst>
            </p:cNvPr>
            <p:cNvSpPr/>
            <p:nvPr/>
          </p:nvSpPr>
          <p:spPr>
            <a:xfrm rot="2700000">
              <a:off x="5892800" y="2750532"/>
              <a:ext cx="624114" cy="6241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文本框 37">
              <a:extLst>
                <a:ext uri="{FF2B5EF4-FFF2-40B4-BE49-F238E27FC236}">
                  <a16:creationId xmlns:a16="http://schemas.microsoft.com/office/drawing/2014/main" xmlns="" id="{D7FC2891-D991-459E-A68F-4C307B044A39}"/>
                </a:ext>
              </a:extLst>
            </p:cNvPr>
            <p:cNvSpPr txBox="1"/>
            <p:nvPr/>
          </p:nvSpPr>
          <p:spPr>
            <a:xfrm>
              <a:off x="5733142" y="2796748"/>
              <a:ext cx="943429" cy="553997"/>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ea typeface="微软雅黑" panose="020B0503020204020204" pitchFamily="34" charset="-122"/>
                </a:rPr>
                <a:t>02</a:t>
              </a:r>
              <a:endParaRPr lang="zh-CN" altLang="en-US" sz="2100" dirty="0">
                <a:solidFill>
                  <a:schemeClr val="bg1"/>
                </a:solidFill>
                <a:latin typeface="Impact" panose="020B0806030902050204" pitchFamily="34" charset="0"/>
                <a:ea typeface="微软雅黑" panose="020B0503020204020204" pitchFamily="34" charset="-122"/>
              </a:endParaRPr>
            </a:p>
          </p:txBody>
        </p:sp>
        <p:sp>
          <p:nvSpPr>
            <p:cNvPr id="39" name="文本框 38">
              <a:extLst>
                <a:ext uri="{FF2B5EF4-FFF2-40B4-BE49-F238E27FC236}">
                  <a16:creationId xmlns:a16="http://schemas.microsoft.com/office/drawing/2014/main" xmlns="" id="{7472CAD5-E885-41B7-9339-1CA1D393700C}"/>
                </a:ext>
              </a:extLst>
            </p:cNvPr>
            <p:cNvSpPr txBox="1"/>
            <p:nvPr/>
          </p:nvSpPr>
          <p:spPr>
            <a:xfrm>
              <a:off x="6706970" y="2658248"/>
              <a:ext cx="3360571" cy="430886"/>
            </a:xfrm>
            <a:prstGeom prst="rect">
              <a:avLst/>
            </a:prstGeom>
            <a:noFill/>
          </p:spPr>
          <p:txBody>
            <a:bodyPr wrap="squar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7B0B181F-C17F-4722-A960-5436D72B2BA4}"/>
                </a:ext>
              </a:extLst>
            </p:cNvPr>
            <p:cNvSpPr/>
            <p:nvPr/>
          </p:nvSpPr>
          <p:spPr>
            <a:xfrm>
              <a:off x="6706970" y="2994966"/>
              <a:ext cx="4310972" cy="398229"/>
            </a:xfrm>
            <a:prstGeom prst="rect">
              <a:avLst/>
            </a:prstGeom>
          </p:spPr>
          <p:txBody>
            <a:bodyPr wrap="square">
              <a:spAutoFit/>
            </a:bodyPr>
            <a:lstStyle/>
            <a:p>
              <a:pP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xmlns="" id="{403BDEFA-D5A4-46AC-AD98-D5C09CC587B5}"/>
              </a:ext>
            </a:extLst>
          </p:cNvPr>
          <p:cNvGrpSpPr/>
          <p:nvPr/>
        </p:nvGrpSpPr>
        <p:grpSpPr>
          <a:xfrm>
            <a:off x="4814628" y="1655743"/>
            <a:ext cx="3986399" cy="578719"/>
            <a:chOff x="5702744" y="3956212"/>
            <a:chExt cx="5315198" cy="771624"/>
          </a:xfrm>
        </p:grpSpPr>
        <p:sp>
          <p:nvSpPr>
            <p:cNvPr id="42" name="矩形 41">
              <a:extLst>
                <a:ext uri="{FF2B5EF4-FFF2-40B4-BE49-F238E27FC236}">
                  <a16:creationId xmlns:a16="http://schemas.microsoft.com/office/drawing/2014/main" xmlns="" id="{B8C339D5-2EEA-48F5-8C21-BF29DA6812AB}"/>
                </a:ext>
              </a:extLst>
            </p:cNvPr>
            <p:cNvSpPr/>
            <p:nvPr/>
          </p:nvSpPr>
          <p:spPr>
            <a:xfrm rot="2700000">
              <a:off x="5892800" y="4006092"/>
              <a:ext cx="624114" cy="6241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3" name="文本框 42">
              <a:extLst>
                <a:ext uri="{FF2B5EF4-FFF2-40B4-BE49-F238E27FC236}">
                  <a16:creationId xmlns:a16="http://schemas.microsoft.com/office/drawing/2014/main" xmlns="" id="{7DD5ADEE-9E75-4A34-B915-AA5A1C1CD06F}"/>
                </a:ext>
              </a:extLst>
            </p:cNvPr>
            <p:cNvSpPr txBox="1"/>
            <p:nvPr/>
          </p:nvSpPr>
          <p:spPr>
            <a:xfrm>
              <a:off x="5702744" y="4025761"/>
              <a:ext cx="943429" cy="553997"/>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ea typeface="微软雅黑" panose="020B0503020204020204" pitchFamily="34" charset="-122"/>
                </a:rPr>
                <a:t>03</a:t>
              </a:r>
              <a:endParaRPr lang="zh-CN" altLang="en-US" sz="2100" dirty="0">
                <a:solidFill>
                  <a:schemeClr val="bg1"/>
                </a:solidFill>
                <a:latin typeface="Impact" panose="020B0806030902050204" pitchFamily="34" charset="0"/>
                <a:ea typeface="微软雅黑" panose="020B0503020204020204" pitchFamily="34" charset="-122"/>
              </a:endParaRPr>
            </a:p>
          </p:txBody>
        </p:sp>
        <p:sp>
          <p:nvSpPr>
            <p:cNvPr id="44" name="文本框 43">
              <a:extLst>
                <a:ext uri="{FF2B5EF4-FFF2-40B4-BE49-F238E27FC236}">
                  <a16:creationId xmlns:a16="http://schemas.microsoft.com/office/drawing/2014/main" xmlns="" id="{3909AA78-EEDC-454A-99C5-5231C02D6AC4}"/>
                </a:ext>
              </a:extLst>
            </p:cNvPr>
            <p:cNvSpPr txBox="1"/>
            <p:nvPr/>
          </p:nvSpPr>
          <p:spPr>
            <a:xfrm>
              <a:off x="6706971" y="3956212"/>
              <a:ext cx="3360572" cy="430886"/>
            </a:xfrm>
            <a:prstGeom prst="rect">
              <a:avLst/>
            </a:prstGeom>
            <a:noFill/>
          </p:spPr>
          <p:txBody>
            <a:bodyPr wrap="squar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xmlns="" id="{6D7E7DBD-73E2-4467-9F99-BD4A12F770F7}"/>
                </a:ext>
              </a:extLst>
            </p:cNvPr>
            <p:cNvSpPr/>
            <p:nvPr/>
          </p:nvSpPr>
          <p:spPr>
            <a:xfrm>
              <a:off x="6706971" y="4292930"/>
              <a:ext cx="4310971" cy="434906"/>
            </a:xfrm>
            <a:prstGeom prst="rect">
              <a:avLst/>
            </a:prstGeom>
          </p:spPr>
          <p:txBody>
            <a:bodyPr wrap="square">
              <a:spAutoFit/>
            </a:bodyPr>
            <a:lstStyle/>
            <a:p>
              <a:pP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a:extLst>
              <a:ext uri="{FF2B5EF4-FFF2-40B4-BE49-F238E27FC236}">
                <a16:creationId xmlns:a16="http://schemas.microsoft.com/office/drawing/2014/main" xmlns="" id="{36E5DA7A-7F20-4EEB-AD08-CAEAF13B7603}"/>
              </a:ext>
            </a:extLst>
          </p:cNvPr>
          <p:cNvGrpSpPr/>
          <p:nvPr/>
        </p:nvGrpSpPr>
        <p:grpSpPr>
          <a:xfrm>
            <a:off x="4814628" y="2536810"/>
            <a:ext cx="3986399" cy="578718"/>
            <a:chOff x="5702744" y="5130967"/>
            <a:chExt cx="5315198" cy="771624"/>
          </a:xfrm>
        </p:grpSpPr>
        <p:sp>
          <p:nvSpPr>
            <p:cNvPr id="47" name="矩形 46">
              <a:extLst>
                <a:ext uri="{FF2B5EF4-FFF2-40B4-BE49-F238E27FC236}">
                  <a16:creationId xmlns:a16="http://schemas.microsoft.com/office/drawing/2014/main" xmlns="" id="{6248618D-0224-4DE4-B72D-73CB04CAAE01}"/>
                </a:ext>
              </a:extLst>
            </p:cNvPr>
            <p:cNvSpPr/>
            <p:nvPr/>
          </p:nvSpPr>
          <p:spPr>
            <a:xfrm rot="2700000">
              <a:off x="5892800" y="5261652"/>
              <a:ext cx="624114" cy="6241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文本框 47">
              <a:extLst>
                <a:ext uri="{FF2B5EF4-FFF2-40B4-BE49-F238E27FC236}">
                  <a16:creationId xmlns:a16="http://schemas.microsoft.com/office/drawing/2014/main" xmlns="" id="{0279EC5C-5C7A-4A1B-B9DE-38C3B151B86F}"/>
                </a:ext>
              </a:extLst>
            </p:cNvPr>
            <p:cNvSpPr txBox="1"/>
            <p:nvPr/>
          </p:nvSpPr>
          <p:spPr>
            <a:xfrm>
              <a:off x="5702744" y="5281320"/>
              <a:ext cx="943429" cy="553998"/>
            </a:xfrm>
            <a:prstGeom prst="rect">
              <a:avLst/>
            </a:prstGeom>
            <a:noFill/>
          </p:spPr>
          <p:txBody>
            <a:bodyPr wrap="square" rtlCol="0">
              <a:spAutoFit/>
            </a:bodyPr>
            <a:lstStyle/>
            <a:p>
              <a:pPr algn="ctr"/>
              <a:r>
                <a:rPr lang="en-US" altLang="zh-CN" sz="2100" dirty="0">
                  <a:solidFill>
                    <a:schemeClr val="bg1"/>
                  </a:solidFill>
                  <a:latin typeface="Impact" panose="020B0806030902050204" pitchFamily="34" charset="0"/>
                  <a:ea typeface="微软雅黑" panose="020B0503020204020204" pitchFamily="34" charset="-122"/>
                </a:rPr>
                <a:t>04</a:t>
              </a:r>
              <a:endParaRPr lang="zh-CN" altLang="en-US" sz="2100" dirty="0">
                <a:solidFill>
                  <a:schemeClr val="bg1"/>
                </a:solidFill>
                <a:latin typeface="Impact" panose="020B0806030902050204" pitchFamily="34" charset="0"/>
                <a:ea typeface="微软雅黑" panose="020B0503020204020204" pitchFamily="34" charset="-122"/>
              </a:endParaRPr>
            </a:p>
          </p:txBody>
        </p:sp>
        <p:sp>
          <p:nvSpPr>
            <p:cNvPr id="49" name="文本框 48">
              <a:extLst>
                <a:ext uri="{FF2B5EF4-FFF2-40B4-BE49-F238E27FC236}">
                  <a16:creationId xmlns:a16="http://schemas.microsoft.com/office/drawing/2014/main" xmlns="" id="{2EA6F1B8-7489-4AE1-ADC5-754F2FB68B43}"/>
                </a:ext>
              </a:extLst>
            </p:cNvPr>
            <p:cNvSpPr txBox="1"/>
            <p:nvPr/>
          </p:nvSpPr>
          <p:spPr>
            <a:xfrm>
              <a:off x="6706971" y="5130967"/>
              <a:ext cx="3360572" cy="430887"/>
            </a:xfrm>
            <a:prstGeom prst="rect">
              <a:avLst/>
            </a:prstGeom>
            <a:noFill/>
          </p:spPr>
          <p:txBody>
            <a:bodyPr wrap="squar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a16="http://schemas.microsoft.com/office/drawing/2014/main" xmlns="" id="{158AD668-74C7-4A57-BBCC-D45A15118224}"/>
                </a:ext>
              </a:extLst>
            </p:cNvPr>
            <p:cNvSpPr/>
            <p:nvPr/>
          </p:nvSpPr>
          <p:spPr>
            <a:xfrm>
              <a:off x="6706971" y="5467684"/>
              <a:ext cx="4310971" cy="434907"/>
            </a:xfrm>
            <a:prstGeom prst="rect">
              <a:avLst/>
            </a:prstGeom>
          </p:spPr>
          <p:txBody>
            <a:bodyPr wrap="square">
              <a:spAutoFit/>
            </a:bodyPr>
            <a:lstStyle/>
            <a:p>
              <a:pP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1" name="文本框 50">
            <a:extLst>
              <a:ext uri="{FF2B5EF4-FFF2-40B4-BE49-F238E27FC236}">
                <a16:creationId xmlns:a16="http://schemas.microsoft.com/office/drawing/2014/main" xmlns="" id="{EB60DC17-831B-4648-A284-940CD7FFE251}"/>
              </a:ext>
            </a:extLst>
          </p:cNvPr>
          <p:cNvSpPr txBox="1"/>
          <p:nvPr/>
        </p:nvSpPr>
        <p:spPr>
          <a:xfrm>
            <a:off x="549877" y="575443"/>
            <a:ext cx="1943276" cy="784830"/>
          </a:xfrm>
          <a:prstGeom prst="rect">
            <a:avLst/>
          </a:prstGeom>
          <a:noFill/>
        </p:spPr>
        <p:txBody>
          <a:bodyPr wrap="square" rtlCol="0">
            <a:spAutoFit/>
          </a:bodyPr>
          <a:lstStyle/>
          <a:p>
            <a:pPr algn="ctr"/>
            <a:r>
              <a:rPr lang="zh-CN" altLang="en-US" sz="4500" dirty="0">
                <a:solidFill>
                  <a:srgbClr val="3E6DA1"/>
                </a:solidFill>
                <a:latin typeface="微软雅黑" panose="020B0503020204020204" pitchFamily="34" charset="-122"/>
                <a:ea typeface="微软雅黑" panose="020B0503020204020204" pitchFamily="34" charset="-122"/>
              </a:rPr>
              <a:t>目  录</a:t>
            </a:r>
          </a:p>
        </p:txBody>
      </p:sp>
      <p:sp>
        <p:nvSpPr>
          <p:cNvPr id="52" name="文本框 51">
            <a:extLst>
              <a:ext uri="{FF2B5EF4-FFF2-40B4-BE49-F238E27FC236}">
                <a16:creationId xmlns:a16="http://schemas.microsoft.com/office/drawing/2014/main" xmlns="" id="{A7C01E96-7AD6-41EF-9EB4-B8B626AC93E6}"/>
              </a:ext>
            </a:extLst>
          </p:cNvPr>
          <p:cNvSpPr txBox="1"/>
          <p:nvPr/>
        </p:nvSpPr>
        <p:spPr>
          <a:xfrm>
            <a:off x="2323739" y="870913"/>
            <a:ext cx="1943276" cy="461665"/>
          </a:xfrm>
          <a:prstGeom prst="rect">
            <a:avLst/>
          </a:prstGeom>
          <a:noFill/>
        </p:spPr>
        <p:txBody>
          <a:bodyPr wrap="square" rtlCol="0">
            <a:spAutoFit/>
          </a:bodyPr>
          <a:lstStyle/>
          <a:p>
            <a:pPr algn="ctr"/>
            <a:r>
              <a:rPr lang="en-US" altLang="zh-CN" sz="2400" dirty="0">
                <a:solidFill>
                  <a:schemeClr val="bg1">
                    <a:lumMod val="65000"/>
                  </a:schemeClr>
                </a:solidFill>
                <a:latin typeface="微软雅黑" panose="020B0503020204020204" pitchFamily="34" charset="-122"/>
                <a:ea typeface="微软雅黑" panose="020B0503020204020204" pitchFamily="34" charset="-122"/>
              </a:rPr>
              <a:t>CONTENTS</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0658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barn(inVertical)">
                                      <p:cBhvr>
                                        <p:cTn id="11" dur="500"/>
                                        <p:tgtEl>
                                          <p:spTgt spid="52"/>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2"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2"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1+#ppt_w/2"/>
                                          </p:val>
                                        </p:tav>
                                        <p:tav tm="100000">
                                          <p:val>
                                            <p:strVal val="#ppt_x"/>
                                          </p:val>
                                        </p:tav>
                                      </p:tavLst>
                                    </p:anim>
                                    <p:anim calcmode="lin" valueType="num">
                                      <p:cBhvr additive="base">
                                        <p:cTn id="26" dur="500" fill="hold"/>
                                        <p:tgtEl>
                                          <p:spTgt spid="41"/>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1+#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원호 10">
            <a:extLst>
              <a:ext uri="{FF2B5EF4-FFF2-40B4-BE49-F238E27FC236}">
                <a16:creationId xmlns:a16="http://schemas.microsoft.com/office/drawing/2014/main" xmlns="" id="{D5419169-2143-414A-8B81-6F635AA9CA13}"/>
              </a:ext>
            </a:extLst>
          </p:cNvPr>
          <p:cNvSpPr/>
          <p:nvPr/>
        </p:nvSpPr>
        <p:spPr>
          <a:xfrm flipH="1">
            <a:off x="1052593" y="1345983"/>
            <a:ext cx="2760809" cy="2760808"/>
          </a:xfrm>
          <a:prstGeom prst="arc">
            <a:avLst>
              <a:gd name="adj1" fmla="val 16200000"/>
              <a:gd name="adj2" fmla="val 16115733"/>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5" name="원호 11">
            <a:extLst>
              <a:ext uri="{FF2B5EF4-FFF2-40B4-BE49-F238E27FC236}">
                <a16:creationId xmlns:a16="http://schemas.microsoft.com/office/drawing/2014/main" xmlns="" id="{2C30BC94-6042-4310-A397-D0BC91897EF0}"/>
              </a:ext>
            </a:extLst>
          </p:cNvPr>
          <p:cNvSpPr/>
          <p:nvPr/>
        </p:nvSpPr>
        <p:spPr>
          <a:xfrm flipH="1">
            <a:off x="1364356" y="1664973"/>
            <a:ext cx="2122829" cy="2122827"/>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6" name="원호 12">
            <a:extLst>
              <a:ext uri="{FF2B5EF4-FFF2-40B4-BE49-F238E27FC236}">
                <a16:creationId xmlns:a16="http://schemas.microsoft.com/office/drawing/2014/main" xmlns="" id="{7A62C82E-70E2-4B92-961E-0DA12709DB0E}"/>
              </a:ext>
            </a:extLst>
          </p:cNvPr>
          <p:cNvSpPr/>
          <p:nvPr/>
        </p:nvSpPr>
        <p:spPr>
          <a:xfrm flipH="1">
            <a:off x="1045366" y="1345983"/>
            <a:ext cx="2760809" cy="2760808"/>
          </a:xfrm>
          <a:prstGeom prst="arc">
            <a:avLst>
              <a:gd name="adj1" fmla="val 16200000"/>
              <a:gd name="adj2" fmla="val 9400271"/>
            </a:avLst>
          </a:prstGeom>
          <a:ln w="276225" cap="rnd">
            <a:solidFill>
              <a:schemeClr val="accent1"/>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7" name="원호 13">
            <a:extLst>
              <a:ext uri="{FF2B5EF4-FFF2-40B4-BE49-F238E27FC236}">
                <a16:creationId xmlns:a16="http://schemas.microsoft.com/office/drawing/2014/main" xmlns="" id="{EBC333CA-ECA2-4843-AADC-C00E6AA8DC9F}"/>
              </a:ext>
            </a:extLst>
          </p:cNvPr>
          <p:cNvSpPr/>
          <p:nvPr/>
        </p:nvSpPr>
        <p:spPr>
          <a:xfrm flipH="1">
            <a:off x="1360995" y="1671571"/>
            <a:ext cx="2122829" cy="2122827"/>
          </a:xfrm>
          <a:prstGeom prst="arc">
            <a:avLst>
              <a:gd name="adj1" fmla="val 16200000"/>
              <a:gd name="adj2" fmla="val 5418629"/>
            </a:avLst>
          </a:prstGeom>
          <a:ln w="276225" cap="rnd">
            <a:solidFill>
              <a:schemeClr val="accent2"/>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8" name="원호 14">
            <a:extLst>
              <a:ext uri="{FF2B5EF4-FFF2-40B4-BE49-F238E27FC236}">
                <a16:creationId xmlns:a16="http://schemas.microsoft.com/office/drawing/2014/main" xmlns="" id="{92FCEAA0-DCBE-4C03-98A8-872122619E5D}"/>
              </a:ext>
            </a:extLst>
          </p:cNvPr>
          <p:cNvSpPr/>
          <p:nvPr/>
        </p:nvSpPr>
        <p:spPr>
          <a:xfrm flipH="1">
            <a:off x="1685941" y="1986559"/>
            <a:ext cx="1479659" cy="1479656"/>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9" name="원호 15">
            <a:extLst>
              <a:ext uri="{FF2B5EF4-FFF2-40B4-BE49-F238E27FC236}">
                <a16:creationId xmlns:a16="http://schemas.microsoft.com/office/drawing/2014/main" xmlns="" id="{FBEB3573-A400-45F2-BD4F-F86D36414E71}"/>
              </a:ext>
            </a:extLst>
          </p:cNvPr>
          <p:cNvSpPr/>
          <p:nvPr/>
        </p:nvSpPr>
        <p:spPr>
          <a:xfrm flipH="1">
            <a:off x="1781191" y="2081809"/>
            <a:ext cx="1479659" cy="1479656"/>
          </a:xfrm>
          <a:prstGeom prst="arc">
            <a:avLst>
              <a:gd name="adj1" fmla="val 16200000"/>
              <a:gd name="adj2" fmla="val 20963023"/>
            </a:avLst>
          </a:prstGeom>
          <a:solidFill>
            <a:schemeClr val="accent3"/>
          </a:solidFill>
          <a:ln w="276225" cap="rnd">
            <a:solidFill>
              <a:srgbClr val="3E6DA1"/>
            </a:solidFill>
          </a:ln>
          <a:effectLst>
            <a:outerShdw blurRad="50800" dist="38100" dir="5400000" algn="t"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800">
              <a:solidFill>
                <a:srgbClr val="222D47"/>
              </a:solidFill>
            </a:endParaRPr>
          </a:p>
        </p:txBody>
      </p:sp>
      <p:sp>
        <p:nvSpPr>
          <p:cNvPr id="17" name="Freeform 17">
            <a:extLst>
              <a:ext uri="{FF2B5EF4-FFF2-40B4-BE49-F238E27FC236}">
                <a16:creationId xmlns:a16="http://schemas.microsoft.com/office/drawing/2014/main" xmlns="" id="{5A62E0D3-437E-4682-BD96-52E152BF84E9}"/>
              </a:ext>
            </a:extLst>
          </p:cNvPr>
          <p:cNvSpPr>
            <a:spLocks noEditPoints="1"/>
          </p:cNvSpPr>
          <p:nvPr/>
        </p:nvSpPr>
        <p:spPr bwMode="auto">
          <a:xfrm flipH="1">
            <a:off x="2183521" y="2361846"/>
            <a:ext cx="606854" cy="649216"/>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accent1"/>
          </a:solidFill>
          <a:ln>
            <a:noFill/>
          </a:ln>
        </p:spPr>
        <p:txBody>
          <a:bodyPr vert="horz" wrap="square" lIns="68562" tIns="34281" rIns="68562" bIns="34281" numCol="1" anchor="t" anchorCtr="0" compatLnSpc="1"/>
          <a:lstStyle/>
          <a:p>
            <a:endParaRPr lang="zh-CN" altLang="en-US" sz="1800"/>
          </a:p>
        </p:txBody>
      </p:sp>
      <p:grpSp>
        <p:nvGrpSpPr>
          <p:cNvPr id="2" name="组合 1">
            <a:extLst>
              <a:ext uri="{FF2B5EF4-FFF2-40B4-BE49-F238E27FC236}">
                <a16:creationId xmlns:a16="http://schemas.microsoft.com/office/drawing/2014/main" xmlns="" id="{4D7E735E-924B-4EFA-8B12-5831A79F3293}"/>
              </a:ext>
            </a:extLst>
          </p:cNvPr>
          <p:cNvGrpSpPr/>
          <p:nvPr/>
        </p:nvGrpSpPr>
        <p:grpSpPr>
          <a:xfrm>
            <a:off x="2559930" y="1248349"/>
            <a:ext cx="5430184" cy="755298"/>
            <a:chOff x="3413240" y="1664463"/>
            <a:chExt cx="7240245" cy="1007063"/>
          </a:xfrm>
        </p:grpSpPr>
        <p:cxnSp>
          <p:nvCxnSpPr>
            <p:cNvPr id="10" name="직선 화살표 연결선 16">
              <a:extLst>
                <a:ext uri="{FF2B5EF4-FFF2-40B4-BE49-F238E27FC236}">
                  <a16:creationId xmlns:a16="http://schemas.microsoft.com/office/drawing/2014/main" xmlns="" id="{E73538FC-09AD-4755-9350-9D8119260D61}"/>
                </a:ext>
              </a:extLst>
            </p:cNvPr>
            <p:cNvCxnSpPr/>
            <p:nvPr/>
          </p:nvCxnSpPr>
          <p:spPr>
            <a:xfrm>
              <a:off x="3413240" y="1828403"/>
              <a:ext cx="3538331" cy="0"/>
            </a:xfrm>
            <a:prstGeom prst="straightConnector1">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AC68CB7C-911F-4A4F-A979-24D00CE096F7}"/>
                </a:ext>
              </a:extLst>
            </p:cNvPr>
            <p:cNvSpPr txBox="1"/>
            <p:nvPr/>
          </p:nvSpPr>
          <p:spPr>
            <a:xfrm>
              <a:off x="7343446" y="1664463"/>
              <a:ext cx="2298065" cy="430886"/>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FD5F8A8B-D34C-43C8-925A-2C693DE66DCD}"/>
                </a:ext>
              </a:extLst>
            </p:cNvPr>
            <p:cNvSpPr/>
            <p:nvPr/>
          </p:nvSpPr>
          <p:spPr>
            <a:xfrm>
              <a:off x="7343446" y="2055973"/>
              <a:ext cx="3310039" cy="615553"/>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4DD32E16-86A2-4F54-A0A4-0F5551AC8567}"/>
              </a:ext>
            </a:extLst>
          </p:cNvPr>
          <p:cNvGrpSpPr/>
          <p:nvPr/>
        </p:nvGrpSpPr>
        <p:grpSpPr>
          <a:xfrm>
            <a:off x="2559932" y="1693591"/>
            <a:ext cx="5430182" cy="1423551"/>
            <a:chOff x="3413242" y="2258122"/>
            <a:chExt cx="7240243" cy="1898069"/>
          </a:xfrm>
        </p:grpSpPr>
        <p:cxnSp>
          <p:nvCxnSpPr>
            <p:cNvPr id="11" name="직선 화살표 연결선 24">
              <a:extLst>
                <a:ext uri="{FF2B5EF4-FFF2-40B4-BE49-F238E27FC236}">
                  <a16:creationId xmlns:a16="http://schemas.microsoft.com/office/drawing/2014/main" xmlns="" id="{D1D918B7-D9DB-46E7-9C78-7232AD39570C}"/>
                </a:ext>
              </a:extLst>
            </p:cNvPr>
            <p:cNvCxnSpPr/>
            <p:nvPr/>
          </p:nvCxnSpPr>
          <p:spPr>
            <a:xfrm>
              <a:off x="3413242" y="2258122"/>
              <a:ext cx="3202767" cy="0"/>
            </a:xfrm>
            <a:prstGeom prst="straightConnector1">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직선 연결선 25">
              <a:extLst>
                <a:ext uri="{FF2B5EF4-FFF2-40B4-BE49-F238E27FC236}">
                  <a16:creationId xmlns:a16="http://schemas.microsoft.com/office/drawing/2014/main" xmlns="" id="{7A00462B-FFE1-46CB-B636-6AE0F036D463}"/>
                </a:ext>
              </a:extLst>
            </p:cNvPr>
            <p:cNvCxnSpPr/>
            <p:nvPr/>
          </p:nvCxnSpPr>
          <p:spPr>
            <a:xfrm>
              <a:off x="6616008" y="2258122"/>
              <a:ext cx="0" cy="106519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직선 화살표 연결선 26">
              <a:extLst>
                <a:ext uri="{FF2B5EF4-FFF2-40B4-BE49-F238E27FC236}">
                  <a16:creationId xmlns:a16="http://schemas.microsoft.com/office/drawing/2014/main" xmlns="" id="{47345093-CC85-4422-BE28-33D56C0EAF29}"/>
                </a:ext>
              </a:extLst>
            </p:cNvPr>
            <p:cNvCxnSpPr/>
            <p:nvPr/>
          </p:nvCxnSpPr>
          <p:spPr>
            <a:xfrm flipH="1">
              <a:off x="6616012" y="3323318"/>
              <a:ext cx="335557" cy="0"/>
            </a:xfrm>
            <a:prstGeom prst="straightConnector1">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xmlns="" id="{04F5A85F-1D52-41FD-87B2-53F3A0D95067}"/>
                </a:ext>
              </a:extLst>
            </p:cNvPr>
            <p:cNvSpPr txBox="1"/>
            <p:nvPr/>
          </p:nvSpPr>
          <p:spPr>
            <a:xfrm>
              <a:off x="7343446" y="3149128"/>
              <a:ext cx="2298065" cy="430887"/>
            </a:xfrm>
            <a:prstGeom prst="rect">
              <a:avLst/>
            </a:prstGeom>
            <a:noFill/>
          </p:spPr>
          <p:txBody>
            <a:bodyPr wrap="none" rtlCol="0">
              <a:spAutoFit/>
            </a:bodyPr>
            <a:lstStyle/>
            <a:p>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187A2DDC-AFD2-49B3-BADC-8403203756DB}"/>
                </a:ext>
              </a:extLst>
            </p:cNvPr>
            <p:cNvSpPr/>
            <p:nvPr/>
          </p:nvSpPr>
          <p:spPr>
            <a:xfrm>
              <a:off x="7343446" y="3540638"/>
              <a:ext cx="3310039" cy="615553"/>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6E47C651-0648-4F8F-A06F-BFD93A650A89}"/>
              </a:ext>
            </a:extLst>
          </p:cNvPr>
          <p:cNvGrpSpPr/>
          <p:nvPr/>
        </p:nvGrpSpPr>
        <p:grpSpPr>
          <a:xfrm>
            <a:off x="2559929" y="1986324"/>
            <a:ext cx="5430185" cy="2330439"/>
            <a:chOff x="3413239" y="2648431"/>
            <a:chExt cx="7240246" cy="3107251"/>
          </a:xfrm>
        </p:grpSpPr>
        <p:cxnSp>
          <p:nvCxnSpPr>
            <p:cNvPr id="14" name="직선 화살표 연결선 28">
              <a:extLst>
                <a:ext uri="{FF2B5EF4-FFF2-40B4-BE49-F238E27FC236}">
                  <a16:creationId xmlns:a16="http://schemas.microsoft.com/office/drawing/2014/main" xmlns="" id="{51D3910F-7B59-4E95-A18D-F7AA8D5C4500}"/>
                </a:ext>
              </a:extLst>
            </p:cNvPr>
            <p:cNvCxnSpPr/>
            <p:nvPr/>
          </p:nvCxnSpPr>
          <p:spPr>
            <a:xfrm>
              <a:off x="3413239" y="2648431"/>
              <a:ext cx="2585673" cy="0"/>
            </a:xfrm>
            <a:prstGeom prst="straightConnector1">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직선 연결선 29">
              <a:extLst>
                <a:ext uri="{FF2B5EF4-FFF2-40B4-BE49-F238E27FC236}">
                  <a16:creationId xmlns:a16="http://schemas.microsoft.com/office/drawing/2014/main" xmlns="" id="{914145F1-B5C3-456E-8542-2279223F47C8}"/>
                </a:ext>
              </a:extLst>
            </p:cNvPr>
            <p:cNvCxnSpPr/>
            <p:nvPr/>
          </p:nvCxnSpPr>
          <p:spPr>
            <a:xfrm>
              <a:off x="5998912" y="2648431"/>
              <a:ext cx="0" cy="21605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직선 화살표 연결선 30">
              <a:extLst>
                <a:ext uri="{FF2B5EF4-FFF2-40B4-BE49-F238E27FC236}">
                  <a16:creationId xmlns:a16="http://schemas.microsoft.com/office/drawing/2014/main" xmlns="" id="{41D69330-34FA-4174-877B-99932241B586}"/>
                </a:ext>
              </a:extLst>
            </p:cNvPr>
            <p:cNvCxnSpPr/>
            <p:nvPr/>
          </p:nvCxnSpPr>
          <p:spPr>
            <a:xfrm flipH="1">
              <a:off x="5998918" y="4842720"/>
              <a:ext cx="926149" cy="0"/>
            </a:xfrm>
            <a:prstGeom prst="straightConnector1">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73AD8CB2-4CD0-4FE0-BFBD-04404D5877C4}"/>
                </a:ext>
              </a:extLst>
            </p:cNvPr>
            <p:cNvSpPr txBox="1"/>
            <p:nvPr/>
          </p:nvSpPr>
          <p:spPr>
            <a:xfrm>
              <a:off x="7343447" y="4748620"/>
              <a:ext cx="2298065" cy="430887"/>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722300E6-4712-45EE-9497-09BED79CA5A5}"/>
                </a:ext>
              </a:extLst>
            </p:cNvPr>
            <p:cNvSpPr/>
            <p:nvPr/>
          </p:nvSpPr>
          <p:spPr>
            <a:xfrm>
              <a:off x="7343447" y="5140129"/>
              <a:ext cx="3310038" cy="615553"/>
            </a:xfrm>
            <a:prstGeom prst="rect">
              <a:avLst/>
            </a:prstGeom>
          </p:spPr>
          <p:txBody>
            <a:bodyPr wrap="square">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507611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7" name="Text Placeholder 3"/>
          <p:cNvSpPr txBox="1">
            <a:spLocks/>
          </p:cNvSpPr>
          <p:nvPr>
            <p:custDataLst>
              <p:tags r:id="rId1"/>
            </p:custDataLst>
          </p:nvPr>
        </p:nvSpPr>
        <p:spPr bwMode="auto">
          <a:xfrm>
            <a:off x="2339457" y="1490039"/>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8625" b="1" dirty="0" smtClean="0">
                <a:solidFill>
                  <a:srgbClr val="3B8DE9"/>
                </a:solidFill>
                <a:latin typeface="Arial" panose="020B0604020202020204" pitchFamily="34" charset="0"/>
                <a:cs typeface="Arial" panose="020B0604020202020204" pitchFamily="34" charset="0"/>
              </a:rPr>
              <a:t>04</a:t>
            </a:r>
            <a:endParaRPr lang="en-US" altLang="zh-CN" sz="8625" b="1" dirty="0">
              <a:solidFill>
                <a:srgbClr val="3B8DE9"/>
              </a:solidFill>
              <a:latin typeface="Arial" panose="020B0604020202020204" pitchFamily="34" charset="0"/>
              <a:cs typeface="Arial" panose="020B0604020202020204" pitchFamily="34" charset="0"/>
            </a:endParaRPr>
          </a:p>
        </p:txBody>
      </p:sp>
      <p:sp>
        <p:nvSpPr>
          <p:cNvPr id="30" name="文本框 16"/>
          <p:cNvSpPr txBox="1">
            <a:spLocks noChangeArrowheads="1"/>
          </p:cNvSpPr>
          <p:nvPr>
            <p:custDataLst>
              <p:tags r:id="rId2"/>
            </p:custDataLst>
          </p:nvPr>
        </p:nvSpPr>
        <p:spPr bwMode="auto">
          <a:xfrm>
            <a:off x="3495553" y="2097258"/>
            <a:ext cx="3774281"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700" b="1">
                <a:solidFill>
                  <a:srgbClr val="3B8DE9"/>
                </a:solidFill>
                <a:latin typeface="微软雅黑" panose="020B0503020204020204" pitchFamily="34" charset="-122"/>
                <a:ea typeface="微软雅黑" panose="020B0503020204020204" pitchFamily="34" charset="-122"/>
              </a:rPr>
              <a:t>LOREM IPSUM DOLOR</a:t>
            </a:r>
            <a:endParaRPr lang="zh-CN" altLang="en-US" sz="2700" b="1">
              <a:solidFill>
                <a:srgbClr val="3B8DE9"/>
              </a:solidFill>
              <a:latin typeface="微软雅黑" panose="020B0503020204020204" pitchFamily="34" charset="-122"/>
              <a:ea typeface="微软雅黑" panose="020B0503020204020204" pitchFamily="34" charset="-122"/>
            </a:endParaRPr>
          </a:p>
        </p:txBody>
      </p:sp>
      <p:sp>
        <p:nvSpPr>
          <p:cNvPr id="33" name="文本框 17"/>
          <p:cNvSpPr txBox="1">
            <a:spLocks noChangeArrowheads="1"/>
          </p:cNvSpPr>
          <p:nvPr>
            <p:custDataLst>
              <p:tags r:id="rId3"/>
            </p:custDataLst>
          </p:nvPr>
        </p:nvSpPr>
        <p:spPr bwMode="auto">
          <a:xfrm>
            <a:off x="3520556" y="1659108"/>
            <a:ext cx="15520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i="1" dirty="0">
                <a:solidFill>
                  <a:srgbClr val="3B8DE9"/>
                </a:solidFill>
                <a:latin typeface="Arial" panose="020B0604020202020204" pitchFamily="34" charset="0"/>
                <a:ea typeface="Meiryo UI" panose="020B0604030504040204" pitchFamily="34" charset="-128"/>
                <a:cs typeface="Arial" panose="020B0604020202020204" pitchFamily="34" charset="0"/>
              </a:rPr>
              <a:t>Part </a:t>
            </a:r>
            <a:r>
              <a:rPr lang="en-US" altLang="zh-CN" sz="2400" b="1" i="1" dirty="0" smtClean="0">
                <a:solidFill>
                  <a:srgbClr val="3B8DE9"/>
                </a:solidFill>
                <a:latin typeface="Arial" panose="020B0604020202020204" pitchFamily="34" charset="0"/>
                <a:ea typeface="Meiryo UI" panose="020B0604030504040204" pitchFamily="34" charset="-128"/>
                <a:cs typeface="Arial" panose="020B0604020202020204" pitchFamily="34" charset="0"/>
              </a:rPr>
              <a:t>Four</a:t>
            </a:r>
            <a:endParaRPr lang="zh-CN" altLang="en-US" sz="2400" b="1" i="1" dirty="0">
              <a:solidFill>
                <a:srgbClr val="3B8DE9"/>
              </a:solidFill>
              <a:latin typeface="Arial" panose="020B0604020202020204" pitchFamily="34" charset="0"/>
              <a:ea typeface="Meiryo UI" panose="020B0604030504040204" pitchFamily="34" charset="-128"/>
              <a:cs typeface="Arial" panose="020B0604020202020204" pitchFamily="34" charset="0"/>
            </a:endParaRPr>
          </a:p>
        </p:txBody>
      </p:sp>
      <p:sp>
        <p:nvSpPr>
          <p:cNvPr id="34" name="等腰三角形 33"/>
          <p:cNvSpPr/>
          <p:nvPr>
            <p:custDataLst>
              <p:tags r:id="rId4"/>
            </p:custDataLst>
          </p:nvPr>
        </p:nvSpPr>
        <p:spPr>
          <a:xfrm rot="9233090">
            <a:off x="2854297" y="1517340"/>
            <a:ext cx="200025" cy="172641"/>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5" name="等腰三角形 34"/>
          <p:cNvSpPr/>
          <p:nvPr>
            <p:custDataLst>
              <p:tags r:id="rId5"/>
            </p:custDataLst>
          </p:nvPr>
        </p:nvSpPr>
        <p:spPr>
          <a:xfrm rot="15569576">
            <a:off x="1785801" y="2006111"/>
            <a:ext cx="297656" cy="257175"/>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6" name="等腰三角形 35"/>
          <p:cNvSpPr/>
          <p:nvPr>
            <p:custDataLst>
              <p:tags r:id="rId6"/>
            </p:custDataLst>
          </p:nvPr>
        </p:nvSpPr>
        <p:spPr>
          <a:xfrm rot="21371394">
            <a:off x="2491156" y="1030376"/>
            <a:ext cx="200025" cy="172640"/>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2" name="等腰三角形 41"/>
          <p:cNvSpPr/>
          <p:nvPr>
            <p:custDataLst>
              <p:tags r:id="rId7"/>
            </p:custDataLst>
          </p:nvPr>
        </p:nvSpPr>
        <p:spPr>
          <a:xfrm rot="18210217">
            <a:off x="2184571" y="1298861"/>
            <a:ext cx="95250" cy="82153"/>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3" name="等腰三角形 42"/>
          <p:cNvSpPr/>
          <p:nvPr>
            <p:custDataLst>
              <p:tags r:id="rId8"/>
            </p:custDataLst>
          </p:nvPr>
        </p:nvSpPr>
        <p:spPr>
          <a:xfrm rot="8748521">
            <a:off x="2453057" y="1412565"/>
            <a:ext cx="96440" cy="82154"/>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cxnSp>
        <p:nvCxnSpPr>
          <p:cNvPr id="44" name="Straight Connector 13"/>
          <p:cNvCxnSpPr>
            <a:cxnSpLocks noChangeShapeType="1"/>
          </p:cNvCxnSpPr>
          <p:nvPr>
            <p:custDataLst>
              <p:tags r:id="rId9"/>
            </p:custDataLst>
          </p:nvPr>
        </p:nvCxnSpPr>
        <p:spPr bwMode="auto">
          <a:xfrm flipH="1">
            <a:off x="2326359" y="2661614"/>
            <a:ext cx="5049441" cy="0"/>
          </a:xfrm>
          <a:prstGeom prst="line">
            <a:avLst/>
          </a:prstGeom>
          <a:noFill/>
          <a:ln w="19050" cap="sq" algn="ctr">
            <a:solidFill>
              <a:srgbClr val="3B8DE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731361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750" fill="hold"/>
                                        <p:tgtEl>
                                          <p:spTgt spid="34"/>
                                        </p:tgtEl>
                                        <p:attrNameLst>
                                          <p:attrName>ppt_w</p:attrName>
                                        </p:attrNameLst>
                                      </p:cBhvr>
                                      <p:tavLst>
                                        <p:tav tm="0">
                                          <p:val>
                                            <p:fltVal val="0"/>
                                          </p:val>
                                        </p:tav>
                                        <p:tav tm="100000">
                                          <p:val>
                                            <p:strVal val="#ppt_w"/>
                                          </p:val>
                                        </p:tav>
                                      </p:tavLst>
                                    </p:anim>
                                    <p:anim calcmode="lin" valueType="num">
                                      <p:cBhvr>
                                        <p:cTn id="8" dur="750" fill="hold"/>
                                        <p:tgtEl>
                                          <p:spTgt spid="34"/>
                                        </p:tgtEl>
                                        <p:attrNameLst>
                                          <p:attrName>ppt_h</p:attrName>
                                        </p:attrNameLst>
                                      </p:cBhvr>
                                      <p:tavLst>
                                        <p:tav tm="0">
                                          <p:val>
                                            <p:fltVal val="0"/>
                                          </p:val>
                                        </p:tav>
                                        <p:tav tm="100000">
                                          <p:val>
                                            <p:strVal val="#ppt_h"/>
                                          </p:val>
                                        </p:tav>
                                      </p:tavLst>
                                    </p:anim>
                                    <p:animEffect transition="in" filter="fade">
                                      <p:cBhvr>
                                        <p:cTn id="9" dur="75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750" fill="hold"/>
                                        <p:tgtEl>
                                          <p:spTgt spid="35"/>
                                        </p:tgtEl>
                                        <p:attrNameLst>
                                          <p:attrName>ppt_w</p:attrName>
                                        </p:attrNameLst>
                                      </p:cBhvr>
                                      <p:tavLst>
                                        <p:tav tm="0">
                                          <p:val>
                                            <p:fltVal val="0"/>
                                          </p:val>
                                        </p:tav>
                                        <p:tav tm="100000">
                                          <p:val>
                                            <p:strVal val="#ppt_w"/>
                                          </p:val>
                                        </p:tav>
                                      </p:tavLst>
                                    </p:anim>
                                    <p:anim calcmode="lin" valueType="num">
                                      <p:cBhvr>
                                        <p:cTn id="13" dur="750" fill="hold"/>
                                        <p:tgtEl>
                                          <p:spTgt spid="35"/>
                                        </p:tgtEl>
                                        <p:attrNameLst>
                                          <p:attrName>ppt_h</p:attrName>
                                        </p:attrNameLst>
                                      </p:cBhvr>
                                      <p:tavLst>
                                        <p:tav tm="0">
                                          <p:val>
                                            <p:fltVal val="0"/>
                                          </p:val>
                                        </p:tav>
                                        <p:tav tm="100000">
                                          <p:val>
                                            <p:strVal val="#ppt_h"/>
                                          </p:val>
                                        </p:tav>
                                      </p:tavLst>
                                    </p:anim>
                                    <p:animEffect transition="in" filter="fade">
                                      <p:cBhvr>
                                        <p:cTn id="14" dur="75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750" fill="hold"/>
                                        <p:tgtEl>
                                          <p:spTgt spid="42"/>
                                        </p:tgtEl>
                                        <p:attrNameLst>
                                          <p:attrName>ppt_w</p:attrName>
                                        </p:attrNameLst>
                                      </p:cBhvr>
                                      <p:tavLst>
                                        <p:tav tm="0">
                                          <p:val>
                                            <p:fltVal val="0"/>
                                          </p:val>
                                        </p:tav>
                                        <p:tav tm="100000">
                                          <p:val>
                                            <p:strVal val="#ppt_w"/>
                                          </p:val>
                                        </p:tav>
                                      </p:tavLst>
                                    </p:anim>
                                    <p:anim calcmode="lin" valueType="num">
                                      <p:cBhvr>
                                        <p:cTn id="23" dur="750" fill="hold"/>
                                        <p:tgtEl>
                                          <p:spTgt spid="42"/>
                                        </p:tgtEl>
                                        <p:attrNameLst>
                                          <p:attrName>ppt_h</p:attrName>
                                        </p:attrNameLst>
                                      </p:cBhvr>
                                      <p:tavLst>
                                        <p:tav tm="0">
                                          <p:val>
                                            <p:fltVal val="0"/>
                                          </p:val>
                                        </p:tav>
                                        <p:tav tm="100000">
                                          <p:val>
                                            <p:strVal val="#ppt_h"/>
                                          </p:val>
                                        </p:tav>
                                      </p:tavLst>
                                    </p:anim>
                                    <p:animEffect transition="in" filter="fade">
                                      <p:cBhvr>
                                        <p:cTn id="24" dur="75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750" fill="hold"/>
                                        <p:tgtEl>
                                          <p:spTgt spid="43"/>
                                        </p:tgtEl>
                                        <p:attrNameLst>
                                          <p:attrName>ppt_w</p:attrName>
                                        </p:attrNameLst>
                                      </p:cBhvr>
                                      <p:tavLst>
                                        <p:tav tm="0">
                                          <p:val>
                                            <p:fltVal val="0"/>
                                          </p:val>
                                        </p:tav>
                                        <p:tav tm="100000">
                                          <p:val>
                                            <p:strVal val="#ppt_w"/>
                                          </p:val>
                                        </p:tav>
                                      </p:tavLst>
                                    </p:anim>
                                    <p:anim calcmode="lin" valueType="num">
                                      <p:cBhvr>
                                        <p:cTn id="28" dur="750" fill="hold"/>
                                        <p:tgtEl>
                                          <p:spTgt spid="43"/>
                                        </p:tgtEl>
                                        <p:attrNameLst>
                                          <p:attrName>ppt_h</p:attrName>
                                        </p:attrNameLst>
                                      </p:cBhvr>
                                      <p:tavLst>
                                        <p:tav tm="0">
                                          <p:val>
                                            <p:fltVal val="0"/>
                                          </p:val>
                                        </p:tav>
                                        <p:tav tm="100000">
                                          <p:val>
                                            <p:strVal val="#ppt_h"/>
                                          </p:val>
                                        </p:tav>
                                      </p:tavLst>
                                    </p:anim>
                                    <p:animEffect transition="in" filter="fade">
                                      <p:cBhvr>
                                        <p:cTn id="29" dur="750"/>
                                        <p:tgtEl>
                                          <p:spTgt spid="43"/>
                                        </p:tgtEl>
                                      </p:cBhvr>
                                    </p:animEffect>
                                  </p:childTnLst>
                                </p:cTn>
                              </p:par>
                            </p:childTnLst>
                          </p:cTn>
                        </p:par>
                        <p:par>
                          <p:cTn id="30" fill="hold">
                            <p:stCondLst>
                              <p:cond delay="75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750" fill="hold"/>
                                        <p:tgtEl>
                                          <p:spTgt spid="17"/>
                                        </p:tgtEl>
                                        <p:attrNameLst>
                                          <p:attrName>ppt_w</p:attrName>
                                        </p:attrNameLst>
                                      </p:cBhvr>
                                      <p:tavLst>
                                        <p:tav tm="0">
                                          <p:val>
                                            <p:fltVal val="0"/>
                                          </p:val>
                                        </p:tav>
                                        <p:tav tm="100000">
                                          <p:val>
                                            <p:strVal val="#ppt_w"/>
                                          </p:val>
                                        </p:tav>
                                      </p:tavLst>
                                    </p:anim>
                                    <p:anim calcmode="lin" valueType="num">
                                      <p:cBhvr>
                                        <p:cTn id="34" dur="750" fill="hold"/>
                                        <p:tgtEl>
                                          <p:spTgt spid="17"/>
                                        </p:tgtEl>
                                        <p:attrNameLst>
                                          <p:attrName>ppt_h</p:attrName>
                                        </p:attrNameLst>
                                      </p:cBhvr>
                                      <p:tavLst>
                                        <p:tav tm="0">
                                          <p:val>
                                            <p:fltVal val="0"/>
                                          </p:val>
                                        </p:tav>
                                        <p:tav tm="100000">
                                          <p:val>
                                            <p:strVal val="#ppt_h"/>
                                          </p:val>
                                        </p:tav>
                                      </p:tavLst>
                                    </p:anim>
                                    <p:animEffect transition="in" filter="fade">
                                      <p:cBhvr>
                                        <p:cTn id="35" dur="750"/>
                                        <p:tgtEl>
                                          <p:spTgt spid="17"/>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3" grpId="0"/>
      <p:bldP spid="34" grpId="0" animBg="1"/>
      <p:bldP spid="35" grpId="0" animBg="1"/>
      <p:bldP spid="36" grpId="0" animBg="1"/>
      <p:bldP spid="42"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8FAD926-7F68-42EA-9319-6A034DE639D4}"/>
              </a:ext>
            </a:extLst>
          </p:cNvPr>
          <p:cNvGrpSpPr/>
          <p:nvPr/>
        </p:nvGrpSpPr>
        <p:grpSpPr>
          <a:xfrm>
            <a:off x="1035343" y="1574040"/>
            <a:ext cx="1050823" cy="1050823"/>
            <a:chOff x="1380457" y="2098720"/>
            <a:chExt cx="1401097" cy="1401097"/>
          </a:xfrm>
        </p:grpSpPr>
        <p:sp>
          <p:nvSpPr>
            <p:cNvPr id="5" name="泪滴形 4">
              <a:extLst>
                <a:ext uri="{FF2B5EF4-FFF2-40B4-BE49-F238E27FC236}">
                  <a16:creationId xmlns:a16="http://schemas.microsoft.com/office/drawing/2014/main" xmlns="" id="{23AAACB3-E2CD-444D-942F-330E1346BBD1}"/>
                </a:ext>
              </a:extLst>
            </p:cNvPr>
            <p:cNvSpPr/>
            <p:nvPr/>
          </p:nvSpPr>
          <p:spPr>
            <a:xfrm>
              <a:off x="1380457" y="2098720"/>
              <a:ext cx="1401097" cy="140109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favourite-symbol_73516">
              <a:extLst>
                <a:ext uri="{FF2B5EF4-FFF2-40B4-BE49-F238E27FC236}">
                  <a16:creationId xmlns:a16="http://schemas.microsoft.com/office/drawing/2014/main" xmlns="" id="{D8637C74-895B-4114-A181-69E1B077580D}"/>
                </a:ext>
              </a:extLst>
            </p:cNvPr>
            <p:cNvSpPr>
              <a:spLocks noChangeAspect="1"/>
            </p:cNvSpPr>
            <p:nvPr/>
          </p:nvSpPr>
          <p:spPr bwMode="auto">
            <a:xfrm>
              <a:off x="1776162" y="2508670"/>
              <a:ext cx="609685" cy="581195"/>
            </a:xfrm>
            <a:custGeom>
              <a:avLst/>
              <a:gdLst>
                <a:gd name="T0" fmla="*/ 254 w 258"/>
                <a:gd name="T1" fmla="*/ 102 h 246"/>
                <a:gd name="T2" fmla="*/ 257 w 258"/>
                <a:gd name="T3" fmla="*/ 92 h 246"/>
                <a:gd name="T4" fmla="*/ 248 w 258"/>
                <a:gd name="T5" fmla="*/ 86 h 246"/>
                <a:gd name="T6" fmla="*/ 174 w 258"/>
                <a:gd name="T7" fmla="*/ 80 h 246"/>
                <a:gd name="T8" fmla="*/ 166 w 258"/>
                <a:gd name="T9" fmla="*/ 75 h 246"/>
                <a:gd name="T10" fmla="*/ 137 w 258"/>
                <a:gd name="T11" fmla="*/ 6 h 246"/>
                <a:gd name="T12" fmla="*/ 128 w 258"/>
                <a:gd name="T13" fmla="*/ 0 h 246"/>
                <a:gd name="T14" fmla="*/ 120 w 258"/>
                <a:gd name="T15" fmla="*/ 6 h 246"/>
                <a:gd name="T16" fmla="*/ 91 w 258"/>
                <a:gd name="T17" fmla="*/ 75 h 246"/>
                <a:gd name="T18" fmla="*/ 84 w 258"/>
                <a:gd name="T19" fmla="*/ 81 h 246"/>
                <a:gd name="T20" fmla="*/ 9 w 258"/>
                <a:gd name="T21" fmla="*/ 88 h 246"/>
                <a:gd name="T22" fmla="*/ 1 w 258"/>
                <a:gd name="T23" fmla="*/ 94 h 246"/>
                <a:gd name="T24" fmla="*/ 4 w 258"/>
                <a:gd name="T25" fmla="*/ 104 h 246"/>
                <a:gd name="T26" fmla="*/ 61 w 258"/>
                <a:gd name="T27" fmla="*/ 152 h 246"/>
                <a:gd name="T28" fmla="*/ 64 w 258"/>
                <a:gd name="T29" fmla="*/ 161 h 246"/>
                <a:gd name="T30" fmla="*/ 48 w 258"/>
                <a:gd name="T31" fmla="*/ 234 h 246"/>
                <a:gd name="T32" fmla="*/ 52 w 258"/>
                <a:gd name="T33" fmla="*/ 244 h 246"/>
                <a:gd name="T34" fmla="*/ 62 w 258"/>
                <a:gd name="T35" fmla="*/ 244 h 246"/>
                <a:gd name="T36" fmla="*/ 125 w 258"/>
                <a:gd name="T37" fmla="*/ 205 h 246"/>
                <a:gd name="T38" fmla="*/ 135 w 258"/>
                <a:gd name="T39" fmla="*/ 205 h 246"/>
                <a:gd name="T40" fmla="*/ 199 w 258"/>
                <a:gd name="T41" fmla="*/ 243 h 246"/>
                <a:gd name="T42" fmla="*/ 209 w 258"/>
                <a:gd name="T43" fmla="*/ 242 h 246"/>
                <a:gd name="T44" fmla="*/ 213 w 258"/>
                <a:gd name="T45" fmla="*/ 233 h 246"/>
                <a:gd name="T46" fmla="*/ 195 w 258"/>
                <a:gd name="T47" fmla="*/ 160 h 246"/>
                <a:gd name="T48" fmla="*/ 198 w 258"/>
                <a:gd name="T49" fmla="*/ 151 h 246"/>
                <a:gd name="T50" fmla="*/ 254 w 258"/>
                <a:gd name="T5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246">
                  <a:moveTo>
                    <a:pt x="254" y="102"/>
                  </a:moveTo>
                  <a:cubicBezTo>
                    <a:pt x="257" y="99"/>
                    <a:pt x="258" y="95"/>
                    <a:pt x="257" y="92"/>
                  </a:cubicBezTo>
                  <a:cubicBezTo>
                    <a:pt x="255" y="88"/>
                    <a:pt x="252" y="86"/>
                    <a:pt x="248" y="86"/>
                  </a:cubicBezTo>
                  <a:cubicBezTo>
                    <a:pt x="174" y="80"/>
                    <a:pt x="174" y="80"/>
                    <a:pt x="174" y="80"/>
                  </a:cubicBezTo>
                  <a:cubicBezTo>
                    <a:pt x="171" y="80"/>
                    <a:pt x="168" y="78"/>
                    <a:pt x="166" y="75"/>
                  </a:cubicBezTo>
                  <a:cubicBezTo>
                    <a:pt x="137" y="6"/>
                    <a:pt x="137" y="6"/>
                    <a:pt x="137" y="6"/>
                  </a:cubicBezTo>
                  <a:cubicBezTo>
                    <a:pt x="135" y="3"/>
                    <a:pt x="132" y="0"/>
                    <a:pt x="128" y="0"/>
                  </a:cubicBezTo>
                  <a:cubicBezTo>
                    <a:pt x="124" y="1"/>
                    <a:pt x="121" y="3"/>
                    <a:pt x="120" y="6"/>
                  </a:cubicBezTo>
                  <a:cubicBezTo>
                    <a:pt x="91" y="75"/>
                    <a:pt x="91" y="75"/>
                    <a:pt x="91" y="75"/>
                  </a:cubicBezTo>
                  <a:cubicBezTo>
                    <a:pt x="90" y="78"/>
                    <a:pt x="87" y="81"/>
                    <a:pt x="84" y="81"/>
                  </a:cubicBezTo>
                  <a:cubicBezTo>
                    <a:pt x="9" y="88"/>
                    <a:pt x="9" y="88"/>
                    <a:pt x="9" y="88"/>
                  </a:cubicBezTo>
                  <a:cubicBezTo>
                    <a:pt x="6" y="88"/>
                    <a:pt x="3" y="91"/>
                    <a:pt x="1" y="94"/>
                  </a:cubicBezTo>
                  <a:cubicBezTo>
                    <a:pt x="0" y="98"/>
                    <a:pt x="1" y="102"/>
                    <a:pt x="4" y="104"/>
                  </a:cubicBezTo>
                  <a:cubicBezTo>
                    <a:pt x="61" y="152"/>
                    <a:pt x="61" y="152"/>
                    <a:pt x="61" y="152"/>
                  </a:cubicBezTo>
                  <a:cubicBezTo>
                    <a:pt x="64" y="155"/>
                    <a:pt x="65" y="158"/>
                    <a:pt x="64" y="161"/>
                  </a:cubicBezTo>
                  <a:cubicBezTo>
                    <a:pt x="48" y="234"/>
                    <a:pt x="48" y="234"/>
                    <a:pt x="48" y="234"/>
                  </a:cubicBezTo>
                  <a:cubicBezTo>
                    <a:pt x="47" y="238"/>
                    <a:pt x="48" y="242"/>
                    <a:pt x="52" y="244"/>
                  </a:cubicBezTo>
                  <a:cubicBezTo>
                    <a:pt x="55" y="246"/>
                    <a:pt x="59" y="246"/>
                    <a:pt x="62" y="244"/>
                  </a:cubicBezTo>
                  <a:cubicBezTo>
                    <a:pt x="125" y="205"/>
                    <a:pt x="125" y="205"/>
                    <a:pt x="125" y="205"/>
                  </a:cubicBezTo>
                  <a:cubicBezTo>
                    <a:pt x="128" y="203"/>
                    <a:pt x="132" y="203"/>
                    <a:pt x="135" y="205"/>
                  </a:cubicBezTo>
                  <a:cubicBezTo>
                    <a:pt x="199" y="243"/>
                    <a:pt x="199" y="243"/>
                    <a:pt x="199" y="243"/>
                  </a:cubicBezTo>
                  <a:cubicBezTo>
                    <a:pt x="202" y="245"/>
                    <a:pt x="206" y="245"/>
                    <a:pt x="209" y="242"/>
                  </a:cubicBezTo>
                  <a:cubicBezTo>
                    <a:pt x="212" y="240"/>
                    <a:pt x="214" y="236"/>
                    <a:pt x="213" y="233"/>
                  </a:cubicBezTo>
                  <a:cubicBezTo>
                    <a:pt x="195" y="160"/>
                    <a:pt x="195" y="160"/>
                    <a:pt x="195" y="160"/>
                  </a:cubicBezTo>
                  <a:cubicBezTo>
                    <a:pt x="194" y="157"/>
                    <a:pt x="195" y="153"/>
                    <a:pt x="198" y="151"/>
                  </a:cubicBezTo>
                  <a:lnTo>
                    <a:pt x="254" y="102"/>
                  </a:lnTo>
                  <a:close/>
                </a:path>
              </a:pathLst>
            </a:custGeom>
            <a:solidFill>
              <a:schemeClr val="bg1"/>
            </a:solidFill>
            <a:ln>
              <a:noFill/>
            </a:ln>
          </p:spPr>
        </p:sp>
      </p:grpSp>
      <p:grpSp>
        <p:nvGrpSpPr>
          <p:cNvPr id="3" name="组合 2">
            <a:extLst>
              <a:ext uri="{FF2B5EF4-FFF2-40B4-BE49-F238E27FC236}">
                <a16:creationId xmlns:a16="http://schemas.microsoft.com/office/drawing/2014/main" xmlns="" id="{9F3B179C-142C-4626-A2B1-1AF25092B490}"/>
              </a:ext>
            </a:extLst>
          </p:cNvPr>
          <p:cNvGrpSpPr/>
          <p:nvPr/>
        </p:nvGrpSpPr>
        <p:grpSpPr>
          <a:xfrm>
            <a:off x="3009783" y="1574040"/>
            <a:ext cx="1050823" cy="1050823"/>
            <a:chOff x="4013044" y="2098720"/>
            <a:chExt cx="1401097" cy="1401097"/>
          </a:xfrm>
        </p:grpSpPr>
        <p:sp>
          <p:nvSpPr>
            <p:cNvPr id="6" name="泪滴形 5">
              <a:extLst>
                <a:ext uri="{FF2B5EF4-FFF2-40B4-BE49-F238E27FC236}">
                  <a16:creationId xmlns:a16="http://schemas.microsoft.com/office/drawing/2014/main" xmlns="" id="{82016147-37D6-4867-A7AD-D1FDB995F677}"/>
                </a:ext>
              </a:extLst>
            </p:cNvPr>
            <p:cNvSpPr/>
            <p:nvPr/>
          </p:nvSpPr>
          <p:spPr>
            <a:xfrm>
              <a:off x="4013044" y="2098720"/>
              <a:ext cx="1401097" cy="140109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favourite-symbol_73516">
              <a:extLst>
                <a:ext uri="{FF2B5EF4-FFF2-40B4-BE49-F238E27FC236}">
                  <a16:creationId xmlns:a16="http://schemas.microsoft.com/office/drawing/2014/main" xmlns="" id="{4CB43D64-F20D-44ED-8D2C-DF516A7725CE}"/>
                </a:ext>
              </a:extLst>
            </p:cNvPr>
            <p:cNvSpPr>
              <a:spLocks noChangeAspect="1"/>
            </p:cNvSpPr>
            <p:nvPr/>
          </p:nvSpPr>
          <p:spPr bwMode="auto">
            <a:xfrm>
              <a:off x="4510849" y="2494425"/>
              <a:ext cx="405485" cy="609685"/>
            </a:xfrm>
            <a:custGeom>
              <a:avLst/>
              <a:gdLst>
                <a:gd name="connsiteX0" fmla="*/ 88900 w 220663"/>
                <a:gd name="connsiteY0" fmla="*/ 150813 h 331788"/>
                <a:gd name="connsiteX1" fmla="*/ 104775 w 220663"/>
                <a:gd name="connsiteY1" fmla="*/ 180976 h 331788"/>
                <a:gd name="connsiteX2" fmla="*/ 93663 w 220663"/>
                <a:gd name="connsiteY2" fmla="*/ 296863 h 331788"/>
                <a:gd name="connsiteX3" fmla="*/ 111125 w 220663"/>
                <a:gd name="connsiteY3" fmla="*/ 319088 h 331788"/>
                <a:gd name="connsiteX4" fmla="*/ 127001 w 220663"/>
                <a:gd name="connsiteY4" fmla="*/ 296863 h 331788"/>
                <a:gd name="connsiteX5" fmla="*/ 119063 w 220663"/>
                <a:gd name="connsiteY5" fmla="*/ 180976 h 331788"/>
                <a:gd name="connsiteX6" fmla="*/ 134938 w 220663"/>
                <a:gd name="connsiteY6" fmla="*/ 150813 h 331788"/>
                <a:gd name="connsiteX7" fmla="*/ 150066 w 220663"/>
                <a:gd name="connsiteY7" fmla="*/ 149225 h 331788"/>
                <a:gd name="connsiteX8" fmla="*/ 159218 w 220663"/>
                <a:gd name="connsiteY8" fmla="*/ 151839 h 331788"/>
                <a:gd name="connsiteX9" fmla="*/ 220663 w 220663"/>
                <a:gd name="connsiteY9" fmla="*/ 232850 h 331788"/>
                <a:gd name="connsiteX10" fmla="*/ 220663 w 220663"/>
                <a:gd name="connsiteY10" fmla="*/ 300795 h 331788"/>
                <a:gd name="connsiteX11" fmla="*/ 215434 w 220663"/>
                <a:gd name="connsiteY11" fmla="*/ 303409 h 331788"/>
                <a:gd name="connsiteX12" fmla="*/ 146144 w 220663"/>
                <a:gd name="connsiteY12" fmla="*/ 319088 h 331788"/>
                <a:gd name="connsiteX13" fmla="*/ 131763 w 220663"/>
                <a:gd name="connsiteY13" fmla="*/ 183198 h 331788"/>
                <a:gd name="connsiteX14" fmla="*/ 70597 w 220663"/>
                <a:gd name="connsiteY14" fmla="*/ 149225 h 331788"/>
                <a:gd name="connsiteX15" fmla="*/ 88900 w 220663"/>
                <a:gd name="connsiteY15" fmla="*/ 183198 h 331788"/>
                <a:gd name="connsiteX16" fmla="*/ 74519 w 220663"/>
                <a:gd name="connsiteY16" fmla="*/ 319088 h 331788"/>
                <a:gd name="connsiteX17" fmla="*/ 5229 w 220663"/>
                <a:gd name="connsiteY17" fmla="*/ 303409 h 331788"/>
                <a:gd name="connsiteX18" fmla="*/ 0 w 220663"/>
                <a:gd name="connsiteY18" fmla="*/ 302102 h 331788"/>
                <a:gd name="connsiteX19" fmla="*/ 0 w 220663"/>
                <a:gd name="connsiteY19" fmla="*/ 232850 h 331788"/>
                <a:gd name="connsiteX20" fmla="*/ 61446 w 220663"/>
                <a:gd name="connsiteY20" fmla="*/ 151839 h 331788"/>
                <a:gd name="connsiteX21" fmla="*/ 70597 w 220663"/>
                <a:gd name="connsiteY21" fmla="*/ 149225 h 331788"/>
                <a:gd name="connsiteX22" fmla="*/ 89743 w 220663"/>
                <a:gd name="connsiteY22" fmla="*/ 146050 h 331788"/>
                <a:gd name="connsiteX23" fmla="*/ 132508 w 220663"/>
                <a:gd name="connsiteY23" fmla="*/ 146050 h 331788"/>
                <a:gd name="connsiteX24" fmla="*/ 142875 w 220663"/>
                <a:gd name="connsiteY24" fmla="*/ 147368 h 331788"/>
                <a:gd name="connsiteX25" fmla="*/ 123436 w 220663"/>
                <a:gd name="connsiteY25" fmla="*/ 181617 h 331788"/>
                <a:gd name="connsiteX26" fmla="*/ 136396 w 220663"/>
                <a:gd name="connsiteY26" fmla="*/ 300173 h 331788"/>
                <a:gd name="connsiteX27" fmla="*/ 110477 w 220663"/>
                <a:gd name="connsiteY27" fmla="*/ 331788 h 331788"/>
                <a:gd name="connsiteX28" fmla="*/ 85855 w 220663"/>
                <a:gd name="connsiteY28" fmla="*/ 300173 h 331788"/>
                <a:gd name="connsiteX29" fmla="*/ 97518 w 220663"/>
                <a:gd name="connsiteY29" fmla="*/ 181617 h 331788"/>
                <a:gd name="connsiteX30" fmla="*/ 79375 w 220663"/>
                <a:gd name="connsiteY30" fmla="*/ 147368 h 331788"/>
                <a:gd name="connsiteX31" fmla="*/ 89743 w 220663"/>
                <a:gd name="connsiteY31" fmla="*/ 146050 h 331788"/>
                <a:gd name="connsiteX32" fmla="*/ 47625 w 220663"/>
                <a:gd name="connsiteY32" fmla="*/ 58738 h 331788"/>
                <a:gd name="connsiteX33" fmla="*/ 111125 w 220663"/>
                <a:gd name="connsiteY33" fmla="*/ 67935 h 331788"/>
                <a:gd name="connsiteX34" fmla="*/ 173302 w 220663"/>
                <a:gd name="connsiteY34" fmla="*/ 58738 h 331788"/>
                <a:gd name="connsiteX35" fmla="*/ 174625 w 220663"/>
                <a:gd name="connsiteY35" fmla="*/ 70562 h 331788"/>
                <a:gd name="connsiteX36" fmla="*/ 111125 w 220663"/>
                <a:gd name="connsiteY36" fmla="*/ 134938 h 331788"/>
                <a:gd name="connsiteX37" fmla="*/ 47625 w 220663"/>
                <a:gd name="connsiteY37" fmla="*/ 70562 h 331788"/>
                <a:gd name="connsiteX38" fmla="*/ 47625 w 220663"/>
                <a:gd name="connsiteY38" fmla="*/ 58738 h 331788"/>
                <a:gd name="connsiteX39" fmla="*/ 15875 w 220663"/>
                <a:gd name="connsiteY39" fmla="*/ 0 h 331788"/>
                <a:gd name="connsiteX40" fmla="*/ 204788 w 220663"/>
                <a:gd name="connsiteY40" fmla="*/ 0 h 331788"/>
                <a:gd name="connsiteX41" fmla="*/ 204788 w 220663"/>
                <a:gd name="connsiteY41" fmla="*/ 11112 h 331788"/>
                <a:gd name="connsiteX42" fmla="*/ 165101 w 220663"/>
                <a:gd name="connsiteY42" fmla="*/ 11112 h 331788"/>
                <a:gd name="connsiteX43" fmla="*/ 174626 w 220663"/>
                <a:gd name="connsiteY43" fmla="*/ 50800 h 331788"/>
                <a:gd name="connsiteX44" fmla="*/ 111125 w 220663"/>
                <a:gd name="connsiteY44" fmla="*/ 58738 h 331788"/>
                <a:gd name="connsiteX45" fmla="*/ 49213 w 220663"/>
                <a:gd name="connsiteY45" fmla="*/ 50800 h 331788"/>
                <a:gd name="connsiteX46" fmla="*/ 57150 w 220663"/>
                <a:gd name="connsiteY46" fmla="*/ 11112 h 331788"/>
                <a:gd name="connsiteX47" fmla="*/ 15875 w 220663"/>
                <a:gd name="connsiteY47" fmla="*/ 11112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0663" h="331788">
                  <a:moveTo>
                    <a:pt x="88900" y="150813"/>
                  </a:moveTo>
                  <a:lnTo>
                    <a:pt x="104775" y="180976"/>
                  </a:lnTo>
                  <a:lnTo>
                    <a:pt x="93663" y="296863"/>
                  </a:lnTo>
                  <a:lnTo>
                    <a:pt x="111125" y="319088"/>
                  </a:lnTo>
                  <a:lnTo>
                    <a:pt x="127001" y="296863"/>
                  </a:lnTo>
                  <a:lnTo>
                    <a:pt x="119063" y="180976"/>
                  </a:lnTo>
                  <a:lnTo>
                    <a:pt x="134938" y="150813"/>
                  </a:lnTo>
                  <a:close/>
                  <a:moveTo>
                    <a:pt x="150066" y="149225"/>
                  </a:moveTo>
                  <a:cubicBezTo>
                    <a:pt x="153988" y="150532"/>
                    <a:pt x="159218" y="150532"/>
                    <a:pt x="159218" y="151839"/>
                  </a:cubicBezTo>
                  <a:cubicBezTo>
                    <a:pt x="194516" y="162292"/>
                    <a:pt x="220663" y="193651"/>
                    <a:pt x="220663" y="232850"/>
                  </a:cubicBezTo>
                  <a:cubicBezTo>
                    <a:pt x="220663" y="300795"/>
                    <a:pt x="220663" y="300795"/>
                    <a:pt x="220663" y="300795"/>
                  </a:cubicBezTo>
                  <a:cubicBezTo>
                    <a:pt x="220663" y="300795"/>
                    <a:pt x="216741" y="303409"/>
                    <a:pt x="215434" y="303409"/>
                  </a:cubicBezTo>
                  <a:cubicBezTo>
                    <a:pt x="189287" y="312555"/>
                    <a:pt x="167062" y="316475"/>
                    <a:pt x="146144" y="319088"/>
                  </a:cubicBezTo>
                  <a:cubicBezTo>
                    <a:pt x="131763" y="183198"/>
                    <a:pt x="131763" y="183198"/>
                    <a:pt x="131763" y="183198"/>
                  </a:cubicBezTo>
                  <a:close/>
                  <a:moveTo>
                    <a:pt x="70597" y="149225"/>
                  </a:moveTo>
                  <a:cubicBezTo>
                    <a:pt x="88900" y="183198"/>
                    <a:pt x="88900" y="183198"/>
                    <a:pt x="88900" y="183198"/>
                  </a:cubicBezTo>
                  <a:cubicBezTo>
                    <a:pt x="74519" y="319088"/>
                    <a:pt x="74519" y="319088"/>
                    <a:pt x="74519" y="319088"/>
                  </a:cubicBezTo>
                  <a:cubicBezTo>
                    <a:pt x="52294" y="316475"/>
                    <a:pt x="30069" y="311248"/>
                    <a:pt x="5229" y="303409"/>
                  </a:cubicBezTo>
                  <a:cubicBezTo>
                    <a:pt x="0" y="302102"/>
                    <a:pt x="0" y="302102"/>
                    <a:pt x="0" y="302102"/>
                  </a:cubicBezTo>
                  <a:lnTo>
                    <a:pt x="0" y="232850"/>
                  </a:lnTo>
                  <a:cubicBezTo>
                    <a:pt x="0" y="193651"/>
                    <a:pt x="26147" y="162292"/>
                    <a:pt x="61446" y="151839"/>
                  </a:cubicBezTo>
                  <a:cubicBezTo>
                    <a:pt x="62753" y="151839"/>
                    <a:pt x="65368" y="150532"/>
                    <a:pt x="70597" y="149225"/>
                  </a:cubicBezTo>
                  <a:close/>
                  <a:moveTo>
                    <a:pt x="89743" y="146050"/>
                  </a:moveTo>
                  <a:cubicBezTo>
                    <a:pt x="89743" y="146050"/>
                    <a:pt x="89743" y="146050"/>
                    <a:pt x="132508" y="146050"/>
                  </a:cubicBezTo>
                  <a:cubicBezTo>
                    <a:pt x="133804" y="146050"/>
                    <a:pt x="138987" y="146050"/>
                    <a:pt x="142875" y="147368"/>
                  </a:cubicBezTo>
                  <a:cubicBezTo>
                    <a:pt x="142875" y="147368"/>
                    <a:pt x="142875" y="147368"/>
                    <a:pt x="123436" y="181617"/>
                  </a:cubicBezTo>
                  <a:cubicBezTo>
                    <a:pt x="123436" y="181617"/>
                    <a:pt x="123436" y="181617"/>
                    <a:pt x="136396" y="300173"/>
                  </a:cubicBezTo>
                  <a:cubicBezTo>
                    <a:pt x="136396" y="300173"/>
                    <a:pt x="136396" y="300173"/>
                    <a:pt x="110477" y="331788"/>
                  </a:cubicBezTo>
                  <a:cubicBezTo>
                    <a:pt x="110477" y="331788"/>
                    <a:pt x="110477" y="331788"/>
                    <a:pt x="85855" y="300173"/>
                  </a:cubicBezTo>
                  <a:cubicBezTo>
                    <a:pt x="85855" y="300173"/>
                    <a:pt x="85855" y="300173"/>
                    <a:pt x="97518" y="181617"/>
                  </a:cubicBezTo>
                  <a:lnTo>
                    <a:pt x="79375" y="147368"/>
                  </a:lnTo>
                  <a:cubicBezTo>
                    <a:pt x="83263" y="146050"/>
                    <a:pt x="88447" y="146050"/>
                    <a:pt x="89743" y="146050"/>
                  </a:cubicBezTo>
                  <a:close/>
                  <a:moveTo>
                    <a:pt x="47625" y="58738"/>
                  </a:moveTo>
                  <a:cubicBezTo>
                    <a:pt x="111125" y="67935"/>
                    <a:pt x="111125" y="67935"/>
                    <a:pt x="111125" y="67935"/>
                  </a:cubicBezTo>
                  <a:lnTo>
                    <a:pt x="173302" y="58738"/>
                  </a:lnTo>
                  <a:cubicBezTo>
                    <a:pt x="174625" y="62680"/>
                    <a:pt x="174625" y="66621"/>
                    <a:pt x="174625" y="70562"/>
                  </a:cubicBezTo>
                  <a:cubicBezTo>
                    <a:pt x="174625" y="106035"/>
                    <a:pt x="146844" y="134938"/>
                    <a:pt x="111125" y="134938"/>
                  </a:cubicBezTo>
                  <a:cubicBezTo>
                    <a:pt x="75406" y="134938"/>
                    <a:pt x="47625" y="106035"/>
                    <a:pt x="47625" y="70562"/>
                  </a:cubicBezTo>
                  <a:cubicBezTo>
                    <a:pt x="47625" y="66621"/>
                    <a:pt x="47625" y="62680"/>
                    <a:pt x="47625" y="58738"/>
                  </a:cubicBezTo>
                  <a:close/>
                  <a:moveTo>
                    <a:pt x="15875" y="0"/>
                  </a:moveTo>
                  <a:lnTo>
                    <a:pt x="204788" y="0"/>
                  </a:lnTo>
                  <a:lnTo>
                    <a:pt x="204788" y="11112"/>
                  </a:lnTo>
                  <a:lnTo>
                    <a:pt x="165101" y="11112"/>
                  </a:lnTo>
                  <a:lnTo>
                    <a:pt x="174626" y="50800"/>
                  </a:lnTo>
                  <a:lnTo>
                    <a:pt x="111125" y="58738"/>
                  </a:lnTo>
                  <a:lnTo>
                    <a:pt x="49213" y="50800"/>
                  </a:lnTo>
                  <a:lnTo>
                    <a:pt x="57150" y="11112"/>
                  </a:lnTo>
                  <a:lnTo>
                    <a:pt x="15875" y="11112"/>
                  </a:lnTo>
                  <a:close/>
                </a:path>
              </a:pathLst>
            </a:custGeom>
            <a:solidFill>
              <a:schemeClr val="bg1"/>
            </a:solidFill>
            <a:ln>
              <a:noFill/>
            </a:ln>
          </p:spPr>
          <p:txBody>
            <a:bodyPr/>
            <a:lstStyle/>
            <a:p>
              <a:endParaRPr lang="zh-CN" altLang="en-US" sz="1013"/>
            </a:p>
          </p:txBody>
        </p:sp>
      </p:grpSp>
      <p:grpSp>
        <p:nvGrpSpPr>
          <p:cNvPr id="10" name="组合 9">
            <a:extLst>
              <a:ext uri="{FF2B5EF4-FFF2-40B4-BE49-F238E27FC236}">
                <a16:creationId xmlns:a16="http://schemas.microsoft.com/office/drawing/2014/main" xmlns="" id="{12EBD5EE-38ED-4DEB-965C-D744EB5AE010}"/>
              </a:ext>
            </a:extLst>
          </p:cNvPr>
          <p:cNvGrpSpPr/>
          <p:nvPr/>
        </p:nvGrpSpPr>
        <p:grpSpPr>
          <a:xfrm>
            <a:off x="4984224" y="1574040"/>
            <a:ext cx="1050823" cy="1050823"/>
            <a:chOff x="6645631" y="2098720"/>
            <a:chExt cx="1401097" cy="1401097"/>
          </a:xfrm>
        </p:grpSpPr>
        <p:sp>
          <p:nvSpPr>
            <p:cNvPr id="7" name="泪滴形 6">
              <a:extLst>
                <a:ext uri="{FF2B5EF4-FFF2-40B4-BE49-F238E27FC236}">
                  <a16:creationId xmlns:a16="http://schemas.microsoft.com/office/drawing/2014/main" xmlns="" id="{A841B396-6092-46C2-83B4-F75FE6E380B0}"/>
                </a:ext>
              </a:extLst>
            </p:cNvPr>
            <p:cNvSpPr/>
            <p:nvPr/>
          </p:nvSpPr>
          <p:spPr>
            <a:xfrm>
              <a:off x="6645631" y="2098720"/>
              <a:ext cx="1401097" cy="1401097"/>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favourite-symbol_73516">
              <a:extLst>
                <a:ext uri="{FF2B5EF4-FFF2-40B4-BE49-F238E27FC236}">
                  <a16:creationId xmlns:a16="http://schemas.microsoft.com/office/drawing/2014/main" xmlns="" id="{421476BF-A5D5-4DAE-B47F-778A5A69402D}"/>
                </a:ext>
              </a:extLst>
            </p:cNvPr>
            <p:cNvSpPr>
              <a:spLocks noChangeAspect="1"/>
            </p:cNvSpPr>
            <p:nvPr/>
          </p:nvSpPr>
          <p:spPr bwMode="auto">
            <a:xfrm>
              <a:off x="7041336" y="2495857"/>
              <a:ext cx="609685" cy="606822"/>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txBody>
            <a:bodyPr/>
            <a:lstStyle/>
            <a:p>
              <a:endParaRPr lang="zh-CN" altLang="en-US" sz="1013"/>
            </a:p>
          </p:txBody>
        </p:sp>
      </p:grpSp>
      <p:grpSp>
        <p:nvGrpSpPr>
          <p:cNvPr id="11" name="组合 10">
            <a:extLst>
              <a:ext uri="{FF2B5EF4-FFF2-40B4-BE49-F238E27FC236}">
                <a16:creationId xmlns:a16="http://schemas.microsoft.com/office/drawing/2014/main" xmlns="" id="{10C31C3C-D966-45A9-916A-0FEF4C609A04}"/>
              </a:ext>
            </a:extLst>
          </p:cNvPr>
          <p:cNvGrpSpPr/>
          <p:nvPr/>
        </p:nvGrpSpPr>
        <p:grpSpPr>
          <a:xfrm>
            <a:off x="6958664" y="1574040"/>
            <a:ext cx="1050823" cy="1050823"/>
            <a:chOff x="9278218" y="2098720"/>
            <a:chExt cx="1401097" cy="1401097"/>
          </a:xfrm>
        </p:grpSpPr>
        <p:sp>
          <p:nvSpPr>
            <p:cNvPr id="8" name="泪滴形 7">
              <a:extLst>
                <a:ext uri="{FF2B5EF4-FFF2-40B4-BE49-F238E27FC236}">
                  <a16:creationId xmlns:a16="http://schemas.microsoft.com/office/drawing/2014/main" xmlns="" id="{D5831849-C03B-48E1-AA0D-931832B54862}"/>
                </a:ext>
              </a:extLst>
            </p:cNvPr>
            <p:cNvSpPr/>
            <p:nvPr/>
          </p:nvSpPr>
          <p:spPr>
            <a:xfrm>
              <a:off x="9278218" y="2098720"/>
              <a:ext cx="1401097" cy="140109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favourite-symbol_73516">
              <a:extLst>
                <a:ext uri="{FF2B5EF4-FFF2-40B4-BE49-F238E27FC236}">
                  <a16:creationId xmlns:a16="http://schemas.microsoft.com/office/drawing/2014/main" xmlns="" id="{07232F74-E2A9-4527-BCDD-0B403E90A59B}"/>
                </a:ext>
              </a:extLst>
            </p:cNvPr>
            <p:cNvSpPr>
              <a:spLocks noChangeAspect="1"/>
            </p:cNvSpPr>
            <p:nvPr/>
          </p:nvSpPr>
          <p:spPr bwMode="auto">
            <a:xfrm>
              <a:off x="9738630" y="2494425"/>
              <a:ext cx="480272" cy="609685"/>
            </a:xfrm>
            <a:custGeom>
              <a:avLst/>
              <a:gdLst>
                <a:gd name="connsiteX0" fmla="*/ 134938 w 265113"/>
                <a:gd name="connsiteY0" fmla="*/ 55563 h 336550"/>
                <a:gd name="connsiteX1" fmla="*/ 134938 w 265113"/>
                <a:gd name="connsiteY1" fmla="*/ 292101 h 336550"/>
                <a:gd name="connsiteX2" fmla="*/ 225426 w 265113"/>
                <a:gd name="connsiteY2" fmla="*/ 195636 h 336550"/>
                <a:gd name="connsiteX3" fmla="*/ 225426 w 265113"/>
                <a:gd name="connsiteY3" fmla="*/ 85956 h 336550"/>
                <a:gd name="connsiteX4" fmla="*/ 224095 w 265113"/>
                <a:gd name="connsiteY4" fmla="*/ 85956 h 336550"/>
                <a:gd name="connsiteX5" fmla="*/ 173529 w 265113"/>
                <a:gd name="connsiteY5" fmla="*/ 88599 h 336550"/>
                <a:gd name="connsiteX6" fmla="*/ 136269 w 265113"/>
                <a:gd name="connsiteY6" fmla="*/ 55563 h 336550"/>
                <a:gd name="connsiteX7" fmla="*/ 134938 w 265113"/>
                <a:gd name="connsiteY7" fmla="*/ 55563 h 336550"/>
                <a:gd name="connsiteX8" fmla="*/ 133882 w 265113"/>
                <a:gd name="connsiteY8" fmla="*/ 0 h 336550"/>
                <a:gd name="connsiteX9" fmla="*/ 140510 w 265113"/>
                <a:gd name="connsiteY9" fmla="*/ 2629 h 336550"/>
                <a:gd name="connsiteX10" fmla="*/ 189556 w 265113"/>
                <a:gd name="connsiteY10" fmla="*/ 44698 h 336550"/>
                <a:gd name="connsiteX11" fmla="*/ 220044 w 265113"/>
                <a:gd name="connsiteY11" fmla="*/ 49957 h 336550"/>
                <a:gd name="connsiteX12" fmla="*/ 253183 w 265113"/>
                <a:gd name="connsiteY12" fmla="*/ 42069 h 336550"/>
                <a:gd name="connsiteX13" fmla="*/ 257160 w 265113"/>
                <a:gd name="connsiteY13" fmla="*/ 40754 h 336550"/>
                <a:gd name="connsiteX14" fmla="*/ 265113 w 265113"/>
                <a:gd name="connsiteY14" fmla="*/ 48642 h 336550"/>
                <a:gd name="connsiteX15" fmla="*/ 265113 w 265113"/>
                <a:gd name="connsiteY15" fmla="*/ 197197 h 336550"/>
                <a:gd name="connsiteX16" fmla="*/ 201486 w 265113"/>
                <a:gd name="connsiteY16" fmla="*/ 295796 h 336550"/>
                <a:gd name="connsiteX17" fmla="*/ 132556 w 265113"/>
                <a:gd name="connsiteY17" fmla="*/ 336550 h 336550"/>
                <a:gd name="connsiteX18" fmla="*/ 62302 w 265113"/>
                <a:gd name="connsiteY18" fmla="*/ 295796 h 336550"/>
                <a:gd name="connsiteX19" fmla="*/ 0 w 265113"/>
                <a:gd name="connsiteY19" fmla="*/ 197197 h 336550"/>
                <a:gd name="connsiteX20" fmla="*/ 0 w 265113"/>
                <a:gd name="connsiteY20" fmla="*/ 49957 h 336550"/>
                <a:gd name="connsiteX21" fmla="*/ 9279 w 265113"/>
                <a:gd name="connsiteY21" fmla="*/ 40754 h 336550"/>
                <a:gd name="connsiteX22" fmla="*/ 14581 w 265113"/>
                <a:gd name="connsiteY22" fmla="*/ 42069 h 336550"/>
                <a:gd name="connsiteX23" fmla="*/ 49046 w 265113"/>
                <a:gd name="connsiteY23" fmla="*/ 49957 h 336550"/>
                <a:gd name="connsiteX24" fmla="*/ 79534 w 265113"/>
                <a:gd name="connsiteY24" fmla="*/ 44698 h 336550"/>
                <a:gd name="connsiteX25" fmla="*/ 128580 w 265113"/>
                <a:gd name="connsiteY25" fmla="*/ 2629 h 336550"/>
                <a:gd name="connsiteX26" fmla="*/ 133882 w 265113"/>
                <a:gd name="connsiteY2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5113" h="336550">
                  <a:moveTo>
                    <a:pt x="134938" y="55563"/>
                  </a:moveTo>
                  <a:cubicBezTo>
                    <a:pt x="134938" y="55563"/>
                    <a:pt x="134938" y="55563"/>
                    <a:pt x="134938" y="292101"/>
                  </a:cubicBezTo>
                  <a:cubicBezTo>
                    <a:pt x="137599" y="292101"/>
                    <a:pt x="225426" y="248494"/>
                    <a:pt x="225426" y="195636"/>
                  </a:cubicBezTo>
                  <a:lnTo>
                    <a:pt x="225426" y="85956"/>
                  </a:lnTo>
                  <a:cubicBezTo>
                    <a:pt x="225426" y="84635"/>
                    <a:pt x="225426" y="84635"/>
                    <a:pt x="224095" y="85956"/>
                  </a:cubicBezTo>
                  <a:cubicBezTo>
                    <a:pt x="212119" y="92563"/>
                    <a:pt x="193489" y="93885"/>
                    <a:pt x="173529" y="88599"/>
                  </a:cubicBezTo>
                  <a:cubicBezTo>
                    <a:pt x="157560" y="83313"/>
                    <a:pt x="144253" y="66135"/>
                    <a:pt x="136269" y="55563"/>
                  </a:cubicBezTo>
                  <a:cubicBezTo>
                    <a:pt x="136269" y="55563"/>
                    <a:pt x="134938" y="55563"/>
                    <a:pt x="134938" y="55563"/>
                  </a:cubicBezTo>
                  <a:close/>
                  <a:moveTo>
                    <a:pt x="133882" y="0"/>
                  </a:moveTo>
                  <a:cubicBezTo>
                    <a:pt x="136533" y="0"/>
                    <a:pt x="139184" y="1315"/>
                    <a:pt x="140510" y="2629"/>
                  </a:cubicBezTo>
                  <a:cubicBezTo>
                    <a:pt x="147138" y="11832"/>
                    <a:pt x="167021" y="38125"/>
                    <a:pt x="189556" y="44698"/>
                  </a:cubicBezTo>
                  <a:cubicBezTo>
                    <a:pt x="200160" y="48642"/>
                    <a:pt x="209439" y="49957"/>
                    <a:pt x="220044" y="49957"/>
                  </a:cubicBezTo>
                  <a:cubicBezTo>
                    <a:pt x="233299" y="49957"/>
                    <a:pt x="245230" y="47327"/>
                    <a:pt x="253183" y="42069"/>
                  </a:cubicBezTo>
                  <a:cubicBezTo>
                    <a:pt x="254509" y="40754"/>
                    <a:pt x="255834" y="40754"/>
                    <a:pt x="257160" y="40754"/>
                  </a:cubicBezTo>
                  <a:cubicBezTo>
                    <a:pt x="261136" y="40754"/>
                    <a:pt x="265113" y="43383"/>
                    <a:pt x="265113" y="48642"/>
                  </a:cubicBezTo>
                  <a:cubicBezTo>
                    <a:pt x="265113" y="48642"/>
                    <a:pt x="265113" y="48642"/>
                    <a:pt x="265113" y="197197"/>
                  </a:cubicBezTo>
                  <a:cubicBezTo>
                    <a:pt x="265113" y="237951"/>
                    <a:pt x="230648" y="273447"/>
                    <a:pt x="201486" y="295796"/>
                  </a:cubicBezTo>
                  <a:cubicBezTo>
                    <a:pt x="172323" y="319460"/>
                    <a:pt x="139184" y="336550"/>
                    <a:pt x="132556" y="336550"/>
                  </a:cubicBezTo>
                  <a:cubicBezTo>
                    <a:pt x="124603" y="336550"/>
                    <a:pt x="91464" y="319460"/>
                    <a:pt x="62302" y="295796"/>
                  </a:cubicBezTo>
                  <a:cubicBezTo>
                    <a:pt x="34465" y="273447"/>
                    <a:pt x="0" y="237951"/>
                    <a:pt x="0" y="197197"/>
                  </a:cubicBezTo>
                  <a:cubicBezTo>
                    <a:pt x="0" y="197197"/>
                    <a:pt x="0" y="197197"/>
                    <a:pt x="0" y="49957"/>
                  </a:cubicBezTo>
                  <a:cubicBezTo>
                    <a:pt x="0" y="43383"/>
                    <a:pt x="5302" y="40754"/>
                    <a:pt x="9279" y="40754"/>
                  </a:cubicBezTo>
                  <a:cubicBezTo>
                    <a:pt x="10604" y="40754"/>
                    <a:pt x="13256" y="42069"/>
                    <a:pt x="14581" y="42069"/>
                  </a:cubicBezTo>
                  <a:cubicBezTo>
                    <a:pt x="23860" y="47327"/>
                    <a:pt x="35790" y="49957"/>
                    <a:pt x="49046" y="49957"/>
                  </a:cubicBezTo>
                  <a:cubicBezTo>
                    <a:pt x="58325" y="49957"/>
                    <a:pt x="68929" y="48642"/>
                    <a:pt x="79534" y="44698"/>
                  </a:cubicBezTo>
                  <a:cubicBezTo>
                    <a:pt x="103394" y="38125"/>
                    <a:pt x="121952" y="11832"/>
                    <a:pt x="128580" y="2629"/>
                  </a:cubicBezTo>
                  <a:cubicBezTo>
                    <a:pt x="129905" y="1315"/>
                    <a:pt x="132556" y="0"/>
                    <a:pt x="133882" y="0"/>
                  </a:cubicBezTo>
                  <a:close/>
                </a:path>
              </a:pathLst>
            </a:custGeom>
            <a:solidFill>
              <a:schemeClr val="bg1"/>
            </a:solidFill>
            <a:ln>
              <a:noFill/>
            </a:ln>
          </p:spPr>
          <p:txBody>
            <a:bodyPr/>
            <a:lstStyle/>
            <a:p>
              <a:endParaRPr lang="zh-CN" altLang="en-US" sz="1013"/>
            </a:p>
          </p:txBody>
        </p:sp>
      </p:grpSp>
      <p:grpSp>
        <p:nvGrpSpPr>
          <p:cNvPr id="12" name="组合 11">
            <a:extLst>
              <a:ext uri="{FF2B5EF4-FFF2-40B4-BE49-F238E27FC236}">
                <a16:creationId xmlns:a16="http://schemas.microsoft.com/office/drawing/2014/main" xmlns="" id="{DF1BDEDA-BBF8-4043-BBBD-3D30D2BBA770}"/>
              </a:ext>
            </a:extLst>
          </p:cNvPr>
          <p:cNvGrpSpPr/>
          <p:nvPr/>
        </p:nvGrpSpPr>
        <p:grpSpPr>
          <a:xfrm>
            <a:off x="609600" y="2925245"/>
            <a:ext cx="1932191" cy="785057"/>
            <a:chOff x="812800" y="3900324"/>
            <a:chExt cx="2576254" cy="1046741"/>
          </a:xfrm>
        </p:grpSpPr>
        <p:sp>
          <p:nvSpPr>
            <p:cNvPr id="16" name="文本框 15">
              <a:extLst>
                <a:ext uri="{FF2B5EF4-FFF2-40B4-BE49-F238E27FC236}">
                  <a16:creationId xmlns:a16="http://schemas.microsoft.com/office/drawing/2014/main" xmlns="" id="{98A8E1E0-D804-495D-BEE1-DA16A33BDCA5}"/>
                </a:ext>
              </a:extLst>
            </p:cNvPr>
            <p:cNvSpPr txBox="1"/>
            <p:nvPr/>
          </p:nvSpPr>
          <p:spPr>
            <a:xfrm>
              <a:off x="1090989" y="3900324"/>
              <a:ext cx="2298065" cy="430886"/>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xmlns="" id="{A328743C-1DF2-410D-94C3-6E18CC2CBF6D}"/>
                </a:ext>
              </a:extLst>
            </p:cNvPr>
            <p:cNvSpPr/>
            <p:nvPr/>
          </p:nvSpPr>
          <p:spPr>
            <a:xfrm>
              <a:off x="812800" y="4237042"/>
              <a:ext cx="2539999" cy="710023"/>
            </a:xfrm>
            <a:prstGeom prst="rect">
              <a:avLst/>
            </a:prstGeom>
          </p:spPr>
          <p:txBody>
            <a:bodyPr wrap="square">
              <a:spAutoFit/>
            </a:bodyPr>
            <a:lstStyle/>
            <a:p>
              <a:pPr algn="ct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xmlns="" id="{C164596A-BE68-43F1-AC66-9503DD906D56}"/>
              </a:ext>
            </a:extLst>
          </p:cNvPr>
          <p:cNvGrpSpPr/>
          <p:nvPr/>
        </p:nvGrpSpPr>
        <p:grpSpPr>
          <a:xfrm>
            <a:off x="2582693" y="2925245"/>
            <a:ext cx="1933539" cy="785057"/>
            <a:chOff x="3443590" y="3900324"/>
            <a:chExt cx="2578052" cy="1046741"/>
          </a:xfrm>
        </p:grpSpPr>
        <p:sp>
          <p:nvSpPr>
            <p:cNvPr id="18" name="文本框 17">
              <a:extLst>
                <a:ext uri="{FF2B5EF4-FFF2-40B4-BE49-F238E27FC236}">
                  <a16:creationId xmlns:a16="http://schemas.microsoft.com/office/drawing/2014/main" xmlns="" id="{28F2B0E1-05CE-449E-85E2-1D76468F6418}"/>
                </a:ext>
              </a:extLst>
            </p:cNvPr>
            <p:cNvSpPr txBox="1"/>
            <p:nvPr/>
          </p:nvSpPr>
          <p:spPr>
            <a:xfrm>
              <a:off x="3723577" y="3900324"/>
              <a:ext cx="2298065" cy="430886"/>
            </a:xfrm>
            <a:prstGeom prst="rect">
              <a:avLst/>
            </a:prstGeom>
            <a:noFill/>
          </p:spPr>
          <p:txBody>
            <a:bodyPr wrap="none" rtlCol="0">
              <a:spAutoFit/>
            </a:bodyPr>
            <a:lstStyle/>
            <a:p>
              <a:r>
                <a:rPr lang="zh-CN" altLang="en-US" sz="1500" dirty="0" smtClean="0">
                  <a:solidFill>
                    <a:srgbClr val="8DC071"/>
                  </a:solidFill>
                  <a:latin typeface="微软雅黑" panose="020B0503020204020204" pitchFamily="34" charset="-122"/>
                  <a:ea typeface="微软雅黑" panose="020B0503020204020204" pitchFamily="34" charset="-122"/>
                </a:rPr>
                <a:t>单击此处添加标题</a:t>
              </a:r>
              <a:endParaRPr lang="zh-CN" altLang="en-US" sz="1500" dirty="0">
                <a:solidFill>
                  <a:srgbClr val="8DC07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423646E1-34DF-4D63-88E7-F8955A4CC735}"/>
                </a:ext>
              </a:extLst>
            </p:cNvPr>
            <p:cNvSpPr/>
            <p:nvPr/>
          </p:nvSpPr>
          <p:spPr>
            <a:xfrm>
              <a:off x="3443590" y="4237042"/>
              <a:ext cx="2540000" cy="710023"/>
            </a:xfrm>
            <a:prstGeom prst="rect">
              <a:avLst/>
            </a:prstGeom>
          </p:spPr>
          <p:txBody>
            <a:bodyPr wrap="square">
              <a:spAutoFit/>
            </a:bodyPr>
            <a:lstStyle/>
            <a:p>
              <a:pPr algn="ct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7A92BDCA-1E91-44A2-8B6C-A6A89B57A58D}"/>
              </a:ext>
            </a:extLst>
          </p:cNvPr>
          <p:cNvGrpSpPr/>
          <p:nvPr/>
        </p:nvGrpSpPr>
        <p:grpSpPr>
          <a:xfrm>
            <a:off x="4557133" y="2925245"/>
            <a:ext cx="1933539" cy="785057"/>
            <a:chOff x="6076177" y="3900324"/>
            <a:chExt cx="2578052" cy="1046741"/>
          </a:xfrm>
        </p:grpSpPr>
        <p:sp>
          <p:nvSpPr>
            <p:cNvPr id="17" name="文本框 16">
              <a:extLst>
                <a:ext uri="{FF2B5EF4-FFF2-40B4-BE49-F238E27FC236}">
                  <a16:creationId xmlns:a16="http://schemas.microsoft.com/office/drawing/2014/main" xmlns="" id="{EDFF91C0-162F-4AE9-89C4-E83E4D2CA299}"/>
                </a:ext>
              </a:extLst>
            </p:cNvPr>
            <p:cNvSpPr txBox="1"/>
            <p:nvPr/>
          </p:nvSpPr>
          <p:spPr>
            <a:xfrm>
              <a:off x="6356164" y="3900324"/>
              <a:ext cx="2298065" cy="430886"/>
            </a:xfrm>
            <a:prstGeom prst="rect">
              <a:avLst/>
            </a:prstGeom>
            <a:noFill/>
          </p:spPr>
          <p:txBody>
            <a:bodyPr wrap="none" rtlCol="0">
              <a:spAutoFit/>
            </a:bodyPr>
            <a:lstStyle/>
            <a:p>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ACC5843B-9149-4CCC-8801-01ACCDC8FADE}"/>
                </a:ext>
              </a:extLst>
            </p:cNvPr>
            <p:cNvSpPr/>
            <p:nvPr/>
          </p:nvSpPr>
          <p:spPr>
            <a:xfrm>
              <a:off x="6076177" y="4237042"/>
              <a:ext cx="2540000" cy="710023"/>
            </a:xfrm>
            <a:prstGeom prst="rect">
              <a:avLst/>
            </a:prstGeom>
          </p:spPr>
          <p:txBody>
            <a:bodyPr wrap="square">
              <a:spAutoFit/>
            </a:bodyPr>
            <a:lstStyle/>
            <a:p>
              <a:pPr algn="ct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D6623E2D-1116-4BEB-B1D1-3FACD333477A}"/>
              </a:ext>
            </a:extLst>
          </p:cNvPr>
          <p:cNvGrpSpPr/>
          <p:nvPr/>
        </p:nvGrpSpPr>
        <p:grpSpPr>
          <a:xfrm>
            <a:off x="6531574" y="2925245"/>
            <a:ext cx="1933539" cy="785057"/>
            <a:chOff x="8708765" y="3900324"/>
            <a:chExt cx="2578052" cy="1046741"/>
          </a:xfrm>
        </p:grpSpPr>
        <p:sp>
          <p:nvSpPr>
            <p:cNvPr id="19" name="文本框 18">
              <a:extLst>
                <a:ext uri="{FF2B5EF4-FFF2-40B4-BE49-F238E27FC236}">
                  <a16:creationId xmlns:a16="http://schemas.microsoft.com/office/drawing/2014/main" xmlns="" id="{0E1D32E2-6963-4C5B-890F-B23A1EB4AC04}"/>
                </a:ext>
              </a:extLst>
            </p:cNvPr>
            <p:cNvSpPr txBox="1"/>
            <p:nvPr/>
          </p:nvSpPr>
          <p:spPr>
            <a:xfrm>
              <a:off x="8988752" y="3900324"/>
              <a:ext cx="2298065" cy="430886"/>
            </a:xfrm>
            <a:prstGeom prst="rect">
              <a:avLst/>
            </a:prstGeom>
            <a:noFill/>
          </p:spPr>
          <p:txBody>
            <a:bodyPr wrap="none" rtlCol="0">
              <a:spAutoFit/>
            </a:bodyPr>
            <a:lstStyle/>
            <a:p>
              <a:r>
                <a:rPr lang="zh-CN" altLang="en-US" sz="1500" dirty="0" smtClean="0">
                  <a:solidFill>
                    <a:srgbClr val="8DC071"/>
                  </a:solidFill>
                  <a:latin typeface="微软雅黑" panose="020B0503020204020204" pitchFamily="34" charset="-122"/>
                  <a:ea typeface="微软雅黑" panose="020B0503020204020204" pitchFamily="34" charset="-122"/>
                </a:rPr>
                <a:t>单击此处添加标题</a:t>
              </a:r>
              <a:endParaRPr lang="zh-CN" altLang="en-US" sz="1500" dirty="0">
                <a:solidFill>
                  <a:srgbClr val="8DC07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DE0EEE47-FFB2-4A2E-A7EB-AA9D760D467E}"/>
                </a:ext>
              </a:extLst>
            </p:cNvPr>
            <p:cNvSpPr/>
            <p:nvPr/>
          </p:nvSpPr>
          <p:spPr>
            <a:xfrm>
              <a:off x="8708765" y="4237042"/>
              <a:ext cx="2540000" cy="710023"/>
            </a:xfrm>
            <a:prstGeom prst="rect">
              <a:avLst/>
            </a:prstGeom>
          </p:spPr>
          <p:txBody>
            <a:bodyPr wrap="square">
              <a:spAutoFit/>
            </a:bodyPr>
            <a:lstStyle/>
            <a:p>
              <a:pPr algn="ctr">
                <a:lnSpc>
                  <a:spcPct val="150000"/>
                </a:lnSpc>
              </a:pP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56184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7"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EA45A794-08A8-442B-A773-46DD9CF10861}"/>
              </a:ext>
            </a:extLst>
          </p:cNvPr>
          <p:cNvCxnSpPr/>
          <p:nvPr/>
        </p:nvCxnSpPr>
        <p:spPr>
          <a:xfrm>
            <a:off x="1035050" y="3298928"/>
            <a:ext cx="70437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A8B4B140-7A56-496B-BC1C-9010DEB5624F}"/>
              </a:ext>
            </a:extLst>
          </p:cNvPr>
          <p:cNvSpPr txBox="1"/>
          <p:nvPr/>
        </p:nvSpPr>
        <p:spPr>
          <a:xfrm>
            <a:off x="1624652" y="3451328"/>
            <a:ext cx="710451" cy="415498"/>
          </a:xfrm>
          <a:prstGeom prst="rect">
            <a:avLst/>
          </a:prstGeom>
          <a:noFill/>
        </p:spPr>
        <p:txBody>
          <a:bodyPr wrap="none" rtlCol="0">
            <a:spAutoFit/>
          </a:bodyPr>
          <a:lstStyle/>
          <a:p>
            <a:r>
              <a:rPr lang="en-US" altLang="zh-CN" sz="2100" dirty="0">
                <a:solidFill>
                  <a:schemeClr val="bg1">
                    <a:lumMod val="50000"/>
                  </a:schemeClr>
                </a:solidFill>
                <a:latin typeface="Impact" panose="020B0806030902050204" pitchFamily="34" charset="0"/>
                <a:ea typeface="微软雅黑" panose="020B0503020204020204" pitchFamily="34" charset="-122"/>
              </a:rPr>
              <a:t>2015</a:t>
            </a:r>
            <a:endParaRPr lang="zh-CN" altLang="en-US" sz="2100" dirty="0">
              <a:solidFill>
                <a:schemeClr val="bg1">
                  <a:lumMod val="50000"/>
                </a:schemeClr>
              </a:solidFill>
              <a:latin typeface="Impact" panose="020B0806030902050204" pitchFamily="34" charset="0"/>
              <a:ea typeface="微软雅黑" panose="020B0503020204020204" pitchFamily="34" charset="-122"/>
            </a:endParaRPr>
          </a:p>
        </p:txBody>
      </p:sp>
      <p:sp>
        <p:nvSpPr>
          <p:cNvPr id="10" name="文本框 9">
            <a:extLst>
              <a:ext uri="{FF2B5EF4-FFF2-40B4-BE49-F238E27FC236}">
                <a16:creationId xmlns:a16="http://schemas.microsoft.com/office/drawing/2014/main" xmlns="" id="{96C07FC4-3995-4A6E-A2E2-16452DA8FE44}"/>
              </a:ext>
            </a:extLst>
          </p:cNvPr>
          <p:cNvSpPr txBox="1"/>
          <p:nvPr/>
        </p:nvSpPr>
        <p:spPr>
          <a:xfrm>
            <a:off x="3455832" y="3451328"/>
            <a:ext cx="712054" cy="415498"/>
          </a:xfrm>
          <a:prstGeom prst="rect">
            <a:avLst/>
          </a:prstGeom>
          <a:noFill/>
        </p:spPr>
        <p:txBody>
          <a:bodyPr wrap="none" rtlCol="0">
            <a:spAutoFit/>
          </a:bodyPr>
          <a:lstStyle/>
          <a:p>
            <a:r>
              <a:rPr lang="en-US" altLang="zh-CN" sz="2100" dirty="0">
                <a:solidFill>
                  <a:schemeClr val="bg1">
                    <a:lumMod val="50000"/>
                  </a:schemeClr>
                </a:solidFill>
                <a:latin typeface="Impact" panose="020B0806030902050204" pitchFamily="34" charset="0"/>
                <a:ea typeface="微软雅黑" panose="020B0503020204020204" pitchFamily="34" charset="-122"/>
              </a:rPr>
              <a:t>2016</a:t>
            </a:r>
            <a:endParaRPr lang="zh-CN" altLang="en-US" sz="2100" dirty="0">
              <a:solidFill>
                <a:schemeClr val="bg1">
                  <a:lumMod val="50000"/>
                </a:schemeClr>
              </a:solidFill>
              <a:latin typeface="Impact" panose="020B0806030902050204" pitchFamily="34" charset="0"/>
              <a:ea typeface="微软雅黑" panose="020B0503020204020204" pitchFamily="34" charset="-122"/>
            </a:endParaRPr>
          </a:p>
        </p:txBody>
      </p:sp>
      <p:sp>
        <p:nvSpPr>
          <p:cNvPr id="11" name="文本框 10">
            <a:extLst>
              <a:ext uri="{FF2B5EF4-FFF2-40B4-BE49-F238E27FC236}">
                <a16:creationId xmlns:a16="http://schemas.microsoft.com/office/drawing/2014/main" xmlns="" id="{AEEB8772-7765-4A9A-8647-2F15C1F43ADB}"/>
              </a:ext>
            </a:extLst>
          </p:cNvPr>
          <p:cNvSpPr txBox="1"/>
          <p:nvPr/>
        </p:nvSpPr>
        <p:spPr>
          <a:xfrm>
            <a:off x="5287014" y="3451328"/>
            <a:ext cx="671979" cy="415498"/>
          </a:xfrm>
          <a:prstGeom prst="rect">
            <a:avLst/>
          </a:prstGeom>
          <a:noFill/>
        </p:spPr>
        <p:txBody>
          <a:bodyPr wrap="none" rtlCol="0">
            <a:spAutoFit/>
          </a:bodyPr>
          <a:lstStyle/>
          <a:p>
            <a:r>
              <a:rPr lang="en-US" altLang="zh-CN" sz="2100" dirty="0">
                <a:solidFill>
                  <a:schemeClr val="bg1">
                    <a:lumMod val="50000"/>
                  </a:schemeClr>
                </a:solidFill>
                <a:latin typeface="Impact" panose="020B0806030902050204" pitchFamily="34" charset="0"/>
                <a:ea typeface="微软雅黑" panose="020B0503020204020204" pitchFamily="34" charset="-122"/>
              </a:rPr>
              <a:t>2017</a:t>
            </a:r>
            <a:endParaRPr lang="zh-CN" altLang="en-US" sz="2100" dirty="0">
              <a:solidFill>
                <a:schemeClr val="bg1">
                  <a:lumMod val="50000"/>
                </a:schemeClr>
              </a:solidFill>
              <a:latin typeface="Impact" panose="020B0806030902050204" pitchFamily="34" charset="0"/>
              <a:ea typeface="微软雅黑" panose="020B0503020204020204" pitchFamily="34" charset="-122"/>
            </a:endParaRPr>
          </a:p>
        </p:txBody>
      </p:sp>
      <p:sp>
        <p:nvSpPr>
          <p:cNvPr id="12" name="文本框 11">
            <a:extLst>
              <a:ext uri="{FF2B5EF4-FFF2-40B4-BE49-F238E27FC236}">
                <a16:creationId xmlns:a16="http://schemas.microsoft.com/office/drawing/2014/main" xmlns="" id="{7520137E-ED01-446E-8765-53C194C2E10A}"/>
              </a:ext>
            </a:extLst>
          </p:cNvPr>
          <p:cNvSpPr txBox="1"/>
          <p:nvPr/>
        </p:nvSpPr>
        <p:spPr>
          <a:xfrm>
            <a:off x="7118196" y="3451328"/>
            <a:ext cx="710451" cy="415498"/>
          </a:xfrm>
          <a:prstGeom prst="rect">
            <a:avLst/>
          </a:prstGeom>
          <a:noFill/>
        </p:spPr>
        <p:txBody>
          <a:bodyPr wrap="none" rtlCol="0">
            <a:spAutoFit/>
          </a:bodyPr>
          <a:lstStyle/>
          <a:p>
            <a:r>
              <a:rPr lang="en-US" altLang="zh-CN" sz="2100" dirty="0">
                <a:solidFill>
                  <a:schemeClr val="bg1">
                    <a:lumMod val="50000"/>
                  </a:schemeClr>
                </a:solidFill>
                <a:latin typeface="Impact" panose="020B0806030902050204" pitchFamily="34" charset="0"/>
                <a:ea typeface="微软雅黑" panose="020B0503020204020204" pitchFamily="34" charset="-122"/>
              </a:rPr>
              <a:t>2018</a:t>
            </a:r>
            <a:endParaRPr lang="zh-CN" altLang="en-US" sz="2100" dirty="0">
              <a:solidFill>
                <a:schemeClr val="bg1">
                  <a:lumMod val="50000"/>
                </a:schemeClr>
              </a:solidFill>
              <a:latin typeface="Impact" panose="020B0806030902050204" pitchFamily="34" charset="0"/>
              <a:ea typeface="微软雅黑" panose="020B0503020204020204" pitchFamily="34" charset="-122"/>
            </a:endParaRPr>
          </a:p>
        </p:txBody>
      </p:sp>
      <p:sp>
        <p:nvSpPr>
          <p:cNvPr id="13" name="文本框 12">
            <a:extLst>
              <a:ext uri="{FF2B5EF4-FFF2-40B4-BE49-F238E27FC236}">
                <a16:creationId xmlns:a16="http://schemas.microsoft.com/office/drawing/2014/main" xmlns="" id="{68E0933E-7B58-4F65-9CEE-820AEBBDACC5}"/>
              </a:ext>
            </a:extLst>
          </p:cNvPr>
          <p:cNvSpPr txBox="1"/>
          <p:nvPr/>
        </p:nvSpPr>
        <p:spPr>
          <a:xfrm>
            <a:off x="5287014" y="4193439"/>
            <a:ext cx="2685351" cy="323165"/>
          </a:xfrm>
          <a:prstGeom prst="rect">
            <a:avLst/>
          </a:prstGeom>
          <a:noFill/>
        </p:spPr>
        <p:txBody>
          <a:bodyPr wrap="none"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四年销售情况（单位：万元）</a:t>
            </a:r>
          </a:p>
        </p:txBody>
      </p:sp>
      <p:grpSp>
        <p:nvGrpSpPr>
          <p:cNvPr id="2" name="组合 1">
            <a:extLst>
              <a:ext uri="{FF2B5EF4-FFF2-40B4-BE49-F238E27FC236}">
                <a16:creationId xmlns:a16="http://schemas.microsoft.com/office/drawing/2014/main" xmlns="" id="{6ECCDDE5-489B-48D7-AFFA-982D7A1BF403}"/>
              </a:ext>
            </a:extLst>
          </p:cNvPr>
          <p:cNvGrpSpPr/>
          <p:nvPr/>
        </p:nvGrpSpPr>
        <p:grpSpPr>
          <a:xfrm>
            <a:off x="1788056" y="1712075"/>
            <a:ext cx="419706" cy="1586853"/>
            <a:chOff x="2451807" y="2960100"/>
            <a:chExt cx="559607" cy="2115804"/>
          </a:xfrm>
        </p:grpSpPr>
        <p:sp>
          <p:nvSpPr>
            <p:cNvPr id="5" name="矩形 4">
              <a:extLst>
                <a:ext uri="{FF2B5EF4-FFF2-40B4-BE49-F238E27FC236}">
                  <a16:creationId xmlns:a16="http://schemas.microsoft.com/office/drawing/2014/main" xmlns="" id="{E8DC9B03-B3C5-400E-AA53-1A185F74088A}"/>
                </a:ext>
              </a:extLst>
            </p:cNvPr>
            <p:cNvSpPr/>
            <p:nvPr/>
          </p:nvSpPr>
          <p:spPr>
            <a:xfrm>
              <a:off x="2451807" y="3452336"/>
              <a:ext cx="514350" cy="16235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文本框 14">
              <a:extLst>
                <a:ext uri="{FF2B5EF4-FFF2-40B4-BE49-F238E27FC236}">
                  <a16:creationId xmlns:a16="http://schemas.microsoft.com/office/drawing/2014/main" xmlns="" id="{B2DDE15B-2167-4FB8-B4AE-C4E380E2F6D1}"/>
                </a:ext>
              </a:extLst>
            </p:cNvPr>
            <p:cNvSpPr txBox="1"/>
            <p:nvPr/>
          </p:nvSpPr>
          <p:spPr>
            <a:xfrm>
              <a:off x="2465967" y="2960100"/>
              <a:ext cx="545447" cy="430887"/>
            </a:xfrm>
            <a:prstGeom prst="rect">
              <a:avLst/>
            </a:prstGeom>
            <a:noFill/>
          </p:spPr>
          <p:txBody>
            <a:bodyPr wrap="none" rtlCol="0">
              <a:spAutoFit/>
            </a:body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rPr>
                <a:t>15</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5D265013-C0A8-4FBE-957B-4A1E1C0A3774}"/>
              </a:ext>
            </a:extLst>
          </p:cNvPr>
          <p:cNvGrpSpPr/>
          <p:nvPr/>
        </p:nvGrpSpPr>
        <p:grpSpPr>
          <a:xfrm>
            <a:off x="3619238" y="1502469"/>
            <a:ext cx="409086" cy="1796459"/>
            <a:chOff x="4893382" y="2680624"/>
            <a:chExt cx="545447" cy="2395279"/>
          </a:xfrm>
        </p:grpSpPr>
        <p:sp>
          <p:nvSpPr>
            <p:cNvPr id="6" name="矩形 5">
              <a:extLst>
                <a:ext uri="{FF2B5EF4-FFF2-40B4-BE49-F238E27FC236}">
                  <a16:creationId xmlns:a16="http://schemas.microsoft.com/office/drawing/2014/main" xmlns="" id="{15C1160C-2F42-4B40-B54E-E253D7080907}"/>
                </a:ext>
              </a:extLst>
            </p:cNvPr>
            <p:cNvSpPr/>
            <p:nvPr/>
          </p:nvSpPr>
          <p:spPr>
            <a:xfrm>
              <a:off x="4893382" y="3091542"/>
              <a:ext cx="514350" cy="1984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a:extLst>
                <a:ext uri="{FF2B5EF4-FFF2-40B4-BE49-F238E27FC236}">
                  <a16:creationId xmlns:a16="http://schemas.microsoft.com/office/drawing/2014/main" xmlns="" id="{D3305055-6D77-4962-830F-08A4DBB63F10}"/>
                </a:ext>
              </a:extLst>
            </p:cNvPr>
            <p:cNvSpPr txBox="1"/>
            <p:nvPr/>
          </p:nvSpPr>
          <p:spPr>
            <a:xfrm>
              <a:off x="4893382" y="2680624"/>
              <a:ext cx="545447" cy="430887"/>
            </a:xfrm>
            <a:prstGeom prst="rect">
              <a:avLst/>
            </a:prstGeom>
            <a:noFill/>
          </p:spPr>
          <p:txBody>
            <a:bodyPr wrap="none" rtlCol="0">
              <a:spAutoFit/>
            </a:body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rPr>
                <a:t>17</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10657194-920D-4E4E-B6CD-B97B1FC6AAC1}"/>
              </a:ext>
            </a:extLst>
          </p:cNvPr>
          <p:cNvGrpSpPr/>
          <p:nvPr/>
        </p:nvGrpSpPr>
        <p:grpSpPr>
          <a:xfrm>
            <a:off x="5450420" y="1012434"/>
            <a:ext cx="430326" cy="2286494"/>
            <a:chOff x="7334957" y="2027245"/>
            <a:chExt cx="573767" cy="3048659"/>
          </a:xfrm>
        </p:grpSpPr>
        <p:sp>
          <p:nvSpPr>
            <p:cNvPr id="7" name="矩形 6">
              <a:extLst>
                <a:ext uri="{FF2B5EF4-FFF2-40B4-BE49-F238E27FC236}">
                  <a16:creationId xmlns:a16="http://schemas.microsoft.com/office/drawing/2014/main" xmlns="" id="{D588777E-573D-4D63-8088-D06E2D792BF6}"/>
                </a:ext>
              </a:extLst>
            </p:cNvPr>
            <p:cNvSpPr/>
            <p:nvPr/>
          </p:nvSpPr>
          <p:spPr>
            <a:xfrm>
              <a:off x="7334957" y="2419156"/>
              <a:ext cx="514350" cy="26567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文本框 17">
              <a:extLst>
                <a:ext uri="{FF2B5EF4-FFF2-40B4-BE49-F238E27FC236}">
                  <a16:creationId xmlns:a16="http://schemas.microsoft.com/office/drawing/2014/main" xmlns="" id="{CAB13232-E1EB-44B6-9710-645BFF10AFC1}"/>
                </a:ext>
              </a:extLst>
            </p:cNvPr>
            <p:cNvSpPr txBox="1"/>
            <p:nvPr/>
          </p:nvSpPr>
          <p:spPr>
            <a:xfrm>
              <a:off x="7363277" y="2027245"/>
              <a:ext cx="545447" cy="430887"/>
            </a:xfrm>
            <a:prstGeom prst="rect">
              <a:avLst/>
            </a:prstGeom>
            <a:noFill/>
          </p:spPr>
          <p:txBody>
            <a:bodyPr wrap="none" rtlCol="0">
              <a:spAutoFit/>
            </a:body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rPr>
                <a:t>21</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1B50F4B6-9548-42B8-9CE2-A2448FDD17DB}"/>
              </a:ext>
            </a:extLst>
          </p:cNvPr>
          <p:cNvGrpSpPr/>
          <p:nvPr/>
        </p:nvGrpSpPr>
        <p:grpSpPr>
          <a:xfrm>
            <a:off x="7281603" y="1202385"/>
            <a:ext cx="419706" cy="2096543"/>
            <a:chOff x="9776532" y="2280514"/>
            <a:chExt cx="559607" cy="2795390"/>
          </a:xfrm>
        </p:grpSpPr>
        <p:sp>
          <p:nvSpPr>
            <p:cNvPr id="8" name="矩形 7">
              <a:extLst>
                <a:ext uri="{FF2B5EF4-FFF2-40B4-BE49-F238E27FC236}">
                  <a16:creationId xmlns:a16="http://schemas.microsoft.com/office/drawing/2014/main" xmlns="" id="{B543789D-E9AD-479E-963B-8A84BE326417}"/>
                </a:ext>
              </a:extLst>
            </p:cNvPr>
            <p:cNvSpPr/>
            <p:nvPr/>
          </p:nvSpPr>
          <p:spPr>
            <a:xfrm>
              <a:off x="9776532" y="2730750"/>
              <a:ext cx="514350" cy="23451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文本框 18">
              <a:extLst>
                <a:ext uri="{FF2B5EF4-FFF2-40B4-BE49-F238E27FC236}">
                  <a16:creationId xmlns:a16="http://schemas.microsoft.com/office/drawing/2014/main" xmlns="" id="{790DCDD8-5A12-4AC0-B780-E4DC1B42F6CE}"/>
                </a:ext>
              </a:extLst>
            </p:cNvPr>
            <p:cNvSpPr txBox="1"/>
            <p:nvPr/>
          </p:nvSpPr>
          <p:spPr>
            <a:xfrm>
              <a:off x="9790692" y="2280514"/>
              <a:ext cx="545447" cy="430887"/>
            </a:xfrm>
            <a:prstGeom prst="rect">
              <a:avLst/>
            </a:prstGeom>
            <a:noFill/>
          </p:spPr>
          <p:txBody>
            <a:bodyPr wrap="none" rtlCol="0">
              <a:spAutoFit/>
            </a:body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rPr>
                <a:t>18</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071426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7D3D71C3-70E0-4741-A29B-29369AA521C2}"/>
              </a:ext>
            </a:extLst>
          </p:cNvPr>
          <p:cNvGrpSpPr/>
          <p:nvPr/>
        </p:nvGrpSpPr>
        <p:grpSpPr>
          <a:xfrm>
            <a:off x="743097" y="1371602"/>
            <a:ext cx="2500166" cy="2510398"/>
            <a:chOff x="990795" y="1827953"/>
            <a:chExt cx="3540718" cy="3555208"/>
          </a:xfrm>
        </p:grpSpPr>
        <p:sp>
          <p:nvSpPr>
            <p:cNvPr id="6" name="椭圆 5">
              <a:extLst>
                <a:ext uri="{FF2B5EF4-FFF2-40B4-BE49-F238E27FC236}">
                  <a16:creationId xmlns:a16="http://schemas.microsoft.com/office/drawing/2014/main" xmlns="" id="{7A8DBA96-2659-4E52-899D-580944F19948}"/>
                </a:ext>
              </a:extLst>
            </p:cNvPr>
            <p:cNvSpPr/>
            <p:nvPr/>
          </p:nvSpPr>
          <p:spPr>
            <a:xfrm>
              <a:off x="990795" y="1842443"/>
              <a:ext cx="3540718" cy="35407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5" name="图片 4">
              <a:extLst>
                <a:ext uri="{FF2B5EF4-FFF2-40B4-BE49-F238E27FC236}">
                  <a16:creationId xmlns:a16="http://schemas.microsoft.com/office/drawing/2014/main" xmlns="" id="{4A495ABE-A7BF-4751-9A52-A295FCB38DF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86" t="3304" r="13790" b="-361"/>
            <a:stretch/>
          </p:blipFill>
          <p:spPr>
            <a:xfrm>
              <a:off x="990795" y="1827953"/>
              <a:ext cx="3436374" cy="3489213"/>
            </a:xfrm>
            <a:custGeom>
              <a:avLst/>
              <a:gdLst>
                <a:gd name="connsiteX0" fmla="*/ 1718187 w 3436374"/>
                <a:gd name="connsiteY0" fmla="*/ 0 h 3436374"/>
                <a:gd name="connsiteX1" fmla="*/ 3436374 w 3436374"/>
                <a:gd name="connsiteY1" fmla="*/ 1718187 h 3436374"/>
                <a:gd name="connsiteX2" fmla="*/ 1718187 w 3436374"/>
                <a:gd name="connsiteY2" fmla="*/ 3436374 h 3436374"/>
                <a:gd name="connsiteX3" fmla="*/ 0 w 3436374"/>
                <a:gd name="connsiteY3" fmla="*/ 1718187 h 3436374"/>
                <a:gd name="connsiteX4" fmla="*/ 1718187 w 3436374"/>
                <a:gd name="connsiteY4" fmla="*/ 0 h 3436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6374" h="3436374">
                  <a:moveTo>
                    <a:pt x="1718187" y="0"/>
                  </a:moveTo>
                  <a:cubicBezTo>
                    <a:pt x="2667115" y="0"/>
                    <a:pt x="3436374" y="769259"/>
                    <a:pt x="3436374" y="1718187"/>
                  </a:cubicBezTo>
                  <a:cubicBezTo>
                    <a:pt x="3436374" y="2667115"/>
                    <a:pt x="2667115" y="3436374"/>
                    <a:pt x="1718187" y="3436374"/>
                  </a:cubicBezTo>
                  <a:cubicBezTo>
                    <a:pt x="769259" y="3436374"/>
                    <a:pt x="0" y="2667115"/>
                    <a:pt x="0" y="1718187"/>
                  </a:cubicBezTo>
                  <a:cubicBezTo>
                    <a:pt x="0" y="769259"/>
                    <a:pt x="769259" y="0"/>
                    <a:pt x="1718187" y="0"/>
                  </a:cubicBezTo>
                  <a:close/>
                </a:path>
              </a:pathLst>
            </a:custGeom>
          </p:spPr>
        </p:pic>
      </p:grpSp>
      <p:sp>
        <p:nvSpPr>
          <p:cNvPr id="7" name="文本框 6">
            <a:extLst>
              <a:ext uri="{FF2B5EF4-FFF2-40B4-BE49-F238E27FC236}">
                <a16:creationId xmlns:a16="http://schemas.microsoft.com/office/drawing/2014/main" xmlns="" id="{4178413D-FFE9-4588-B671-CE11D1EE6297}"/>
              </a:ext>
            </a:extLst>
          </p:cNvPr>
          <p:cNvSpPr txBox="1"/>
          <p:nvPr/>
        </p:nvSpPr>
        <p:spPr>
          <a:xfrm>
            <a:off x="3758074" y="1920971"/>
            <a:ext cx="1723549" cy="323165"/>
          </a:xfrm>
          <a:prstGeom prst="rect">
            <a:avLst/>
          </a:prstGeom>
          <a:noFill/>
        </p:spPr>
        <p:txBody>
          <a:bodyPr wrap="none" rtlCol="0">
            <a:spAutoFit/>
          </a:bodyPr>
          <a:lstStyle/>
          <a:p>
            <a:r>
              <a:rPr lang="zh-CN" altLang="en-US" sz="1500" b="1"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07E040A0-43DD-46B5-B88E-B7BDC17D50D2}"/>
              </a:ext>
            </a:extLst>
          </p:cNvPr>
          <p:cNvSpPr/>
          <p:nvPr/>
        </p:nvSpPr>
        <p:spPr>
          <a:xfrm>
            <a:off x="3758074" y="2545047"/>
            <a:ext cx="4572000" cy="560025"/>
          </a:xfrm>
          <a:prstGeom prst="rect">
            <a:avLst/>
          </a:prstGeom>
        </p:spPr>
        <p:txBody>
          <a:bodyPr>
            <a:spAutoFit/>
          </a:bodyPr>
          <a:lstStyle/>
          <a:p>
            <a:pPr>
              <a:lnSpc>
                <a:spcPct val="150000"/>
              </a:lnSpc>
            </a:pPr>
            <a:r>
              <a:rPr lang="zh-CN" altLang="en-US" sz="1013"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sz="1013" dirty="0">
                <a:solidFill>
                  <a:schemeClr val="tx1">
                    <a:lumMod val="65000"/>
                    <a:lumOff val="35000"/>
                  </a:schemeClr>
                </a:solidFill>
                <a:latin typeface="微软雅黑" panose="020B0503020204020204" pitchFamily="34" charset="-122"/>
                <a:ea typeface="微软雅黑" panose="020B0503020204020204" pitchFamily="34" charset="-122"/>
              </a:rPr>
              <a:t>专注免费设计素材下载的网站!提供矢量图素材,矢量背景图片,矢量图库,还有psd素材,PS素材,设计模板,设计素材,PPT素材,以及网页素材。</a:t>
            </a:r>
          </a:p>
        </p:txBody>
      </p:sp>
      <p:cxnSp>
        <p:nvCxnSpPr>
          <p:cNvPr id="10" name="直接连接符 9">
            <a:extLst>
              <a:ext uri="{FF2B5EF4-FFF2-40B4-BE49-F238E27FC236}">
                <a16:creationId xmlns:a16="http://schemas.microsoft.com/office/drawing/2014/main" xmlns="" id="{68322071-F4B7-484C-B578-9F0C10060A59}"/>
              </a:ext>
            </a:extLst>
          </p:cNvPr>
          <p:cNvCxnSpPr/>
          <p:nvPr/>
        </p:nvCxnSpPr>
        <p:spPr>
          <a:xfrm>
            <a:off x="3839189" y="2383049"/>
            <a:ext cx="42807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5103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13D3FF3-2DAE-4FC2-8A9C-7C6514507C1F}"/>
              </a:ext>
            </a:extLst>
          </p:cNvPr>
          <p:cNvGrpSpPr/>
          <p:nvPr/>
        </p:nvGrpSpPr>
        <p:grpSpPr>
          <a:xfrm>
            <a:off x="6067486" y="1357973"/>
            <a:ext cx="2499571" cy="596361"/>
            <a:chOff x="8089981" y="1810630"/>
            <a:chExt cx="3332761" cy="795148"/>
          </a:xfrm>
        </p:grpSpPr>
        <p:sp>
          <p:nvSpPr>
            <p:cNvPr id="12" name="文本框 11">
              <a:extLst>
                <a:ext uri="{FF2B5EF4-FFF2-40B4-BE49-F238E27FC236}">
                  <a16:creationId xmlns:a16="http://schemas.microsoft.com/office/drawing/2014/main" xmlns="" id="{BBFD64F7-B58B-4CB4-985F-6B8FAEF11F11}"/>
                </a:ext>
              </a:extLst>
            </p:cNvPr>
            <p:cNvSpPr txBox="1"/>
            <p:nvPr/>
          </p:nvSpPr>
          <p:spPr>
            <a:xfrm>
              <a:off x="8089982" y="1810630"/>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674842B0-6282-4D58-B841-BD07B6DEF903}"/>
                </a:ext>
              </a:extLst>
            </p:cNvPr>
            <p:cNvSpPr/>
            <p:nvPr/>
          </p:nvSpPr>
          <p:spPr>
            <a:xfrm>
              <a:off x="8089981" y="2274833"/>
              <a:ext cx="3332761" cy="330945"/>
            </a:xfrm>
            <a:prstGeom prst="rect">
              <a:avLst/>
            </a:prstGeom>
          </p:spPr>
          <p:txBody>
            <a:bodyPr wrap="square">
              <a:spAutoFit/>
            </a:bodyPr>
            <a:lstStyle/>
            <a:p>
              <a:r>
                <a:rPr lang="zh-CN" altLang="en-US" sz="1013" dirty="0" smtClean="0">
                  <a:solidFill>
                    <a:schemeClr val="bg1">
                      <a:lumMod val="50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文本框 14">
            <a:extLst>
              <a:ext uri="{FF2B5EF4-FFF2-40B4-BE49-F238E27FC236}">
                <a16:creationId xmlns:a16="http://schemas.microsoft.com/office/drawing/2014/main" xmlns="" id="{A8FA1FC2-A191-4E57-83B3-D231361193C7}"/>
              </a:ext>
            </a:extLst>
          </p:cNvPr>
          <p:cNvSpPr txBox="1"/>
          <p:nvPr/>
        </p:nvSpPr>
        <p:spPr>
          <a:xfrm>
            <a:off x="6067487" y="3341623"/>
            <a:ext cx="1723549" cy="323165"/>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67D6BC7D-0180-4A05-82C1-937471C3E5B7}"/>
              </a:ext>
            </a:extLst>
          </p:cNvPr>
          <p:cNvSpPr/>
          <p:nvPr/>
        </p:nvSpPr>
        <p:spPr>
          <a:xfrm>
            <a:off x="6067486" y="3689775"/>
            <a:ext cx="2499571" cy="248209"/>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26E09BC5-B7A5-4047-B4C3-2FD8625C4E4B}"/>
              </a:ext>
            </a:extLst>
          </p:cNvPr>
          <p:cNvSpPr txBox="1"/>
          <p:nvPr/>
        </p:nvSpPr>
        <p:spPr>
          <a:xfrm>
            <a:off x="1453374" y="1357973"/>
            <a:ext cx="1723550" cy="323165"/>
          </a:xfrm>
          <a:prstGeom prst="rect">
            <a:avLst/>
          </a:prstGeom>
          <a:noFill/>
        </p:spPr>
        <p:txBody>
          <a:bodyPr wrap="none" rtlCol="0">
            <a:spAutoFit/>
          </a:bodyPr>
          <a:lstStyle/>
          <a:p>
            <a:pPr algn="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60152451-D541-4E6A-A804-5AC271433C5E}"/>
              </a:ext>
            </a:extLst>
          </p:cNvPr>
          <p:cNvSpPr/>
          <p:nvPr/>
        </p:nvSpPr>
        <p:spPr>
          <a:xfrm>
            <a:off x="677353" y="1706125"/>
            <a:ext cx="2499571" cy="248209"/>
          </a:xfrm>
          <a:prstGeom prst="rect">
            <a:avLst/>
          </a:prstGeom>
        </p:spPr>
        <p:txBody>
          <a:bodyPr wrap="square">
            <a:spAutoFit/>
          </a:bodyPr>
          <a:lstStyle/>
          <a:p>
            <a:pPr algn="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xmlns="" id="{82C49E21-D41C-47CC-9C3C-14AA444D96A0}"/>
              </a:ext>
            </a:extLst>
          </p:cNvPr>
          <p:cNvSpPr txBox="1"/>
          <p:nvPr/>
        </p:nvSpPr>
        <p:spPr>
          <a:xfrm>
            <a:off x="1453374" y="3341623"/>
            <a:ext cx="1723550" cy="323165"/>
          </a:xfrm>
          <a:prstGeom prst="rect">
            <a:avLst/>
          </a:prstGeom>
          <a:noFill/>
        </p:spPr>
        <p:txBody>
          <a:bodyPr wrap="none" rtlCol="0">
            <a:spAutoFit/>
          </a:bodyPr>
          <a:lstStyle/>
          <a:p>
            <a:pPr algn="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618B38BD-056C-43BB-BAAF-62258DEB6BC3}"/>
              </a:ext>
            </a:extLst>
          </p:cNvPr>
          <p:cNvSpPr/>
          <p:nvPr/>
        </p:nvSpPr>
        <p:spPr>
          <a:xfrm>
            <a:off x="677353" y="3689775"/>
            <a:ext cx="2499571" cy="248209"/>
          </a:xfrm>
          <a:prstGeom prst="rect">
            <a:avLst/>
          </a:prstGeom>
        </p:spPr>
        <p:txBody>
          <a:bodyPr wrap="square">
            <a:spAutoFit/>
          </a:bodyPr>
          <a:lstStyle/>
          <a:p>
            <a:pPr algn="r"/>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xmlns="" id="{5C5016C6-2BB5-4E78-B34F-612EE8575387}"/>
              </a:ext>
            </a:extLst>
          </p:cNvPr>
          <p:cNvGrpSpPr/>
          <p:nvPr/>
        </p:nvGrpSpPr>
        <p:grpSpPr>
          <a:xfrm>
            <a:off x="4123995" y="1453549"/>
            <a:ext cx="935038" cy="1336675"/>
            <a:chOff x="5498659" y="1938065"/>
            <a:chExt cx="1246717" cy="1782233"/>
          </a:xfrm>
        </p:grpSpPr>
        <p:sp>
          <p:nvSpPr>
            <p:cNvPr id="3" name="椭圆 30">
              <a:extLst>
                <a:ext uri="{FF2B5EF4-FFF2-40B4-BE49-F238E27FC236}">
                  <a16:creationId xmlns:a16="http://schemas.microsoft.com/office/drawing/2014/main" xmlns="" id="{0C81ADD2-DC5A-47FC-8E77-BEBF972E1C76}"/>
                </a:ext>
              </a:extLst>
            </p:cNvPr>
            <p:cNvSpPr>
              <a:spLocks noChangeArrowheads="1"/>
            </p:cNvSpPr>
            <p:nvPr/>
          </p:nvSpPr>
          <p:spPr bwMode="auto">
            <a:xfrm rot="18900000">
              <a:off x="5498659" y="1938065"/>
              <a:ext cx="1246717" cy="1782233"/>
            </a:xfrm>
            <a:custGeom>
              <a:avLst/>
              <a:gdLst>
                <a:gd name="T0" fmla="*/ 931847 w 936104"/>
                <a:gd name="T1" fmla="*/ 200204 h 1337481"/>
                <a:gd name="T2" fmla="*/ 931847 w 936104"/>
                <a:gd name="T3" fmla="*/ 491164 h 1337481"/>
                <a:gd name="T4" fmla="*/ 896006 w 936104"/>
                <a:gd name="T5" fmla="*/ 487543 h 1337481"/>
                <a:gd name="T6" fmla="*/ 716806 w 936104"/>
                <a:gd name="T7" fmla="*/ 667129 h 1337481"/>
                <a:gd name="T8" fmla="*/ 896006 w 936104"/>
                <a:gd name="T9" fmla="*/ 846716 h 1337481"/>
                <a:gd name="T10" fmla="*/ 931847 w 936104"/>
                <a:gd name="T11" fmla="*/ 843096 h 1337481"/>
                <a:gd name="T12" fmla="*/ 931847 w 936104"/>
                <a:gd name="T13" fmla="*/ 1134054 h 1337481"/>
                <a:gd name="T14" fmla="*/ 564309 w 936104"/>
                <a:gd name="T15" fmla="*/ 1134054 h 1337481"/>
                <a:gd name="T16" fmla="*/ 591365 w 936104"/>
                <a:gd name="T17" fmla="*/ 1208549 h 1337481"/>
                <a:gd name="T18" fmla="*/ 465924 w 936104"/>
                <a:gd name="T19" fmla="*/ 1334259 h 1337481"/>
                <a:gd name="T20" fmla="*/ 340483 w 936104"/>
                <a:gd name="T21" fmla="*/ 1208549 h 1337481"/>
                <a:gd name="T22" fmla="*/ 367539 w 936104"/>
                <a:gd name="T23" fmla="*/ 1134054 h 1337481"/>
                <a:gd name="T24" fmla="*/ 0 w 936104"/>
                <a:gd name="T25" fmla="*/ 1134054 h 1337481"/>
                <a:gd name="T26" fmla="*/ 0 w 936104"/>
                <a:gd name="T27" fmla="*/ 843096 h 1337481"/>
                <a:gd name="T28" fmla="*/ 35840 w 936104"/>
                <a:gd name="T29" fmla="*/ 846716 h 1337481"/>
                <a:gd name="T30" fmla="*/ 215042 w 936104"/>
                <a:gd name="T31" fmla="*/ 667129 h 1337481"/>
                <a:gd name="T32" fmla="*/ 35840 w 936104"/>
                <a:gd name="T33" fmla="*/ 487543 h 1337481"/>
                <a:gd name="T34" fmla="*/ 0 w 936104"/>
                <a:gd name="T35" fmla="*/ 491164 h 1337481"/>
                <a:gd name="T36" fmla="*/ 0 w 936104"/>
                <a:gd name="T37" fmla="*/ 200204 h 1337481"/>
                <a:gd name="T38" fmla="*/ 367538 w 936104"/>
                <a:gd name="T39" fmla="*/ 200204 h 1337481"/>
                <a:gd name="T40" fmla="*/ 340482 w 936104"/>
                <a:gd name="T41" fmla="*/ 125710 h 1337481"/>
                <a:gd name="T42" fmla="*/ 465923 w 936104"/>
                <a:gd name="T43" fmla="*/ 0 h 1337481"/>
                <a:gd name="T44" fmla="*/ 591364 w 936104"/>
                <a:gd name="T45" fmla="*/ 125710 h 1337481"/>
                <a:gd name="T46" fmla="*/ 564309 w 936104"/>
                <a:gd name="T47" fmla="*/ 200204 h 1337481"/>
                <a:gd name="T48" fmla="*/ 931847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chemeClr val="accent1"/>
            </a:solidFill>
            <a:ln>
              <a:noFill/>
            </a:ln>
          </p:spPr>
          <p:txBody>
            <a:bodyPr anchor="ctr"/>
            <a:lstStyle/>
            <a:p>
              <a:endParaRPr lang="zh-CN" altLang="en-US" sz="1800">
                <a:solidFill>
                  <a:schemeClr val="tx1">
                    <a:lumMod val="85000"/>
                    <a:lumOff val="15000"/>
                  </a:schemeClr>
                </a:solidFill>
              </a:endParaRPr>
            </a:p>
          </p:txBody>
        </p:sp>
        <p:sp>
          <p:nvSpPr>
            <p:cNvPr id="24" name="money-bag-of-dollars_44282">
              <a:extLst>
                <a:ext uri="{FF2B5EF4-FFF2-40B4-BE49-F238E27FC236}">
                  <a16:creationId xmlns:a16="http://schemas.microsoft.com/office/drawing/2014/main" xmlns="" id="{0D3BA1EC-9AD2-4117-8A93-470989EA345E}"/>
                </a:ext>
              </a:extLst>
            </p:cNvPr>
            <p:cNvSpPr>
              <a:spLocks noChangeAspect="1"/>
            </p:cNvSpPr>
            <p:nvPr/>
          </p:nvSpPr>
          <p:spPr bwMode="auto">
            <a:xfrm>
              <a:off x="5866766" y="2485957"/>
              <a:ext cx="510502" cy="609685"/>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p>
      </p:grpSp>
      <p:grpSp>
        <p:nvGrpSpPr>
          <p:cNvPr id="10" name="组合 9">
            <a:extLst>
              <a:ext uri="{FF2B5EF4-FFF2-40B4-BE49-F238E27FC236}">
                <a16:creationId xmlns:a16="http://schemas.microsoft.com/office/drawing/2014/main" xmlns="" id="{C8F0B199-0E36-4547-9FE9-343246812AE9}"/>
              </a:ext>
            </a:extLst>
          </p:cNvPr>
          <p:cNvGrpSpPr/>
          <p:nvPr/>
        </p:nvGrpSpPr>
        <p:grpSpPr>
          <a:xfrm>
            <a:off x="4127170" y="2837849"/>
            <a:ext cx="936625" cy="1336675"/>
            <a:chOff x="5502893" y="3783798"/>
            <a:chExt cx="1248833" cy="1782233"/>
          </a:xfrm>
        </p:grpSpPr>
        <p:sp>
          <p:nvSpPr>
            <p:cNvPr id="6" name="椭圆 30">
              <a:extLst>
                <a:ext uri="{FF2B5EF4-FFF2-40B4-BE49-F238E27FC236}">
                  <a16:creationId xmlns:a16="http://schemas.microsoft.com/office/drawing/2014/main" xmlns="" id="{9713EA2B-3A20-4820-B7CC-859A5900837A}"/>
                </a:ext>
              </a:extLst>
            </p:cNvPr>
            <p:cNvSpPr>
              <a:spLocks noChangeArrowheads="1"/>
            </p:cNvSpPr>
            <p:nvPr/>
          </p:nvSpPr>
          <p:spPr bwMode="auto">
            <a:xfrm rot="18900000" flipH="1" flipV="1">
              <a:off x="5502893" y="3783798"/>
              <a:ext cx="1248833" cy="1782233"/>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chemeClr val="accent3"/>
            </a:solidFill>
            <a:ln>
              <a:noFill/>
            </a:ln>
          </p:spPr>
          <p:txBody>
            <a:bodyPr anchor="ctr"/>
            <a:lstStyle/>
            <a:p>
              <a:endParaRPr lang="zh-CN" altLang="en-US" sz="1800">
                <a:solidFill>
                  <a:schemeClr val="tx1">
                    <a:lumMod val="85000"/>
                    <a:lumOff val="15000"/>
                  </a:schemeClr>
                </a:solidFill>
              </a:endParaRPr>
            </a:p>
          </p:txBody>
        </p:sp>
        <p:sp>
          <p:nvSpPr>
            <p:cNvPr id="30" name="money-bag-of-dollars_44282">
              <a:extLst>
                <a:ext uri="{FF2B5EF4-FFF2-40B4-BE49-F238E27FC236}">
                  <a16:creationId xmlns:a16="http://schemas.microsoft.com/office/drawing/2014/main" xmlns="" id="{CAEE1795-353D-475B-BCBE-0B3091A0DD32}"/>
                </a:ext>
              </a:extLst>
            </p:cNvPr>
            <p:cNvSpPr>
              <a:spLocks noChangeAspect="1"/>
            </p:cNvSpPr>
            <p:nvPr/>
          </p:nvSpPr>
          <p:spPr bwMode="auto">
            <a:xfrm>
              <a:off x="5951217" y="4373485"/>
              <a:ext cx="507065" cy="609685"/>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solidFill>
              <a:schemeClr val="bg1"/>
            </a:solidFill>
            <a:ln>
              <a:noFill/>
            </a:ln>
          </p:spPr>
          <p:txBody>
            <a:bodyPr/>
            <a:lstStyle/>
            <a:p>
              <a:endParaRPr lang="zh-CN" altLang="en-US" sz="1013"/>
            </a:p>
          </p:txBody>
        </p:sp>
      </p:grpSp>
      <p:grpSp>
        <p:nvGrpSpPr>
          <p:cNvPr id="9" name="组合 8">
            <a:extLst>
              <a:ext uri="{FF2B5EF4-FFF2-40B4-BE49-F238E27FC236}">
                <a16:creationId xmlns:a16="http://schemas.microsoft.com/office/drawing/2014/main" xmlns="" id="{DC073D41-E681-4021-B2F8-3831BD33D25F}"/>
              </a:ext>
            </a:extLst>
          </p:cNvPr>
          <p:cNvGrpSpPr/>
          <p:nvPr/>
        </p:nvGrpSpPr>
        <p:grpSpPr>
          <a:xfrm>
            <a:off x="3230233" y="2342549"/>
            <a:ext cx="1336675" cy="936625"/>
            <a:chOff x="4306977" y="3123398"/>
            <a:chExt cx="1782233" cy="1248833"/>
          </a:xfrm>
        </p:grpSpPr>
        <p:sp>
          <p:nvSpPr>
            <p:cNvPr id="5" name="椭圆 30">
              <a:extLst>
                <a:ext uri="{FF2B5EF4-FFF2-40B4-BE49-F238E27FC236}">
                  <a16:creationId xmlns:a16="http://schemas.microsoft.com/office/drawing/2014/main" xmlns="" id="{D817115C-C11E-4CAC-8252-751D8C5A5CB1}"/>
                </a:ext>
              </a:extLst>
            </p:cNvPr>
            <p:cNvSpPr>
              <a:spLocks noChangeArrowheads="1"/>
            </p:cNvSpPr>
            <p:nvPr/>
          </p:nvSpPr>
          <p:spPr bwMode="auto">
            <a:xfrm rot="2700000">
              <a:off x="4573677" y="2856698"/>
              <a:ext cx="1248833" cy="1782233"/>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chemeClr val="accent4"/>
            </a:solidFill>
            <a:ln>
              <a:noFill/>
            </a:ln>
          </p:spPr>
          <p:txBody>
            <a:bodyPr anchor="ctr"/>
            <a:lstStyle/>
            <a:p>
              <a:endParaRPr lang="zh-CN" altLang="en-US" sz="1800">
                <a:solidFill>
                  <a:schemeClr val="tx1">
                    <a:lumMod val="85000"/>
                    <a:lumOff val="15000"/>
                  </a:schemeClr>
                </a:solidFill>
              </a:endParaRPr>
            </a:p>
          </p:txBody>
        </p:sp>
        <p:sp>
          <p:nvSpPr>
            <p:cNvPr id="29" name="money-bag-of-dollars_44282">
              <a:extLst>
                <a:ext uri="{FF2B5EF4-FFF2-40B4-BE49-F238E27FC236}">
                  <a16:creationId xmlns:a16="http://schemas.microsoft.com/office/drawing/2014/main" xmlns="" id="{2029B847-A414-4F8B-B0A2-7FA5595CCA4C}"/>
                </a:ext>
              </a:extLst>
            </p:cNvPr>
            <p:cNvSpPr>
              <a:spLocks noChangeAspect="1"/>
            </p:cNvSpPr>
            <p:nvPr/>
          </p:nvSpPr>
          <p:spPr bwMode="auto">
            <a:xfrm>
              <a:off x="4893251" y="3380876"/>
              <a:ext cx="609685" cy="592430"/>
            </a:xfrm>
            <a:custGeom>
              <a:avLst/>
              <a:gdLst>
                <a:gd name="T0" fmla="*/ 206 w 256"/>
                <a:gd name="T1" fmla="*/ 104 h 249"/>
                <a:gd name="T2" fmla="*/ 209 w 256"/>
                <a:gd name="T3" fmla="*/ 81 h 249"/>
                <a:gd name="T4" fmla="*/ 128 w 256"/>
                <a:gd name="T5" fmla="*/ 0 h 249"/>
                <a:gd name="T6" fmla="*/ 47 w 256"/>
                <a:gd name="T7" fmla="*/ 81 h 249"/>
                <a:gd name="T8" fmla="*/ 50 w 256"/>
                <a:gd name="T9" fmla="*/ 104 h 249"/>
                <a:gd name="T10" fmla="*/ 17 w 256"/>
                <a:gd name="T11" fmla="*/ 194 h 249"/>
                <a:gd name="T12" fmla="*/ 42 w 256"/>
                <a:gd name="T13" fmla="*/ 172 h 249"/>
                <a:gd name="T14" fmla="*/ 60 w 256"/>
                <a:gd name="T15" fmla="*/ 207 h 249"/>
                <a:gd name="T16" fmla="*/ 39 w 256"/>
                <a:gd name="T17" fmla="*/ 227 h 249"/>
                <a:gd name="T18" fmla="*/ 80 w 256"/>
                <a:gd name="T19" fmla="*/ 249 h 249"/>
                <a:gd name="T20" fmla="*/ 116 w 256"/>
                <a:gd name="T21" fmla="*/ 238 h 249"/>
                <a:gd name="T22" fmla="*/ 128 w 256"/>
                <a:gd name="T23" fmla="*/ 239 h 249"/>
                <a:gd name="T24" fmla="*/ 140 w 256"/>
                <a:gd name="T25" fmla="*/ 238 h 249"/>
                <a:gd name="T26" fmla="*/ 176 w 256"/>
                <a:gd name="T27" fmla="*/ 249 h 249"/>
                <a:gd name="T28" fmla="*/ 217 w 256"/>
                <a:gd name="T29" fmla="*/ 227 h 249"/>
                <a:gd name="T30" fmla="*/ 196 w 256"/>
                <a:gd name="T31" fmla="*/ 207 h 249"/>
                <a:gd name="T32" fmla="*/ 214 w 256"/>
                <a:gd name="T33" fmla="*/ 172 h 249"/>
                <a:gd name="T34" fmla="*/ 240 w 256"/>
                <a:gd name="T35" fmla="*/ 194 h 249"/>
                <a:gd name="T36" fmla="*/ 206 w 256"/>
                <a:gd name="T37" fmla="*/ 10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249">
                  <a:moveTo>
                    <a:pt x="206" y="104"/>
                  </a:moveTo>
                  <a:cubicBezTo>
                    <a:pt x="208" y="97"/>
                    <a:pt x="209" y="89"/>
                    <a:pt x="209" y="81"/>
                  </a:cubicBezTo>
                  <a:cubicBezTo>
                    <a:pt x="209" y="36"/>
                    <a:pt x="173" y="0"/>
                    <a:pt x="128" y="0"/>
                  </a:cubicBezTo>
                  <a:cubicBezTo>
                    <a:pt x="83" y="0"/>
                    <a:pt x="47" y="36"/>
                    <a:pt x="47" y="81"/>
                  </a:cubicBezTo>
                  <a:cubicBezTo>
                    <a:pt x="47" y="89"/>
                    <a:pt x="48" y="97"/>
                    <a:pt x="50" y="104"/>
                  </a:cubicBezTo>
                  <a:cubicBezTo>
                    <a:pt x="40" y="112"/>
                    <a:pt x="0" y="148"/>
                    <a:pt x="17" y="194"/>
                  </a:cubicBezTo>
                  <a:cubicBezTo>
                    <a:pt x="17" y="194"/>
                    <a:pt x="31" y="193"/>
                    <a:pt x="42" y="172"/>
                  </a:cubicBezTo>
                  <a:cubicBezTo>
                    <a:pt x="45" y="185"/>
                    <a:pt x="52" y="197"/>
                    <a:pt x="60" y="207"/>
                  </a:cubicBezTo>
                  <a:cubicBezTo>
                    <a:pt x="48" y="211"/>
                    <a:pt x="39" y="218"/>
                    <a:pt x="39" y="227"/>
                  </a:cubicBezTo>
                  <a:cubicBezTo>
                    <a:pt x="39" y="239"/>
                    <a:pt x="57" y="249"/>
                    <a:pt x="80" y="249"/>
                  </a:cubicBezTo>
                  <a:cubicBezTo>
                    <a:pt x="96" y="249"/>
                    <a:pt x="109" y="244"/>
                    <a:pt x="116" y="238"/>
                  </a:cubicBezTo>
                  <a:cubicBezTo>
                    <a:pt x="120" y="238"/>
                    <a:pt x="124" y="239"/>
                    <a:pt x="128" y="239"/>
                  </a:cubicBezTo>
                  <a:cubicBezTo>
                    <a:pt x="132" y="239"/>
                    <a:pt x="136" y="238"/>
                    <a:pt x="140" y="238"/>
                  </a:cubicBezTo>
                  <a:cubicBezTo>
                    <a:pt x="147" y="244"/>
                    <a:pt x="161" y="249"/>
                    <a:pt x="176" y="249"/>
                  </a:cubicBezTo>
                  <a:cubicBezTo>
                    <a:pt x="199" y="249"/>
                    <a:pt x="217" y="239"/>
                    <a:pt x="217" y="227"/>
                  </a:cubicBezTo>
                  <a:cubicBezTo>
                    <a:pt x="217" y="218"/>
                    <a:pt x="209" y="211"/>
                    <a:pt x="196" y="207"/>
                  </a:cubicBezTo>
                  <a:cubicBezTo>
                    <a:pt x="205" y="197"/>
                    <a:pt x="211" y="185"/>
                    <a:pt x="214" y="172"/>
                  </a:cubicBezTo>
                  <a:cubicBezTo>
                    <a:pt x="226" y="193"/>
                    <a:pt x="240" y="194"/>
                    <a:pt x="240" y="194"/>
                  </a:cubicBezTo>
                  <a:cubicBezTo>
                    <a:pt x="256" y="148"/>
                    <a:pt x="216" y="112"/>
                    <a:pt x="206" y="104"/>
                  </a:cubicBezTo>
                  <a:close/>
                </a:path>
              </a:pathLst>
            </a:custGeom>
            <a:solidFill>
              <a:schemeClr val="bg1"/>
            </a:solidFill>
            <a:ln>
              <a:noFill/>
            </a:ln>
          </p:spPr>
          <p:txBody>
            <a:bodyPr/>
            <a:lstStyle/>
            <a:p>
              <a:endParaRPr lang="zh-CN" altLang="en-US" sz="1013"/>
            </a:p>
          </p:txBody>
        </p:sp>
      </p:grpSp>
      <p:grpSp>
        <p:nvGrpSpPr>
          <p:cNvPr id="11" name="组合 10">
            <a:extLst>
              <a:ext uri="{FF2B5EF4-FFF2-40B4-BE49-F238E27FC236}">
                <a16:creationId xmlns:a16="http://schemas.microsoft.com/office/drawing/2014/main" xmlns="" id="{649189EC-663B-4C59-B815-E6F5FF53A58C}"/>
              </a:ext>
            </a:extLst>
          </p:cNvPr>
          <p:cNvGrpSpPr/>
          <p:nvPr/>
        </p:nvGrpSpPr>
        <p:grpSpPr>
          <a:xfrm>
            <a:off x="4620883" y="2345724"/>
            <a:ext cx="1336675" cy="936625"/>
            <a:chOff x="6161177" y="3127632"/>
            <a:chExt cx="1782233" cy="1248833"/>
          </a:xfrm>
        </p:grpSpPr>
        <p:sp>
          <p:nvSpPr>
            <p:cNvPr id="7" name="椭圆 30">
              <a:extLst>
                <a:ext uri="{FF2B5EF4-FFF2-40B4-BE49-F238E27FC236}">
                  <a16:creationId xmlns:a16="http://schemas.microsoft.com/office/drawing/2014/main" xmlns="" id="{164C0779-5E6A-4696-BDE3-7DA897BAD852}"/>
                </a:ext>
              </a:extLst>
            </p:cNvPr>
            <p:cNvSpPr>
              <a:spLocks noChangeArrowheads="1"/>
            </p:cNvSpPr>
            <p:nvPr/>
          </p:nvSpPr>
          <p:spPr bwMode="auto">
            <a:xfrm rot="2700000" flipH="1" flipV="1">
              <a:off x="6427877" y="2860932"/>
              <a:ext cx="1248833" cy="1782233"/>
            </a:xfrm>
            <a:custGeom>
              <a:avLst/>
              <a:gdLst>
                <a:gd name="T0" fmla="*/ 938190 w 936104"/>
                <a:gd name="T1" fmla="*/ 200204 h 1337481"/>
                <a:gd name="T2" fmla="*/ 938190 w 936104"/>
                <a:gd name="T3" fmla="*/ 491164 h 1337481"/>
                <a:gd name="T4" fmla="*/ 902106 w 936104"/>
                <a:gd name="T5" fmla="*/ 487543 h 1337481"/>
                <a:gd name="T6" fmla="*/ 721684 w 936104"/>
                <a:gd name="T7" fmla="*/ 667129 h 1337481"/>
                <a:gd name="T8" fmla="*/ 902106 w 936104"/>
                <a:gd name="T9" fmla="*/ 846716 h 1337481"/>
                <a:gd name="T10" fmla="*/ 938190 w 936104"/>
                <a:gd name="T11" fmla="*/ 843096 h 1337481"/>
                <a:gd name="T12" fmla="*/ 938190 w 936104"/>
                <a:gd name="T13" fmla="*/ 1134054 h 1337481"/>
                <a:gd name="T14" fmla="*/ 568151 w 936104"/>
                <a:gd name="T15" fmla="*/ 1134054 h 1337481"/>
                <a:gd name="T16" fmla="*/ 595390 w 936104"/>
                <a:gd name="T17" fmla="*/ 1208549 h 1337481"/>
                <a:gd name="T18" fmla="*/ 469096 w 936104"/>
                <a:gd name="T19" fmla="*/ 1334259 h 1337481"/>
                <a:gd name="T20" fmla="*/ 342800 w 936104"/>
                <a:gd name="T21" fmla="*/ 1208549 h 1337481"/>
                <a:gd name="T22" fmla="*/ 370040 w 936104"/>
                <a:gd name="T23" fmla="*/ 1134054 h 1337481"/>
                <a:gd name="T24" fmla="*/ 0 w 936104"/>
                <a:gd name="T25" fmla="*/ 1134054 h 1337481"/>
                <a:gd name="T26" fmla="*/ 0 w 936104"/>
                <a:gd name="T27" fmla="*/ 843096 h 1337481"/>
                <a:gd name="T28" fmla="*/ 36084 w 936104"/>
                <a:gd name="T29" fmla="*/ 846716 h 1337481"/>
                <a:gd name="T30" fmla="*/ 216504 w 936104"/>
                <a:gd name="T31" fmla="*/ 667129 h 1337481"/>
                <a:gd name="T32" fmla="*/ 36084 w 936104"/>
                <a:gd name="T33" fmla="*/ 487543 h 1337481"/>
                <a:gd name="T34" fmla="*/ 0 w 936104"/>
                <a:gd name="T35" fmla="*/ 491164 h 1337481"/>
                <a:gd name="T36" fmla="*/ 0 w 936104"/>
                <a:gd name="T37" fmla="*/ 200204 h 1337481"/>
                <a:gd name="T38" fmla="*/ 370039 w 936104"/>
                <a:gd name="T39" fmla="*/ 200204 h 1337481"/>
                <a:gd name="T40" fmla="*/ 342799 w 936104"/>
                <a:gd name="T41" fmla="*/ 125710 h 1337481"/>
                <a:gd name="T42" fmla="*/ 469094 w 936104"/>
                <a:gd name="T43" fmla="*/ 0 h 1337481"/>
                <a:gd name="T44" fmla="*/ 595389 w 936104"/>
                <a:gd name="T45" fmla="*/ 125710 h 1337481"/>
                <a:gd name="T46" fmla="*/ 568151 w 936104"/>
                <a:gd name="T47" fmla="*/ 200204 h 1337481"/>
                <a:gd name="T48" fmla="*/ 938190 w 936104"/>
                <a:gd name="T49" fmla="*/ 200204 h 13374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6104"/>
                <a:gd name="T76" fmla="*/ 0 h 1337481"/>
                <a:gd name="T77" fmla="*/ 936104 w 936104"/>
                <a:gd name="T78" fmla="*/ 1337481 h 133748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6104" h="1337481">
                  <a:moveTo>
                    <a:pt x="936104" y="200688"/>
                  </a:moveTo>
                  <a:lnTo>
                    <a:pt x="936104" y="492350"/>
                  </a:lnTo>
                  <a:lnTo>
                    <a:pt x="900100" y="488720"/>
                  </a:lnTo>
                  <a:cubicBezTo>
                    <a:pt x="800678" y="488720"/>
                    <a:pt x="720080" y="569318"/>
                    <a:pt x="720080" y="668740"/>
                  </a:cubicBezTo>
                  <a:cubicBezTo>
                    <a:pt x="720080" y="768162"/>
                    <a:pt x="800678" y="848760"/>
                    <a:pt x="900100" y="848760"/>
                  </a:cubicBezTo>
                  <a:cubicBezTo>
                    <a:pt x="912432" y="848760"/>
                    <a:pt x="924475" y="847520"/>
                    <a:pt x="936104" y="845131"/>
                  </a:cubicBezTo>
                  <a:lnTo>
                    <a:pt x="936104" y="1136792"/>
                  </a:lnTo>
                  <a:lnTo>
                    <a:pt x="566887" y="1136792"/>
                  </a:lnTo>
                  <a:cubicBezTo>
                    <a:pt x="584584" y="1156619"/>
                    <a:pt x="594066" y="1182936"/>
                    <a:pt x="594066" y="1211467"/>
                  </a:cubicBezTo>
                  <a:cubicBezTo>
                    <a:pt x="594066" y="1281063"/>
                    <a:pt x="537648" y="1337481"/>
                    <a:pt x="468052" y="1337481"/>
                  </a:cubicBezTo>
                  <a:cubicBezTo>
                    <a:pt x="398456" y="1337481"/>
                    <a:pt x="342038" y="1281063"/>
                    <a:pt x="342038" y="1211467"/>
                  </a:cubicBezTo>
                  <a:cubicBezTo>
                    <a:pt x="342038" y="1182936"/>
                    <a:pt x="351520" y="1156619"/>
                    <a:pt x="369217" y="1136792"/>
                  </a:cubicBezTo>
                  <a:lnTo>
                    <a:pt x="0" y="1136792"/>
                  </a:lnTo>
                  <a:lnTo>
                    <a:pt x="0" y="845131"/>
                  </a:lnTo>
                  <a:lnTo>
                    <a:pt x="36004" y="848760"/>
                  </a:lnTo>
                  <a:cubicBezTo>
                    <a:pt x="135426" y="848760"/>
                    <a:pt x="216024" y="768162"/>
                    <a:pt x="216024" y="668740"/>
                  </a:cubicBezTo>
                  <a:cubicBezTo>
                    <a:pt x="216024" y="569318"/>
                    <a:pt x="135426" y="488720"/>
                    <a:pt x="36004" y="488720"/>
                  </a:cubicBezTo>
                  <a:cubicBezTo>
                    <a:pt x="23672" y="488720"/>
                    <a:pt x="11630" y="489960"/>
                    <a:pt x="0" y="492350"/>
                  </a:cubicBezTo>
                  <a:lnTo>
                    <a:pt x="0" y="200688"/>
                  </a:lnTo>
                  <a:lnTo>
                    <a:pt x="369216" y="200688"/>
                  </a:lnTo>
                  <a:cubicBezTo>
                    <a:pt x="351519" y="180862"/>
                    <a:pt x="342037" y="154545"/>
                    <a:pt x="342037" y="126014"/>
                  </a:cubicBezTo>
                  <a:cubicBezTo>
                    <a:pt x="342037" y="56418"/>
                    <a:pt x="398455" y="0"/>
                    <a:pt x="468051" y="0"/>
                  </a:cubicBezTo>
                  <a:cubicBezTo>
                    <a:pt x="537647" y="0"/>
                    <a:pt x="594065" y="56418"/>
                    <a:pt x="594065" y="126014"/>
                  </a:cubicBezTo>
                  <a:cubicBezTo>
                    <a:pt x="594065" y="154545"/>
                    <a:pt x="584583" y="180862"/>
                    <a:pt x="566887" y="200688"/>
                  </a:cubicBezTo>
                  <a:lnTo>
                    <a:pt x="936104" y="200688"/>
                  </a:lnTo>
                  <a:close/>
                </a:path>
              </a:pathLst>
            </a:custGeom>
            <a:solidFill>
              <a:schemeClr val="accent2"/>
            </a:solidFill>
            <a:ln>
              <a:noFill/>
            </a:ln>
          </p:spPr>
          <p:txBody>
            <a:bodyPr anchor="ctr"/>
            <a:lstStyle/>
            <a:p>
              <a:endParaRPr lang="zh-CN" altLang="en-US" sz="1800">
                <a:solidFill>
                  <a:schemeClr val="tx1">
                    <a:lumMod val="85000"/>
                    <a:lumOff val="15000"/>
                  </a:schemeClr>
                </a:solidFill>
              </a:endParaRPr>
            </a:p>
          </p:txBody>
        </p:sp>
        <p:sp>
          <p:nvSpPr>
            <p:cNvPr id="28" name="money-bag-of-dollars_44282">
              <a:extLst>
                <a:ext uri="{FF2B5EF4-FFF2-40B4-BE49-F238E27FC236}">
                  <a16:creationId xmlns:a16="http://schemas.microsoft.com/office/drawing/2014/main" xmlns="" id="{9A4D0466-939E-4DB7-87E5-D29B1FF23ADF}"/>
                </a:ext>
              </a:extLst>
            </p:cNvPr>
            <p:cNvSpPr>
              <a:spLocks noChangeAspect="1"/>
            </p:cNvSpPr>
            <p:nvPr/>
          </p:nvSpPr>
          <p:spPr bwMode="auto">
            <a:xfrm>
              <a:off x="6822598" y="3380876"/>
              <a:ext cx="567206" cy="56720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txBody>
            <a:bodyPr/>
            <a:lstStyle/>
            <a:p>
              <a:endParaRPr lang="zh-CN" altLang="en-US" sz="1013"/>
            </a:p>
          </p:txBody>
        </p:sp>
      </p:grpSp>
    </p:spTree>
    <p:extLst>
      <p:ext uri="{BB962C8B-B14F-4D97-AF65-F5344CB8AC3E}">
        <p14:creationId xmlns:p14="http://schemas.microsoft.com/office/powerpoint/2010/main" val="3221233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par>
                                <p:cTn id="17" presetID="3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style.rotation</p:attrName>
                                        </p:attrNameLst>
                                      </p:cBhvr>
                                      <p:tavLst>
                                        <p:tav tm="0">
                                          <p:val>
                                            <p:fltVal val="90"/>
                                          </p:val>
                                        </p:tav>
                                        <p:tav tm="100000">
                                          <p:val>
                                            <p:fltVal val="0"/>
                                          </p:val>
                                        </p:tav>
                                      </p:tavLst>
                                    </p:anim>
                                    <p:animEffect transition="in" filter="fade">
                                      <p:cBhvr>
                                        <p:cTn id="22" dur="1000"/>
                                        <p:tgtEl>
                                          <p:spTgt spid="11"/>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2" presetClass="entr" presetSubtype="2"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1+#ppt_w/2"/>
                                          </p:val>
                                        </p:tav>
                                        <p:tav tm="100000">
                                          <p:val>
                                            <p:strVal val="#ppt_x"/>
                                          </p:val>
                                        </p:tav>
                                      </p:tavLst>
                                    </p:anim>
                                    <p:anim calcmode="lin" valueType="num">
                                      <p:cBhvr additive="base">
                                        <p:cTn id="42" dur="500" fill="hold"/>
                                        <p:tgtEl>
                                          <p:spTgt spid="2"/>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0-#ppt_w/2"/>
                                          </p:val>
                                        </p:tav>
                                        <p:tav tm="100000">
                                          <p:val>
                                            <p:strVal val="#ppt_x"/>
                                          </p:val>
                                        </p:tav>
                                      </p:tavLst>
                                    </p:anim>
                                    <p:anim calcmode="lin" valueType="num">
                                      <p:cBhvr additive="base">
                                        <p:cTn id="47" dur="500" fill="hold"/>
                                        <p:tgtEl>
                                          <p:spTgt spid="2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910C9C5D-7735-4BC2-8E8A-28CFDFACA206}"/>
              </a:ext>
            </a:extLst>
          </p:cNvPr>
          <p:cNvCxnSpPr/>
          <p:nvPr/>
        </p:nvCxnSpPr>
        <p:spPr>
          <a:xfrm>
            <a:off x="2273514" y="2022464"/>
            <a:ext cx="1596588" cy="1597167"/>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2162439E-BBDA-4DEA-BEA5-FBEAD21CA85C}"/>
              </a:ext>
            </a:extLst>
          </p:cNvPr>
          <p:cNvCxnSpPr/>
          <p:nvPr/>
        </p:nvCxnSpPr>
        <p:spPr>
          <a:xfrm flipH="1">
            <a:off x="1482615" y="2022466"/>
            <a:ext cx="798295" cy="79858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5647C276-8866-47A4-9AC5-F251EAB57D69}"/>
              </a:ext>
            </a:extLst>
          </p:cNvPr>
          <p:cNvCxnSpPr/>
          <p:nvPr/>
        </p:nvCxnSpPr>
        <p:spPr>
          <a:xfrm flipV="1">
            <a:off x="7034150" y="2821049"/>
            <a:ext cx="798295" cy="79858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158019F8-4C70-401E-861B-94E84366BED7}"/>
              </a:ext>
            </a:extLst>
          </p:cNvPr>
          <p:cNvCxnSpPr/>
          <p:nvPr/>
        </p:nvCxnSpPr>
        <p:spPr>
          <a:xfrm flipH="1">
            <a:off x="3860676" y="2022464"/>
            <a:ext cx="1596588" cy="1597167"/>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C91905C-74E4-49AE-854A-5FD71CF08D80}"/>
              </a:ext>
            </a:extLst>
          </p:cNvPr>
          <p:cNvCxnSpPr/>
          <p:nvPr/>
        </p:nvCxnSpPr>
        <p:spPr>
          <a:xfrm>
            <a:off x="5447079" y="2022464"/>
            <a:ext cx="1596588" cy="1597167"/>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FC7A2460-0F73-481F-B595-20137FDA2F27}"/>
              </a:ext>
            </a:extLst>
          </p:cNvPr>
          <p:cNvGrpSpPr/>
          <p:nvPr/>
        </p:nvGrpSpPr>
        <p:grpSpPr>
          <a:xfrm>
            <a:off x="1493317" y="2317122"/>
            <a:ext cx="1583191" cy="1583764"/>
            <a:chOff x="1991089" y="3089496"/>
            <a:chExt cx="2110921" cy="2111685"/>
          </a:xfrm>
        </p:grpSpPr>
        <p:sp>
          <p:nvSpPr>
            <p:cNvPr id="11" name="菱形 10">
              <a:extLst>
                <a:ext uri="{FF2B5EF4-FFF2-40B4-BE49-F238E27FC236}">
                  <a16:creationId xmlns:a16="http://schemas.microsoft.com/office/drawing/2014/main" xmlns="" id="{F52C3173-6AA5-4A76-A63E-64466CFDA7CF}"/>
                </a:ext>
              </a:extLst>
            </p:cNvPr>
            <p:cNvSpPr/>
            <p:nvPr/>
          </p:nvSpPr>
          <p:spPr>
            <a:xfrm>
              <a:off x="1991089" y="3089496"/>
              <a:ext cx="2110921" cy="211168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12" name="TextBox 32">
              <a:extLst>
                <a:ext uri="{FF2B5EF4-FFF2-40B4-BE49-F238E27FC236}">
                  <a16:creationId xmlns:a16="http://schemas.microsoft.com/office/drawing/2014/main" xmlns="" id="{D0983EFD-6DCA-4E7C-9F90-E24A4B04F222}"/>
                </a:ext>
              </a:extLst>
            </p:cNvPr>
            <p:cNvSpPr txBox="1"/>
            <p:nvPr/>
          </p:nvSpPr>
          <p:spPr>
            <a:xfrm flipH="1">
              <a:off x="2308345" y="3960721"/>
              <a:ext cx="1284966" cy="330945"/>
            </a:xfrm>
            <a:prstGeom prst="rect">
              <a:avLst/>
            </a:prstGeom>
            <a:noFill/>
          </p:spPr>
          <p:txBody>
            <a:bodyPr wrap="none" rtlCol="0">
              <a:spAutoFit/>
            </a:bodyPr>
            <a:lstStyle/>
            <a:p>
              <a:r>
                <a:rPr lang="zh-CN" altLang="en-US" sz="1013"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 name="组合 8">
            <a:extLst>
              <a:ext uri="{FF2B5EF4-FFF2-40B4-BE49-F238E27FC236}">
                <a16:creationId xmlns:a16="http://schemas.microsoft.com/office/drawing/2014/main" xmlns="" id="{391C8063-9724-4EAF-99AF-89611FFD96EC}"/>
              </a:ext>
            </a:extLst>
          </p:cNvPr>
          <p:cNvGrpSpPr/>
          <p:nvPr/>
        </p:nvGrpSpPr>
        <p:grpSpPr>
          <a:xfrm>
            <a:off x="3060081" y="1741209"/>
            <a:ext cx="1583191" cy="1583764"/>
            <a:chOff x="4080107" y="2321612"/>
            <a:chExt cx="2110921" cy="2111685"/>
          </a:xfrm>
        </p:grpSpPr>
        <p:sp>
          <p:nvSpPr>
            <p:cNvPr id="14" name="菱形 13">
              <a:extLst>
                <a:ext uri="{FF2B5EF4-FFF2-40B4-BE49-F238E27FC236}">
                  <a16:creationId xmlns:a16="http://schemas.microsoft.com/office/drawing/2014/main" xmlns="" id="{5579EF09-D1BF-4728-A746-D8A4DC2ED44F}"/>
                </a:ext>
              </a:extLst>
            </p:cNvPr>
            <p:cNvSpPr/>
            <p:nvPr/>
          </p:nvSpPr>
          <p:spPr>
            <a:xfrm>
              <a:off x="4080107" y="2321612"/>
              <a:ext cx="2110921" cy="2111685"/>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15" name="TextBox 35">
              <a:extLst>
                <a:ext uri="{FF2B5EF4-FFF2-40B4-BE49-F238E27FC236}">
                  <a16:creationId xmlns:a16="http://schemas.microsoft.com/office/drawing/2014/main" xmlns="" id="{0DBB5CAC-EE0D-43F6-956E-B06E2771120A}"/>
                </a:ext>
              </a:extLst>
            </p:cNvPr>
            <p:cNvSpPr txBox="1"/>
            <p:nvPr/>
          </p:nvSpPr>
          <p:spPr>
            <a:xfrm flipH="1">
              <a:off x="4426391" y="3192837"/>
              <a:ext cx="1284966" cy="330945"/>
            </a:xfrm>
            <a:prstGeom prst="rect">
              <a:avLst/>
            </a:prstGeom>
            <a:noFill/>
          </p:spPr>
          <p:txBody>
            <a:bodyPr wrap="none" rtlCol="0">
              <a:spAutoFit/>
            </a:bodyPr>
            <a:lstStyle/>
            <a:p>
              <a:r>
                <a:rPr lang="zh-CN" altLang="en-US" sz="1013"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10" name="组合 9">
            <a:extLst>
              <a:ext uri="{FF2B5EF4-FFF2-40B4-BE49-F238E27FC236}">
                <a16:creationId xmlns:a16="http://schemas.microsoft.com/office/drawing/2014/main" xmlns="" id="{E3802673-4A0B-4BAD-B880-AA3FF97A2D47}"/>
              </a:ext>
            </a:extLst>
          </p:cNvPr>
          <p:cNvGrpSpPr/>
          <p:nvPr/>
        </p:nvGrpSpPr>
        <p:grpSpPr>
          <a:xfrm>
            <a:off x="4666026" y="2317122"/>
            <a:ext cx="1583191" cy="1583764"/>
            <a:chOff x="6221368" y="3089496"/>
            <a:chExt cx="2110921" cy="2111685"/>
          </a:xfrm>
        </p:grpSpPr>
        <p:sp>
          <p:nvSpPr>
            <p:cNvPr id="17" name="菱形 16">
              <a:extLst>
                <a:ext uri="{FF2B5EF4-FFF2-40B4-BE49-F238E27FC236}">
                  <a16:creationId xmlns:a16="http://schemas.microsoft.com/office/drawing/2014/main" xmlns="" id="{3FB5FB7C-607C-4AC2-9B07-58C4582C072B}"/>
                </a:ext>
              </a:extLst>
            </p:cNvPr>
            <p:cNvSpPr/>
            <p:nvPr/>
          </p:nvSpPr>
          <p:spPr>
            <a:xfrm>
              <a:off x="6221368" y="3089496"/>
              <a:ext cx="2110921" cy="2111685"/>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18" name="TextBox 38">
              <a:extLst>
                <a:ext uri="{FF2B5EF4-FFF2-40B4-BE49-F238E27FC236}">
                  <a16:creationId xmlns:a16="http://schemas.microsoft.com/office/drawing/2014/main" xmlns="" id="{07F84528-6CD9-4EB6-9ACE-972C519CA14A}"/>
                </a:ext>
              </a:extLst>
            </p:cNvPr>
            <p:cNvSpPr txBox="1"/>
            <p:nvPr/>
          </p:nvSpPr>
          <p:spPr>
            <a:xfrm flipH="1">
              <a:off x="6538624" y="3960721"/>
              <a:ext cx="1284966" cy="330945"/>
            </a:xfrm>
            <a:prstGeom prst="rect">
              <a:avLst/>
            </a:prstGeom>
            <a:noFill/>
          </p:spPr>
          <p:txBody>
            <a:bodyPr wrap="none" rtlCol="0">
              <a:spAutoFit/>
            </a:bodyPr>
            <a:lstStyle/>
            <a:p>
              <a:r>
                <a:rPr lang="zh-CN" altLang="en-US" sz="1013"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13" name="组合 12">
            <a:extLst>
              <a:ext uri="{FF2B5EF4-FFF2-40B4-BE49-F238E27FC236}">
                <a16:creationId xmlns:a16="http://schemas.microsoft.com/office/drawing/2014/main" xmlns="" id="{5CACF4DA-FFB7-481B-82FC-C95062FFED97}"/>
              </a:ext>
            </a:extLst>
          </p:cNvPr>
          <p:cNvGrpSpPr/>
          <p:nvPr/>
        </p:nvGrpSpPr>
        <p:grpSpPr>
          <a:xfrm>
            <a:off x="6250203" y="1741209"/>
            <a:ext cx="1583191" cy="1583764"/>
            <a:chOff x="8333603" y="2321612"/>
            <a:chExt cx="2110921" cy="2111685"/>
          </a:xfrm>
        </p:grpSpPr>
        <p:sp>
          <p:nvSpPr>
            <p:cNvPr id="20" name="菱形 19">
              <a:extLst>
                <a:ext uri="{FF2B5EF4-FFF2-40B4-BE49-F238E27FC236}">
                  <a16:creationId xmlns:a16="http://schemas.microsoft.com/office/drawing/2014/main" xmlns="" id="{2666FC44-4A74-43C4-ADCA-4F1947610B5D}"/>
                </a:ext>
              </a:extLst>
            </p:cNvPr>
            <p:cNvSpPr/>
            <p:nvPr/>
          </p:nvSpPr>
          <p:spPr>
            <a:xfrm>
              <a:off x="8333603" y="2321612"/>
              <a:ext cx="2110921" cy="2111685"/>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21" name="TextBox 41">
              <a:extLst>
                <a:ext uri="{FF2B5EF4-FFF2-40B4-BE49-F238E27FC236}">
                  <a16:creationId xmlns:a16="http://schemas.microsoft.com/office/drawing/2014/main" xmlns="" id="{8CACD1FF-2FE6-41BA-9154-E75B0D926DFB}"/>
                </a:ext>
              </a:extLst>
            </p:cNvPr>
            <p:cNvSpPr txBox="1"/>
            <p:nvPr/>
          </p:nvSpPr>
          <p:spPr>
            <a:xfrm flipH="1">
              <a:off x="8636346" y="3192837"/>
              <a:ext cx="1284966" cy="330945"/>
            </a:xfrm>
            <a:prstGeom prst="rect">
              <a:avLst/>
            </a:prstGeom>
            <a:noFill/>
          </p:spPr>
          <p:txBody>
            <a:bodyPr wrap="none" rtlCol="0">
              <a:spAutoFit/>
            </a:bodyPr>
            <a:lstStyle/>
            <a:p>
              <a:r>
                <a:rPr lang="zh-CN" altLang="en-US" sz="1013"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25" name="组合 24">
            <a:extLst>
              <a:ext uri="{FF2B5EF4-FFF2-40B4-BE49-F238E27FC236}">
                <a16:creationId xmlns:a16="http://schemas.microsoft.com/office/drawing/2014/main" xmlns="" id="{D00052C9-C3F4-4EE4-9324-FB00D3E640DA}"/>
              </a:ext>
            </a:extLst>
          </p:cNvPr>
          <p:cNvGrpSpPr/>
          <p:nvPr/>
        </p:nvGrpSpPr>
        <p:grpSpPr>
          <a:xfrm>
            <a:off x="4539715" y="3933543"/>
            <a:ext cx="1796897" cy="755297"/>
            <a:chOff x="1742396" y="4532321"/>
            <a:chExt cx="2395863" cy="1007063"/>
          </a:xfrm>
        </p:grpSpPr>
        <p:sp>
          <p:nvSpPr>
            <p:cNvPr id="26" name="文本框 25">
              <a:extLst>
                <a:ext uri="{FF2B5EF4-FFF2-40B4-BE49-F238E27FC236}">
                  <a16:creationId xmlns:a16="http://schemas.microsoft.com/office/drawing/2014/main" xmlns="" id="{67C8860F-C56A-4447-B519-5DB8FF13B985}"/>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D326702B-CA50-48C3-9758-FED6105DE8BB}"/>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3369D112-F60E-4729-8AC5-2F435F812049}"/>
              </a:ext>
            </a:extLst>
          </p:cNvPr>
          <p:cNvGrpSpPr/>
          <p:nvPr/>
        </p:nvGrpSpPr>
        <p:grpSpPr>
          <a:xfrm>
            <a:off x="1367005" y="3933543"/>
            <a:ext cx="1796897" cy="755297"/>
            <a:chOff x="1742396" y="4532321"/>
            <a:chExt cx="2395863" cy="1007063"/>
          </a:xfrm>
        </p:grpSpPr>
        <p:sp>
          <p:nvSpPr>
            <p:cNvPr id="29" name="文本框 28">
              <a:extLst>
                <a:ext uri="{FF2B5EF4-FFF2-40B4-BE49-F238E27FC236}">
                  <a16:creationId xmlns:a16="http://schemas.microsoft.com/office/drawing/2014/main" xmlns="" id="{2E0D7C45-070F-45A2-BC3A-6CA7EA41B3AF}"/>
                </a:ext>
              </a:extLst>
            </p:cNvPr>
            <p:cNvSpPr txBox="1"/>
            <p:nvPr/>
          </p:nvSpPr>
          <p:spPr>
            <a:xfrm>
              <a:off x="1791295" y="4532321"/>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7A2559A7-948E-4F16-8868-D299F3C22227}"/>
                </a:ext>
              </a:extLst>
            </p:cNvPr>
            <p:cNvSpPr/>
            <p:nvPr/>
          </p:nvSpPr>
          <p:spPr>
            <a:xfrm>
              <a:off x="1742396" y="4923830"/>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E5402813-D043-4226-9892-E1BDC6CB7E5F}"/>
              </a:ext>
            </a:extLst>
          </p:cNvPr>
          <p:cNvGrpSpPr/>
          <p:nvPr/>
        </p:nvGrpSpPr>
        <p:grpSpPr>
          <a:xfrm>
            <a:off x="6135701" y="942396"/>
            <a:ext cx="1796897" cy="707820"/>
            <a:chOff x="8180934" y="1256528"/>
            <a:chExt cx="2395863" cy="943761"/>
          </a:xfrm>
        </p:grpSpPr>
        <p:sp>
          <p:nvSpPr>
            <p:cNvPr id="32" name="文本框 31">
              <a:extLst>
                <a:ext uri="{FF2B5EF4-FFF2-40B4-BE49-F238E27FC236}">
                  <a16:creationId xmlns:a16="http://schemas.microsoft.com/office/drawing/2014/main" xmlns="" id="{AB2D71EC-CDE1-4D45-8E94-54B3A113D3FB}"/>
                </a:ext>
              </a:extLst>
            </p:cNvPr>
            <p:cNvSpPr txBox="1"/>
            <p:nvPr/>
          </p:nvSpPr>
          <p:spPr>
            <a:xfrm>
              <a:off x="8272141" y="1769402"/>
              <a:ext cx="2298067" cy="430887"/>
            </a:xfrm>
            <a:prstGeom prst="rect">
              <a:avLst/>
            </a:prstGeom>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xmlns="" id="{8FA5F8FD-11D1-4E54-A0B1-2559779C00F4}"/>
                </a:ext>
              </a:extLst>
            </p:cNvPr>
            <p:cNvSpPr/>
            <p:nvPr/>
          </p:nvSpPr>
          <p:spPr>
            <a:xfrm>
              <a:off x="8180934" y="1256528"/>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xmlns="" id="{3E6D77D1-681E-484B-BA33-CD058EAD719D}"/>
              </a:ext>
            </a:extLst>
          </p:cNvPr>
          <p:cNvGrpSpPr/>
          <p:nvPr/>
        </p:nvGrpSpPr>
        <p:grpSpPr>
          <a:xfrm>
            <a:off x="2962228" y="942396"/>
            <a:ext cx="1796897" cy="707820"/>
            <a:chOff x="3949636" y="1256528"/>
            <a:chExt cx="2395863" cy="943761"/>
          </a:xfrm>
        </p:grpSpPr>
        <p:sp>
          <p:nvSpPr>
            <p:cNvPr id="34" name="文本框 33">
              <a:extLst>
                <a:ext uri="{FF2B5EF4-FFF2-40B4-BE49-F238E27FC236}">
                  <a16:creationId xmlns:a16="http://schemas.microsoft.com/office/drawing/2014/main" xmlns="" id="{1F5AB342-5BAC-4B22-AC39-5CD4E171BB6D}"/>
                </a:ext>
              </a:extLst>
            </p:cNvPr>
            <p:cNvSpPr txBox="1"/>
            <p:nvPr/>
          </p:nvSpPr>
          <p:spPr>
            <a:xfrm>
              <a:off x="4040843" y="1769402"/>
              <a:ext cx="2298067" cy="430887"/>
            </a:xfrm>
            <a:prstGeom prst="rect">
              <a:avLst/>
            </a:prstGeom>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55518EA5-1948-4E39-8EED-6FA90395F30F}"/>
                </a:ext>
              </a:extLst>
            </p:cNvPr>
            <p:cNvSpPr/>
            <p:nvPr/>
          </p:nvSpPr>
          <p:spPr>
            <a:xfrm>
              <a:off x="3949636" y="1256528"/>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22940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par>
                                <p:cTn id="8" presetID="31"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 calcmode="lin" valueType="num">
                                      <p:cBhvr>
                                        <p:cTn id="12" dur="1000" fill="hold"/>
                                        <p:tgtEl>
                                          <p:spTgt spid="2"/>
                                        </p:tgtEl>
                                        <p:attrNameLst>
                                          <p:attrName>style.rotation</p:attrName>
                                        </p:attrNameLst>
                                      </p:cBhvr>
                                      <p:tavLst>
                                        <p:tav tm="0">
                                          <p:val>
                                            <p:fltVal val="90"/>
                                          </p:val>
                                        </p:tav>
                                        <p:tav tm="100000">
                                          <p:val>
                                            <p:fltVal val="0"/>
                                          </p:val>
                                        </p:tav>
                                      </p:tavLst>
                                    </p:anim>
                                    <p:animEffect transition="in" filter="fade">
                                      <p:cBhvr>
                                        <p:cTn id="13" dur="10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arn(inVertical)">
                                      <p:cBhvr>
                                        <p:cTn id="16" dur="500"/>
                                        <p:tgtEl>
                                          <p:spTgt spid="28"/>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3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par>
                                <p:cTn id="27" presetID="16" presetClass="entr" presetSubtype="21"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300"/>
                                        <p:tgtEl>
                                          <p:spTgt spid="7"/>
                                        </p:tgtEl>
                                      </p:cBhvr>
                                    </p:animEffect>
                                  </p:childTnLst>
                                </p:cTn>
                              </p:par>
                            </p:childTnLst>
                          </p:cTn>
                        </p:par>
                        <p:par>
                          <p:cTn id="34" fill="hold">
                            <p:stCondLst>
                              <p:cond delay="23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300"/>
                                        <p:tgtEl>
                                          <p:spTgt spid="8"/>
                                        </p:tgtEl>
                                      </p:cBhvr>
                                    </p:animEffect>
                                  </p:childTnLst>
                                </p:cTn>
                              </p:par>
                              <p:par>
                                <p:cTn id="38" presetID="31"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 calcmode="lin" valueType="num">
                                      <p:cBhvr>
                                        <p:cTn id="42" dur="1000" fill="hold"/>
                                        <p:tgtEl>
                                          <p:spTgt spid="10"/>
                                        </p:tgtEl>
                                        <p:attrNameLst>
                                          <p:attrName>style.rotation</p:attrName>
                                        </p:attrNameLst>
                                      </p:cBhvr>
                                      <p:tavLst>
                                        <p:tav tm="0">
                                          <p:val>
                                            <p:fltVal val="90"/>
                                          </p:val>
                                        </p:tav>
                                        <p:tav tm="100000">
                                          <p:val>
                                            <p:fltVal val="0"/>
                                          </p:val>
                                        </p:tav>
                                      </p:tavLst>
                                    </p:anim>
                                    <p:animEffect transition="in" filter="fade">
                                      <p:cBhvr>
                                        <p:cTn id="43" dur="1000"/>
                                        <p:tgtEl>
                                          <p:spTgt spid="10"/>
                                        </p:tgtEl>
                                      </p:cBhvr>
                                    </p:animEffect>
                                  </p:childTnLst>
                                </p:cTn>
                              </p:par>
                              <p:par>
                                <p:cTn id="44" presetID="16" presetClass="entr" presetSubtype="21"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inVertical)">
                                      <p:cBhvr>
                                        <p:cTn id="46" dur="500"/>
                                        <p:tgtEl>
                                          <p:spTgt spid="25"/>
                                        </p:tgtEl>
                                      </p:cBhvr>
                                    </p:animEffect>
                                  </p:childTnLst>
                                </p:cTn>
                              </p:par>
                            </p:childTnLst>
                          </p:cTn>
                        </p:par>
                        <p:par>
                          <p:cTn id="47" fill="hold">
                            <p:stCondLst>
                              <p:cond delay="3300"/>
                            </p:stCondLst>
                            <p:childTnLst>
                              <p:par>
                                <p:cTn id="48" presetID="22" presetClass="entr" presetSubtype="8"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300"/>
                                        <p:tgtEl>
                                          <p:spTgt spid="6"/>
                                        </p:tgtEl>
                                      </p:cBhvr>
                                    </p:animEffect>
                                  </p:childTnLst>
                                </p:cTn>
                              </p:par>
                              <p:par>
                                <p:cTn id="51" presetID="31"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style.rotation</p:attrName>
                                        </p:attrNameLst>
                                      </p:cBhvr>
                                      <p:tavLst>
                                        <p:tav tm="0">
                                          <p:val>
                                            <p:fltVal val="90"/>
                                          </p:val>
                                        </p:tav>
                                        <p:tav tm="100000">
                                          <p:val>
                                            <p:fltVal val="0"/>
                                          </p:val>
                                        </p:tav>
                                      </p:tavLst>
                                    </p:anim>
                                    <p:animEffect transition="in" filter="fade">
                                      <p:cBhvr>
                                        <p:cTn id="56" dur="1000"/>
                                        <p:tgtEl>
                                          <p:spTgt spid="13"/>
                                        </p:tgtEl>
                                      </p:cBhvr>
                                    </p:animEffect>
                                  </p:childTnLst>
                                </p:cTn>
                              </p:par>
                              <p:par>
                                <p:cTn id="57" presetID="16" presetClass="entr" presetSubtype="21"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4" name="TextBox 13"/>
          <p:cNvSpPr txBox="1"/>
          <p:nvPr/>
        </p:nvSpPr>
        <p:spPr>
          <a:xfrm>
            <a:off x="1935548" y="2458641"/>
            <a:ext cx="5286595" cy="369332"/>
          </a:xfrm>
          <a:prstGeom prst="rect">
            <a:avLst/>
          </a:prstGeom>
          <a:noFill/>
          <a:effectLst/>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Your content to play here, or through your copy, paste in this box, and select only the text. Your content to play here, or through your copy, paste in this box, and select only the text.</a:t>
            </a:r>
          </a:p>
        </p:txBody>
      </p:sp>
      <p:sp>
        <p:nvSpPr>
          <p:cNvPr id="8" name="原创设计师QQ598969553                 _15">
            <a:extLst>
              <a:ext uri="{FF2B5EF4-FFF2-40B4-BE49-F238E27FC236}">
                <a16:creationId xmlns:a16="http://schemas.microsoft.com/office/drawing/2014/main" xmlns="" id="{42DF3F79-5500-48AF-9085-AE13FF4F5758}"/>
              </a:ext>
            </a:extLst>
          </p:cNvPr>
          <p:cNvSpPr/>
          <p:nvPr/>
        </p:nvSpPr>
        <p:spPr>
          <a:xfrm>
            <a:off x="2659830" y="2968441"/>
            <a:ext cx="3838030" cy="2745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汇报人</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XXX</a:t>
            </a:r>
            <a:r>
              <a:rPr kumimoji="0" lang="zh-CN" altLang="en-US" sz="14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              </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日期：</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2018</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x</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月</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x</a:t>
            </a:r>
            <a:r>
              <a:rPr kumimoji="0" lang="zh-CN" altLang="en-US" sz="14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日</a:t>
            </a:r>
          </a:p>
        </p:txBody>
      </p:sp>
      <p:sp>
        <p:nvSpPr>
          <p:cNvPr id="3" name="TextBox 12"/>
          <p:cNvSpPr txBox="1"/>
          <p:nvPr/>
        </p:nvSpPr>
        <p:spPr>
          <a:xfrm>
            <a:off x="1919000" y="1406805"/>
            <a:ext cx="5274115" cy="707886"/>
          </a:xfrm>
          <a:prstGeom prst="rect">
            <a:avLst/>
          </a:prstGeom>
          <a:noFill/>
        </p:spPr>
        <p:txBody>
          <a:bodyPr wrap="square" rtlCol="0">
            <a:spAutoFit/>
          </a:bodyPr>
          <a:lstStyle/>
          <a:p>
            <a:pPr lvl="0"/>
            <a:r>
              <a:rPr lang="zh-CN" altLang="en-US" sz="4000" dirty="0">
                <a:solidFill>
                  <a:srgbClr val="5B9BD5"/>
                </a:solidFill>
                <a:latin typeface="微软雅黑" panose="020B0503020204020204" pitchFamily="34" charset="-122"/>
                <a:ea typeface="微软雅黑" panose="020B0503020204020204" pitchFamily="34" charset="-122"/>
              </a:rPr>
              <a:t>感谢各位观看本次演示</a:t>
            </a:r>
            <a:endParaRPr kumimoji="0" lang="zh-CN" altLang="en-US" sz="4000" b="0"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endParaRPr>
          </a:p>
        </p:txBody>
      </p:sp>
      <p:sp>
        <p:nvSpPr>
          <p:cNvPr id="5" name="半闭框 4">
            <a:extLst>
              <a:ext uri="{FF2B5EF4-FFF2-40B4-BE49-F238E27FC236}">
                <a16:creationId xmlns:a16="http://schemas.microsoft.com/office/drawing/2014/main" xmlns="" id="{92A0F2AF-512B-4DA0-9E9C-27CC287CC4D0}"/>
              </a:ext>
            </a:extLst>
          </p:cNvPr>
          <p:cNvSpPr/>
          <p:nvPr/>
        </p:nvSpPr>
        <p:spPr>
          <a:xfrm>
            <a:off x="1906520" y="1196763"/>
            <a:ext cx="1134025" cy="1134025"/>
          </a:xfrm>
          <a:prstGeom prst="halfFrame">
            <a:avLst>
              <a:gd name="adj1" fmla="val 8099"/>
              <a:gd name="adj2" fmla="val 436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 name="半闭框 5">
            <a:extLst>
              <a:ext uri="{FF2B5EF4-FFF2-40B4-BE49-F238E27FC236}">
                <a16:creationId xmlns:a16="http://schemas.microsoft.com/office/drawing/2014/main" xmlns="" id="{E7F79D13-BC42-406E-811E-376B2A970AD2}"/>
              </a:ext>
            </a:extLst>
          </p:cNvPr>
          <p:cNvSpPr/>
          <p:nvPr/>
        </p:nvSpPr>
        <p:spPr>
          <a:xfrm flipH="1" flipV="1">
            <a:off x="6105194" y="1196763"/>
            <a:ext cx="1119171" cy="1132451"/>
          </a:xfrm>
          <a:prstGeom prst="halfFrame">
            <a:avLst>
              <a:gd name="adj1" fmla="val 8161"/>
              <a:gd name="adj2" fmla="val 343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xmlns="" id="{30F4E5B3-B090-4AE4-A059-D67296A38071}"/>
              </a:ext>
            </a:extLst>
          </p:cNvPr>
          <p:cNvCxnSpPr>
            <a:cxnSpLocks/>
          </p:cNvCxnSpPr>
          <p:nvPr/>
        </p:nvCxnSpPr>
        <p:spPr>
          <a:xfrm>
            <a:off x="1936314" y="2298701"/>
            <a:ext cx="4302835" cy="1947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35DFEB1-B968-440B-B256-AC00E98C7939}"/>
              </a:ext>
            </a:extLst>
          </p:cNvPr>
          <p:cNvCxnSpPr>
            <a:cxnSpLocks/>
          </p:cNvCxnSpPr>
          <p:nvPr/>
        </p:nvCxnSpPr>
        <p:spPr>
          <a:xfrm>
            <a:off x="2890279" y="1199545"/>
            <a:ext cx="4302835" cy="1947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55029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3" presetClass="entr" presetSubtype="52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ppt_x</p:attrName>
                                        </p:attrNameLst>
                                      </p:cBhvr>
                                      <p:tavLst>
                                        <p:tav tm="0">
                                          <p:val>
                                            <p:fltVal val="0.5"/>
                                          </p:val>
                                        </p:tav>
                                        <p:tav tm="100000">
                                          <p:val>
                                            <p:strVal val="#ppt_x"/>
                                          </p:val>
                                        </p:tav>
                                      </p:tavLst>
                                    </p:anim>
                                    <p:anim calcmode="lin" valueType="num">
                                      <p:cBhvr>
                                        <p:cTn id="20" dur="500" fill="hold"/>
                                        <p:tgtEl>
                                          <p:spTgt spid="6"/>
                                        </p:tgtEl>
                                        <p:attrNameLst>
                                          <p:attrName>ppt_y</p:attrName>
                                        </p:attrNameLst>
                                      </p:cBhvr>
                                      <p:tavLst>
                                        <p:tav tm="0">
                                          <p:val>
                                            <p:fltVal val="0.5"/>
                                          </p:val>
                                        </p:tav>
                                        <p:tav tm="100000">
                                          <p:val>
                                            <p:strVal val="#ppt_y"/>
                                          </p:val>
                                        </p:tav>
                                      </p:tavLst>
                                    </p:anim>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1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2950"/>
                            </p:stCondLst>
                            <p:childTnLst>
                              <p:par>
                                <p:cTn id="38" presetID="12"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p:tgtEl>
                                          <p:spTgt spid="8"/>
                                        </p:tgtEl>
                                        <p:attrNameLst>
                                          <p:attrName>ppt_y</p:attrName>
                                        </p:attrNameLst>
                                      </p:cBhvr>
                                      <p:tavLst>
                                        <p:tav tm="0">
                                          <p:val>
                                            <p:strVal val="#ppt_y-#ppt_h*1.125000"/>
                                          </p:val>
                                        </p:tav>
                                        <p:tav tm="100000">
                                          <p:val>
                                            <p:strVal val="#ppt_y"/>
                                          </p:val>
                                        </p:tav>
                                      </p:tavLst>
                                    </p:anim>
                                    <p:animEffect transition="in" filter="wipe(down)">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 grpId="0"/>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7" name="Text Placeholder 3"/>
          <p:cNvSpPr txBox="1">
            <a:spLocks/>
          </p:cNvSpPr>
          <p:nvPr>
            <p:custDataLst>
              <p:tags r:id="rId1"/>
            </p:custDataLst>
          </p:nvPr>
        </p:nvSpPr>
        <p:spPr bwMode="auto">
          <a:xfrm>
            <a:off x="2339457" y="1490039"/>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8625" b="1" dirty="0">
                <a:solidFill>
                  <a:srgbClr val="3B8DE9"/>
                </a:solidFill>
                <a:latin typeface="Arial" panose="020B0604020202020204" pitchFamily="34" charset="0"/>
                <a:cs typeface="Arial" panose="020B0604020202020204" pitchFamily="34" charset="0"/>
              </a:rPr>
              <a:t>01</a:t>
            </a:r>
          </a:p>
        </p:txBody>
      </p:sp>
      <p:sp>
        <p:nvSpPr>
          <p:cNvPr id="30" name="文本框 16"/>
          <p:cNvSpPr txBox="1">
            <a:spLocks noChangeArrowheads="1"/>
          </p:cNvSpPr>
          <p:nvPr>
            <p:custDataLst>
              <p:tags r:id="rId2"/>
            </p:custDataLst>
          </p:nvPr>
        </p:nvSpPr>
        <p:spPr bwMode="auto">
          <a:xfrm>
            <a:off x="3495553" y="2097258"/>
            <a:ext cx="3774281"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700" b="1">
                <a:solidFill>
                  <a:srgbClr val="3B8DE9"/>
                </a:solidFill>
                <a:latin typeface="微软雅黑" panose="020B0503020204020204" pitchFamily="34" charset="-122"/>
                <a:ea typeface="微软雅黑" panose="020B0503020204020204" pitchFamily="34" charset="-122"/>
              </a:rPr>
              <a:t>LOREM IPSUM DOLOR</a:t>
            </a:r>
            <a:endParaRPr lang="zh-CN" altLang="en-US" sz="2700" b="1">
              <a:solidFill>
                <a:srgbClr val="3B8DE9"/>
              </a:solidFill>
              <a:latin typeface="微软雅黑" panose="020B0503020204020204" pitchFamily="34" charset="-122"/>
              <a:ea typeface="微软雅黑" panose="020B0503020204020204" pitchFamily="34" charset="-122"/>
            </a:endParaRPr>
          </a:p>
        </p:txBody>
      </p:sp>
      <p:sp>
        <p:nvSpPr>
          <p:cNvPr id="33" name="文本框 17"/>
          <p:cNvSpPr txBox="1">
            <a:spLocks noChangeArrowheads="1"/>
          </p:cNvSpPr>
          <p:nvPr>
            <p:custDataLst>
              <p:tags r:id="rId3"/>
            </p:custDataLst>
          </p:nvPr>
        </p:nvSpPr>
        <p:spPr bwMode="auto">
          <a:xfrm>
            <a:off x="3520556" y="1659108"/>
            <a:ext cx="1467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i="1" dirty="0">
                <a:solidFill>
                  <a:srgbClr val="3B8DE9"/>
                </a:solidFill>
                <a:latin typeface="Arial" panose="020B0604020202020204" pitchFamily="34" charset="0"/>
                <a:ea typeface="Meiryo UI" panose="020B0604030504040204" pitchFamily="34" charset="-128"/>
                <a:cs typeface="Arial" panose="020B0604020202020204" pitchFamily="34" charset="0"/>
              </a:rPr>
              <a:t>Part One</a:t>
            </a:r>
            <a:endParaRPr lang="zh-CN" altLang="en-US" sz="2400" b="1" i="1" dirty="0">
              <a:solidFill>
                <a:srgbClr val="3B8DE9"/>
              </a:solidFill>
              <a:latin typeface="Arial" panose="020B0604020202020204" pitchFamily="34" charset="0"/>
              <a:ea typeface="Meiryo UI" panose="020B0604030504040204" pitchFamily="34" charset="-128"/>
              <a:cs typeface="Arial" panose="020B0604020202020204" pitchFamily="34" charset="0"/>
            </a:endParaRPr>
          </a:p>
        </p:txBody>
      </p:sp>
      <p:sp>
        <p:nvSpPr>
          <p:cNvPr id="34" name="等腰三角形 33"/>
          <p:cNvSpPr/>
          <p:nvPr>
            <p:custDataLst>
              <p:tags r:id="rId4"/>
            </p:custDataLst>
          </p:nvPr>
        </p:nvSpPr>
        <p:spPr>
          <a:xfrm rot="9233090">
            <a:off x="2854297" y="1517340"/>
            <a:ext cx="200025" cy="172641"/>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5" name="等腰三角形 34"/>
          <p:cNvSpPr/>
          <p:nvPr>
            <p:custDataLst>
              <p:tags r:id="rId5"/>
            </p:custDataLst>
          </p:nvPr>
        </p:nvSpPr>
        <p:spPr>
          <a:xfrm rot="15569576">
            <a:off x="1785801" y="2006111"/>
            <a:ext cx="297656" cy="257175"/>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6" name="等腰三角形 35"/>
          <p:cNvSpPr/>
          <p:nvPr>
            <p:custDataLst>
              <p:tags r:id="rId6"/>
            </p:custDataLst>
          </p:nvPr>
        </p:nvSpPr>
        <p:spPr>
          <a:xfrm rot="21371394">
            <a:off x="2491156" y="1030376"/>
            <a:ext cx="200025" cy="172640"/>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2" name="等腰三角形 41"/>
          <p:cNvSpPr/>
          <p:nvPr>
            <p:custDataLst>
              <p:tags r:id="rId7"/>
            </p:custDataLst>
          </p:nvPr>
        </p:nvSpPr>
        <p:spPr>
          <a:xfrm rot="18210217">
            <a:off x="2184571" y="1298861"/>
            <a:ext cx="95250" cy="82153"/>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3" name="等腰三角形 42"/>
          <p:cNvSpPr/>
          <p:nvPr>
            <p:custDataLst>
              <p:tags r:id="rId8"/>
            </p:custDataLst>
          </p:nvPr>
        </p:nvSpPr>
        <p:spPr>
          <a:xfrm rot="8748521">
            <a:off x="2453057" y="1412565"/>
            <a:ext cx="96440" cy="82154"/>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cxnSp>
        <p:nvCxnSpPr>
          <p:cNvPr id="44" name="Straight Connector 13"/>
          <p:cNvCxnSpPr>
            <a:cxnSpLocks noChangeShapeType="1"/>
          </p:cNvCxnSpPr>
          <p:nvPr>
            <p:custDataLst>
              <p:tags r:id="rId9"/>
            </p:custDataLst>
          </p:nvPr>
        </p:nvCxnSpPr>
        <p:spPr bwMode="auto">
          <a:xfrm flipH="1">
            <a:off x="2326359" y="2661614"/>
            <a:ext cx="5049441" cy="0"/>
          </a:xfrm>
          <a:prstGeom prst="line">
            <a:avLst/>
          </a:prstGeom>
          <a:noFill/>
          <a:ln w="19050" cap="sq" algn="ctr">
            <a:solidFill>
              <a:srgbClr val="3B8DE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177162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750" fill="hold"/>
                                        <p:tgtEl>
                                          <p:spTgt spid="34"/>
                                        </p:tgtEl>
                                        <p:attrNameLst>
                                          <p:attrName>ppt_w</p:attrName>
                                        </p:attrNameLst>
                                      </p:cBhvr>
                                      <p:tavLst>
                                        <p:tav tm="0">
                                          <p:val>
                                            <p:fltVal val="0"/>
                                          </p:val>
                                        </p:tav>
                                        <p:tav tm="100000">
                                          <p:val>
                                            <p:strVal val="#ppt_w"/>
                                          </p:val>
                                        </p:tav>
                                      </p:tavLst>
                                    </p:anim>
                                    <p:anim calcmode="lin" valueType="num">
                                      <p:cBhvr>
                                        <p:cTn id="8" dur="750" fill="hold"/>
                                        <p:tgtEl>
                                          <p:spTgt spid="34"/>
                                        </p:tgtEl>
                                        <p:attrNameLst>
                                          <p:attrName>ppt_h</p:attrName>
                                        </p:attrNameLst>
                                      </p:cBhvr>
                                      <p:tavLst>
                                        <p:tav tm="0">
                                          <p:val>
                                            <p:fltVal val="0"/>
                                          </p:val>
                                        </p:tav>
                                        <p:tav tm="100000">
                                          <p:val>
                                            <p:strVal val="#ppt_h"/>
                                          </p:val>
                                        </p:tav>
                                      </p:tavLst>
                                    </p:anim>
                                    <p:animEffect transition="in" filter="fade">
                                      <p:cBhvr>
                                        <p:cTn id="9" dur="75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750" fill="hold"/>
                                        <p:tgtEl>
                                          <p:spTgt spid="35"/>
                                        </p:tgtEl>
                                        <p:attrNameLst>
                                          <p:attrName>ppt_w</p:attrName>
                                        </p:attrNameLst>
                                      </p:cBhvr>
                                      <p:tavLst>
                                        <p:tav tm="0">
                                          <p:val>
                                            <p:fltVal val="0"/>
                                          </p:val>
                                        </p:tav>
                                        <p:tav tm="100000">
                                          <p:val>
                                            <p:strVal val="#ppt_w"/>
                                          </p:val>
                                        </p:tav>
                                      </p:tavLst>
                                    </p:anim>
                                    <p:anim calcmode="lin" valueType="num">
                                      <p:cBhvr>
                                        <p:cTn id="13" dur="750" fill="hold"/>
                                        <p:tgtEl>
                                          <p:spTgt spid="35"/>
                                        </p:tgtEl>
                                        <p:attrNameLst>
                                          <p:attrName>ppt_h</p:attrName>
                                        </p:attrNameLst>
                                      </p:cBhvr>
                                      <p:tavLst>
                                        <p:tav tm="0">
                                          <p:val>
                                            <p:fltVal val="0"/>
                                          </p:val>
                                        </p:tav>
                                        <p:tav tm="100000">
                                          <p:val>
                                            <p:strVal val="#ppt_h"/>
                                          </p:val>
                                        </p:tav>
                                      </p:tavLst>
                                    </p:anim>
                                    <p:animEffect transition="in" filter="fade">
                                      <p:cBhvr>
                                        <p:cTn id="14" dur="75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750" fill="hold"/>
                                        <p:tgtEl>
                                          <p:spTgt spid="42"/>
                                        </p:tgtEl>
                                        <p:attrNameLst>
                                          <p:attrName>ppt_w</p:attrName>
                                        </p:attrNameLst>
                                      </p:cBhvr>
                                      <p:tavLst>
                                        <p:tav tm="0">
                                          <p:val>
                                            <p:fltVal val="0"/>
                                          </p:val>
                                        </p:tav>
                                        <p:tav tm="100000">
                                          <p:val>
                                            <p:strVal val="#ppt_w"/>
                                          </p:val>
                                        </p:tav>
                                      </p:tavLst>
                                    </p:anim>
                                    <p:anim calcmode="lin" valueType="num">
                                      <p:cBhvr>
                                        <p:cTn id="23" dur="750" fill="hold"/>
                                        <p:tgtEl>
                                          <p:spTgt spid="42"/>
                                        </p:tgtEl>
                                        <p:attrNameLst>
                                          <p:attrName>ppt_h</p:attrName>
                                        </p:attrNameLst>
                                      </p:cBhvr>
                                      <p:tavLst>
                                        <p:tav tm="0">
                                          <p:val>
                                            <p:fltVal val="0"/>
                                          </p:val>
                                        </p:tav>
                                        <p:tav tm="100000">
                                          <p:val>
                                            <p:strVal val="#ppt_h"/>
                                          </p:val>
                                        </p:tav>
                                      </p:tavLst>
                                    </p:anim>
                                    <p:animEffect transition="in" filter="fade">
                                      <p:cBhvr>
                                        <p:cTn id="24" dur="75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750" fill="hold"/>
                                        <p:tgtEl>
                                          <p:spTgt spid="43"/>
                                        </p:tgtEl>
                                        <p:attrNameLst>
                                          <p:attrName>ppt_w</p:attrName>
                                        </p:attrNameLst>
                                      </p:cBhvr>
                                      <p:tavLst>
                                        <p:tav tm="0">
                                          <p:val>
                                            <p:fltVal val="0"/>
                                          </p:val>
                                        </p:tav>
                                        <p:tav tm="100000">
                                          <p:val>
                                            <p:strVal val="#ppt_w"/>
                                          </p:val>
                                        </p:tav>
                                      </p:tavLst>
                                    </p:anim>
                                    <p:anim calcmode="lin" valueType="num">
                                      <p:cBhvr>
                                        <p:cTn id="28" dur="750" fill="hold"/>
                                        <p:tgtEl>
                                          <p:spTgt spid="43"/>
                                        </p:tgtEl>
                                        <p:attrNameLst>
                                          <p:attrName>ppt_h</p:attrName>
                                        </p:attrNameLst>
                                      </p:cBhvr>
                                      <p:tavLst>
                                        <p:tav tm="0">
                                          <p:val>
                                            <p:fltVal val="0"/>
                                          </p:val>
                                        </p:tav>
                                        <p:tav tm="100000">
                                          <p:val>
                                            <p:strVal val="#ppt_h"/>
                                          </p:val>
                                        </p:tav>
                                      </p:tavLst>
                                    </p:anim>
                                    <p:animEffect transition="in" filter="fade">
                                      <p:cBhvr>
                                        <p:cTn id="29" dur="750"/>
                                        <p:tgtEl>
                                          <p:spTgt spid="43"/>
                                        </p:tgtEl>
                                      </p:cBhvr>
                                    </p:animEffect>
                                  </p:childTnLst>
                                </p:cTn>
                              </p:par>
                            </p:childTnLst>
                          </p:cTn>
                        </p:par>
                        <p:par>
                          <p:cTn id="30" fill="hold">
                            <p:stCondLst>
                              <p:cond delay="75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750" fill="hold"/>
                                        <p:tgtEl>
                                          <p:spTgt spid="17"/>
                                        </p:tgtEl>
                                        <p:attrNameLst>
                                          <p:attrName>ppt_w</p:attrName>
                                        </p:attrNameLst>
                                      </p:cBhvr>
                                      <p:tavLst>
                                        <p:tav tm="0">
                                          <p:val>
                                            <p:fltVal val="0"/>
                                          </p:val>
                                        </p:tav>
                                        <p:tav tm="100000">
                                          <p:val>
                                            <p:strVal val="#ppt_w"/>
                                          </p:val>
                                        </p:tav>
                                      </p:tavLst>
                                    </p:anim>
                                    <p:anim calcmode="lin" valueType="num">
                                      <p:cBhvr>
                                        <p:cTn id="34" dur="750" fill="hold"/>
                                        <p:tgtEl>
                                          <p:spTgt spid="17"/>
                                        </p:tgtEl>
                                        <p:attrNameLst>
                                          <p:attrName>ppt_h</p:attrName>
                                        </p:attrNameLst>
                                      </p:cBhvr>
                                      <p:tavLst>
                                        <p:tav tm="0">
                                          <p:val>
                                            <p:fltVal val="0"/>
                                          </p:val>
                                        </p:tav>
                                        <p:tav tm="100000">
                                          <p:val>
                                            <p:strVal val="#ppt_h"/>
                                          </p:val>
                                        </p:tav>
                                      </p:tavLst>
                                    </p:anim>
                                    <p:animEffect transition="in" filter="fade">
                                      <p:cBhvr>
                                        <p:cTn id="35" dur="750"/>
                                        <p:tgtEl>
                                          <p:spTgt spid="17"/>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3" grpId="0"/>
      <p:bldP spid="34" grpId="0" animBg="1"/>
      <p:bldP spid="35" grpId="0" animBg="1"/>
      <p:bldP spid="36" grpId="0" animBg="1"/>
      <p:bldP spid="42" grpId="0" animBg="1"/>
      <p:bldP spid="4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162377" y="1996233"/>
            <a:ext cx="2819246" cy="1815336"/>
            <a:chOff x="4368418" y="2523549"/>
            <a:chExt cx="3626941" cy="2335418"/>
          </a:xfrm>
        </p:grpSpPr>
        <p:sp>
          <p:nvSpPr>
            <p:cNvPr id="3"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tx2">
                <a:lumMod val="7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2"/>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2"/>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56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31"/>
          <p:cNvSpPr txBox="1"/>
          <p:nvPr/>
        </p:nvSpPr>
        <p:spPr>
          <a:xfrm>
            <a:off x="1189373" y="2083251"/>
            <a:ext cx="1641622" cy="407612"/>
          </a:xfrm>
          <a:prstGeom prst="rect">
            <a:avLst/>
          </a:prstGeom>
          <a:noFill/>
        </p:spPr>
        <p:txBody>
          <a:bodyPr wrap="square" rtlCol="0">
            <a:spAutoFit/>
          </a:bodyPr>
          <a:lstStyle/>
          <a:p>
            <a:pPr algn="just">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1189373" y="1884932"/>
            <a:ext cx="1075319" cy="276229"/>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189373" y="3403255"/>
            <a:ext cx="1641622" cy="407612"/>
          </a:xfrm>
          <a:prstGeom prst="rect">
            <a:avLst/>
          </a:prstGeom>
          <a:noFill/>
        </p:spPr>
        <p:txBody>
          <a:bodyPr wrap="square" rtlCol="0">
            <a:spAutoFit/>
          </a:bodyPr>
          <a:lstStyle/>
          <a:p>
            <a:pPr algn="just">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1189373" y="3204936"/>
            <a:ext cx="1075319" cy="276229"/>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6226280" y="1511580"/>
            <a:ext cx="1622885" cy="407612"/>
          </a:xfrm>
          <a:prstGeom prst="rect">
            <a:avLst/>
          </a:prstGeom>
          <a:noFill/>
        </p:spPr>
        <p:txBody>
          <a:bodyPr wrap="square" rtlCol="0">
            <a:spAutoFit/>
          </a:bodyPr>
          <a:lstStyle/>
          <a:p>
            <a:pPr algn="just">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6226281" y="1313261"/>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6226280" y="4082137"/>
            <a:ext cx="1622885" cy="407612"/>
          </a:xfrm>
          <a:prstGeom prst="rect">
            <a:avLst/>
          </a:prstGeom>
          <a:noFill/>
        </p:spPr>
        <p:txBody>
          <a:bodyPr wrap="square" rtlCol="0">
            <a:spAutoFit/>
          </a:bodyPr>
          <a:lstStyle/>
          <a:p>
            <a:pPr algn="just">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6226281" y="3883818"/>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6226280" y="2751656"/>
            <a:ext cx="1622885" cy="407612"/>
          </a:xfrm>
          <a:prstGeom prst="rect">
            <a:avLst/>
          </a:prstGeom>
          <a:noFill/>
        </p:spPr>
        <p:txBody>
          <a:bodyPr wrap="square" rtlCol="0">
            <a:spAutoFit/>
          </a:bodyPr>
          <a:lstStyle/>
          <a:p>
            <a:pPr algn="just">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6226281" y="2553337"/>
            <a:ext cx="1063046" cy="460126"/>
          </a:xfrm>
          <a:prstGeom prst="rect">
            <a:avLst/>
          </a:prstGeom>
          <a:noFill/>
        </p:spPr>
        <p:txBody>
          <a:bodyPr wrap="square" rtlCol="0">
            <a:spAutoFit/>
          </a:bodyPr>
          <a:lstStyle/>
          <a:p>
            <a:pPr algn="just">
              <a:lnSpc>
                <a:spcPct val="120000"/>
              </a:lnSpc>
            </a:pPr>
            <a:r>
              <a:rPr lang="zh-CN" altLang="en-US"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2" name="Elbow Connector 41"/>
          <p:cNvCxnSpPr/>
          <p:nvPr/>
        </p:nvCxnSpPr>
        <p:spPr>
          <a:xfrm rot="10800000">
            <a:off x="2656429" y="1995558"/>
            <a:ext cx="593614" cy="54219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0800000">
            <a:off x="2683078" y="3355416"/>
            <a:ext cx="1129454" cy="20804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10800000" flipV="1">
            <a:off x="4851455" y="1379504"/>
            <a:ext cx="1373838" cy="688366"/>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a:xfrm rot="10800000">
            <a:off x="5605645" y="2443063"/>
            <a:ext cx="586114" cy="21008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39" idx="1"/>
          </p:cNvCxnSpPr>
          <p:nvPr/>
        </p:nvCxnSpPr>
        <p:spPr>
          <a:xfrm rot="10800000">
            <a:off x="4997204" y="3732452"/>
            <a:ext cx="1229078" cy="26818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3556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right)">
                                      <p:cBhvr>
                                        <p:cTn id="53" dur="500"/>
                                        <p:tgtEl>
                                          <p:spTgt spid="42"/>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70">
            <a:extLst>
              <a:ext uri="{FF2B5EF4-FFF2-40B4-BE49-F238E27FC236}">
                <a16:creationId xmlns:a16="http://schemas.microsoft.com/office/drawing/2014/main" xmlns="" id="{17081ED6-8DEE-456C-A8D9-C10F963536BE}"/>
              </a:ext>
            </a:extLst>
          </p:cNvPr>
          <p:cNvSpPr/>
          <p:nvPr/>
        </p:nvSpPr>
        <p:spPr>
          <a:xfrm>
            <a:off x="3586995" y="1502843"/>
            <a:ext cx="1390650" cy="42743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ea typeface="微软雅黑" panose="020B0503020204020204" pitchFamily="34" charset="-122"/>
              </a:rPr>
              <a:t> </a:t>
            </a:r>
            <a:r>
              <a:rPr lang="zh-CN" altLang="en-US" sz="1500" b="1" kern="0" dirty="0">
                <a:solidFill>
                  <a:srgbClr val="F8F8F8"/>
                </a:solidFill>
                <a:latin typeface="Arial" panose="020B0604020202020204" pitchFamily="34" charset="0"/>
                <a:ea typeface="微软雅黑" panose="020B0503020204020204" pitchFamily="34" charset="-122"/>
              </a:rPr>
              <a:t>添加标题</a:t>
            </a:r>
          </a:p>
        </p:txBody>
      </p:sp>
      <p:sp>
        <p:nvSpPr>
          <p:cNvPr id="14" name="五边形 77">
            <a:extLst>
              <a:ext uri="{FF2B5EF4-FFF2-40B4-BE49-F238E27FC236}">
                <a16:creationId xmlns:a16="http://schemas.microsoft.com/office/drawing/2014/main" xmlns="" id="{DB749B09-9A79-4E78-A467-DC1A7ABAE469}"/>
              </a:ext>
            </a:extLst>
          </p:cNvPr>
          <p:cNvSpPr/>
          <p:nvPr/>
        </p:nvSpPr>
        <p:spPr>
          <a:xfrm>
            <a:off x="3586995" y="2588569"/>
            <a:ext cx="1390650" cy="42624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500" b="1" kern="0" dirty="0">
                <a:solidFill>
                  <a:srgbClr val="F8F8F8"/>
                </a:solidFill>
                <a:latin typeface="Arial" panose="020B0604020202020204" pitchFamily="34" charset="0"/>
                <a:ea typeface="微软雅黑" panose="020B0503020204020204" pitchFamily="34" charset="-122"/>
              </a:rPr>
              <a:t>添加标题</a:t>
            </a:r>
          </a:p>
        </p:txBody>
      </p:sp>
      <p:sp>
        <p:nvSpPr>
          <p:cNvPr id="15" name="五边形 78">
            <a:extLst>
              <a:ext uri="{FF2B5EF4-FFF2-40B4-BE49-F238E27FC236}">
                <a16:creationId xmlns:a16="http://schemas.microsoft.com/office/drawing/2014/main" xmlns="" id="{264F64FA-AF6B-45ED-AA37-079F21B4B2AC}"/>
              </a:ext>
            </a:extLst>
          </p:cNvPr>
          <p:cNvSpPr/>
          <p:nvPr/>
        </p:nvSpPr>
        <p:spPr>
          <a:xfrm>
            <a:off x="3579851" y="3753249"/>
            <a:ext cx="1390650" cy="42624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500" b="1" kern="0" dirty="0">
                <a:solidFill>
                  <a:srgbClr val="F8F8F8"/>
                </a:solidFill>
                <a:latin typeface="Arial" panose="020B0604020202020204" pitchFamily="34" charset="0"/>
                <a:ea typeface="微软雅黑" panose="020B0503020204020204" pitchFamily="34" charset="-122"/>
              </a:rPr>
              <a:t>添加标题</a:t>
            </a:r>
          </a:p>
        </p:txBody>
      </p:sp>
      <p:sp>
        <p:nvSpPr>
          <p:cNvPr id="16" name="燕尾形 79">
            <a:extLst>
              <a:ext uri="{FF2B5EF4-FFF2-40B4-BE49-F238E27FC236}">
                <a16:creationId xmlns:a16="http://schemas.microsoft.com/office/drawing/2014/main" xmlns="" id="{7936D6A0-037D-4932-B283-15FC9853DA0B}"/>
              </a:ext>
            </a:extLst>
          </p:cNvPr>
          <p:cNvSpPr/>
          <p:nvPr/>
        </p:nvSpPr>
        <p:spPr bwMode="auto">
          <a:xfrm>
            <a:off x="1016462" y="2098628"/>
            <a:ext cx="1546994" cy="1406126"/>
          </a:xfrm>
          <a:prstGeom prst="chevron">
            <a:avLst>
              <a:gd name="adj" fmla="val 36789"/>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微软雅黑" panose="020B0503020204020204" pitchFamily="34" charset="-122"/>
            </a:endParaRPr>
          </a:p>
        </p:txBody>
      </p:sp>
      <p:sp>
        <p:nvSpPr>
          <p:cNvPr id="17" name="燕尾形 80">
            <a:extLst>
              <a:ext uri="{FF2B5EF4-FFF2-40B4-BE49-F238E27FC236}">
                <a16:creationId xmlns:a16="http://schemas.microsoft.com/office/drawing/2014/main" xmlns="" id="{2DC2B415-DE31-4B0C-AD79-F2BBC8A4DEE3}"/>
              </a:ext>
            </a:extLst>
          </p:cNvPr>
          <p:cNvSpPr/>
          <p:nvPr/>
        </p:nvSpPr>
        <p:spPr bwMode="auto">
          <a:xfrm>
            <a:off x="656422" y="2299681"/>
            <a:ext cx="648238" cy="1004020"/>
          </a:xfrm>
          <a:prstGeom prst="chevron">
            <a:avLst>
              <a:gd name="adj" fmla="val 54224"/>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微软雅黑" panose="020B0503020204020204" pitchFamily="34" charset="-122"/>
            </a:endParaRPr>
          </a:p>
        </p:txBody>
      </p:sp>
      <p:sp>
        <p:nvSpPr>
          <p:cNvPr id="18" name="TextBox 3">
            <a:extLst>
              <a:ext uri="{FF2B5EF4-FFF2-40B4-BE49-F238E27FC236}">
                <a16:creationId xmlns:a16="http://schemas.microsoft.com/office/drawing/2014/main" xmlns="" id="{0660B168-B803-46B1-9A1A-B085CDA79281}"/>
              </a:ext>
            </a:extLst>
          </p:cNvPr>
          <p:cNvSpPr txBox="1"/>
          <p:nvPr/>
        </p:nvSpPr>
        <p:spPr>
          <a:xfrm>
            <a:off x="1535757" y="2314180"/>
            <a:ext cx="699230" cy="9233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添 加</a:t>
            </a:r>
            <a:endParaRPr lang="en-US" altLang="zh-CN" sz="1800"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标 题</a:t>
            </a:r>
          </a:p>
        </p:txBody>
      </p:sp>
      <p:cxnSp>
        <p:nvCxnSpPr>
          <p:cNvPr id="19" name="直接箭头连接符 18">
            <a:extLst>
              <a:ext uri="{FF2B5EF4-FFF2-40B4-BE49-F238E27FC236}">
                <a16:creationId xmlns:a16="http://schemas.microsoft.com/office/drawing/2014/main" xmlns="" id="{F7F8C326-E18F-480B-957D-343FFB74D88A}"/>
              </a:ext>
            </a:extLst>
          </p:cNvPr>
          <p:cNvCxnSpPr>
            <a:stCxn id="16" idx="3"/>
            <a:endCxn id="7" idx="1"/>
          </p:cNvCxnSpPr>
          <p:nvPr/>
        </p:nvCxnSpPr>
        <p:spPr bwMode="auto">
          <a:xfrm flipV="1">
            <a:off x="2563455" y="1716560"/>
            <a:ext cx="1023540" cy="1085130"/>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箭头连接符 19">
            <a:extLst>
              <a:ext uri="{FF2B5EF4-FFF2-40B4-BE49-F238E27FC236}">
                <a16:creationId xmlns:a16="http://schemas.microsoft.com/office/drawing/2014/main" xmlns="" id="{3D4372D4-690C-4C04-AA3D-302AD51ED0DB}"/>
              </a:ext>
            </a:extLst>
          </p:cNvPr>
          <p:cNvCxnSpPr>
            <a:stCxn id="16" idx="3"/>
            <a:endCxn id="14" idx="1"/>
          </p:cNvCxnSpPr>
          <p:nvPr/>
        </p:nvCxnSpPr>
        <p:spPr bwMode="auto">
          <a:xfrm>
            <a:off x="2563455" y="2801690"/>
            <a:ext cx="1023540" cy="0"/>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箭头连接符 20">
            <a:extLst>
              <a:ext uri="{FF2B5EF4-FFF2-40B4-BE49-F238E27FC236}">
                <a16:creationId xmlns:a16="http://schemas.microsoft.com/office/drawing/2014/main" xmlns="" id="{B0DE4635-BF96-4D78-868D-DD837A5D36B4}"/>
              </a:ext>
            </a:extLst>
          </p:cNvPr>
          <p:cNvCxnSpPr>
            <a:stCxn id="16" idx="3"/>
            <a:endCxn id="15" idx="1"/>
          </p:cNvCxnSpPr>
          <p:nvPr/>
        </p:nvCxnSpPr>
        <p:spPr bwMode="auto">
          <a:xfrm>
            <a:off x="2563456" y="2801691"/>
            <a:ext cx="1016396" cy="1164680"/>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2" name="组合 21">
            <a:extLst>
              <a:ext uri="{FF2B5EF4-FFF2-40B4-BE49-F238E27FC236}">
                <a16:creationId xmlns:a16="http://schemas.microsoft.com/office/drawing/2014/main" xmlns="" id="{EAA5F3F7-EDB2-46AB-991E-B8C255C82B50}"/>
              </a:ext>
            </a:extLst>
          </p:cNvPr>
          <p:cNvGrpSpPr/>
          <p:nvPr/>
        </p:nvGrpSpPr>
        <p:grpSpPr>
          <a:xfrm>
            <a:off x="5174858" y="1300109"/>
            <a:ext cx="2499571" cy="596361"/>
            <a:chOff x="8089981" y="1810630"/>
            <a:chExt cx="3332761" cy="795148"/>
          </a:xfrm>
        </p:grpSpPr>
        <p:sp>
          <p:nvSpPr>
            <p:cNvPr id="23" name="文本框 22">
              <a:extLst>
                <a:ext uri="{FF2B5EF4-FFF2-40B4-BE49-F238E27FC236}">
                  <a16:creationId xmlns:a16="http://schemas.microsoft.com/office/drawing/2014/main" xmlns="" id="{B9F97E31-05ED-491C-B049-2E8DDFE92E08}"/>
                </a:ext>
              </a:extLst>
            </p:cNvPr>
            <p:cNvSpPr txBox="1"/>
            <p:nvPr/>
          </p:nvSpPr>
          <p:spPr>
            <a:xfrm>
              <a:off x="8089982" y="1810630"/>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AFB22CA8-EBB6-4AC9-9810-C061195041C3}"/>
                </a:ext>
              </a:extLst>
            </p:cNvPr>
            <p:cNvSpPr/>
            <p:nvPr/>
          </p:nvSpPr>
          <p:spPr>
            <a:xfrm>
              <a:off x="8089981" y="2274833"/>
              <a:ext cx="3332761" cy="330945"/>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F897ED42-786A-4247-BF9F-5E57521D2537}"/>
              </a:ext>
            </a:extLst>
          </p:cNvPr>
          <p:cNvGrpSpPr/>
          <p:nvPr/>
        </p:nvGrpSpPr>
        <p:grpSpPr>
          <a:xfrm>
            <a:off x="5174858" y="2385239"/>
            <a:ext cx="2499571" cy="596361"/>
            <a:chOff x="8089981" y="1810630"/>
            <a:chExt cx="3332761" cy="795148"/>
          </a:xfrm>
        </p:grpSpPr>
        <p:sp>
          <p:nvSpPr>
            <p:cNvPr id="26" name="文本框 25">
              <a:extLst>
                <a:ext uri="{FF2B5EF4-FFF2-40B4-BE49-F238E27FC236}">
                  <a16:creationId xmlns:a16="http://schemas.microsoft.com/office/drawing/2014/main" xmlns="" id="{743D572C-5151-4A7A-86C3-7128A6A45AA9}"/>
                </a:ext>
              </a:extLst>
            </p:cNvPr>
            <p:cNvSpPr txBox="1"/>
            <p:nvPr/>
          </p:nvSpPr>
          <p:spPr>
            <a:xfrm>
              <a:off x="8089982" y="1810630"/>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D84B3FE7-5E43-4F88-B3A9-958CBB226F13}"/>
                </a:ext>
              </a:extLst>
            </p:cNvPr>
            <p:cNvSpPr/>
            <p:nvPr/>
          </p:nvSpPr>
          <p:spPr>
            <a:xfrm>
              <a:off x="8089981" y="2274833"/>
              <a:ext cx="3332761" cy="330945"/>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C80D06B2-771E-4A24-B71F-41E39F3D5D64}"/>
              </a:ext>
            </a:extLst>
          </p:cNvPr>
          <p:cNvGrpSpPr/>
          <p:nvPr/>
        </p:nvGrpSpPr>
        <p:grpSpPr>
          <a:xfrm>
            <a:off x="5174858" y="3549920"/>
            <a:ext cx="2499571" cy="596361"/>
            <a:chOff x="8089981" y="1810630"/>
            <a:chExt cx="3332761" cy="795148"/>
          </a:xfrm>
        </p:grpSpPr>
        <p:sp>
          <p:nvSpPr>
            <p:cNvPr id="29" name="文本框 28">
              <a:extLst>
                <a:ext uri="{FF2B5EF4-FFF2-40B4-BE49-F238E27FC236}">
                  <a16:creationId xmlns:a16="http://schemas.microsoft.com/office/drawing/2014/main" xmlns="" id="{783F9B4F-4788-4324-BC05-5771402B1A62}"/>
                </a:ext>
              </a:extLst>
            </p:cNvPr>
            <p:cNvSpPr txBox="1"/>
            <p:nvPr/>
          </p:nvSpPr>
          <p:spPr>
            <a:xfrm>
              <a:off x="8089982" y="1810630"/>
              <a:ext cx="2298065" cy="430887"/>
            </a:xfrm>
            <a:prstGeom prst="rect">
              <a:avLst/>
            </a:prstGeom>
            <a:noFill/>
          </p:spPr>
          <p:txBody>
            <a:bodyPr wrap="none" rtlCol="0">
              <a:spAutoFit/>
            </a:bodyPr>
            <a:lstStyle/>
            <a:p>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79352754-1569-42AC-896A-AEE21ED89B1E}"/>
                </a:ext>
              </a:extLst>
            </p:cNvPr>
            <p:cNvSpPr/>
            <p:nvPr/>
          </p:nvSpPr>
          <p:spPr>
            <a:xfrm>
              <a:off x="8089981" y="2274833"/>
              <a:ext cx="3332761" cy="330945"/>
            </a:xfrm>
            <a:prstGeom prst="rect">
              <a:avLst/>
            </a:prstGeom>
          </p:spPr>
          <p:txBody>
            <a:bodyPr wrap="square">
              <a:spAutoFit/>
            </a:bodyPr>
            <a:lstStyle/>
            <a:p>
              <a:r>
                <a:rPr lang="zh-CN" altLang="en-US" sz="1013"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013"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46283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500"/>
                            </p:stCondLst>
                            <p:childTnLst>
                              <p:par>
                                <p:cTn id="41" presetID="2" presetClass="entr" presetSubtype="2"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1+#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D4AC89A0-0CA6-4493-A339-A33BBD0088D9}"/>
              </a:ext>
            </a:extLst>
          </p:cNvPr>
          <p:cNvGrpSpPr/>
          <p:nvPr/>
        </p:nvGrpSpPr>
        <p:grpSpPr>
          <a:xfrm>
            <a:off x="804075" y="3639826"/>
            <a:ext cx="1796897" cy="755297"/>
            <a:chOff x="1364640" y="3962876"/>
            <a:chExt cx="2395863" cy="1007063"/>
          </a:xfrm>
        </p:grpSpPr>
        <p:sp>
          <p:nvSpPr>
            <p:cNvPr id="13" name="文本框 12">
              <a:extLst>
                <a:ext uri="{FF2B5EF4-FFF2-40B4-BE49-F238E27FC236}">
                  <a16:creationId xmlns:a16="http://schemas.microsoft.com/office/drawing/2014/main" xmlns="" id="{850F0703-CB78-4A4F-AC0B-75163D4566BD}"/>
                </a:ext>
              </a:extLst>
            </p:cNvPr>
            <p:cNvSpPr txBox="1"/>
            <p:nvPr/>
          </p:nvSpPr>
          <p:spPr>
            <a:xfrm>
              <a:off x="1413539" y="3962876"/>
              <a:ext cx="2298067" cy="430887"/>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7252A39A-6E76-4FE1-8E9A-37D774391C33}"/>
                </a:ext>
              </a:extLst>
            </p:cNvPr>
            <p:cNvSpPr/>
            <p:nvPr/>
          </p:nvSpPr>
          <p:spPr>
            <a:xfrm>
              <a:off x="1364640" y="4354385"/>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FBEA4B58-7C59-4F94-AC2A-2B823C53CF19}"/>
              </a:ext>
            </a:extLst>
          </p:cNvPr>
          <p:cNvGrpSpPr/>
          <p:nvPr/>
        </p:nvGrpSpPr>
        <p:grpSpPr>
          <a:xfrm>
            <a:off x="4595520" y="3639826"/>
            <a:ext cx="1796897" cy="755297"/>
            <a:chOff x="1364640" y="3962876"/>
            <a:chExt cx="2395863" cy="1007063"/>
          </a:xfrm>
        </p:grpSpPr>
        <p:sp>
          <p:nvSpPr>
            <p:cNvPr id="20" name="文本框 19">
              <a:extLst>
                <a:ext uri="{FF2B5EF4-FFF2-40B4-BE49-F238E27FC236}">
                  <a16:creationId xmlns:a16="http://schemas.microsoft.com/office/drawing/2014/main" xmlns="" id="{E553BD7D-E91A-4C43-8827-D240BFF30FF0}"/>
                </a:ext>
              </a:extLst>
            </p:cNvPr>
            <p:cNvSpPr txBox="1"/>
            <p:nvPr/>
          </p:nvSpPr>
          <p:spPr>
            <a:xfrm>
              <a:off x="1413539" y="3962876"/>
              <a:ext cx="2298067" cy="430887"/>
            </a:xfrm>
            <a:prstGeom prst="rect">
              <a:avLst/>
            </a:prstGeom>
            <a:noFill/>
          </p:spPr>
          <p:txBody>
            <a:bodyPr wrap="none" rtlCol="0">
              <a:spAutoFit/>
            </a:bodyPr>
            <a:lstStyle/>
            <a:p>
              <a:pPr algn="ctr"/>
              <a:r>
                <a:rPr lang="zh-CN" altLang="en-US" sz="1500" dirty="0" smtClean="0">
                  <a:solidFill>
                    <a:srgbClr val="3E6DA1"/>
                  </a:solidFill>
                  <a:latin typeface="微软雅黑" panose="020B0503020204020204" pitchFamily="34" charset="-122"/>
                  <a:ea typeface="微软雅黑" panose="020B0503020204020204" pitchFamily="34" charset="-122"/>
                </a:rPr>
                <a:t>单击此处添加标题</a:t>
              </a:r>
              <a:endParaRPr lang="zh-CN" altLang="en-US" sz="1500" dirty="0">
                <a:solidFill>
                  <a:srgbClr val="3E6DA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B6BCD91C-94BA-4170-97E2-EB9F66300EB8}"/>
                </a:ext>
              </a:extLst>
            </p:cNvPr>
            <p:cNvSpPr/>
            <p:nvPr/>
          </p:nvSpPr>
          <p:spPr>
            <a:xfrm>
              <a:off x="1364640" y="4354385"/>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a16="http://schemas.microsoft.com/office/drawing/2014/main" xmlns="" id="{EBBDFAD8-1585-44A7-BEE1-F5FFB03DA73D}"/>
              </a:ext>
            </a:extLst>
          </p:cNvPr>
          <p:cNvSpPr txBox="1"/>
          <p:nvPr/>
        </p:nvSpPr>
        <p:spPr>
          <a:xfrm>
            <a:off x="2670302" y="3639825"/>
            <a:ext cx="1723550" cy="323165"/>
          </a:xfrm>
          <a:prstGeom prst="rect">
            <a:avLst/>
          </a:prstGeom>
          <a:noFill/>
        </p:spPr>
        <p:txBody>
          <a:bodyPr wrap="none" rtlCol="0">
            <a:spAutoFit/>
          </a:bodyPr>
          <a:lstStyle/>
          <a:p>
            <a:pPr algn="ctr"/>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F0BD6C5F-6B85-4824-A241-622D52E0FA6E}"/>
              </a:ext>
            </a:extLst>
          </p:cNvPr>
          <p:cNvSpPr/>
          <p:nvPr/>
        </p:nvSpPr>
        <p:spPr>
          <a:xfrm>
            <a:off x="2633629" y="3933458"/>
            <a:ext cx="1796897" cy="461665"/>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538D5A04-B0E0-4BF4-B5F5-8734ED1EA050}"/>
              </a:ext>
            </a:extLst>
          </p:cNvPr>
          <p:cNvSpPr txBox="1"/>
          <p:nvPr/>
        </p:nvSpPr>
        <p:spPr>
          <a:xfrm>
            <a:off x="6512152" y="3639825"/>
            <a:ext cx="1723550" cy="323165"/>
          </a:xfrm>
          <a:prstGeom prst="rect">
            <a:avLst/>
          </a:prstGeom>
          <a:noFill/>
        </p:spPr>
        <p:txBody>
          <a:bodyPr wrap="none" rtlCol="0">
            <a:spAutoFit/>
          </a:bodyPr>
          <a:lstStyle/>
          <a:p>
            <a:pPr algn="ctr"/>
            <a:r>
              <a:rPr lang="zh-CN" altLang="en-US" sz="1500" dirty="0" smtClean="0">
                <a:solidFill>
                  <a:schemeClr val="accent2"/>
                </a:solidFill>
                <a:latin typeface="微软雅黑" panose="020B0503020204020204" pitchFamily="34" charset="-122"/>
                <a:ea typeface="微软雅黑" panose="020B0503020204020204" pitchFamily="34" charset="-122"/>
              </a:rPr>
              <a:t>单击此处添加标题</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xmlns="" id="{AEB18B73-7659-4269-9876-3B03C5378411}"/>
              </a:ext>
            </a:extLst>
          </p:cNvPr>
          <p:cNvSpPr/>
          <p:nvPr/>
        </p:nvSpPr>
        <p:spPr>
          <a:xfrm>
            <a:off x="6475479" y="3933458"/>
            <a:ext cx="1796897" cy="461665"/>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a:extLst>
              <a:ext uri="{FF2B5EF4-FFF2-40B4-BE49-F238E27FC236}">
                <a16:creationId xmlns:a16="http://schemas.microsoft.com/office/drawing/2014/main" xmlns="" id="{2ED92F98-DE6B-4025-8623-E8228676E0BA}"/>
              </a:ext>
            </a:extLst>
          </p:cNvPr>
          <p:cNvPicPr>
            <a:picLocks noChangeAspect="1"/>
          </p:cNvPicPr>
          <p:nvPr/>
        </p:nvPicPr>
        <p:blipFill rotWithShape="1">
          <a:blip r:embed="rId2">
            <a:extLst>
              <a:ext uri="{28A0092B-C50C-407E-A947-70E740481C1C}">
                <a14:useLocalDpi xmlns:a14="http://schemas.microsoft.com/office/drawing/2010/main" val="0"/>
              </a:ext>
            </a:extLst>
          </a:blip>
          <a:srcRect l="40624" t="7568" r="25020" b="8218"/>
          <a:stretch/>
        </p:blipFill>
        <p:spPr>
          <a:xfrm>
            <a:off x="843997" y="1028700"/>
            <a:ext cx="1789631" cy="2425699"/>
          </a:xfrm>
          <a:prstGeom prst="rect">
            <a:avLst/>
          </a:prstGeom>
        </p:spPr>
      </p:pic>
      <p:pic>
        <p:nvPicPr>
          <p:cNvPr id="29" name="图片 28">
            <a:extLst>
              <a:ext uri="{FF2B5EF4-FFF2-40B4-BE49-F238E27FC236}">
                <a16:creationId xmlns:a16="http://schemas.microsoft.com/office/drawing/2014/main" xmlns="" id="{8CBA7CAC-0CF1-41E1-B3A2-80C8ADF1FFF9}"/>
              </a:ext>
            </a:extLst>
          </p:cNvPr>
          <p:cNvPicPr>
            <a:picLocks noChangeAspect="1"/>
          </p:cNvPicPr>
          <p:nvPr/>
        </p:nvPicPr>
        <p:blipFill rotWithShape="1">
          <a:blip r:embed="rId3"/>
          <a:srcRect b="8897"/>
          <a:stretch/>
        </p:blipFill>
        <p:spPr>
          <a:xfrm>
            <a:off x="2722829" y="1035436"/>
            <a:ext cx="1784805" cy="2430962"/>
          </a:xfrm>
          <a:prstGeom prst="rect">
            <a:avLst/>
          </a:prstGeom>
        </p:spPr>
      </p:pic>
      <p:pic>
        <p:nvPicPr>
          <p:cNvPr id="30" name="图片 29">
            <a:extLst>
              <a:ext uri="{FF2B5EF4-FFF2-40B4-BE49-F238E27FC236}">
                <a16:creationId xmlns:a16="http://schemas.microsoft.com/office/drawing/2014/main" xmlns="" id="{0275294E-2805-47BB-8B42-3D37AB3BCD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429" t="826" r="35850" b="3240"/>
          <a:stretch/>
        </p:blipFill>
        <p:spPr>
          <a:xfrm>
            <a:off x="4602787" y="1041400"/>
            <a:ext cx="1809910" cy="2425700"/>
          </a:xfrm>
          <a:prstGeom prst="rect">
            <a:avLst/>
          </a:prstGeom>
        </p:spPr>
      </p:pic>
      <p:pic>
        <p:nvPicPr>
          <p:cNvPr id="31" name="图片 30">
            <a:extLst>
              <a:ext uri="{FF2B5EF4-FFF2-40B4-BE49-F238E27FC236}">
                <a16:creationId xmlns:a16="http://schemas.microsoft.com/office/drawing/2014/main" xmlns="" id="{D664FD51-E5D2-4A9A-8F2A-07D491D4DB97}"/>
              </a:ext>
            </a:extLst>
          </p:cNvPr>
          <p:cNvPicPr>
            <a:picLocks noChangeAspect="1"/>
          </p:cNvPicPr>
          <p:nvPr/>
        </p:nvPicPr>
        <p:blipFill rotWithShape="1">
          <a:blip r:embed="rId5">
            <a:extLst>
              <a:ext uri="{28A0092B-C50C-407E-A947-70E740481C1C}">
                <a14:useLocalDpi xmlns:a14="http://schemas.microsoft.com/office/drawing/2010/main" val="0"/>
              </a:ext>
            </a:extLst>
          </a:blip>
          <a:srcRect l="23871" t="4002" r="23871" b="3749"/>
          <a:stretch/>
        </p:blipFill>
        <p:spPr>
          <a:xfrm>
            <a:off x="6475479" y="1041400"/>
            <a:ext cx="1796897" cy="2425700"/>
          </a:xfrm>
          <a:prstGeom prst="rect">
            <a:avLst/>
          </a:prstGeom>
        </p:spPr>
      </p:pic>
    </p:spTree>
    <p:extLst>
      <p:ext uri="{BB962C8B-B14F-4D97-AF65-F5344CB8AC3E}">
        <p14:creationId xmlns:p14="http://schemas.microsoft.com/office/powerpoint/2010/main" val="31940301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7" presetClass="entr" presetSubtype="1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17" presetClass="entr" presetSubtype="1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17" presetClass="entr" presetSubtype="1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strVal val="#ppt_h"/>
                                          </p:val>
                                        </p:tav>
                                        <p:tav tm="100000">
                                          <p:val>
                                            <p:strVal val="#ppt_h"/>
                                          </p:val>
                                        </p:tav>
                                      </p:tavLst>
                                    </p:anim>
                                  </p:childTnLst>
                                </p:cTn>
                              </p:par>
                            </p:childTnLst>
                          </p:cTn>
                        </p:par>
                        <p:par>
                          <p:cTn id="44" fill="hold">
                            <p:stCondLst>
                              <p:cond delay="4000"/>
                            </p:stCondLst>
                            <p:childTnLst>
                              <p:par>
                                <p:cTn id="45" presetID="17"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strVal val="#ppt_h"/>
                                          </p:val>
                                        </p:tav>
                                        <p:tav tm="100000">
                                          <p:val>
                                            <p:strVal val="#ppt_h"/>
                                          </p:val>
                                        </p:tav>
                                      </p:tavLst>
                                    </p:anim>
                                  </p:childTnLst>
                                </p:cTn>
                              </p:par>
                            </p:childTnLst>
                          </p:cTn>
                        </p:par>
                        <p:par>
                          <p:cTn id="49" fill="hold">
                            <p:stCondLst>
                              <p:cond delay="4500"/>
                            </p:stCondLst>
                            <p:childTnLst>
                              <p:par>
                                <p:cTn id="50" presetID="17" presetClass="entr" presetSubtype="10"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5"/>
          <p:cNvGrpSpPr/>
          <p:nvPr/>
        </p:nvGrpSpPr>
        <p:grpSpPr>
          <a:xfrm>
            <a:off x="1120270" y="1860781"/>
            <a:ext cx="3680804" cy="2120752"/>
            <a:chOff x="803822" y="1016361"/>
            <a:chExt cx="7536357" cy="2044618"/>
          </a:xfrm>
        </p:grpSpPr>
        <p:cxnSp>
          <p:nvCxnSpPr>
            <p:cNvPr id="149"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5" name="Group 279"/>
          <p:cNvGrpSpPr/>
          <p:nvPr/>
        </p:nvGrpSpPr>
        <p:grpSpPr>
          <a:xfrm>
            <a:off x="1442529" y="2257784"/>
            <a:ext cx="482633" cy="482630"/>
            <a:chOff x="846989" y="1401020"/>
            <a:chExt cx="877416" cy="877416"/>
          </a:xfrm>
          <a:effectLst/>
        </p:grpSpPr>
        <p:sp>
          <p:nvSpPr>
            <p:cNvPr id="102" name="Teardrop 101"/>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grpSp>
        <p:nvGrpSpPr>
          <p:cNvPr id="6" name="Group 279"/>
          <p:cNvGrpSpPr/>
          <p:nvPr/>
        </p:nvGrpSpPr>
        <p:grpSpPr>
          <a:xfrm>
            <a:off x="2004983" y="1590694"/>
            <a:ext cx="482633" cy="482630"/>
            <a:chOff x="846989" y="1401020"/>
            <a:chExt cx="877416" cy="877416"/>
          </a:xfrm>
          <a:effectLst/>
        </p:grpSpPr>
        <p:sp>
          <p:nvSpPr>
            <p:cNvPr id="109"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grpSp>
        <p:nvGrpSpPr>
          <p:cNvPr id="7" name="Group 279"/>
          <p:cNvGrpSpPr/>
          <p:nvPr/>
        </p:nvGrpSpPr>
        <p:grpSpPr>
          <a:xfrm>
            <a:off x="2666692" y="1350823"/>
            <a:ext cx="482633" cy="482630"/>
            <a:chOff x="846989" y="1401020"/>
            <a:chExt cx="877416" cy="877416"/>
          </a:xfrm>
          <a:effectLst/>
        </p:grpSpPr>
        <p:sp>
          <p:nvSpPr>
            <p:cNvPr id="118" name="Teardrop 117"/>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65" name="TextBox 64"/>
          <p:cNvSpPr txBox="1"/>
          <p:nvPr/>
        </p:nvSpPr>
        <p:spPr>
          <a:xfrm>
            <a:off x="1469225" y="4083241"/>
            <a:ext cx="436017" cy="157479"/>
          </a:xfrm>
          <a:prstGeom prst="rect">
            <a:avLst/>
          </a:prstGeom>
          <a:noFill/>
        </p:spPr>
        <p:txBody>
          <a:bodyPr wrap="none" lIns="0" tIns="0" rIns="0" bIns="0" rtlCol="0" anchor="t">
            <a:spAutoFit/>
          </a:bodyPr>
          <a:lstStyle/>
          <a:p>
            <a:pPr algn="ctr">
              <a:lnSpc>
                <a:spcPct val="120000"/>
              </a:lnSpc>
            </a:pPr>
            <a:r>
              <a:rPr lang="zh-CN" alt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2085676" y="4083241"/>
            <a:ext cx="436017" cy="157479"/>
          </a:xfrm>
          <a:prstGeom prst="rect">
            <a:avLst/>
          </a:prstGeom>
          <a:noFill/>
        </p:spPr>
        <p:txBody>
          <a:bodyPr wrap="none" lIns="0" tIns="0" rIns="0" bIns="0" rtlCol="0" anchor="t">
            <a:spAutoFit/>
          </a:bodyPr>
          <a:lstStyle/>
          <a:p>
            <a:pPr algn="ctr">
              <a:lnSpc>
                <a:spcPct val="120000"/>
              </a:lnSpc>
            </a:pPr>
            <a:r>
              <a:rPr lang="zh-CN" alt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2702126" y="4083241"/>
            <a:ext cx="436017" cy="157479"/>
          </a:xfrm>
          <a:prstGeom prst="rect">
            <a:avLst/>
          </a:prstGeom>
          <a:noFill/>
        </p:spPr>
        <p:txBody>
          <a:bodyPr wrap="none" lIns="0" tIns="0" rIns="0" bIns="0" rtlCol="0" anchor="t">
            <a:spAutoFit/>
          </a:bodyPr>
          <a:lstStyle/>
          <a:p>
            <a:pPr algn="ctr">
              <a:lnSpc>
                <a:spcPct val="120000"/>
              </a:lnSpc>
            </a:pPr>
            <a:r>
              <a:rPr lang="zh-CN" alt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6"/>
          <p:cNvSpPr>
            <a:spLocks/>
          </p:cNvSpPr>
          <p:nvPr/>
        </p:nvSpPr>
        <p:spPr bwMode="auto">
          <a:xfrm>
            <a:off x="1594657" y="215286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6"/>
          <p:cNvSpPr>
            <a:spLocks/>
          </p:cNvSpPr>
          <p:nvPr/>
        </p:nvSpPr>
        <p:spPr bwMode="auto">
          <a:xfrm>
            <a:off x="2843285" y="215286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6"/>
          <p:cNvSpPr>
            <a:spLocks/>
          </p:cNvSpPr>
          <p:nvPr/>
        </p:nvSpPr>
        <p:spPr bwMode="auto">
          <a:xfrm>
            <a:off x="1193487" y="2835356"/>
            <a:ext cx="987489"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6"/>
          <p:cNvSpPr>
            <a:spLocks/>
          </p:cNvSpPr>
          <p:nvPr/>
        </p:nvSpPr>
        <p:spPr bwMode="auto">
          <a:xfrm>
            <a:off x="2180977" y="1925364"/>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6"/>
          <p:cNvSpPr>
            <a:spLocks/>
          </p:cNvSpPr>
          <p:nvPr/>
        </p:nvSpPr>
        <p:spPr bwMode="auto">
          <a:xfrm>
            <a:off x="3504995" y="2468948"/>
            <a:ext cx="1296080" cy="15038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6" tIns="39703" rIns="79406" bIns="39703" numCol="1" anchor="t" anchorCtr="0" compatLnSpc="1">
            <a:prstTxWarp prst="textNoShape">
              <a:avLst/>
            </a:prstTxWarp>
          </a:bodyPr>
          <a:lstStyle/>
          <a:p>
            <a:pPr algn="ctr">
              <a:lnSpc>
                <a:spcPct val="120000"/>
              </a:lnSpc>
            </a:pPr>
            <a:endParaRPr 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6" name="Group 279"/>
          <p:cNvGrpSpPr/>
          <p:nvPr/>
        </p:nvGrpSpPr>
        <p:grpSpPr>
          <a:xfrm>
            <a:off x="3255406" y="1587801"/>
            <a:ext cx="482633" cy="482629"/>
            <a:chOff x="846989" y="1401020"/>
            <a:chExt cx="877416" cy="877416"/>
          </a:xfrm>
          <a:effectLst/>
        </p:grpSpPr>
        <p:sp>
          <p:nvSpPr>
            <p:cNvPr id="167" name="Teardrop 166"/>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Oval 16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grpSp>
        <p:nvGrpSpPr>
          <p:cNvPr id="170" name="Group 279"/>
          <p:cNvGrpSpPr/>
          <p:nvPr/>
        </p:nvGrpSpPr>
        <p:grpSpPr>
          <a:xfrm>
            <a:off x="3915670" y="1877299"/>
            <a:ext cx="482633" cy="482629"/>
            <a:chOff x="846989" y="1401020"/>
            <a:chExt cx="877416" cy="877416"/>
          </a:xfrm>
          <a:effectLst/>
        </p:grpSpPr>
        <p:sp>
          <p:nvSpPr>
            <p:cNvPr id="171" name="Teardrop 170"/>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Oval 17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173" name="TextBox 172"/>
          <p:cNvSpPr txBox="1"/>
          <p:nvPr/>
        </p:nvSpPr>
        <p:spPr>
          <a:xfrm>
            <a:off x="3318576" y="4083241"/>
            <a:ext cx="436017" cy="157479"/>
          </a:xfrm>
          <a:prstGeom prst="rect">
            <a:avLst/>
          </a:prstGeom>
          <a:noFill/>
        </p:spPr>
        <p:txBody>
          <a:bodyPr wrap="none" lIns="0" tIns="0" rIns="0" bIns="0" rtlCol="0" anchor="t">
            <a:spAutoFit/>
          </a:bodyPr>
          <a:lstStyle/>
          <a:p>
            <a:pPr algn="ctr">
              <a:lnSpc>
                <a:spcPct val="120000"/>
              </a:lnSpc>
            </a:pPr>
            <a:r>
              <a:rPr lang="zh-CN" alt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TextBox 173"/>
          <p:cNvSpPr txBox="1"/>
          <p:nvPr/>
        </p:nvSpPr>
        <p:spPr>
          <a:xfrm>
            <a:off x="3935028" y="4083241"/>
            <a:ext cx="436017" cy="157479"/>
          </a:xfrm>
          <a:prstGeom prst="rect">
            <a:avLst/>
          </a:prstGeom>
          <a:noFill/>
        </p:spPr>
        <p:txBody>
          <a:bodyPr wrap="none" lIns="0" tIns="0" rIns="0" bIns="0" rtlCol="0" anchor="t">
            <a:spAutoFit/>
          </a:bodyPr>
          <a:lstStyle/>
          <a:p>
            <a:pPr algn="ctr">
              <a:lnSpc>
                <a:spcPct val="120000"/>
              </a:lnSpc>
            </a:pPr>
            <a:r>
              <a:rPr lang="zh-CN" altLang="en-US"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53"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Rectangle 164"/>
          <p:cNvSpPr/>
          <p:nvPr/>
        </p:nvSpPr>
        <p:spPr>
          <a:xfrm>
            <a:off x="7360601" y="3696658"/>
            <a:ext cx="512961" cy="367665"/>
          </a:xfrm>
          <a:prstGeom prst="rect">
            <a:avLst/>
          </a:prstGeom>
        </p:spPr>
        <p:txBody>
          <a:bodyPr wrap="none" lIns="0" tIns="0" rIns="0" bIns="0">
            <a:spAutoFit/>
          </a:bodyPr>
          <a:lstStyle/>
          <a:p>
            <a:pPr>
              <a:lnSpc>
                <a:spcPct val="120000"/>
              </a:lnSpc>
            </a:pPr>
            <a:r>
              <a:rPr lang="en-US" sz="199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69" name="Rectangle 165"/>
          <p:cNvSpPr/>
          <p:nvPr/>
        </p:nvSpPr>
        <p:spPr>
          <a:xfrm>
            <a:off x="7360601" y="3034948"/>
            <a:ext cx="512961" cy="367665"/>
          </a:xfrm>
          <a:prstGeom prst="rect">
            <a:avLst/>
          </a:prstGeom>
        </p:spPr>
        <p:txBody>
          <a:bodyPr wrap="none" lIns="0" tIns="0" rIns="0" bIns="0">
            <a:spAutoFit/>
          </a:bodyPr>
          <a:lstStyle/>
          <a:p>
            <a:pPr>
              <a:lnSpc>
                <a:spcPct val="120000"/>
              </a:lnSpc>
            </a:pPr>
            <a:r>
              <a:rPr lang="en-US" sz="199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grpSp>
        <p:nvGrpSpPr>
          <p:cNvPr id="175" name="Group 87"/>
          <p:cNvGrpSpPr/>
          <p:nvPr/>
        </p:nvGrpSpPr>
        <p:grpSpPr>
          <a:xfrm>
            <a:off x="4984209" y="3624876"/>
            <a:ext cx="2228438" cy="468808"/>
            <a:chOff x="609600" y="2841943"/>
            <a:chExt cx="2660838" cy="559774"/>
          </a:xfrm>
        </p:grpSpPr>
        <p:grpSp>
          <p:nvGrpSpPr>
            <p:cNvPr id="176" name="Group 184"/>
            <p:cNvGrpSpPr/>
            <p:nvPr/>
          </p:nvGrpSpPr>
          <p:grpSpPr>
            <a:xfrm>
              <a:off x="609600" y="2841943"/>
              <a:ext cx="260742" cy="559774"/>
              <a:chOff x="6213475" y="1668463"/>
              <a:chExt cx="227013" cy="487362"/>
            </a:xfrm>
            <a:solidFill>
              <a:schemeClr val="accent1"/>
            </a:solidFill>
          </p:grpSpPr>
          <p:sp>
            <p:nvSpPr>
              <p:cNvPr id="204"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7" name="Group 184"/>
            <p:cNvGrpSpPr/>
            <p:nvPr/>
          </p:nvGrpSpPr>
          <p:grpSpPr>
            <a:xfrm>
              <a:off x="876277" y="2841943"/>
              <a:ext cx="260742" cy="559774"/>
              <a:chOff x="6213475" y="1668463"/>
              <a:chExt cx="227013" cy="487362"/>
            </a:xfrm>
            <a:solidFill>
              <a:schemeClr val="accent1"/>
            </a:solidFill>
          </p:grpSpPr>
          <p:sp>
            <p:nvSpPr>
              <p:cNvPr id="202"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8" name="Group 184"/>
            <p:cNvGrpSpPr/>
            <p:nvPr/>
          </p:nvGrpSpPr>
          <p:grpSpPr>
            <a:xfrm>
              <a:off x="1142954" y="2841943"/>
              <a:ext cx="260742" cy="559774"/>
              <a:chOff x="6213475" y="1668463"/>
              <a:chExt cx="227013" cy="487362"/>
            </a:xfrm>
            <a:solidFill>
              <a:schemeClr val="accent1"/>
            </a:solidFill>
          </p:grpSpPr>
          <p:sp>
            <p:nvSpPr>
              <p:cNvPr id="200"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9" name="Group 184"/>
            <p:cNvGrpSpPr/>
            <p:nvPr/>
          </p:nvGrpSpPr>
          <p:grpSpPr>
            <a:xfrm>
              <a:off x="1409631" y="2841943"/>
              <a:ext cx="260742" cy="559774"/>
              <a:chOff x="6213475" y="1668463"/>
              <a:chExt cx="227013" cy="487362"/>
            </a:xfrm>
            <a:solidFill>
              <a:schemeClr val="accent1"/>
            </a:solidFill>
          </p:grpSpPr>
          <p:sp>
            <p:nvSpPr>
              <p:cNvPr id="198"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0" name="Group 184"/>
            <p:cNvGrpSpPr/>
            <p:nvPr/>
          </p:nvGrpSpPr>
          <p:grpSpPr>
            <a:xfrm>
              <a:off x="1676308" y="2841943"/>
              <a:ext cx="260742" cy="559774"/>
              <a:chOff x="6213475" y="1668463"/>
              <a:chExt cx="227013" cy="487362"/>
            </a:xfrm>
            <a:solidFill>
              <a:schemeClr val="accent1"/>
            </a:solidFill>
          </p:grpSpPr>
          <p:sp>
            <p:nvSpPr>
              <p:cNvPr id="196"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1" name="Group 184"/>
            <p:cNvGrpSpPr/>
            <p:nvPr/>
          </p:nvGrpSpPr>
          <p:grpSpPr>
            <a:xfrm>
              <a:off x="1942985" y="2841943"/>
              <a:ext cx="260742" cy="559774"/>
              <a:chOff x="6213475" y="1668463"/>
              <a:chExt cx="227013" cy="487362"/>
            </a:xfrm>
            <a:solidFill>
              <a:schemeClr val="accent1"/>
            </a:solidFill>
          </p:grpSpPr>
          <p:sp>
            <p:nvSpPr>
              <p:cNvPr id="194"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2" name="Group 184"/>
            <p:cNvGrpSpPr/>
            <p:nvPr/>
          </p:nvGrpSpPr>
          <p:grpSpPr>
            <a:xfrm>
              <a:off x="2209662" y="2841943"/>
              <a:ext cx="260742" cy="559774"/>
              <a:chOff x="6213475" y="1668463"/>
              <a:chExt cx="227013" cy="487362"/>
            </a:xfrm>
            <a:solidFill>
              <a:schemeClr val="accent1"/>
            </a:solidFill>
          </p:grpSpPr>
          <p:sp>
            <p:nvSpPr>
              <p:cNvPr id="192"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3" name="Group 184"/>
            <p:cNvGrpSpPr/>
            <p:nvPr/>
          </p:nvGrpSpPr>
          <p:grpSpPr>
            <a:xfrm>
              <a:off x="2476339" y="2841943"/>
              <a:ext cx="260742" cy="559774"/>
              <a:chOff x="6213475" y="1668463"/>
              <a:chExt cx="227013" cy="487362"/>
            </a:xfrm>
            <a:solidFill>
              <a:schemeClr val="accent1"/>
            </a:solidFill>
          </p:grpSpPr>
          <p:sp>
            <p:nvSpPr>
              <p:cNvPr id="190" name="Oval 98"/>
              <p:cNvSpPr>
                <a:spLocks noChangeArrowheads="1"/>
              </p:cNvSpPr>
              <p:nvPr/>
            </p:nvSpPr>
            <p:spPr bwMode="auto">
              <a:xfrm>
                <a:off x="6291263" y="1668463"/>
                <a:ext cx="73025" cy="73025"/>
              </a:xfrm>
              <a:prstGeom prst="ellipse">
                <a:avLst/>
              </a:pr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4" name="Group 184"/>
            <p:cNvGrpSpPr/>
            <p:nvPr/>
          </p:nvGrpSpPr>
          <p:grpSpPr>
            <a:xfrm>
              <a:off x="2743016" y="2841943"/>
              <a:ext cx="260742" cy="559774"/>
              <a:chOff x="6213475" y="1668463"/>
              <a:chExt cx="227013" cy="487362"/>
            </a:xfrm>
            <a:solidFill>
              <a:schemeClr val="bg1">
                <a:lumMod val="75000"/>
              </a:schemeClr>
            </a:solidFill>
          </p:grpSpPr>
          <p:sp>
            <p:nvSpPr>
              <p:cNvPr id="188"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5" name="Group 184"/>
            <p:cNvGrpSpPr/>
            <p:nvPr/>
          </p:nvGrpSpPr>
          <p:grpSpPr>
            <a:xfrm>
              <a:off x="3009696" y="2841943"/>
              <a:ext cx="260742" cy="559774"/>
              <a:chOff x="6213475" y="1668463"/>
              <a:chExt cx="227013" cy="487362"/>
            </a:xfrm>
            <a:solidFill>
              <a:schemeClr val="bg1">
                <a:lumMod val="75000"/>
              </a:schemeClr>
            </a:solidFill>
          </p:grpSpPr>
          <p:sp>
            <p:nvSpPr>
              <p:cNvPr id="18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06" name="Group 212"/>
          <p:cNvGrpSpPr/>
          <p:nvPr/>
        </p:nvGrpSpPr>
        <p:grpSpPr>
          <a:xfrm>
            <a:off x="5016213" y="2968776"/>
            <a:ext cx="2155140" cy="496148"/>
            <a:chOff x="5932686" y="2855964"/>
            <a:chExt cx="2449314" cy="563870"/>
          </a:xfrm>
        </p:grpSpPr>
        <p:grpSp>
          <p:nvGrpSpPr>
            <p:cNvPr id="207" name="Group 179"/>
            <p:cNvGrpSpPr/>
            <p:nvPr/>
          </p:nvGrpSpPr>
          <p:grpSpPr>
            <a:xfrm>
              <a:off x="5932686" y="2855964"/>
              <a:ext cx="220321" cy="563870"/>
              <a:chOff x="5054600" y="1652588"/>
              <a:chExt cx="187325" cy="479424"/>
            </a:xfrm>
            <a:solidFill>
              <a:schemeClr val="accent4"/>
            </a:solidFill>
          </p:grpSpPr>
          <p:sp>
            <p:nvSpPr>
              <p:cNvPr id="23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6" name="Oval 97"/>
              <p:cNvSpPr>
                <a:spLocks noChangeArrowheads="1"/>
              </p:cNvSpPr>
              <p:nvPr/>
            </p:nvSpPr>
            <p:spPr bwMode="auto">
              <a:xfrm>
                <a:off x="5110163" y="1652588"/>
                <a:ext cx="74613" cy="76200"/>
              </a:xfrm>
              <a:prstGeom prst="ellipse">
                <a:avLst/>
              </a:pr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Group 179"/>
            <p:cNvGrpSpPr/>
            <p:nvPr/>
          </p:nvGrpSpPr>
          <p:grpSpPr>
            <a:xfrm>
              <a:off x="6180352" y="2855964"/>
              <a:ext cx="220321" cy="563870"/>
              <a:chOff x="5054600" y="1652588"/>
              <a:chExt cx="187325" cy="479424"/>
            </a:xfrm>
            <a:solidFill>
              <a:schemeClr val="accent4"/>
            </a:solidFill>
          </p:grpSpPr>
          <p:sp>
            <p:nvSpPr>
              <p:cNvPr id="23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4" name="Oval 97"/>
              <p:cNvSpPr>
                <a:spLocks noChangeArrowheads="1"/>
              </p:cNvSpPr>
              <p:nvPr/>
            </p:nvSpPr>
            <p:spPr bwMode="auto">
              <a:xfrm>
                <a:off x="5110163" y="1652588"/>
                <a:ext cx="74613" cy="76200"/>
              </a:xfrm>
              <a:prstGeom prst="ellipse">
                <a:avLst/>
              </a:pr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Group 179"/>
            <p:cNvGrpSpPr/>
            <p:nvPr/>
          </p:nvGrpSpPr>
          <p:grpSpPr>
            <a:xfrm>
              <a:off x="6428018" y="2855964"/>
              <a:ext cx="220321" cy="563870"/>
              <a:chOff x="5054600" y="1652588"/>
              <a:chExt cx="187325" cy="479424"/>
            </a:xfrm>
            <a:solidFill>
              <a:schemeClr val="accent4"/>
            </a:solidFill>
          </p:grpSpPr>
          <p:sp>
            <p:nvSpPr>
              <p:cNvPr id="23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2" name="Oval 97"/>
              <p:cNvSpPr>
                <a:spLocks noChangeArrowheads="1"/>
              </p:cNvSpPr>
              <p:nvPr/>
            </p:nvSpPr>
            <p:spPr bwMode="auto">
              <a:xfrm>
                <a:off x="5110163" y="1652588"/>
                <a:ext cx="74613" cy="76200"/>
              </a:xfrm>
              <a:prstGeom prst="ellipse">
                <a:avLst/>
              </a:pr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Group 179"/>
            <p:cNvGrpSpPr/>
            <p:nvPr/>
          </p:nvGrpSpPr>
          <p:grpSpPr>
            <a:xfrm>
              <a:off x="6675684" y="2855964"/>
              <a:ext cx="220321" cy="563870"/>
              <a:chOff x="5054600" y="1652588"/>
              <a:chExt cx="187325" cy="479424"/>
            </a:xfrm>
            <a:solidFill>
              <a:schemeClr val="accent4"/>
            </a:solidFill>
          </p:grpSpPr>
          <p:sp>
            <p:nvSpPr>
              <p:cNvPr id="22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0" name="Oval 97"/>
              <p:cNvSpPr>
                <a:spLocks noChangeArrowheads="1"/>
              </p:cNvSpPr>
              <p:nvPr/>
            </p:nvSpPr>
            <p:spPr bwMode="auto">
              <a:xfrm>
                <a:off x="5110163" y="1652588"/>
                <a:ext cx="74613" cy="76200"/>
              </a:xfrm>
              <a:prstGeom prst="ellipse">
                <a:avLst/>
              </a:pr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1" name="Group 179"/>
            <p:cNvGrpSpPr/>
            <p:nvPr/>
          </p:nvGrpSpPr>
          <p:grpSpPr>
            <a:xfrm>
              <a:off x="6923350" y="2855964"/>
              <a:ext cx="220321" cy="563870"/>
              <a:chOff x="5054600" y="1652588"/>
              <a:chExt cx="187325" cy="479424"/>
            </a:xfrm>
            <a:solidFill>
              <a:schemeClr val="accent4"/>
            </a:solidFill>
          </p:grpSpPr>
          <p:sp>
            <p:nvSpPr>
              <p:cNvPr id="22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8" name="Oval 97"/>
              <p:cNvSpPr>
                <a:spLocks noChangeArrowheads="1"/>
              </p:cNvSpPr>
              <p:nvPr/>
            </p:nvSpPr>
            <p:spPr bwMode="auto">
              <a:xfrm>
                <a:off x="5110163" y="1652588"/>
                <a:ext cx="74613" cy="76200"/>
              </a:xfrm>
              <a:prstGeom prst="ellipse">
                <a:avLst/>
              </a:pr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2" name="Group 179"/>
            <p:cNvGrpSpPr/>
            <p:nvPr/>
          </p:nvGrpSpPr>
          <p:grpSpPr>
            <a:xfrm>
              <a:off x="7171017" y="2855964"/>
              <a:ext cx="220321" cy="563870"/>
              <a:chOff x="5054600" y="1652588"/>
              <a:chExt cx="187325" cy="479424"/>
            </a:xfrm>
            <a:solidFill>
              <a:schemeClr val="bg1">
                <a:lumMod val="75000"/>
              </a:schemeClr>
            </a:solidFill>
          </p:grpSpPr>
          <p:sp>
            <p:nvSpPr>
              <p:cNvPr id="22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3" name="Group 179"/>
            <p:cNvGrpSpPr/>
            <p:nvPr/>
          </p:nvGrpSpPr>
          <p:grpSpPr>
            <a:xfrm>
              <a:off x="7418683" y="2855964"/>
              <a:ext cx="220321" cy="563870"/>
              <a:chOff x="5054600" y="1652588"/>
              <a:chExt cx="187325" cy="479424"/>
            </a:xfrm>
            <a:solidFill>
              <a:schemeClr val="bg1">
                <a:lumMod val="75000"/>
              </a:schemeClr>
            </a:solidFill>
          </p:grpSpPr>
          <p:sp>
            <p:nvSpPr>
              <p:cNvPr id="22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4" name="Group 179"/>
            <p:cNvGrpSpPr/>
            <p:nvPr/>
          </p:nvGrpSpPr>
          <p:grpSpPr>
            <a:xfrm>
              <a:off x="7666349" y="2855964"/>
              <a:ext cx="220321" cy="563870"/>
              <a:chOff x="5054600" y="1652588"/>
              <a:chExt cx="187325" cy="479424"/>
            </a:xfrm>
            <a:solidFill>
              <a:schemeClr val="bg1">
                <a:lumMod val="75000"/>
              </a:schemeClr>
            </a:solidFill>
          </p:grpSpPr>
          <p:sp>
            <p:nvSpPr>
              <p:cNvPr id="22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5" name="Group 179"/>
            <p:cNvGrpSpPr/>
            <p:nvPr/>
          </p:nvGrpSpPr>
          <p:grpSpPr>
            <a:xfrm>
              <a:off x="7914015" y="2855964"/>
              <a:ext cx="220321" cy="563870"/>
              <a:chOff x="5054600" y="1652588"/>
              <a:chExt cx="187325" cy="479424"/>
            </a:xfrm>
            <a:solidFill>
              <a:schemeClr val="bg1">
                <a:lumMod val="75000"/>
              </a:schemeClr>
            </a:solidFill>
          </p:grpSpPr>
          <p:sp>
            <p:nvSpPr>
              <p:cNvPr id="21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6" name="Group 179"/>
            <p:cNvGrpSpPr/>
            <p:nvPr/>
          </p:nvGrpSpPr>
          <p:grpSpPr>
            <a:xfrm>
              <a:off x="8161679" y="2855964"/>
              <a:ext cx="220321" cy="563870"/>
              <a:chOff x="5054600" y="1652588"/>
              <a:chExt cx="187325" cy="479424"/>
            </a:xfrm>
            <a:solidFill>
              <a:schemeClr val="bg1">
                <a:lumMod val="75000"/>
              </a:schemeClr>
            </a:solidFill>
          </p:grpSpPr>
          <p:sp>
            <p:nvSpPr>
              <p:cNvPr id="21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8"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37" name="TextBox 228"/>
          <p:cNvSpPr txBox="1"/>
          <p:nvPr/>
        </p:nvSpPr>
        <p:spPr>
          <a:xfrm>
            <a:off x="5511008" y="1811685"/>
            <a:ext cx="2508454" cy="315279"/>
          </a:xfrm>
          <a:prstGeom prst="rect">
            <a:avLst/>
          </a:prstGeom>
          <a:noFill/>
        </p:spPr>
        <p:txBody>
          <a:bodyPr wrap="square" lIns="0" tIns="0" rIns="0" bIns="0" rtlCol="0">
            <a:spAutoFit/>
          </a:bodyPr>
          <a:lstStyle/>
          <a:p>
            <a:pPr defTabSz="794075">
              <a:lnSpc>
                <a:spcPct val="120000"/>
              </a:lnSpc>
              <a:spcBef>
                <a:spcPct val="20000"/>
              </a:spcBef>
              <a:defRPr/>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238" name="TextBox 229"/>
          <p:cNvSpPr txBox="1"/>
          <p:nvPr/>
        </p:nvSpPr>
        <p:spPr>
          <a:xfrm>
            <a:off x="5001711" y="1562403"/>
            <a:ext cx="1339490" cy="183896"/>
          </a:xfrm>
          <a:prstGeom prst="rect">
            <a:avLst/>
          </a:prstGeom>
          <a:noFill/>
        </p:spPr>
        <p:txBody>
          <a:bodyPr wrap="square" lIns="0" tIns="0" rIns="0" bIns="0" rtlCol="0" anchor="t">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9" name="Rectangle 230"/>
          <p:cNvSpPr/>
          <p:nvPr/>
        </p:nvSpPr>
        <p:spPr>
          <a:xfrm>
            <a:off x="4986280" y="1804832"/>
            <a:ext cx="512961" cy="367665"/>
          </a:xfrm>
          <a:prstGeom prst="rect">
            <a:avLst/>
          </a:prstGeom>
        </p:spPr>
        <p:txBody>
          <a:bodyPr wrap="none" lIns="0" tIns="0" rIns="0" bIns="0">
            <a:spAutoFit/>
          </a:bodyPr>
          <a:lstStyle/>
          <a:p>
            <a:pPr>
              <a:lnSpc>
                <a:spcPct val="120000"/>
              </a:lnSpc>
            </a:pPr>
            <a:r>
              <a:rPr lang="en-US" sz="199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240" name="TextBox 231"/>
          <p:cNvSpPr txBox="1"/>
          <p:nvPr/>
        </p:nvSpPr>
        <p:spPr>
          <a:xfrm>
            <a:off x="4986279" y="2343960"/>
            <a:ext cx="3033183" cy="420371"/>
          </a:xfrm>
          <a:prstGeom prst="rect">
            <a:avLst/>
          </a:prstGeom>
          <a:noFill/>
        </p:spPr>
        <p:txBody>
          <a:bodyPr wrap="square" lIns="0" tIns="0" rIns="0" bIns="0" rtlCol="0">
            <a:spAutoFit/>
          </a:bodyPr>
          <a:lstStyle/>
          <a:p>
            <a:pPr defTabSz="794075">
              <a:lnSpc>
                <a:spcPct val="120000"/>
              </a:lnSpc>
              <a:spcBef>
                <a:spcPct val="20000"/>
              </a:spcBef>
              <a:defRPr/>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Tree>
    <p:extLst>
      <p:ext uri="{BB962C8B-B14F-4D97-AF65-F5344CB8AC3E}">
        <p14:creationId xmlns:p14="http://schemas.microsoft.com/office/powerpoint/2010/main" val="12998453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ppt_x"/>
                                          </p:val>
                                        </p:tav>
                                        <p:tav tm="100000">
                                          <p:val>
                                            <p:strVal val="#ppt_x"/>
                                          </p:val>
                                        </p:tav>
                                      </p:tavLst>
                                    </p:anim>
                                    <p:anim calcmode="lin" valueType="num">
                                      <p:cBhvr additive="base">
                                        <p:cTn id="12" dur="500" fill="hold"/>
                                        <p:tgtEl>
                                          <p:spTgt spid="16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down)">
                                      <p:cBhvr>
                                        <p:cTn id="21" dur="500"/>
                                        <p:tgtEl>
                                          <p:spTgt spid="65"/>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161"/>
                                        </p:tgtEl>
                                        <p:attrNameLst>
                                          <p:attrName>style.visibility</p:attrName>
                                        </p:attrNameLst>
                                      </p:cBhvr>
                                      <p:to>
                                        <p:strVal val="visible"/>
                                      </p:to>
                                    </p:set>
                                    <p:anim calcmode="lin" valueType="num">
                                      <p:cBhvr additive="base">
                                        <p:cTn id="25" dur="500" fill="hold"/>
                                        <p:tgtEl>
                                          <p:spTgt spid="161"/>
                                        </p:tgtEl>
                                        <p:attrNameLst>
                                          <p:attrName>ppt_x</p:attrName>
                                        </p:attrNameLst>
                                      </p:cBhvr>
                                      <p:tavLst>
                                        <p:tav tm="0">
                                          <p:val>
                                            <p:strVal val="#ppt_x"/>
                                          </p:val>
                                        </p:tav>
                                        <p:tav tm="100000">
                                          <p:val>
                                            <p:strVal val="#ppt_x"/>
                                          </p:val>
                                        </p:tav>
                                      </p:tavLst>
                                    </p:anim>
                                    <p:anim calcmode="lin" valueType="num">
                                      <p:cBhvr additive="base">
                                        <p:cTn id="26" dur="500" fill="hold"/>
                                        <p:tgtEl>
                                          <p:spTgt spid="16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1" accel="50000" decel="5000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down)">
                                      <p:cBhvr>
                                        <p:cTn id="35" dur="500"/>
                                        <p:tgtEl>
                                          <p:spTgt spid="73"/>
                                        </p:tgtEl>
                                      </p:cBhvr>
                                    </p:animEffect>
                                  </p:childTnLst>
                                </p:cTn>
                              </p:par>
                            </p:childTnLst>
                          </p:cTn>
                        </p:par>
                        <p:par>
                          <p:cTn id="36" fill="hold">
                            <p:stCondLst>
                              <p:cond delay="350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164"/>
                                        </p:tgtEl>
                                        <p:attrNameLst>
                                          <p:attrName>style.visibility</p:attrName>
                                        </p:attrNameLst>
                                      </p:cBhvr>
                                      <p:to>
                                        <p:strVal val="visible"/>
                                      </p:to>
                                    </p:set>
                                    <p:anim calcmode="lin" valueType="num">
                                      <p:cBhvr additive="base">
                                        <p:cTn id="39" dur="500" fill="hold"/>
                                        <p:tgtEl>
                                          <p:spTgt spid="164"/>
                                        </p:tgtEl>
                                        <p:attrNameLst>
                                          <p:attrName>ppt_x</p:attrName>
                                        </p:attrNameLst>
                                      </p:cBhvr>
                                      <p:tavLst>
                                        <p:tav tm="0">
                                          <p:val>
                                            <p:strVal val="#ppt_x"/>
                                          </p:val>
                                        </p:tav>
                                        <p:tav tm="100000">
                                          <p:val>
                                            <p:strVal val="#ppt_x"/>
                                          </p:val>
                                        </p:tav>
                                      </p:tavLst>
                                    </p:anim>
                                    <p:anim calcmode="lin" valueType="num">
                                      <p:cBhvr additive="base">
                                        <p:cTn id="40" dur="500" fill="hold"/>
                                        <p:tgtEl>
                                          <p:spTgt spid="16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1" accel="50000" decel="5000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0-#ppt_h/2"/>
                                          </p:val>
                                        </p:tav>
                                        <p:tav tm="100000">
                                          <p:val>
                                            <p:strVal val="#ppt_y"/>
                                          </p:val>
                                        </p:tav>
                                      </p:tavLst>
                                    </p:anim>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down)">
                                      <p:cBhvr>
                                        <p:cTn id="49" dur="500"/>
                                        <p:tgtEl>
                                          <p:spTgt spid="77"/>
                                        </p:tgtEl>
                                      </p:cBhvr>
                                    </p:animEffect>
                                  </p:childTnLst>
                                </p:cTn>
                              </p:par>
                            </p:childTnLst>
                          </p:cTn>
                        </p:par>
                        <p:par>
                          <p:cTn id="50" fill="hold">
                            <p:stCondLst>
                              <p:cond delay="50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162"/>
                                        </p:tgtEl>
                                        <p:attrNameLst>
                                          <p:attrName>style.visibility</p:attrName>
                                        </p:attrNameLst>
                                      </p:cBhvr>
                                      <p:to>
                                        <p:strVal val="visible"/>
                                      </p:to>
                                    </p:set>
                                    <p:anim calcmode="lin" valueType="num">
                                      <p:cBhvr additive="base">
                                        <p:cTn id="53" dur="500" fill="hold"/>
                                        <p:tgtEl>
                                          <p:spTgt spid="162"/>
                                        </p:tgtEl>
                                        <p:attrNameLst>
                                          <p:attrName>ppt_x</p:attrName>
                                        </p:attrNameLst>
                                      </p:cBhvr>
                                      <p:tavLst>
                                        <p:tav tm="0">
                                          <p:val>
                                            <p:strVal val="#ppt_x"/>
                                          </p:val>
                                        </p:tav>
                                        <p:tav tm="100000">
                                          <p:val>
                                            <p:strVal val="#ppt_x"/>
                                          </p:val>
                                        </p:tav>
                                      </p:tavLst>
                                    </p:anim>
                                    <p:anim calcmode="lin" valueType="num">
                                      <p:cBhvr additive="base">
                                        <p:cTn id="54" dur="500" fill="hold"/>
                                        <p:tgtEl>
                                          <p:spTgt spid="162"/>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1" accel="50000" decel="50000"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 calcmode="lin" valueType="num">
                                      <p:cBhvr additive="base">
                                        <p:cTn id="58" dur="500" fill="hold"/>
                                        <p:tgtEl>
                                          <p:spTgt spid="166"/>
                                        </p:tgtEl>
                                        <p:attrNameLst>
                                          <p:attrName>ppt_x</p:attrName>
                                        </p:attrNameLst>
                                      </p:cBhvr>
                                      <p:tavLst>
                                        <p:tav tm="0">
                                          <p:val>
                                            <p:strVal val="#ppt_x"/>
                                          </p:val>
                                        </p:tav>
                                        <p:tav tm="100000">
                                          <p:val>
                                            <p:strVal val="#ppt_x"/>
                                          </p:val>
                                        </p:tav>
                                      </p:tavLst>
                                    </p:anim>
                                    <p:anim calcmode="lin" valueType="num">
                                      <p:cBhvr additive="base">
                                        <p:cTn id="59" dur="500" fill="hold"/>
                                        <p:tgtEl>
                                          <p:spTgt spid="166"/>
                                        </p:tgtEl>
                                        <p:attrNameLst>
                                          <p:attrName>ppt_y</p:attrName>
                                        </p:attrNameLst>
                                      </p:cBhvr>
                                      <p:tavLst>
                                        <p:tav tm="0">
                                          <p:val>
                                            <p:strVal val="0-#ppt_h/2"/>
                                          </p:val>
                                        </p:tav>
                                        <p:tav tm="100000">
                                          <p:val>
                                            <p:strVal val="#ppt_y"/>
                                          </p:val>
                                        </p:tav>
                                      </p:tavLst>
                                    </p:anim>
                                  </p:childTnLst>
                                </p:cTn>
                              </p:par>
                            </p:childTnLst>
                          </p:cTn>
                        </p:par>
                        <p:par>
                          <p:cTn id="60" fill="hold">
                            <p:stCondLst>
                              <p:cond delay="6000"/>
                            </p:stCondLst>
                            <p:childTnLst>
                              <p:par>
                                <p:cTn id="61" presetID="22" presetClass="entr" presetSubtype="4"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wipe(down)">
                                      <p:cBhvr>
                                        <p:cTn id="63" dur="500"/>
                                        <p:tgtEl>
                                          <p:spTgt spid="173"/>
                                        </p:tgtEl>
                                      </p:cBhvr>
                                    </p:animEffect>
                                  </p:childTnLst>
                                </p:cTn>
                              </p:par>
                            </p:childTnLst>
                          </p:cTn>
                        </p:par>
                        <p:par>
                          <p:cTn id="64" fill="hold">
                            <p:stCondLst>
                              <p:cond delay="6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65"/>
                                        </p:tgtEl>
                                        <p:attrNameLst>
                                          <p:attrName>style.visibility</p:attrName>
                                        </p:attrNameLst>
                                      </p:cBhvr>
                                      <p:to>
                                        <p:strVal val="visible"/>
                                      </p:to>
                                    </p:set>
                                    <p:anim calcmode="lin" valueType="num">
                                      <p:cBhvr additive="base">
                                        <p:cTn id="67" dur="500" fill="hold"/>
                                        <p:tgtEl>
                                          <p:spTgt spid="165"/>
                                        </p:tgtEl>
                                        <p:attrNameLst>
                                          <p:attrName>ppt_x</p:attrName>
                                        </p:attrNameLst>
                                      </p:cBhvr>
                                      <p:tavLst>
                                        <p:tav tm="0">
                                          <p:val>
                                            <p:strVal val="#ppt_x"/>
                                          </p:val>
                                        </p:tav>
                                        <p:tav tm="100000">
                                          <p:val>
                                            <p:strVal val="#ppt_x"/>
                                          </p:val>
                                        </p:tav>
                                      </p:tavLst>
                                    </p:anim>
                                    <p:anim calcmode="lin" valueType="num">
                                      <p:cBhvr additive="base">
                                        <p:cTn id="68" dur="500" fill="hold"/>
                                        <p:tgtEl>
                                          <p:spTgt spid="165"/>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 presetClass="entr" presetSubtype="1" accel="50000" decel="50000" fill="hold" nodeType="afterEffect">
                                  <p:stCondLst>
                                    <p:cond delay="0"/>
                                  </p:stCondLst>
                                  <p:childTnLst>
                                    <p:set>
                                      <p:cBhvr>
                                        <p:cTn id="71" dur="1" fill="hold">
                                          <p:stCondLst>
                                            <p:cond delay="0"/>
                                          </p:stCondLst>
                                        </p:cTn>
                                        <p:tgtEl>
                                          <p:spTgt spid="170"/>
                                        </p:tgtEl>
                                        <p:attrNameLst>
                                          <p:attrName>style.visibility</p:attrName>
                                        </p:attrNameLst>
                                      </p:cBhvr>
                                      <p:to>
                                        <p:strVal val="visible"/>
                                      </p:to>
                                    </p:set>
                                    <p:anim calcmode="lin" valueType="num">
                                      <p:cBhvr additive="base">
                                        <p:cTn id="72" dur="500" fill="hold"/>
                                        <p:tgtEl>
                                          <p:spTgt spid="170"/>
                                        </p:tgtEl>
                                        <p:attrNameLst>
                                          <p:attrName>ppt_x</p:attrName>
                                        </p:attrNameLst>
                                      </p:cBhvr>
                                      <p:tavLst>
                                        <p:tav tm="0">
                                          <p:val>
                                            <p:strVal val="#ppt_x"/>
                                          </p:val>
                                        </p:tav>
                                        <p:tav tm="100000">
                                          <p:val>
                                            <p:strVal val="#ppt_x"/>
                                          </p:val>
                                        </p:tav>
                                      </p:tavLst>
                                    </p:anim>
                                    <p:anim calcmode="lin" valueType="num">
                                      <p:cBhvr additive="base">
                                        <p:cTn id="73" dur="500" fill="hold"/>
                                        <p:tgtEl>
                                          <p:spTgt spid="170"/>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4" fill="hold" grpId="0" nodeType="afterEffect">
                                  <p:stCondLst>
                                    <p:cond delay="0"/>
                                  </p:stCondLst>
                                  <p:childTnLst>
                                    <p:set>
                                      <p:cBhvr>
                                        <p:cTn id="76" dur="1" fill="hold">
                                          <p:stCondLst>
                                            <p:cond delay="0"/>
                                          </p:stCondLst>
                                        </p:cTn>
                                        <p:tgtEl>
                                          <p:spTgt spid="174"/>
                                        </p:tgtEl>
                                        <p:attrNameLst>
                                          <p:attrName>style.visibility</p:attrName>
                                        </p:attrNameLst>
                                      </p:cBhvr>
                                      <p:to>
                                        <p:strVal val="visible"/>
                                      </p:to>
                                    </p:set>
                                    <p:animEffect transition="in" filter="wipe(down)">
                                      <p:cBhvr>
                                        <p:cTn id="77" dur="500"/>
                                        <p:tgtEl>
                                          <p:spTgt spid="174"/>
                                        </p:tgtEl>
                                      </p:cBhvr>
                                    </p:animEffect>
                                  </p:childTnLst>
                                </p:cTn>
                              </p:par>
                            </p:childTnLst>
                          </p:cTn>
                        </p:par>
                        <p:par>
                          <p:cTn id="78" fill="hold">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238"/>
                                        </p:tgtEl>
                                        <p:attrNameLst>
                                          <p:attrName>style.visibility</p:attrName>
                                        </p:attrNameLst>
                                      </p:cBhvr>
                                      <p:to>
                                        <p:strVal val="visible"/>
                                      </p:to>
                                    </p:set>
                                    <p:animEffect transition="in" filter="wipe(left)">
                                      <p:cBhvr>
                                        <p:cTn id="81" dur="500"/>
                                        <p:tgtEl>
                                          <p:spTgt spid="238"/>
                                        </p:tgtEl>
                                      </p:cBhvr>
                                    </p:animEffect>
                                  </p:childTnLst>
                                </p:cTn>
                              </p:par>
                            </p:childTnLst>
                          </p:cTn>
                        </p:par>
                        <p:par>
                          <p:cTn id="82" fill="hold">
                            <p:stCondLst>
                              <p:cond delay="8500"/>
                            </p:stCondLst>
                            <p:childTnLst>
                              <p:par>
                                <p:cTn id="83" presetID="22" presetClass="entr" presetSubtype="4" fill="hold" grpId="0" nodeType="afterEffect">
                                  <p:stCondLst>
                                    <p:cond delay="0"/>
                                  </p:stCondLst>
                                  <p:childTnLst>
                                    <p:set>
                                      <p:cBhvr>
                                        <p:cTn id="84" dur="1" fill="hold">
                                          <p:stCondLst>
                                            <p:cond delay="0"/>
                                          </p:stCondLst>
                                        </p:cTn>
                                        <p:tgtEl>
                                          <p:spTgt spid="239"/>
                                        </p:tgtEl>
                                        <p:attrNameLst>
                                          <p:attrName>style.visibility</p:attrName>
                                        </p:attrNameLst>
                                      </p:cBhvr>
                                      <p:to>
                                        <p:strVal val="visible"/>
                                      </p:to>
                                    </p:set>
                                    <p:animEffect transition="in" filter="wipe(down)">
                                      <p:cBhvr>
                                        <p:cTn id="85" dur="500"/>
                                        <p:tgtEl>
                                          <p:spTgt spid="239"/>
                                        </p:tgtEl>
                                      </p:cBhvr>
                                    </p:animEffect>
                                  </p:childTnLst>
                                </p:cTn>
                              </p:par>
                            </p:childTnLst>
                          </p:cTn>
                        </p:par>
                        <p:par>
                          <p:cTn id="86" fill="hold">
                            <p:stCondLst>
                              <p:cond delay="9000"/>
                            </p:stCondLst>
                            <p:childTnLst>
                              <p:par>
                                <p:cTn id="87" presetID="22" presetClass="entr" presetSubtype="8" fill="hold" grpId="0" nodeType="afterEffect">
                                  <p:stCondLst>
                                    <p:cond delay="0"/>
                                  </p:stCondLst>
                                  <p:childTnLst>
                                    <p:set>
                                      <p:cBhvr>
                                        <p:cTn id="88" dur="1" fill="hold">
                                          <p:stCondLst>
                                            <p:cond delay="0"/>
                                          </p:stCondLst>
                                        </p:cTn>
                                        <p:tgtEl>
                                          <p:spTgt spid="237"/>
                                        </p:tgtEl>
                                        <p:attrNameLst>
                                          <p:attrName>style.visibility</p:attrName>
                                        </p:attrNameLst>
                                      </p:cBhvr>
                                      <p:to>
                                        <p:strVal val="visible"/>
                                      </p:to>
                                    </p:set>
                                    <p:animEffect transition="in" filter="wipe(left)">
                                      <p:cBhvr>
                                        <p:cTn id="89" dur="500"/>
                                        <p:tgtEl>
                                          <p:spTgt spid="237"/>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240"/>
                                        </p:tgtEl>
                                        <p:attrNameLst>
                                          <p:attrName>style.visibility</p:attrName>
                                        </p:attrNameLst>
                                      </p:cBhvr>
                                      <p:to>
                                        <p:strVal val="visible"/>
                                      </p:to>
                                    </p:set>
                                    <p:animEffect transition="in" filter="wipe(left)">
                                      <p:cBhvr>
                                        <p:cTn id="93" dur="500"/>
                                        <p:tgtEl>
                                          <p:spTgt spid="240"/>
                                        </p:tgtEl>
                                      </p:cBhvr>
                                    </p:animEffect>
                                  </p:childTnLst>
                                </p:cTn>
                              </p:par>
                            </p:childTnLst>
                          </p:cTn>
                        </p:par>
                        <p:par>
                          <p:cTn id="94" fill="hold">
                            <p:stCondLst>
                              <p:cond delay="10000"/>
                            </p:stCondLst>
                            <p:childTnLst>
                              <p:par>
                                <p:cTn id="95" presetID="22" presetClass="entr" presetSubtype="4" fill="hold" nodeType="afterEffect">
                                  <p:stCondLst>
                                    <p:cond delay="0"/>
                                  </p:stCondLst>
                                  <p:childTnLst>
                                    <p:set>
                                      <p:cBhvr>
                                        <p:cTn id="96" dur="1" fill="hold">
                                          <p:stCondLst>
                                            <p:cond delay="0"/>
                                          </p:stCondLst>
                                        </p:cTn>
                                        <p:tgtEl>
                                          <p:spTgt spid="206"/>
                                        </p:tgtEl>
                                        <p:attrNameLst>
                                          <p:attrName>style.visibility</p:attrName>
                                        </p:attrNameLst>
                                      </p:cBhvr>
                                      <p:to>
                                        <p:strVal val="visible"/>
                                      </p:to>
                                    </p:set>
                                    <p:animEffect transition="in" filter="wipe(down)">
                                      <p:cBhvr>
                                        <p:cTn id="97" dur="500"/>
                                        <p:tgtEl>
                                          <p:spTgt spid="206"/>
                                        </p:tgtEl>
                                      </p:cBhvr>
                                    </p:animEffect>
                                  </p:childTnLst>
                                </p:cTn>
                              </p:par>
                            </p:childTnLst>
                          </p:cTn>
                        </p:par>
                        <p:par>
                          <p:cTn id="98" fill="hold">
                            <p:stCondLst>
                              <p:cond delay="10500"/>
                            </p:stCondLst>
                            <p:childTnLst>
                              <p:par>
                                <p:cTn id="99" presetID="22" presetClass="entr" presetSubtype="4"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Effect transition="in" filter="wipe(down)">
                                      <p:cBhvr>
                                        <p:cTn id="101" dur="500"/>
                                        <p:tgtEl>
                                          <p:spTgt spid="169"/>
                                        </p:tgtEl>
                                      </p:cBhvr>
                                    </p:animEffect>
                                  </p:childTnLst>
                                </p:cTn>
                              </p:par>
                            </p:childTnLst>
                          </p:cTn>
                        </p:par>
                        <p:par>
                          <p:cTn id="102" fill="hold">
                            <p:stCondLst>
                              <p:cond delay="11000"/>
                            </p:stCondLst>
                            <p:childTnLst>
                              <p:par>
                                <p:cTn id="103" presetID="22" presetClass="entr" presetSubtype="4" fill="hold" nodeType="afterEffect">
                                  <p:stCondLst>
                                    <p:cond delay="0"/>
                                  </p:stCondLst>
                                  <p:childTnLst>
                                    <p:set>
                                      <p:cBhvr>
                                        <p:cTn id="104" dur="1" fill="hold">
                                          <p:stCondLst>
                                            <p:cond delay="0"/>
                                          </p:stCondLst>
                                        </p:cTn>
                                        <p:tgtEl>
                                          <p:spTgt spid="175"/>
                                        </p:tgtEl>
                                        <p:attrNameLst>
                                          <p:attrName>style.visibility</p:attrName>
                                        </p:attrNameLst>
                                      </p:cBhvr>
                                      <p:to>
                                        <p:strVal val="visible"/>
                                      </p:to>
                                    </p:set>
                                    <p:animEffect transition="in" filter="wipe(down)">
                                      <p:cBhvr>
                                        <p:cTn id="105" dur="500"/>
                                        <p:tgtEl>
                                          <p:spTgt spid="175"/>
                                        </p:tgtEl>
                                      </p:cBhvr>
                                    </p:animEffect>
                                  </p:childTnLst>
                                </p:cTn>
                              </p:par>
                            </p:childTnLst>
                          </p:cTn>
                        </p:par>
                        <p:par>
                          <p:cTn id="106" fill="hold">
                            <p:stCondLst>
                              <p:cond delay="11500"/>
                            </p:stCondLst>
                            <p:childTnLst>
                              <p:par>
                                <p:cTn id="107" presetID="22" presetClass="entr" presetSubtype="4"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wipe(down)">
                                      <p:cBhvr>
                                        <p:cTn id="10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3" grpId="0"/>
      <p:bldP spid="77" grpId="0"/>
      <p:bldP spid="161" grpId="0" animBg="1"/>
      <p:bldP spid="162" grpId="0" animBg="1"/>
      <p:bldP spid="163" grpId="0" animBg="1"/>
      <p:bldP spid="164" grpId="0" animBg="1"/>
      <p:bldP spid="165" grpId="0" animBg="1"/>
      <p:bldP spid="173" grpId="0"/>
      <p:bldP spid="174" grpId="0"/>
      <p:bldP spid="157" grpId="0"/>
      <p:bldP spid="169" grpId="0"/>
      <p:bldP spid="237" grpId="0"/>
      <p:bldP spid="238" grpId="0"/>
      <p:bldP spid="239" grpId="0"/>
      <p:bldP spid="2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7B75112F-88D0-45C2-92F6-05CA5E1EC2D4}"/>
              </a:ext>
            </a:extLst>
          </p:cNvPr>
          <p:cNvGrpSpPr/>
          <p:nvPr/>
        </p:nvGrpSpPr>
        <p:grpSpPr>
          <a:xfrm>
            <a:off x="889354" y="1200150"/>
            <a:ext cx="7637752" cy="1949612"/>
            <a:chOff x="1185805" y="1600200"/>
            <a:chExt cx="10183669" cy="2599482"/>
          </a:xfrm>
        </p:grpSpPr>
        <p:sp>
          <p:nvSpPr>
            <p:cNvPr id="3" name="Rectangle 4">
              <a:extLst>
                <a:ext uri="{FF2B5EF4-FFF2-40B4-BE49-F238E27FC236}">
                  <a16:creationId xmlns:a16="http://schemas.microsoft.com/office/drawing/2014/main" xmlns="" id="{014FF784-D551-497B-BD17-20D8969C7CEE}"/>
                </a:ext>
              </a:extLst>
            </p:cNvPr>
            <p:cNvSpPr/>
            <p:nvPr/>
          </p:nvSpPr>
          <p:spPr>
            <a:xfrm>
              <a:off x="1185805" y="2090418"/>
              <a:ext cx="8299813" cy="161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Isosceles Triangle 5">
              <a:extLst>
                <a:ext uri="{FF2B5EF4-FFF2-40B4-BE49-F238E27FC236}">
                  <a16:creationId xmlns:a16="http://schemas.microsoft.com/office/drawing/2014/main" xmlns="" id="{9E2EE9E6-80C7-4006-9D38-0B03DCBEB6BC}"/>
                </a:ext>
              </a:extLst>
            </p:cNvPr>
            <p:cNvSpPr/>
            <p:nvPr/>
          </p:nvSpPr>
          <p:spPr>
            <a:xfrm rot="5400000">
              <a:off x="9159244" y="1989451"/>
              <a:ext cx="2599482" cy="182097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组合 17">
            <a:extLst>
              <a:ext uri="{FF2B5EF4-FFF2-40B4-BE49-F238E27FC236}">
                <a16:creationId xmlns:a16="http://schemas.microsoft.com/office/drawing/2014/main" xmlns="" id="{0905D3BA-5305-4D11-BA1D-0FD7B6ED6B4A}"/>
              </a:ext>
            </a:extLst>
          </p:cNvPr>
          <p:cNvGrpSpPr/>
          <p:nvPr/>
        </p:nvGrpSpPr>
        <p:grpSpPr>
          <a:xfrm>
            <a:off x="6169699" y="1926468"/>
            <a:ext cx="1674542" cy="496979"/>
            <a:chOff x="8226265" y="2568624"/>
            <a:chExt cx="2232722" cy="662638"/>
          </a:xfrm>
        </p:grpSpPr>
        <p:sp>
          <p:nvSpPr>
            <p:cNvPr id="7" name="Rectangle 10">
              <a:extLst>
                <a:ext uri="{FF2B5EF4-FFF2-40B4-BE49-F238E27FC236}">
                  <a16:creationId xmlns:a16="http://schemas.microsoft.com/office/drawing/2014/main" xmlns="" id="{B2127D1D-B065-41A9-999F-7BBD6BE8D55E}"/>
                </a:ext>
              </a:extLst>
            </p:cNvPr>
            <p:cNvSpPr/>
            <p:nvPr/>
          </p:nvSpPr>
          <p:spPr>
            <a:xfrm>
              <a:off x="8226265" y="2568624"/>
              <a:ext cx="2232722" cy="6626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18">
              <a:extLst>
                <a:ext uri="{FF2B5EF4-FFF2-40B4-BE49-F238E27FC236}">
                  <a16:creationId xmlns:a16="http://schemas.microsoft.com/office/drawing/2014/main" xmlns="" id="{FBB36B71-DE7F-4840-9161-B8855726E4D2}"/>
                </a:ext>
              </a:extLst>
            </p:cNvPr>
            <p:cNvSpPr txBox="1"/>
            <p:nvPr/>
          </p:nvSpPr>
          <p:spPr>
            <a:xfrm>
              <a:off x="8784642" y="2772529"/>
              <a:ext cx="1443130" cy="368134"/>
            </a:xfrm>
            <a:prstGeom prst="rect">
              <a:avLst/>
            </a:prstGeom>
            <a:noFill/>
          </p:spPr>
          <p:txBody>
            <a:bodyPr wrap="none" rtlCol="0">
              <a:spAutoFit/>
            </a:bodyPr>
            <a:lstStyle/>
            <a:p>
              <a:pPr>
                <a:lnSpc>
                  <a:spcPct val="120000"/>
                </a:lnSpc>
              </a:pPr>
              <a:r>
                <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9">
              <a:extLst>
                <a:ext uri="{FF2B5EF4-FFF2-40B4-BE49-F238E27FC236}">
                  <a16:creationId xmlns:a16="http://schemas.microsoft.com/office/drawing/2014/main" xmlns="" id="{B47E121A-78D8-400D-AC3D-9D06967B6001}"/>
                </a:ext>
              </a:extLst>
            </p:cNvPr>
            <p:cNvSpPr>
              <a:spLocks noEditPoints="1"/>
            </p:cNvSpPr>
            <p:nvPr/>
          </p:nvSpPr>
          <p:spPr bwMode="auto">
            <a:xfrm>
              <a:off x="8419429" y="2732563"/>
              <a:ext cx="297558" cy="336524"/>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68573" tIns="34287" rIns="68573"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56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a:extLst>
              <a:ext uri="{FF2B5EF4-FFF2-40B4-BE49-F238E27FC236}">
                <a16:creationId xmlns:a16="http://schemas.microsoft.com/office/drawing/2014/main" xmlns="" id="{028F4A8F-BC38-4873-9E93-47EDBD31C7BA}"/>
              </a:ext>
            </a:extLst>
          </p:cNvPr>
          <p:cNvGrpSpPr/>
          <p:nvPr/>
        </p:nvGrpSpPr>
        <p:grpSpPr>
          <a:xfrm>
            <a:off x="985308" y="1926466"/>
            <a:ext cx="1674542" cy="496979"/>
            <a:chOff x="1313743" y="2568622"/>
            <a:chExt cx="2232723" cy="662638"/>
          </a:xfrm>
        </p:grpSpPr>
        <p:sp>
          <p:nvSpPr>
            <p:cNvPr id="11" name="Rectangle 7">
              <a:extLst>
                <a:ext uri="{FF2B5EF4-FFF2-40B4-BE49-F238E27FC236}">
                  <a16:creationId xmlns:a16="http://schemas.microsoft.com/office/drawing/2014/main" xmlns="" id="{ADF14D3D-E440-4363-90CA-1F85208C6242}"/>
                </a:ext>
              </a:extLst>
            </p:cNvPr>
            <p:cNvSpPr/>
            <p:nvPr/>
          </p:nvSpPr>
          <p:spPr>
            <a:xfrm>
              <a:off x="1313743" y="2568622"/>
              <a:ext cx="2232723" cy="662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5">
              <a:extLst>
                <a:ext uri="{FF2B5EF4-FFF2-40B4-BE49-F238E27FC236}">
                  <a16:creationId xmlns:a16="http://schemas.microsoft.com/office/drawing/2014/main" xmlns="" id="{83E31674-E496-46DE-9743-C8911FC289D5}"/>
                </a:ext>
              </a:extLst>
            </p:cNvPr>
            <p:cNvSpPr txBox="1"/>
            <p:nvPr/>
          </p:nvSpPr>
          <p:spPr>
            <a:xfrm>
              <a:off x="1805679" y="2772527"/>
              <a:ext cx="1443131" cy="368134"/>
            </a:xfrm>
            <a:prstGeom prst="rect">
              <a:avLst/>
            </a:prstGeom>
            <a:noFill/>
          </p:spPr>
          <p:txBody>
            <a:bodyPr wrap="none" rtlCol="0">
              <a:spAutoFit/>
            </a:bodyPr>
            <a:lstStyle/>
            <a:p>
              <a:pPr>
                <a:lnSpc>
                  <a:spcPct val="120000"/>
                </a:lnSpc>
              </a:pPr>
              <a:r>
                <a:rPr lang="zh-CN" altLang="en-US"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0">
              <a:extLst>
                <a:ext uri="{FF2B5EF4-FFF2-40B4-BE49-F238E27FC236}">
                  <a16:creationId xmlns:a16="http://schemas.microsoft.com/office/drawing/2014/main" xmlns="" id="{D642E3C1-AD33-40B3-B07F-F3775BE24D5B}"/>
                </a:ext>
              </a:extLst>
            </p:cNvPr>
            <p:cNvSpPr>
              <a:spLocks noEditPoints="1"/>
            </p:cNvSpPr>
            <p:nvPr/>
          </p:nvSpPr>
          <p:spPr bwMode="auto">
            <a:xfrm>
              <a:off x="1516398" y="2697141"/>
              <a:ext cx="256820" cy="40560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68573" tIns="34287" rIns="68573"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56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9">
            <a:extLst>
              <a:ext uri="{FF2B5EF4-FFF2-40B4-BE49-F238E27FC236}">
                <a16:creationId xmlns:a16="http://schemas.microsoft.com/office/drawing/2014/main" xmlns="" id="{4593C383-2A9C-4F9E-B79F-9D9894929883}"/>
              </a:ext>
            </a:extLst>
          </p:cNvPr>
          <p:cNvGrpSpPr/>
          <p:nvPr/>
        </p:nvGrpSpPr>
        <p:grpSpPr>
          <a:xfrm>
            <a:off x="2713437" y="1926468"/>
            <a:ext cx="1674542" cy="496979"/>
            <a:chOff x="3617916" y="2568624"/>
            <a:chExt cx="2232722" cy="662638"/>
          </a:xfrm>
        </p:grpSpPr>
        <p:sp>
          <p:nvSpPr>
            <p:cNvPr id="15" name="Rectangle 8">
              <a:extLst>
                <a:ext uri="{FF2B5EF4-FFF2-40B4-BE49-F238E27FC236}">
                  <a16:creationId xmlns:a16="http://schemas.microsoft.com/office/drawing/2014/main" xmlns="" id="{95023AA0-2741-4B28-BA6F-D01995B8074A}"/>
                </a:ext>
              </a:extLst>
            </p:cNvPr>
            <p:cNvSpPr/>
            <p:nvPr/>
          </p:nvSpPr>
          <p:spPr>
            <a:xfrm>
              <a:off x="3617916" y="2568624"/>
              <a:ext cx="2232722" cy="6626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6">
              <a:extLst>
                <a:ext uri="{FF2B5EF4-FFF2-40B4-BE49-F238E27FC236}">
                  <a16:creationId xmlns:a16="http://schemas.microsoft.com/office/drawing/2014/main" xmlns="" id="{23253DE2-14B0-41E2-B543-1C3B1A897BE8}"/>
                </a:ext>
              </a:extLst>
            </p:cNvPr>
            <p:cNvSpPr txBox="1"/>
            <p:nvPr/>
          </p:nvSpPr>
          <p:spPr>
            <a:xfrm>
              <a:off x="4254896" y="2798206"/>
              <a:ext cx="1443130" cy="368134"/>
            </a:xfrm>
            <a:prstGeom prst="rect">
              <a:avLst/>
            </a:prstGeom>
            <a:noFill/>
          </p:spPr>
          <p:txBody>
            <a:bodyPr wrap="none" rtlCol="0">
              <a:spAutoFit/>
            </a:bodyPr>
            <a:lstStyle/>
            <a:p>
              <a:pPr>
                <a:lnSpc>
                  <a:spcPct val="120000"/>
                </a:lnSpc>
              </a:pPr>
              <a:r>
                <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1">
              <a:extLst>
                <a:ext uri="{FF2B5EF4-FFF2-40B4-BE49-F238E27FC236}">
                  <a16:creationId xmlns:a16="http://schemas.microsoft.com/office/drawing/2014/main" xmlns="" id="{37BC2C5D-E716-4F2D-B517-610F4CA2A1B9}"/>
                </a:ext>
              </a:extLst>
            </p:cNvPr>
            <p:cNvSpPr>
              <a:spLocks noEditPoints="1"/>
            </p:cNvSpPr>
            <p:nvPr/>
          </p:nvSpPr>
          <p:spPr bwMode="auto">
            <a:xfrm>
              <a:off x="3779426" y="2756477"/>
              <a:ext cx="444565" cy="28693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68573" tIns="34287" rIns="68573"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56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a:extLst>
              <a:ext uri="{FF2B5EF4-FFF2-40B4-BE49-F238E27FC236}">
                <a16:creationId xmlns:a16="http://schemas.microsoft.com/office/drawing/2014/main" xmlns="" id="{80003DBB-B1CF-4E5F-9B88-C00BD4A90A89}"/>
              </a:ext>
            </a:extLst>
          </p:cNvPr>
          <p:cNvGrpSpPr/>
          <p:nvPr/>
        </p:nvGrpSpPr>
        <p:grpSpPr>
          <a:xfrm>
            <a:off x="4441570" y="1926468"/>
            <a:ext cx="1674542" cy="496979"/>
            <a:chOff x="5922093" y="2568624"/>
            <a:chExt cx="2232723" cy="662638"/>
          </a:xfrm>
        </p:grpSpPr>
        <p:sp>
          <p:nvSpPr>
            <p:cNvPr id="19" name="Rectangle 9">
              <a:extLst>
                <a:ext uri="{FF2B5EF4-FFF2-40B4-BE49-F238E27FC236}">
                  <a16:creationId xmlns:a16="http://schemas.microsoft.com/office/drawing/2014/main" xmlns="" id="{ACFF5E9C-BEED-4A78-891F-ABBE511B2194}"/>
                </a:ext>
              </a:extLst>
            </p:cNvPr>
            <p:cNvSpPr/>
            <p:nvPr/>
          </p:nvSpPr>
          <p:spPr>
            <a:xfrm>
              <a:off x="5922093" y="2568624"/>
              <a:ext cx="2232723" cy="6626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7">
              <a:extLst>
                <a:ext uri="{FF2B5EF4-FFF2-40B4-BE49-F238E27FC236}">
                  <a16:creationId xmlns:a16="http://schemas.microsoft.com/office/drawing/2014/main" xmlns="" id="{182A9AE7-DC10-4BD4-89A4-013CE51A0BD5}"/>
                </a:ext>
              </a:extLst>
            </p:cNvPr>
            <p:cNvSpPr txBox="1"/>
            <p:nvPr/>
          </p:nvSpPr>
          <p:spPr>
            <a:xfrm>
              <a:off x="6399842" y="2791381"/>
              <a:ext cx="1443131" cy="368134"/>
            </a:xfrm>
            <a:prstGeom prst="rect">
              <a:avLst/>
            </a:prstGeom>
            <a:noFill/>
          </p:spPr>
          <p:txBody>
            <a:bodyPr wrap="none" rtlCol="0">
              <a:spAutoFit/>
            </a:bodyPr>
            <a:lstStyle/>
            <a:p>
              <a:pPr>
                <a:lnSpc>
                  <a:spcPct val="120000"/>
                </a:lnSpc>
              </a:pPr>
              <a:r>
                <a:rPr lang="zh-CN" altLang="en-US"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2">
              <a:extLst>
                <a:ext uri="{FF2B5EF4-FFF2-40B4-BE49-F238E27FC236}">
                  <a16:creationId xmlns:a16="http://schemas.microsoft.com/office/drawing/2014/main" xmlns="" id="{A93A9A1C-0843-4830-BDD9-1916A566BD7D}"/>
                </a:ext>
              </a:extLst>
            </p:cNvPr>
            <p:cNvSpPr>
              <a:spLocks noEditPoints="1"/>
            </p:cNvSpPr>
            <p:nvPr/>
          </p:nvSpPr>
          <p:spPr bwMode="auto">
            <a:xfrm>
              <a:off x="6061777" y="2721053"/>
              <a:ext cx="359548" cy="357779"/>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3" tIns="34287" rIns="68573" bIns="34287"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56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组合 29">
            <a:extLst>
              <a:ext uri="{FF2B5EF4-FFF2-40B4-BE49-F238E27FC236}">
                <a16:creationId xmlns:a16="http://schemas.microsoft.com/office/drawing/2014/main" xmlns="" id="{F3746348-7708-4F43-8625-77A46AF746BA}"/>
              </a:ext>
            </a:extLst>
          </p:cNvPr>
          <p:cNvGrpSpPr/>
          <p:nvPr/>
        </p:nvGrpSpPr>
        <p:grpSpPr>
          <a:xfrm>
            <a:off x="2466784" y="2993977"/>
            <a:ext cx="1818375" cy="755297"/>
            <a:chOff x="2015508" y="4349832"/>
            <a:chExt cx="2424500" cy="1007063"/>
          </a:xfrm>
        </p:grpSpPr>
        <p:sp>
          <p:nvSpPr>
            <p:cNvPr id="31" name="文本框 30">
              <a:extLst>
                <a:ext uri="{FF2B5EF4-FFF2-40B4-BE49-F238E27FC236}">
                  <a16:creationId xmlns:a16="http://schemas.microsoft.com/office/drawing/2014/main" xmlns="" id="{CF3E35C6-0270-4878-B997-7AE31A959F86}"/>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xmlns="" id="{A0BADCFF-EFF2-4207-9C69-D448B1541C73}"/>
                </a:ext>
              </a:extLst>
            </p:cNvPr>
            <p:cNvSpPr/>
            <p:nvPr/>
          </p:nvSpPr>
          <p:spPr>
            <a:xfrm>
              <a:off x="2015508" y="4741341"/>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xmlns="" id="{445D3613-ACC5-45B4-9E25-12E9B246D81F}"/>
              </a:ext>
            </a:extLst>
          </p:cNvPr>
          <p:cNvGrpSpPr/>
          <p:nvPr/>
        </p:nvGrpSpPr>
        <p:grpSpPr>
          <a:xfrm>
            <a:off x="4319215" y="2993977"/>
            <a:ext cx="1818375" cy="755297"/>
            <a:chOff x="2015508" y="4349832"/>
            <a:chExt cx="2424500" cy="1007063"/>
          </a:xfrm>
        </p:grpSpPr>
        <p:sp>
          <p:nvSpPr>
            <p:cNvPr id="34" name="文本框 33">
              <a:extLst>
                <a:ext uri="{FF2B5EF4-FFF2-40B4-BE49-F238E27FC236}">
                  <a16:creationId xmlns:a16="http://schemas.microsoft.com/office/drawing/2014/main" xmlns="" id="{B11AB697-20F8-492F-B4D6-DF26CC7EA6EE}"/>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a:extLst>
                <a:ext uri="{FF2B5EF4-FFF2-40B4-BE49-F238E27FC236}">
                  <a16:creationId xmlns:a16="http://schemas.microsoft.com/office/drawing/2014/main" xmlns="" id="{ECC66CC4-E67B-4218-B185-8D49F946F39A}"/>
                </a:ext>
              </a:extLst>
            </p:cNvPr>
            <p:cNvSpPr/>
            <p:nvPr/>
          </p:nvSpPr>
          <p:spPr>
            <a:xfrm>
              <a:off x="2015508" y="4741341"/>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xmlns="" id="{F6EC66CE-7D42-43A9-BF90-1B8588C62BB8}"/>
              </a:ext>
            </a:extLst>
          </p:cNvPr>
          <p:cNvGrpSpPr/>
          <p:nvPr/>
        </p:nvGrpSpPr>
        <p:grpSpPr>
          <a:xfrm>
            <a:off x="6145891" y="2993977"/>
            <a:ext cx="1818375" cy="755297"/>
            <a:chOff x="2015508" y="4349832"/>
            <a:chExt cx="2424500" cy="1007063"/>
          </a:xfrm>
        </p:grpSpPr>
        <p:sp>
          <p:nvSpPr>
            <p:cNvPr id="37" name="文本框 36">
              <a:extLst>
                <a:ext uri="{FF2B5EF4-FFF2-40B4-BE49-F238E27FC236}">
                  <a16:creationId xmlns:a16="http://schemas.microsoft.com/office/drawing/2014/main" xmlns="" id="{B22B5132-3EEA-4753-A6FA-D2A3D1BFF68B}"/>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xmlns="" id="{D69FAA23-1B5E-4B65-9ABA-C9965C0EABBB}"/>
                </a:ext>
              </a:extLst>
            </p:cNvPr>
            <p:cNvSpPr/>
            <p:nvPr/>
          </p:nvSpPr>
          <p:spPr>
            <a:xfrm>
              <a:off x="2015508" y="4741341"/>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xmlns="" id="{2F782A5F-BDC1-4433-B7E9-BB73E1F98824}"/>
              </a:ext>
            </a:extLst>
          </p:cNvPr>
          <p:cNvGrpSpPr/>
          <p:nvPr/>
        </p:nvGrpSpPr>
        <p:grpSpPr>
          <a:xfrm>
            <a:off x="836231" y="2993977"/>
            <a:ext cx="1818375" cy="755297"/>
            <a:chOff x="2015508" y="4349832"/>
            <a:chExt cx="2424500" cy="1007063"/>
          </a:xfrm>
        </p:grpSpPr>
        <p:sp>
          <p:nvSpPr>
            <p:cNvPr id="40" name="文本框 39">
              <a:extLst>
                <a:ext uri="{FF2B5EF4-FFF2-40B4-BE49-F238E27FC236}">
                  <a16:creationId xmlns:a16="http://schemas.microsoft.com/office/drawing/2014/main" xmlns="" id="{CA6C0817-6A57-4428-93C8-B8983838E777}"/>
                </a:ext>
              </a:extLst>
            </p:cNvPr>
            <p:cNvSpPr txBox="1"/>
            <p:nvPr/>
          </p:nvSpPr>
          <p:spPr>
            <a:xfrm>
              <a:off x="2141941" y="4349832"/>
              <a:ext cx="2298067" cy="430887"/>
            </a:xfrm>
            <a:prstGeom prst="rect">
              <a:avLst/>
            </a:prstGeom>
            <a:noFill/>
          </p:spPr>
          <p:txBody>
            <a:bodyPr wrap="none" rtlCol="0">
              <a:spAutoFit/>
            </a:bodyPr>
            <a:lstStyle/>
            <a:p>
              <a:pPr algn="ctr"/>
              <a:r>
                <a:rPr lang="zh-CN" altLang="en-US" sz="1500" dirty="0" smtClean="0">
                  <a:solidFill>
                    <a:schemeClr val="bg1">
                      <a:lumMod val="50000"/>
                    </a:schemeClr>
                  </a:solidFill>
                  <a:latin typeface="微软雅黑" panose="020B0503020204020204" pitchFamily="34" charset="-122"/>
                  <a:ea typeface="微软雅黑" panose="020B0503020204020204" pitchFamily="34" charset="-122"/>
                </a:rPr>
                <a:t>单击此处添加标题</a:t>
              </a:r>
              <a:endParaRPr lang="zh-CN" altLang="en-US" sz="15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259A3772-24AB-46D9-ABCB-C12F4E064AEF}"/>
                </a:ext>
              </a:extLst>
            </p:cNvPr>
            <p:cNvSpPr/>
            <p:nvPr/>
          </p:nvSpPr>
          <p:spPr>
            <a:xfrm>
              <a:off x="2015508" y="4741341"/>
              <a:ext cx="2395863" cy="615554"/>
            </a:xfrm>
            <a:prstGeom prst="rect">
              <a:avLst/>
            </a:prstGeom>
          </p:spPr>
          <p:txBody>
            <a:bodyPr wrap="square">
              <a:spAutoFit/>
            </a:bodyPr>
            <a:lstStyle/>
            <a:p>
              <a:pPr algn="ct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单击此处添加文字内容建议使用微软雅黑</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759657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42"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42"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anim calcmode="lin" valueType="num">
                                      <p:cBhvr>
                                        <p:cTn id="29" dur="1000" fill="hold"/>
                                        <p:tgtEl>
                                          <p:spTgt spid="33"/>
                                        </p:tgtEl>
                                        <p:attrNameLst>
                                          <p:attrName>ppt_x</p:attrName>
                                        </p:attrNameLst>
                                      </p:cBhvr>
                                      <p:tavLst>
                                        <p:tav tm="0">
                                          <p:val>
                                            <p:strVal val="#ppt_x"/>
                                          </p:val>
                                        </p:tav>
                                        <p:tav tm="100000">
                                          <p:val>
                                            <p:strVal val="#ppt_x"/>
                                          </p:val>
                                        </p:tav>
                                      </p:tavLst>
                                    </p:anim>
                                    <p:anim calcmode="lin" valueType="num">
                                      <p:cBhvr>
                                        <p:cTn id="30" dur="1000" fill="hold"/>
                                        <p:tgtEl>
                                          <p:spTgt spid="3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42"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17" name="Text Placeholder 3"/>
          <p:cNvSpPr txBox="1">
            <a:spLocks/>
          </p:cNvSpPr>
          <p:nvPr>
            <p:custDataLst>
              <p:tags r:id="rId1"/>
            </p:custDataLst>
          </p:nvPr>
        </p:nvSpPr>
        <p:spPr bwMode="auto">
          <a:xfrm>
            <a:off x="2339457" y="1490039"/>
            <a:ext cx="1231106" cy="117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8625" b="1" dirty="0" smtClean="0">
                <a:solidFill>
                  <a:srgbClr val="3B8DE9"/>
                </a:solidFill>
                <a:latin typeface="Arial" panose="020B0604020202020204" pitchFamily="34" charset="0"/>
                <a:cs typeface="Arial" panose="020B0604020202020204" pitchFamily="34" charset="0"/>
              </a:rPr>
              <a:t>02</a:t>
            </a:r>
            <a:endParaRPr lang="en-US" altLang="zh-CN" sz="8625" b="1" dirty="0">
              <a:solidFill>
                <a:srgbClr val="3B8DE9"/>
              </a:solidFill>
              <a:latin typeface="Arial" panose="020B0604020202020204" pitchFamily="34" charset="0"/>
              <a:cs typeface="Arial" panose="020B0604020202020204" pitchFamily="34" charset="0"/>
            </a:endParaRPr>
          </a:p>
        </p:txBody>
      </p:sp>
      <p:sp>
        <p:nvSpPr>
          <p:cNvPr id="30" name="文本框 16"/>
          <p:cNvSpPr txBox="1">
            <a:spLocks noChangeArrowheads="1"/>
          </p:cNvSpPr>
          <p:nvPr>
            <p:custDataLst>
              <p:tags r:id="rId2"/>
            </p:custDataLst>
          </p:nvPr>
        </p:nvSpPr>
        <p:spPr bwMode="auto">
          <a:xfrm>
            <a:off x="3495553" y="2097258"/>
            <a:ext cx="3774281" cy="564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2700" b="1">
                <a:solidFill>
                  <a:srgbClr val="3B8DE9"/>
                </a:solidFill>
                <a:latin typeface="微软雅黑" panose="020B0503020204020204" pitchFamily="34" charset="-122"/>
                <a:ea typeface="微软雅黑" panose="020B0503020204020204" pitchFamily="34" charset="-122"/>
              </a:rPr>
              <a:t>LOREM IPSUM DOLOR</a:t>
            </a:r>
            <a:endParaRPr lang="zh-CN" altLang="en-US" sz="2700" b="1">
              <a:solidFill>
                <a:srgbClr val="3B8DE9"/>
              </a:solidFill>
              <a:latin typeface="微软雅黑" panose="020B0503020204020204" pitchFamily="34" charset="-122"/>
              <a:ea typeface="微软雅黑" panose="020B0503020204020204" pitchFamily="34" charset="-122"/>
            </a:endParaRPr>
          </a:p>
        </p:txBody>
      </p:sp>
      <p:sp>
        <p:nvSpPr>
          <p:cNvPr id="33" name="文本框 17"/>
          <p:cNvSpPr txBox="1">
            <a:spLocks noChangeArrowheads="1"/>
          </p:cNvSpPr>
          <p:nvPr>
            <p:custDataLst>
              <p:tags r:id="rId3"/>
            </p:custDataLst>
          </p:nvPr>
        </p:nvSpPr>
        <p:spPr bwMode="auto">
          <a:xfrm>
            <a:off x="3520556" y="1659108"/>
            <a:ext cx="1471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i="1" dirty="0">
                <a:solidFill>
                  <a:srgbClr val="3B8DE9"/>
                </a:solidFill>
                <a:latin typeface="Arial" panose="020B0604020202020204" pitchFamily="34" charset="0"/>
                <a:ea typeface="Meiryo UI" panose="020B0604030504040204" pitchFamily="34" charset="-128"/>
                <a:cs typeface="Arial" panose="020B0604020202020204" pitchFamily="34" charset="0"/>
              </a:rPr>
              <a:t>Part </a:t>
            </a:r>
            <a:r>
              <a:rPr lang="en-US" altLang="zh-CN" sz="2400" b="1" i="1" dirty="0" smtClean="0">
                <a:solidFill>
                  <a:srgbClr val="3B8DE9"/>
                </a:solidFill>
                <a:latin typeface="Arial" panose="020B0604020202020204" pitchFamily="34" charset="0"/>
                <a:ea typeface="Meiryo UI" panose="020B0604030504040204" pitchFamily="34" charset="-128"/>
                <a:cs typeface="Arial" panose="020B0604020202020204" pitchFamily="34" charset="0"/>
              </a:rPr>
              <a:t>Two</a:t>
            </a:r>
            <a:endParaRPr lang="zh-CN" altLang="en-US" sz="2400" b="1" i="1" dirty="0">
              <a:solidFill>
                <a:srgbClr val="3B8DE9"/>
              </a:solidFill>
              <a:latin typeface="Arial" panose="020B0604020202020204" pitchFamily="34" charset="0"/>
              <a:ea typeface="Meiryo UI" panose="020B0604030504040204" pitchFamily="34" charset="-128"/>
              <a:cs typeface="Arial" panose="020B0604020202020204" pitchFamily="34" charset="0"/>
            </a:endParaRPr>
          </a:p>
        </p:txBody>
      </p:sp>
      <p:sp>
        <p:nvSpPr>
          <p:cNvPr id="34" name="等腰三角形 33"/>
          <p:cNvSpPr/>
          <p:nvPr>
            <p:custDataLst>
              <p:tags r:id="rId4"/>
            </p:custDataLst>
          </p:nvPr>
        </p:nvSpPr>
        <p:spPr>
          <a:xfrm rot="9233090">
            <a:off x="2854297" y="1517340"/>
            <a:ext cx="200025" cy="172641"/>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5" name="等腰三角形 34"/>
          <p:cNvSpPr/>
          <p:nvPr>
            <p:custDataLst>
              <p:tags r:id="rId5"/>
            </p:custDataLst>
          </p:nvPr>
        </p:nvSpPr>
        <p:spPr>
          <a:xfrm rot="15569576">
            <a:off x="1785801" y="2006111"/>
            <a:ext cx="297656" cy="257175"/>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36" name="等腰三角形 35"/>
          <p:cNvSpPr/>
          <p:nvPr>
            <p:custDataLst>
              <p:tags r:id="rId6"/>
            </p:custDataLst>
          </p:nvPr>
        </p:nvSpPr>
        <p:spPr>
          <a:xfrm rot="21371394">
            <a:off x="2491156" y="1030376"/>
            <a:ext cx="200025" cy="172640"/>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2" name="等腰三角形 41"/>
          <p:cNvSpPr/>
          <p:nvPr>
            <p:custDataLst>
              <p:tags r:id="rId7"/>
            </p:custDataLst>
          </p:nvPr>
        </p:nvSpPr>
        <p:spPr>
          <a:xfrm rot="18210217">
            <a:off x="2184571" y="1298861"/>
            <a:ext cx="95250" cy="82153"/>
          </a:xfrm>
          <a:prstGeom prst="triangle">
            <a:avLst/>
          </a:prstGeom>
          <a:solidFill>
            <a:srgbClr val="3B8DE9">
              <a:lumMod val="20000"/>
              <a:lumOff val="8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sp>
        <p:nvSpPr>
          <p:cNvPr id="43" name="等腰三角形 42"/>
          <p:cNvSpPr/>
          <p:nvPr>
            <p:custDataLst>
              <p:tags r:id="rId8"/>
            </p:custDataLst>
          </p:nvPr>
        </p:nvSpPr>
        <p:spPr>
          <a:xfrm rot="8748521">
            <a:off x="2453057" y="1412565"/>
            <a:ext cx="96440" cy="82154"/>
          </a:xfrm>
          <a:prstGeom prst="triangle">
            <a:avLst/>
          </a:prstGeom>
          <a:solidFill>
            <a:srgbClr val="3B8DE9">
              <a:lumMod val="60000"/>
              <a:lumOff val="40000"/>
            </a:srgbClr>
          </a:solidFill>
          <a:ln w="12700" cap="flat" cmpd="sng" algn="ctr">
            <a:noFill/>
            <a:prstDash val="solid"/>
            <a:miter lim="800000"/>
          </a:ln>
          <a:effectLst/>
        </p:spPr>
        <p:txBody>
          <a:bodyPr anchor="ctr"/>
          <a:lstStyle/>
          <a:p>
            <a:pPr algn="ctr">
              <a:defRPr/>
            </a:pPr>
            <a:endParaRPr lang="zh-CN" altLang="en-US" sz="1013" kern="0">
              <a:solidFill>
                <a:srgbClr val="FFC20F"/>
              </a:solidFill>
              <a:latin typeface="Calibri"/>
              <a:ea typeface="幼圆"/>
            </a:endParaRPr>
          </a:p>
        </p:txBody>
      </p:sp>
      <p:cxnSp>
        <p:nvCxnSpPr>
          <p:cNvPr id="44" name="Straight Connector 13"/>
          <p:cNvCxnSpPr>
            <a:cxnSpLocks noChangeShapeType="1"/>
          </p:cNvCxnSpPr>
          <p:nvPr>
            <p:custDataLst>
              <p:tags r:id="rId9"/>
            </p:custDataLst>
          </p:nvPr>
        </p:nvCxnSpPr>
        <p:spPr bwMode="auto">
          <a:xfrm flipH="1">
            <a:off x="2326359" y="2661614"/>
            <a:ext cx="5049441" cy="0"/>
          </a:xfrm>
          <a:prstGeom prst="line">
            <a:avLst/>
          </a:prstGeom>
          <a:noFill/>
          <a:ln w="19050" cap="sq" algn="ctr">
            <a:solidFill>
              <a:srgbClr val="3B8DE9"/>
            </a:solidFill>
            <a:miter lim="800000"/>
            <a:headEnd type="oval" w="med" len="me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751439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750" fill="hold"/>
                                        <p:tgtEl>
                                          <p:spTgt spid="34"/>
                                        </p:tgtEl>
                                        <p:attrNameLst>
                                          <p:attrName>ppt_w</p:attrName>
                                        </p:attrNameLst>
                                      </p:cBhvr>
                                      <p:tavLst>
                                        <p:tav tm="0">
                                          <p:val>
                                            <p:fltVal val="0"/>
                                          </p:val>
                                        </p:tav>
                                        <p:tav tm="100000">
                                          <p:val>
                                            <p:strVal val="#ppt_w"/>
                                          </p:val>
                                        </p:tav>
                                      </p:tavLst>
                                    </p:anim>
                                    <p:anim calcmode="lin" valueType="num">
                                      <p:cBhvr>
                                        <p:cTn id="8" dur="750" fill="hold"/>
                                        <p:tgtEl>
                                          <p:spTgt spid="34"/>
                                        </p:tgtEl>
                                        <p:attrNameLst>
                                          <p:attrName>ppt_h</p:attrName>
                                        </p:attrNameLst>
                                      </p:cBhvr>
                                      <p:tavLst>
                                        <p:tav tm="0">
                                          <p:val>
                                            <p:fltVal val="0"/>
                                          </p:val>
                                        </p:tav>
                                        <p:tav tm="100000">
                                          <p:val>
                                            <p:strVal val="#ppt_h"/>
                                          </p:val>
                                        </p:tav>
                                      </p:tavLst>
                                    </p:anim>
                                    <p:animEffect transition="in" filter="fade">
                                      <p:cBhvr>
                                        <p:cTn id="9" dur="75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750" fill="hold"/>
                                        <p:tgtEl>
                                          <p:spTgt spid="35"/>
                                        </p:tgtEl>
                                        <p:attrNameLst>
                                          <p:attrName>ppt_w</p:attrName>
                                        </p:attrNameLst>
                                      </p:cBhvr>
                                      <p:tavLst>
                                        <p:tav tm="0">
                                          <p:val>
                                            <p:fltVal val="0"/>
                                          </p:val>
                                        </p:tav>
                                        <p:tav tm="100000">
                                          <p:val>
                                            <p:strVal val="#ppt_w"/>
                                          </p:val>
                                        </p:tav>
                                      </p:tavLst>
                                    </p:anim>
                                    <p:anim calcmode="lin" valueType="num">
                                      <p:cBhvr>
                                        <p:cTn id="13" dur="750" fill="hold"/>
                                        <p:tgtEl>
                                          <p:spTgt spid="35"/>
                                        </p:tgtEl>
                                        <p:attrNameLst>
                                          <p:attrName>ppt_h</p:attrName>
                                        </p:attrNameLst>
                                      </p:cBhvr>
                                      <p:tavLst>
                                        <p:tav tm="0">
                                          <p:val>
                                            <p:fltVal val="0"/>
                                          </p:val>
                                        </p:tav>
                                        <p:tav tm="100000">
                                          <p:val>
                                            <p:strVal val="#ppt_h"/>
                                          </p:val>
                                        </p:tav>
                                      </p:tavLst>
                                    </p:anim>
                                    <p:animEffect transition="in" filter="fade">
                                      <p:cBhvr>
                                        <p:cTn id="14" dur="75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750" fill="hold"/>
                                        <p:tgtEl>
                                          <p:spTgt spid="42"/>
                                        </p:tgtEl>
                                        <p:attrNameLst>
                                          <p:attrName>ppt_w</p:attrName>
                                        </p:attrNameLst>
                                      </p:cBhvr>
                                      <p:tavLst>
                                        <p:tav tm="0">
                                          <p:val>
                                            <p:fltVal val="0"/>
                                          </p:val>
                                        </p:tav>
                                        <p:tav tm="100000">
                                          <p:val>
                                            <p:strVal val="#ppt_w"/>
                                          </p:val>
                                        </p:tav>
                                      </p:tavLst>
                                    </p:anim>
                                    <p:anim calcmode="lin" valueType="num">
                                      <p:cBhvr>
                                        <p:cTn id="23" dur="750" fill="hold"/>
                                        <p:tgtEl>
                                          <p:spTgt spid="42"/>
                                        </p:tgtEl>
                                        <p:attrNameLst>
                                          <p:attrName>ppt_h</p:attrName>
                                        </p:attrNameLst>
                                      </p:cBhvr>
                                      <p:tavLst>
                                        <p:tav tm="0">
                                          <p:val>
                                            <p:fltVal val="0"/>
                                          </p:val>
                                        </p:tav>
                                        <p:tav tm="100000">
                                          <p:val>
                                            <p:strVal val="#ppt_h"/>
                                          </p:val>
                                        </p:tav>
                                      </p:tavLst>
                                    </p:anim>
                                    <p:animEffect transition="in" filter="fade">
                                      <p:cBhvr>
                                        <p:cTn id="24" dur="75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750" fill="hold"/>
                                        <p:tgtEl>
                                          <p:spTgt spid="43"/>
                                        </p:tgtEl>
                                        <p:attrNameLst>
                                          <p:attrName>ppt_w</p:attrName>
                                        </p:attrNameLst>
                                      </p:cBhvr>
                                      <p:tavLst>
                                        <p:tav tm="0">
                                          <p:val>
                                            <p:fltVal val="0"/>
                                          </p:val>
                                        </p:tav>
                                        <p:tav tm="100000">
                                          <p:val>
                                            <p:strVal val="#ppt_w"/>
                                          </p:val>
                                        </p:tav>
                                      </p:tavLst>
                                    </p:anim>
                                    <p:anim calcmode="lin" valueType="num">
                                      <p:cBhvr>
                                        <p:cTn id="28" dur="750" fill="hold"/>
                                        <p:tgtEl>
                                          <p:spTgt spid="43"/>
                                        </p:tgtEl>
                                        <p:attrNameLst>
                                          <p:attrName>ppt_h</p:attrName>
                                        </p:attrNameLst>
                                      </p:cBhvr>
                                      <p:tavLst>
                                        <p:tav tm="0">
                                          <p:val>
                                            <p:fltVal val="0"/>
                                          </p:val>
                                        </p:tav>
                                        <p:tav tm="100000">
                                          <p:val>
                                            <p:strVal val="#ppt_h"/>
                                          </p:val>
                                        </p:tav>
                                      </p:tavLst>
                                    </p:anim>
                                    <p:animEffect transition="in" filter="fade">
                                      <p:cBhvr>
                                        <p:cTn id="29" dur="750"/>
                                        <p:tgtEl>
                                          <p:spTgt spid="43"/>
                                        </p:tgtEl>
                                      </p:cBhvr>
                                    </p:animEffect>
                                  </p:childTnLst>
                                </p:cTn>
                              </p:par>
                            </p:childTnLst>
                          </p:cTn>
                        </p:par>
                        <p:par>
                          <p:cTn id="30" fill="hold">
                            <p:stCondLst>
                              <p:cond delay="75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750" fill="hold"/>
                                        <p:tgtEl>
                                          <p:spTgt spid="17"/>
                                        </p:tgtEl>
                                        <p:attrNameLst>
                                          <p:attrName>ppt_w</p:attrName>
                                        </p:attrNameLst>
                                      </p:cBhvr>
                                      <p:tavLst>
                                        <p:tav tm="0">
                                          <p:val>
                                            <p:fltVal val="0"/>
                                          </p:val>
                                        </p:tav>
                                        <p:tav tm="100000">
                                          <p:val>
                                            <p:strVal val="#ppt_w"/>
                                          </p:val>
                                        </p:tav>
                                      </p:tavLst>
                                    </p:anim>
                                    <p:anim calcmode="lin" valueType="num">
                                      <p:cBhvr>
                                        <p:cTn id="34" dur="750" fill="hold"/>
                                        <p:tgtEl>
                                          <p:spTgt spid="17"/>
                                        </p:tgtEl>
                                        <p:attrNameLst>
                                          <p:attrName>ppt_h</p:attrName>
                                        </p:attrNameLst>
                                      </p:cBhvr>
                                      <p:tavLst>
                                        <p:tav tm="0">
                                          <p:val>
                                            <p:fltVal val="0"/>
                                          </p:val>
                                        </p:tav>
                                        <p:tav tm="100000">
                                          <p:val>
                                            <p:strVal val="#ppt_h"/>
                                          </p:val>
                                        </p:tav>
                                      </p:tavLst>
                                    </p:anim>
                                    <p:animEffect transition="in" filter="fade">
                                      <p:cBhvr>
                                        <p:cTn id="35" dur="750"/>
                                        <p:tgtEl>
                                          <p:spTgt spid="17"/>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33" grpId="0"/>
      <p:bldP spid="34" grpId="0" animBg="1"/>
      <p:bldP spid="35" grpId="0" animBg="1"/>
      <p:bldP spid="36" grpId="0" animBg="1"/>
      <p:bldP spid="42" grpId="0" animBg="1"/>
      <p:bldP spid="4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727C0AB-079F-4D59-B368-92687B91969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OUTPUT_FOLDER" val="C:\Users\admin\Desktop\视频"/>
  <p:tag name="ISPRING_PRESENTATION_TITLE" val="kuai02妞"/>
</p:tagLst>
</file>

<file path=ppt/tags/tag10.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Straight Connector 13"/>
</p:tagLst>
</file>

<file path=ppt/tags/tag11.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Text Placeholder 3"/>
</p:tagLst>
</file>

<file path=ppt/tags/tag12.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6"/>
</p:tagLst>
</file>

<file path=ppt/tags/tag13.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7"/>
</p:tagLst>
</file>

<file path=ppt/tags/tag14.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8"/>
</p:tagLst>
</file>

<file path=ppt/tags/tag15.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9"/>
</p:tagLst>
</file>

<file path=ppt/tags/tag16.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0"/>
</p:tagLst>
</file>

<file path=ppt/tags/tag17.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6"/>
</p:tagLst>
</file>

<file path=ppt/tags/tag18.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7"/>
</p:tagLst>
</file>

<file path=ppt/tags/tag19.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Straight Connector 13"/>
</p:tagLst>
</file>

<file path=ppt/tags/tag2.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Text Placeholder 3"/>
</p:tagLst>
</file>

<file path=ppt/tags/tag20.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Text Placeholder 3"/>
</p:tagLst>
</file>

<file path=ppt/tags/tag21.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6"/>
</p:tagLst>
</file>

<file path=ppt/tags/tag22.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7"/>
</p:tagLst>
</file>

<file path=ppt/tags/tag23.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8"/>
</p:tagLst>
</file>

<file path=ppt/tags/tag24.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9"/>
</p:tagLst>
</file>

<file path=ppt/tags/tag25.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0"/>
</p:tagLst>
</file>

<file path=ppt/tags/tag26.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6"/>
</p:tagLst>
</file>

<file path=ppt/tags/tag27.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7"/>
</p:tagLst>
</file>

<file path=ppt/tags/tag28.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Straight Connector 13"/>
</p:tagLst>
</file>

<file path=ppt/tags/tag29.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Text Placeholder 3"/>
</p:tagLst>
</file>

<file path=ppt/tags/tag3.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6"/>
</p:tagLst>
</file>

<file path=ppt/tags/tag30.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6"/>
</p:tagLst>
</file>

<file path=ppt/tags/tag31.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7"/>
</p:tagLst>
</file>

<file path=ppt/tags/tag32.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8"/>
</p:tagLst>
</file>

<file path=ppt/tags/tag33.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9"/>
</p:tagLst>
</file>

<file path=ppt/tags/tag34.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0"/>
</p:tagLst>
</file>

<file path=ppt/tags/tag35.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6"/>
</p:tagLst>
</file>

<file path=ppt/tags/tag36.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7"/>
</p:tagLst>
</file>

<file path=ppt/tags/tag37.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Straight Connector 13"/>
</p:tagLst>
</file>

<file path=ppt/tags/tag4.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文本框 17"/>
</p:tagLst>
</file>

<file path=ppt/tags/tag5.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8"/>
</p:tagLst>
</file>

<file path=ppt/tags/tag6.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19"/>
</p:tagLst>
</file>

<file path=ppt/tags/tag7.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0"/>
</p:tagLst>
</file>

<file path=ppt/tags/tag8.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6"/>
</p:tagLst>
</file>

<file path=ppt/tags/tag9.xml><?xml version="1.0" encoding="utf-8"?>
<p:tagLst xmlns:a="http://schemas.openxmlformats.org/drawingml/2006/main" xmlns:r="http://schemas.openxmlformats.org/officeDocument/2006/relationships" xmlns:p="http://schemas.openxmlformats.org/presentationml/2006/main">
  <p:tag name="MH" val="20170705132905"/>
  <p:tag name="MH_LIBRARY" val="GRAPHIC"/>
  <p:tag name="MH_ORDER" val="Isosceles Triangle 27"/>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335B74"/>
      </a:dk2>
      <a:lt2>
        <a:srgbClr val="DFE3E5"/>
      </a:lt2>
      <a:accent1>
        <a:srgbClr val="1CADE4"/>
      </a:accent1>
      <a:accent2>
        <a:srgbClr val="2683C6"/>
      </a:accent2>
      <a:accent3>
        <a:srgbClr val="0070C0"/>
      </a:accent3>
      <a:accent4>
        <a:srgbClr val="0070C0"/>
      </a:accent4>
      <a:accent5>
        <a:srgbClr val="3E8853"/>
      </a:accent5>
      <a:accent6>
        <a:srgbClr val="62A39F"/>
      </a:accent6>
      <a:hlink>
        <a:srgbClr val="6EAC1C"/>
      </a:hlink>
      <a:folHlink>
        <a:srgbClr val="B26B0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331</TotalTime>
  <Words>1587</Words>
  <Application>Microsoft Office PowerPoint</Application>
  <PresentationFormat>全屏显示(16:9)</PresentationFormat>
  <Paragraphs>237</Paragraphs>
  <Slides>27</Slides>
  <Notes>10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Avant GardeBook</vt:lpstr>
      <vt:lpstr>Lato Regular</vt:lpstr>
      <vt:lpstr>맑은 고딕</vt:lpstr>
      <vt:lpstr>Meiryo UI</vt:lpstr>
      <vt:lpstr>等线</vt:lpstr>
      <vt:lpstr>等线 Light</vt:lpstr>
      <vt:lpstr>方正行楷简体</vt:lpstr>
      <vt:lpstr>宋体</vt:lpstr>
      <vt:lpstr>微软雅黑</vt:lpstr>
      <vt:lpstr>幼圆</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kuai02妞</dc:title>
  <dc:creator>User</dc:creator>
  <cp:lastModifiedBy>Windows 用户</cp:lastModifiedBy>
  <cp:revision>55</cp:revision>
  <dcterms:created xsi:type="dcterms:W3CDTF">2017-03-04T06:55:50Z</dcterms:created>
  <dcterms:modified xsi:type="dcterms:W3CDTF">2017-07-10T10:49:56Z</dcterms:modified>
</cp:coreProperties>
</file>