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27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7" r:id="rId19"/>
    <p:sldId id="275" r:id="rId20"/>
    <p:sldId id="258"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CACC"/>
    <a:srgbClr val="8DA4D0"/>
    <a:srgbClr val="AFB0CF"/>
    <a:srgbClr val="C7CBD1"/>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71" d="100"/>
          <a:sy n="71" d="100"/>
        </p:scale>
        <p:origin x="696"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rgbClr val="8DA4D0"/>
            </a:gs>
            <a:gs pos="42000">
              <a:srgbClr val="F8CACC"/>
            </a:gs>
            <a:gs pos="100000">
              <a:srgbClr val="DDC0CD"/>
            </a:gs>
            <a:gs pos="100000">
              <a:srgbClr val="8DA4D0"/>
            </a:gs>
            <a:gs pos="100000">
              <a:srgbClr val="8DA4D0"/>
            </a:gs>
            <a:gs pos="0">
              <a:srgbClr val="F8CACC"/>
            </a:gs>
            <a:gs pos="100000">
              <a:schemeClr val="accent5">
                <a:lumMod val="45000"/>
                <a:lumOff val="55000"/>
              </a:schemeClr>
            </a:gs>
            <a:gs pos="100000">
              <a:schemeClr val="accent5">
                <a:lumMod val="45000"/>
                <a:lumOff val="55000"/>
              </a:schemeClr>
            </a:gs>
            <a:gs pos="49000">
              <a:srgbClr val="BCB5CE"/>
            </a:gs>
            <a:gs pos="100000">
              <a:schemeClr val="accent1">
                <a:lumMod val="75000"/>
              </a:schemeClr>
            </a:gs>
          </a:gsLst>
          <a:lin ang="2700000" scaled="0"/>
          <a:tileRect/>
        </a:gradFill>
        <a:effectLst/>
      </p:bgPr>
    </p:bg>
    <p:spTree>
      <p:nvGrpSpPr>
        <p:cNvPr id="1" name=""/>
        <p:cNvGrpSpPr/>
        <p:nvPr/>
      </p:nvGrpSpPr>
      <p:grpSpPr>
        <a:xfrm>
          <a:off x="0" y="0"/>
          <a:ext cx="0" cy="0"/>
          <a:chOff x="0" y="0"/>
          <a:chExt cx="0" cy="0"/>
        </a:xfrm>
      </p:grpSpPr>
      <p:sp>
        <p:nvSpPr>
          <p:cNvPr id="7" name="文本框 6"/>
          <p:cNvSpPr txBox="1"/>
          <p:nvPr userDrawn="1"/>
        </p:nvSpPr>
        <p:spPr>
          <a:xfrm>
            <a:off x="6633699" y="4491110"/>
            <a:ext cx="3556000" cy="229870"/>
          </a:xfrm>
          <a:prstGeom prst="rect">
            <a:avLst/>
          </a:prstGeom>
          <a:solidFill>
            <a:schemeClr val="tx1">
              <a:alpha val="0"/>
            </a:schemeClr>
          </a:solidFill>
        </p:spPr>
        <p:txBody>
          <a:bodyPr wrap="square" rtlCol="0">
            <a:spAutoFit/>
          </a:bodyPr>
          <a:lstStyle/>
          <a:p>
            <a:r>
              <a:rPr lang="zh-CN" altLang="en-US" sz="300" dirty="0">
                <a:solidFill>
                  <a:srgbClr val="AFB0CF">
                    <a:alpha val="0"/>
                  </a:srgbClr>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rgbClr val="AFB0CF">
                    <a:alpha val="0"/>
                  </a:srgbClr>
                </a:solidFill>
                <a:latin typeface="微软雅黑" panose="020B0503020204020204" pitchFamily="34" charset="-122"/>
                <a:ea typeface="微软雅黑" panose="020B0503020204020204" pitchFamily="34" charset="-122"/>
                <a:sym typeface="+mn-ea"/>
              </a:rPr>
              <a:t>PPT</a:t>
            </a:r>
            <a:r>
              <a:rPr lang="zh-CN" altLang="en-US" sz="300" dirty="0">
                <a:solidFill>
                  <a:srgbClr val="AFB0CF">
                    <a:alpha val="0"/>
                  </a:srgb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rgbClr val="AFB0CF">
                    <a:alpha val="0"/>
                  </a:srgbClr>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hyperlink" Target="http://ibaotu.com/ppt/"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F566C15-B452-43E6-9618-96C10F6A42E5}"/>
              </a:ext>
            </a:extLst>
          </p:cNvPr>
          <p:cNvSpPr/>
          <p:nvPr/>
        </p:nvSpPr>
        <p:spPr>
          <a:xfrm>
            <a:off x="3120683" y="1589649"/>
            <a:ext cx="5950634" cy="3207434"/>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D559F310-BDA2-4E4E-B342-640098E15DC0}"/>
              </a:ext>
            </a:extLst>
          </p:cNvPr>
          <p:cNvSpPr/>
          <p:nvPr/>
        </p:nvSpPr>
        <p:spPr>
          <a:xfrm>
            <a:off x="3259015" y="1726809"/>
            <a:ext cx="5688037" cy="2915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6122B7A0-FA67-4355-B2E8-B36EC60AF8AE}"/>
              </a:ext>
            </a:extLst>
          </p:cNvPr>
          <p:cNvSpPr txBox="1"/>
          <p:nvPr/>
        </p:nvSpPr>
        <p:spPr>
          <a:xfrm>
            <a:off x="3587262" y="2152357"/>
            <a:ext cx="5036233" cy="1107996"/>
          </a:xfrm>
          <a:prstGeom prst="rect">
            <a:avLst/>
          </a:prstGeom>
          <a:noFill/>
        </p:spPr>
        <p:txBody>
          <a:bodyPr wrap="square" rtlCol="0">
            <a:spAutoFit/>
          </a:bodyPr>
          <a:lstStyle/>
          <a:p>
            <a:pPr algn="ctr"/>
            <a:r>
              <a:rPr lang="zh-CN" altLang="en-US" sz="6600" dirty="0">
                <a:gradFill>
                  <a:gsLst>
                    <a:gs pos="100000">
                      <a:srgbClr val="8DA4D0"/>
                    </a:gs>
                    <a:gs pos="42000">
                      <a:srgbClr val="F8CACC"/>
                    </a:gs>
                    <a:gs pos="100000">
                      <a:srgbClr val="DDC0CD"/>
                    </a:gs>
                    <a:gs pos="100000">
                      <a:srgbClr val="8DA4D0"/>
                    </a:gs>
                    <a:gs pos="100000">
                      <a:srgbClr val="8DA4D0"/>
                    </a:gs>
                    <a:gs pos="0">
                      <a:srgbClr val="F8CACC"/>
                    </a:gs>
                    <a:gs pos="100000">
                      <a:schemeClr val="accent5">
                        <a:lumMod val="45000"/>
                        <a:lumOff val="55000"/>
                      </a:schemeClr>
                    </a:gs>
                    <a:gs pos="100000">
                      <a:schemeClr val="accent5">
                        <a:lumMod val="45000"/>
                        <a:lumOff val="55000"/>
                      </a:schemeClr>
                    </a:gs>
                    <a:gs pos="49000">
                      <a:srgbClr val="BCB5CE"/>
                    </a:gs>
                    <a:gs pos="100000">
                      <a:schemeClr val="accent1">
                        <a:lumMod val="75000"/>
                      </a:schemeClr>
                    </a:gs>
                  </a:gsLst>
                  <a:lin ang="2700000" scaled="0"/>
                </a:gradFill>
                <a:latin typeface="迷你简卡通" panose="03000509000000000000" pitchFamily="65" charset="-122"/>
                <a:ea typeface="迷你简卡通" panose="03000509000000000000" pitchFamily="65" charset="-122"/>
              </a:rPr>
              <a:t>我喜欢你</a:t>
            </a:r>
          </a:p>
        </p:txBody>
      </p:sp>
      <p:sp>
        <p:nvSpPr>
          <p:cNvPr id="7" name="文本框 6">
            <a:extLst>
              <a:ext uri="{FF2B5EF4-FFF2-40B4-BE49-F238E27FC236}">
                <a16:creationId xmlns:a16="http://schemas.microsoft.com/office/drawing/2014/main" id="{78E653FD-77BF-4C28-8942-CE543E0C8E44}"/>
              </a:ext>
            </a:extLst>
          </p:cNvPr>
          <p:cNvSpPr txBox="1"/>
          <p:nvPr/>
        </p:nvSpPr>
        <p:spPr>
          <a:xfrm>
            <a:off x="3969433" y="3429000"/>
            <a:ext cx="4806461" cy="523220"/>
          </a:xfrm>
          <a:prstGeom prst="rect">
            <a:avLst/>
          </a:prstGeom>
          <a:noFill/>
        </p:spPr>
        <p:txBody>
          <a:bodyPr wrap="square" rtlCol="0">
            <a:spAutoFit/>
          </a:bodyPr>
          <a:lstStyle/>
          <a:p>
            <a:r>
              <a:rPr lang="en-US" altLang="zh-CN" sz="2800" dirty="0">
                <a:solidFill>
                  <a:schemeClr val="bg1">
                    <a:lumMod val="50000"/>
                  </a:schemeClr>
                </a:solidFill>
                <a:latin typeface="迷你简卡通" panose="03000509000000000000" pitchFamily="65" charset="-122"/>
                <a:ea typeface="迷你简卡通" panose="03000509000000000000" pitchFamily="65" charset="-122"/>
              </a:rPr>
              <a:t>——</a:t>
            </a:r>
            <a:r>
              <a:rPr lang="zh-CN" altLang="en-US" sz="2800" dirty="0">
                <a:solidFill>
                  <a:schemeClr val="bg1">
                    <a:lumMod val="50000"/>
                  </a:schemeClr>
                </a:solidFill>
                <a:latin typeface="迷你简卡通" panose="03000509000000000000" pitchFamily="65" charset="-122"/>
                <a:ea typeface="迷你简卡通" panose="03000509000000000000" pitchFamily="65" charset="-122"/>
              </a:rPr>
              <a:t>浪漫情人节表白</a:t>
            </a:r>
            <a:r>
              <a:rPr lang="en-US" altLang="zh-CN" sz="2800" dirty="0">
                <a:solidFill>
                  <a:schemeClr val="bg1">
                    <a:lumMod val="50000"/>
                  </a:schemeClr>
                </a:solidFill>
                <a:latin typeface="迷你简卡通" panose="03000509000000000000" pitchFamily="65" charset="-122"/>
                <a:ea typeface="迷你简卡通" panose="03000509000000000000" pitchFamily="65" charset="-122"/>
              </a:rPr>
              <a:t>——</a:t>
            </a:r>
            <a:endParaRPr lang="zh-CN" altLang="en-US" sz="2800" dirty="0">
              <a:solidFill>
                <a:schemeClr val="bg1">
                  <a:lumMod val="50000"/>
                </a:schemeClr>
              </a:solidFill>
              <a:latin typeface="迷你简卡通" panose="03000509000000000000" pitchFamily="65" charset="-122"/>
              <a:ea typeface="迷你简卡通" panose="03000509000000000000" pitchFamily="65" charset="-122"/>
            </a:endParaRPr>
          </a:p>
        </p:txBody>
      </p:sp>
      <p:pic>
        <p:nvPicPr>
          <p:cNvPr id="9" name="Sabão - White Knight">
            <a:hlinkClick r:id="" action="ppaction://media"/>
            <a:extLst>
              <a:ext uri="{FF2B5EF4-FFF2-40B4-BE49-F238E27FC236}">
                <a16:creationId xmlns:a16="http://schemas.microsoft.com/office/drawing/2014/main" id="{44029042-50C8-4FA0-B425-5FC98424923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6067864" y="5355523"/>
            <a:ext cx="304800" cy="304800"/>
          </a:xfrm>
          <a:prstGeom prst="rect">
            <a:avLst/>
          </a:prstGeom>
        </p:spPr>
      </p:pic>
    </p:spTree>
    <p:extLst>
      <p:ext uri="{BB962C8B-B14F-4D97-AF65-F5344CB8AC3E}">
        <p14:creationId xmlns:p14="http://schemas.microsoft.com/office/powerpoint/2010/main" val="27483720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ircle(in)">
                                      <p:cBhvr>
                                        <p:cTn id="11" dur="20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2" dur="1000" fill="hold"/>
                                        <p:tgtEl>
                                          <p:spTgt spid="6"/>
                                        </p:tgtEl>
                                        <p:attrNameLst>
                                          <p:attrName>ppt_y</p:attrName>
                                        </p:attrNameLst>
                                      </p:cBhvr>
                                      <p:tavLst>
                                        <p:tav tm="0">
                                          <p:val>
                                            <p:strVal val="#ppt_y"/>
                                          </p:val>
                                        </p:tav>
                                        <p:tav tm="100000">
                                          <p:val>
                                            <p:strVal val="#ppt_y"/>
                                          </p:val>
                                        </p:tav>
                                      </p:tavLst>
                                    </p:anim>
                                    <p:anim calcmode="lin" valueType="num">
                                      <p:cBhvr>
                                        <p:cTn id="23" dur="10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4" dur="10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1000" tmFilter="0,0; .5, 1; 1, 1"/>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41" presetClass="entr" presetSubtype="0" fill="hold" grpId="0" nodeType="clickEffect">
                                  <p:stCondLst>
                                    <p:cond delay="0"/>
                                  </p:stCondLst>
                                  <p:iterate type="lt">
                                    <p:tmPct val="10000"/>
                                  </p:iterate>
                                  <p:childTnLst>
                                    <p:set>
                                      <p:cBhvr>
                                        <p:cTn id="29" dur="1" fill="hold">
                                          <p:stCondLst>
                                            <p:cond delay="0"/>
                                          </p:stCondLst>
                                        </p:cTn>
                                        <p:tgtEl>
                                          <p:spTgt spid="7"/>
                                        </p:tgtEl>
                                        <p:attrNameLst>
                                          <p:attrName>style.visibility</p:attrName>
                                        </p:attrNameLst>
                                      </p:cBhvr>
                                      <p:to>
                                        <p:strVal val="visible"/>
                                      </p:to>
                                    </p:set>
                                    <p:anim calcmode="lin" valueType="num">
                                      <p:cBhvr>
                                        <p:cTn id="30" dur="10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1" dur="1000" fill="hold"/>
                                        <p:tgtEl>
                                          <p:spTgt spid="7"/>
                                        </p:tgtEl>
                                        <p:attrNameLst>
                                          <p:attrName>ppt_y</p:attrName>
                                        </p:attrNameLst>
                                      </p:cBhvr>
                                      <p:tavLst>
                                        <p:tav tm="0">
                                          <p:val>
                                            <p:strVal val="#ppt_y"/>
                                          </p:val>
                                        </p:tav>
                                        <p:tav tm="100000">
                                          <p:val>
                                            <p:strVal val="#ppt_y"/>
                                          </p:val>
                                        </p:tav>
                                      </p:tavLst>
                                    </p:anim>
                                    <p:anim calcmode="lin" valueType="num">
                                      <p:cBhvr>
                                        <p:cTn id="32" dur="10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3" dur="10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4" dur="10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5" repeatCount="indefinite" fill="remove" display="0">
                  <p:stCondLst>
                    <p:cond delay="indefinite"/>
                  </p:stCondLst>
                  <p:endCondLst>
                    <p:cond evt="onStopAudio" delay="0">
                      <p:tgtEl>
                        <p:sldTgt/>
                      </p:tgtEl>
                    </p:cond>
                  </p:endCondLst>
                </p:cTn>
                <p:tgtEl>
                  <p:spTgt spid="9"/>
                </p:tgtEl>
              </p:cMediaNode>
            </p:audio>
          </p:childTnLst>
        </p:cTn>
      </p:par>
    </p:tnLst>
    <p:bldLst>
      <p:bldP spid="4" grpId="0" animBg="1"/>
      <p:bldP spid="5" grpId="0" animBg="1"/>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13DB1298-21A7-4484-910D-FB0AFA123C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83374" y="854242"/>
            <a:ext cx="8104156" cy="5149516"/>
          </a:xfrm>
          <a:prstGeom prst="rect">
            <a:avLst/>
          </a:prstGeom>
        </p:spPr>
      </p:pic>
      <p:sp>
        <p:nvSpPr>
          <p:cNvPr id="5" name="Rectangle 25">
            <a:extLst>
              <a:ext uri="{FF2B5EF4-FFF2-40B4-BE49-F238E27FC236}">
                <a16:creationId xmlns:a16="http://schemas.microsoft.com/office/drawing/2014/main" id="{EFEBB6DE-A8DB-46F8-A545-8C8B4F1F427D}"/>
              </a:ext>
            </a:extLst>
          </p:cNvPr>
          <p:cNvSpPr/>
          <p:nvPr/>
        </p:nvSpPr>
        <p:spPr>
          <a:xfrm flipV="1">
            <a:off x="4121170" y="1125856"/>
            <a:ext cx="1382352" cy="155960"/>
          </a:xfrm>
          <a:prstGeom prst="rect">
            <a:avLst/>
          </a:prstGeom>
          <a:solidFill>
            <a:srgbClr val="F8CACC"/>
          </a:solidFill>
          <a:ln>
            <a:noFill/>
          </a:ln>
          <a:effectLst/>
        </p:spPr>
        <p:style>
          <a:lnRef idx="1">
            <a:schemeClr val="accent1"/>
          </a:lnRef>
          <a:fillRef idx="3">
            <a:schemeClr val="accent1"/>
          </a:fillRef>
          <a:effectRef idx="2">
            <a:schemeClr val="accent1"/>
          </a:effectRef>
          <a:fontRef idx="minor">
            <a:schemeClr val="lt1"/>
          </a:fontRef>
        </p:style>
        <p:txBody>
          <a:bodyPr lIns="243797" tIns="121899" rIns="243797" bIns="121899" rtlCol="0" anchor="ctr"/>
          <a:lstStyle/>
          <a:p>
            <a:pPr algn="ctr"/>
            <a:endParaRPr lang="en-US" dirty="0"/>
          </a:p>
        </p:txBody>
      </p:sp>
      <p:sp>
        <p:nvSpPr>
          <p:cNvPr id="6" name="文本框 5">
            <a:extLst>
              <a:ext uri="{FF2B5EF4-FFF2-40B4-BE49-F238E27FC236}">
                <a16:creationId xmlns:a16="http://schemas.microsoft.com/office/drawing/2014/main" id="{5F58F978-0BE9-465A-B8EB-90715284A7C4}"/>
              </a:ext>
            </a:extLst>
          </p:cNvPr>
          <p:cNvSpPr txBox="1"/>
          <p:nvPr/>
        </p:nvSpPr>
        <p:spPr>
          <a:xfrm>
            <a:off x="4096753" y="1281816"/>
            <a:ext cx="2813538" cy="830997"/>
          </a:xfrm>
          <a:prstGeom prst="rect">
            <a:avLst/>
          </a:prstGeom>
          <a:noFill/>
        </p:spPr>
        <p:txBody>
          <a:bodyPr wrap="square" rtlCol="0">
            <a:spAutoFit/>
          </a:bodyPr>
          <a:lstStyle/>
          <a:p>
            <a:r>
              <a:rPr lang="en-US" altLang="zh-CN" sz="4800" dirty="0">
                <a:solidFill>
                  <a:schemeClr val="bg1">
                    <a:lumMod val="50000"/>
                  </a:schemeClr>
                </a:solidFill>
              </a:rPr>
              <a:t>love you</a:t>
            </a:r>
            <a:endParaRPr lang="zh-CN" altLang="en-US" sz="4800" dirty="0">
              <a:solidFill>
                <a:schemeClr val="bg1">
                  <a:lumMod val="50000"/>
                </a:schemeClr>
              </a:solidFill>
            </a:endParaRPr>
          </a:p>
        </p:txBody>
      </p:sp>
      <p:sp>
        <p:nvSpPr>
          <p:cNvPr id="7" name="Rectangle 27">
            <a:extLst>
              <a:ext uri="{FF2B5EF4-FFF2-40B4-BE49-F238E27FC236}">
                <a16:creationId xmlns:a16="http://schemas.microsoft.com/office/drawing/2014/main" id="{AA495F08-9A3F-409A-8ACA-F0FD1AF3B5E9}"/>
              </a:ext>
            </a:extLst>
          </p:cNvPr>
          <p:cNvSpPr>
            <a:spLocks noChangeArrowheads="1"/>
          </p:cNvSpPr>
          <p:nvPr/>
        </p:nvSpPr>
        <p:spPr bwMode="auto">
          <a:xfrm>
            <a:off x="965944" y="797510"/>
            <a:ext cx="2290604" cy="5262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20000"/>
              </a:lnSpc>
            </a:pP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I love you takes one and a half hours to think about what to eat, and only one sandwich at the </a:t>
            </a:r>
            <a:r>
              <a:rPr lang="en-US" altLang="zh-CN" sz="1400" dirty="0" err="1">
                <a:solidFill>
                  <a:schemeClr val="bg1">
                    <a:lumMod val="50000"/>
                  </a:schemeClr>
                </a:solidFill>
                <a:latin typeface="微软雅黑 Light" panose="020B0502040204020203" pitchFamily="34" charset="-122"/>
                <a:ea typeface="微软雅黑 Light" panose="020B0502040204020203" pitchFamily="34" charset="-122"/>
              </a:rPr>
              <a:t>end.I</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 love you makes wrinkles out of my nose when I look at me like I'm a </a:t>
            </a:r>
            <a:r>
              <a:rPr lang="en-US" altLang="zh-CN" sz="1400" dirty="0" err="1">
                <a:solidFill>
                  <a:schemeClr val="bg1">
                    <a:lumMod val="50000"/>
                  </a:schemeClr>
                </a:solidFill>
                <a:latin typeface="微软雅黑 Light" panose="020B0502040204020203" pitchFamily="34" charset="-122"/>
                <a:ea typeface="微软雅黑 Light" panose="020B0502040204020203" pitchFamily="34" charset="-122"/>
              </a:rPr>
              <a:t>fool.I</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 love you is the perfume of my clothes after I </a:t>
            </a:r>
            <a:r>
              <a:rPr lang="en-US" altLang="zh-CN" sz="1400" dirty="0" err="1">
                <a:solidFill>
                  <a:schemeClr val="bg1">
                    <a:lumMod val="50000"/>
                  </a:schemeClr>
                </a:solidFill>
                <a:latin typeface="微软雅黑 Light" panose="020B0502040204020203" pitchFamily="34" charset="-122"/>
                <a:ea typeface="微软雅黑 Light" panose="020B0502040204020203" pitchFamily="34" charset="-122"/>
              </a:rPr>
              <a:t>meet.Before</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 you go to bed, you are the one I most want to talk </a:t>
            </a:r>
            <a:r>
              <a:rPr lang="en-US" altLang="zh-CN" sz="1400" dirty="0" err="1">
                <a:solidFill>
                  <a:schemeClr val="bg1">
                    <a:lumMod val="50000"/>
                  </a:schemeClr>
                </a:solidFill>
                <a:latin typeface="微软雅黑 Light" panose="020B0502040204020203" pitchFamily="34" charset="-122"/>
                <a:ea typeface="微软雅黑 Light" panose="020B0502040204020203" pitchFamily="34" charset="-122"/>
              </a:rPr>
              <a:t>to.I'm</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 not here because I'm lonely, or because it's New Year's eve, because if you want to spend the rest of your life with someone, you want to start the rest of your life as early as possible."</a:t>
            </a:r>
            <a:endParaRPr lang="zh-CN" altLang="en-US" sz="1400" dirty="0">
              <a:solidFill>
                <a:schemeClr val="bg1">
                  <a:lumMod val="50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4025367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621E65FE-50E1-4D3C-83B8-E3F210FFF05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3526" y="1299410"/>
            <a:ext cx="6930251" cy="4612105"/>
          </a:xfrm>
          <a:prstGeom prst="rect">
            <a:avLst/>
          </a:prstGeom>
        </p:spPr>
      </p:pic>
      <p:sp>
        <p:nvSpPr>
          <p:cNvPr id="4" name="Rectangle 25">
            <a:extLst>
              <a:ext uri="{FF2B5EF4-FFF2-40B4-BE49-F238E27FC236}">
                <a16:creationId xmlns:a16="http://schemas.microsoft.com/office/drawing/2014/main" id="{5EF4BB95-40C3-4984-9B24-E32497BF43E0}"/>
              </a:ext>
            </a:extLst>
          </p:cNvPr>
          <p:cNvSpPr/>
          <p:nvPr/>
        </p:nvSpPr>
        <p:spPr>
          <a:xfrm flipV="1">
            <a:off x="593526" y="868505"/>
            <a:ext cx="1382352" cy="155960"/>
          </a:xfrm>
          <a:prstGeom prst="rect">
            <a:avLst/>
          </a:prstGeom>
          <a:solidFill>
            <a:srgbClr val="F8CACC"/>
          </a:solidFill>
          <a:ln>
            <a:noFill/>
          </a:ln>
          <a:effectLst/>
        </p:spPr>
        <p:style>
          <a:lnRef idx="1">
            <a:schemeClr val="accent1"/>
          </a:lnRef>
          <a:fillRef idx="3">
            <a:schemeClr val="accent1"/>
          </a:fillRef>
          <a:effectRef idx="2">
            <a:schemeClr val="accent1"/>
          </a:effectRef>
          <a:fontRef idx="minor">
            <a:schemeClr val="lt1"/>
          </a:fontRef>
        </p:style>
        <p:txBody>
          <a:bodyPr lIns="243797" tIns="121899" rIns="243797" bIns="121899" rtlCol="0" anchor="ctr"/>
          <a:lstStyle/>
          <a:p>
            <a:pPr algn="ctr"/>
            <a:endParaRPr lang="en-US" dirty="0"/>
          </a:p>
        </p:txBody>
      </p:sp>
      <p:sp>
        <p:nvSpPr>
          <p:cNvPr id="5" name="文本框 4">
            <a:extLst>
              <a:ext uri="{FF2B5EF4-FFF2-40B4-BE49-F238E27FC236}">
                <a16:creationId xmlns:a16="http://schemas.microsoft.com/office/drawing/2014/main" id="{C43DDCEC-AD98-4BF8-8BA9-98598CA98570}"/>
              </a:ext>
            </a:extLst>
          </p:cNvPr>
          <p:cNvSpPr txBox="1"/>
          <p:nvPr/>
        </p:nvSpPr>
        <p:spPr>
          <a:xfrm>
            <a:off x="7935846" y="1415901"/>
            <a:ext cx="2813538" cy="830997"/>
          </a:xfrm>
          <a:prstGeom prst="rect">
            <a:avLst/>
          </a:prstGeom>
          <a:noFill/>
        </p:spPr>
        <p:txBody>
          <a:bodyPr wrap="square" rtlCol="0">
            <a:spAutoFit/>
          </a:bodyPr>
          <a:lstStyle/>
          <a:p>
            <a:r>
              <a:rPr lang="en-US" altLang="zh-CN" sz="4800" dirty="0">
                <a:solidFill>
                  <a:srgbClr val="8DA4D0"/>
                </a:solidFill>
              </a:rPr>
              <a:t>love you</a:t>
            </a:r>
          </a:p>
        </p:txBody>
      </p:sp>
      <p:sp>
        <p:nvSpPr>
          <p:cNvPr id="6" name="Rectangle 27">
            <a:extLst>
              <a:ext uri="{FF2B5EF4-FFF2-40B4-BE49-F238E27FC236}">
                <a16:creationId xmlns:a16="http://schemas.microsoft.com/office/drawing/2014/main" id="{B0A0B781-3B69-4F1E-948F-C186EF9CD801}"/>
              </a:ext>
            </a:extLst>
          </p:cNvPr>
          <p:cNvSpPr>
            <a:spLocks noChangeArrowheads="1"/>
          </p:cNvSpPr>
          <p:nvPr/>
        </p:nvSpPr>
        <p:spPr bwMode="auto">
          <a:xfrm>
            <a:off x="7935846" y="2456067"/>
            <a:ext cx="3662628" cy="3174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20000"/>
              </a:lnSpc>
            </a:pP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I love you takes one and a half hours to think about what to eat, and only one sandwich at the </a:t>
            </a:r>
            <a:r>
              <a:rPr lang="en-US" altLang="zh-CN" sz="1400" dirty="0" err="1">
                <a:solidFill>
                  <a:schemeClr val="bg1">
                    <a:lumMod val="50000"/>
                  </a:schemeClr>
                </a:solidFill>
                <a:latin typeface="微软雅黑 Light" panose="020B0502040204020203" pitchFamily="34" charset="-122"/>
                <a:ea typeface="微软雅黑 Light" panose="020B0502040204020203" pitchFamily="34" charset="-122"/>
              </a:rPr>
              <a:t>end.I</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 love you makes wrinkles out of my nose when I look at me like I'm a </a:t>
            </a:r>
            <a:r>
              <a:rPr lang="en-US" altLang="zh-CN" sz="1400" dirty="0" err="1">
                <a:solidFill>
                  <a:schemeClr val="bg1">
                    <a:lumMod val="50000"/>
                  </a:schemeClr>
                </a:solidFill>
                <a:latin typeface="微软雅黑 Light" panose="020B0502040204020203" pitchFamily="34" charset="-122"/>
                <a:ea typeface="微软雅黑 Light" panose="020B0502040204020203" pitchFamily="34" charset="-122"/>
              </a:rPr>
              <a:t>fool.I</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 love you is the perfume of my clothes after I </a:t>
            </a:r>
            <a:r>
              <a:rPr lang="en-US" altLang="zh-CN" sz="1400" dirty="0" err="1">
                <a:solidFill>
                  <a:schemeClr val="bg1">
                    <a:lumMod val="50000"/>
                  </a:schemeClr>
                </a:solidFill>
                <a:latin typeface="微软雅黑 Light" panose="020B0502040204020203" pitchFamily="34" charset="-122"/>
                <a:ea typeface="微软雅黑 Light" panose="020B0502040204020203" pitchFamily="34" charset="-122"/>
              </a:rPr>
              <a:t>meet.Before</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 you go to bed, you are the one I most want to talk </a:t>
            </a:r>
            <a:r>
              <a:rPr lang="en-US" altLang="zh-CN" sz="1400" dirty="0" err="1">
                <a:solidFill>
                  <a:schemeClr val="bg1">
                    <a:lumMod val="50000"/>
                  </a:schemeClr>
                </a:solidFill>
                <a:latin typeface="微软雅黑 Light" panose="020B0502040204020203" pitchFamily="34" charset="-122"/>
                <a:ea typeface="微软雅黑 Light" panose="020B0502040204020203" pitchFamily="34" charset="-122"/>
              </a:rPr>
              <a:t>to.I'm</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 not here because I'm lonely, or because it's New Year's eve, because if you want to spend the rest of your life with someone, you want to start the rest of your life as early as possible."</a:t>
            </a:r>
            <a:endParaRPr lang="zh-CN" altLang="en-US" sz="1400" dirty="0">
              <a:solidFill>
                <a:schemeClr val="bg1">
                  <a:lumMod val="50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1360359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1F850807-96F4-49AB-BE75-5EFB67DF289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7201" y="385009"/>
            <a:ext cx="5789444" cy="3890211"/>
          </a:xfrm>
          <a:prstGeom prst="rect">
            <a:avLst/>
          </a:prstGeom>
        </p:spPr>
      </p:pic>
      <p:pic>
        <p:nvPicPr>
          <p:cNvPr id="5" name="图片 4">
            <a:extLst>
              <a:ext uri="{FF2B5EF4-FFF2-40B4-BE49-F238E27FC236}">
                <a16:creationId xmlns:a16="http://schemas.microsoft.com/office/drawing/2014/main" id="{562765EA-D72E-42F7-B3C8-F169B070E1B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0" y="2721426"/>
            <a:ext cx="5627347" cy="3751565"/>
          </a:xfrm>
          <a:prstGeom prst="rect">
            <a:avLst/>
          </a:prstGeom>
        </p:spPr>
      </p:pic>
      <p:sp>
        <p:nvSpPr>
          <p:cNvPr id="6" name="文本框 5">
            <a:extLst>
              <a:ext uri="{FF2B5EF4-FFF2-40B4-BE49-F238E27FC236}">
                <a16:creationId xmlns:a16="http://schemas.microsoft.com/office/drawing/2014/main" id="{C6BC7AE2-A810-4455-B660-CCC7CDDEEB38}"/>
              </a:ext>
            </a:extLst>
          </p:cNvPr>
          <p:cNvSpPr txBox="1"/>
          <p:nvPr/>
        </p:nvSpPr>
        <p:spPr>
          <a:xfrm>
            <a:off x="7935846" y="1076892"/>
            <a:ext cx="2813538" cy="830997"/>
          </a:xfrm>
          <a:prstGeom prst="rect">
            <a:avLst/>
          </a:prstGeom>
          <a:noFill/>
        </p:spPr>
        <p:txBody>
          <a:bodyPr wrap="square" rtlCol="0">
            <a:spAutoFit/>
          </a:bodyPr>
          <a:lstStyle/>
          <a:p>
            <a:r>
              <a:rPr lang="en-US" altLang="zh-CN" sz="4800" dirty="0">
                <a:solidFill>
                  <a:srgbClr val="8DA4D0"/>
                </a:solidFill>
              </a:rPr>
              <a:t>love you</a:t>
            </a:r>
          </a:p>
        </p:txBody>
      </p:sp>
      <p:sp>
        <p:nvSpPr>
          <p:cNvPr id="7" name="Rectangle 27">
            <a:extLst>
              <a:ext uri="{FF2B5EF4-FFF2-40B4-BE49-F238E27FC236}">
                <a16:creationId xmlns:a16="http://schemas.microsoft.com/office/drawing/2014/main" id="{7F9DD080-2B22-4522-8346-1F3C84AAE26A}"/>
              </a:ext>
            </a:extLst>
          </p:cNvPr>
          <p:cNvSpPr>
            <a:spLocks noChangeArrowheads="1"/>
          </p:cNvSpPr>
          <p:nvPr/>
        </p:nvSpPr>
        <p:spPr bwMode="auto">
          <a:xfrm>
            <a:off x="677201" y="4773941"/>
            <a:ext cx="5194210" cy="1200329"/>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50000"/>
              </a:lnSpc>
            </a:pPr>
            <a:r>
              <a:rPr lang="en-US" altLang="zh-CN" sz="1600" dirty="0">
                <a:solidFill>
                  <a:schemeClr val="bg1">
                    <a:lumMod val="50000"/>
                  </a:schemeClr>
                </a:solidFill>
                <a:latin typeface="微软雅黑 Light" panose="020B0502040204020203" pitchFamily="34" charset="-122"/>
                <a:ea typeface="微软雅黑 Light" panose="020B0502040204020203" pitchFamily="34" charset="-122"/>
              </a:rPr>
              <a:t>I love you takes one and a half hours to think about what to eat, and only one sandwich at the </a:t>
            </a:r>
            <a:r>
              <a:rPr lang="en-US" altLang="zh-CN" sz="1600" dirty="0" err="1">
                <a:solidFill>
                  <a:schemeClr val="bg1">
                    <a:lumMod val="50000"/>
                  </a:schemeClr>
                </a:solidFill>
                <a:latin typeface="微软雅黑 Light" panose="020B0502040204020203" pitchFamily="34" charset="-122"/>
                <a:ea typeface="微软雅黑 Light" panose="020B0502040204020203" pitchFamily="34" charset="-122"/>
              </a:rPr>
              <a:t>end.I</a:t>
            </a:r>
            <a:r>
              <a:rPr lang="en-US" altLang="zh-CN" sz="1600" dirty="0">
                <a:solidFill>
                  <a:schemeClr val="bg1">
                    <a:lumMod val="50000"/>
                  </a:schemeClr>
                </a:solidFill>
                <a:latin typeface="微软雅黑 Light" panose="020B0502040204020203" pitchFamily="34" charset="-122"/>
                <a:ea typeface="微软雅黑 Light" panose="020B0502040204020203" pitchFamily="34" charset="-122"/>
              </a:rPr>
              <a:t> love you makes wrinkles out</a:t>
            </a:r>
            <a:endParaRPr lang="zh-CN" altLang="en-US" sz="1600" dirty="0">
              <a:solidFill>
                <a:schemeClr val="bg1">
                  <a:lumMod val="50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3011813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853001D5-CFB2-4F91-B5E3-D049E6538BD2}"/>
              </a:ext>
            </a:extLst>
          </p:cNvPr>
          <p:cNvSpPr/>
          <p:nvPr/>
        </p:nvSpPr>
        <p:spPr>
          <a:xfrm>
            <a:off x="577515" y="1094688"/>
            <a:ext cx="7027616" cy="4395537"/>
          </a:xfrm>
          <a:prstGeom prst="rect">
            <a:avLst/>
          </a:prstGeom>
          <a:solidFill>
            <a:srgbClr val="F8CACC">
              <a:alpha val="4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58BFFDF9-D421-4DE5-81BD-25B4390AE68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66174" y="307848"/>
            <a:ext cx="6242304" cy="6242304"/>
          </a:xfrm>
          <a:prstGeom prst="rect">
            <a:avLst/>
          </a:prstGeom>
        </p:spPr>
      </p:pic>
      <p:sp>
        <p:nvSpPr>
          <p:cNvPr id="4" name="文本框 3">
            <a:extLst>
              <a:ext uri="{FF2B5EF4-FFF2-40B4-BE49-F238E27FC236}">
                <a16:creationId xmlns:a16="http://schemas.microsoft.com/office/drawing/2014/main" id="{630ED4CD-B7C5-4E0A-925F-42FE0D5021EF}"/>
              </a:ext>
            </a:extLst>
          </p:cNvPr>
          <p:cNvSpPr txBox="1"/>
          <p:nvPr/>
        </p:nvSpPr>
        <p:spPr>
          <a:xfrm>
            <a:off x="1085868" y="1094688"/>
            <a:ext cx="2813538" cy="830997"/>
          </a:xfrm>
          <a:prstGeom prst="rect">
            <a:avLst/>
          </a:prstGeom>
          <a:noFill/>
        </p:spPr>
        <p:txBody>
          <a:bodyPr wrap="square" rtlCol="0">
            <a:spAutoFit/>
          </a:bodyPr>
          <a:lstStyle/>
          <a:p>
            <a:r>
              <a:rPr lang="en-US" altLang="zh-CN" sz="4800" dirty="0">
                <a:solidFill>
                  <a:srgbClr val="8DA4D0"/>
                </a:solidFill>
              </a:rPr>
              <a:t>love you</a:t>
            </a:r>
          </a:p>
        </p:txBody>
      </p:sp>
      <p:sp>
        <p:nvSpPr>
          <p:cNvPr id="5" name="Rectangle 27">
            <a:extLst>
              <a:ext uri="{FF2B5EF4-FFF2-40B4-BE49-F238E27FC236}">
                <a16:creationId xmlns:a16="http://schemas.microsoft.com/office/drawing/2014/main" id="{4D49BD94-2145-4763-A90A-286E984E3A55}"/>
              </a:ext>
            </a:extLst>
          </p:cNvPr>
          <p:cNvSpPr>
            <a:spLocks noChangeArrowheads="1"/>
          </p:cNvSpPr>
          <p:nvPr/>
        </p:nvSpPr>
        <p:spPr bwMode="auto">
          <a:xfrm>
            <a:off x="1085868" y="2134854"/>
            <a:ext cx="4384490"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20000"/>
              </a:lnSpc>
            </a:pP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I love you takes one and a half hours to think about what to eat, and only one sandwich at the </a:t>
            </a:r>
            <a:r>
              <a:rPr lang="en-US" altLang="zh-CN" sz="1400" dirty="0" err="1">
                <a:solidFill>
                  <a:schemeClr val="bg1">
                    <a:lumMod val="50000"/>
                  </a:schemeClr>
                </a:solidFill>
                <a:latin typeface="微软雅黑 Light" panose="020B0502040204020203" pitchFamily="34" charset="-122"/>
                <a:ea typeface="微软雅黑 Light" panose="020B0502040204020203" pitchFamily="34" charset="-122"/>
              </a:rPr>
              <a:t>end.I</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 love you makes wrinkles out of my nose when I look at me like I'm a </a:t>
            </a:r>
            <a:r>
              <a:rPr lang="en-US" altLang="zh-CN" sz="1400" dirty="0" err="1">
                <a:solidFill>
                  <a:schemeClr val="bg1">
                    <a:lumMod val="50000"/>
                  </a:schemeClr>
                </a:solidFill>
                <a:latin typeface="微软雅黑 Light" panose="020B0502040204020203" pitchFamily="34" charset="-122"/>
                <a:ea typeface="微软雅黑 Light" panose="020B0502040204020203" pitchFamily="34" charset="-122"/>
              </a:rPr>
              <a:t>fool.I</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 love you is the perfume of my clothes after I </a:t>
            </a:r>
            <a:r>
              <a:rPr lang="en-US" altLang="zh-CN" sz="1400" dirty="0" err="1">
                <a:solidFill>
                  <a:schemeClr val="bg1">
                    <a:lumMod val="50000"/>
                  </a:schemeClr>
                </a:solidFill>
                <a:latin typeface="微软雅黑 Light" panose="020B0502040204020203" pitchFamily="34" charset="-122"/>
                <a:ea typeface="微软雅黑 Light" panose="020B0502040204020203" pitchFamily="34" charset="-122"/>
              </a:rPr>
              <a:t>meet.Before</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 you go to bed, you are the one I most want to talk </a:t>
            </a:r>
            <a:r>
              <a:rPr lang="en-US" altLang="zh-CN" sz="1400" dirty="0" err="1">
                <a:solidFill>
                  <a:schemeClr val="bg1">
                    <a:lumMod val="50000"/>
                  </a:schemeClr>
                </a:solidFill>
                <a:latin typeface="微软雅黑 Light" panose="020B0502040204020203" pitchFamily="34" charset="-122"/>
                <a:ea typeface="微软雅黑 Light" panose="020B0502040204020203" pitchFamily="34" charset="-122"/>
              </a:rPr>
              <a:t>to.I'm</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 not here because I'm lonely, or because it's New Year's eve, because if you want to spend the rest of your life with someone, you want to start the rest of your life as early as possible."</a:t>
            </a:r>
            <a:endParaRPr lang="zh-CN" altLang="en-US" sz="14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6" name="Rectangle 25">
            <a:extLst>
              <a:ext uri="{FF2B5EF4-FFF2-40B4-BE49-F238E27FC236}">
                <a16:creationId xmlns:a16="http://schemas.microsoft.com/office/drawing/2014/main" id="{E2D2431B-4DA6-4CE5-8ED5-5BEA1D84CC28}"/>
              </a:ext>
            </a:extLst>
          </p:cNvPr>
          <p:cNvSpPr/>
          <p:nvPr/>
        </p:nvSpPr>
        <p:spPr>
          <a:xfrm flipV="1">
            <a:off x="10384934" y="555698"/>
            <a:ext cx="1382352" cy="155960"/>
          </a:xfrm>
          <a:prstGeom prst="rect">
            <a:avLst/>
          </a:prstGeom>
          <a:solidFill>
            <a:srgbClr val="F8CACC"/>
          </a:solidFill>
          <a:ln>
            <a:noFill/>
          </a:ln>
          <a:effectLst/>
        </p:spPr>
        <p:style>
          <a:lnRef idx="1">
            <a:schemeClr val="accent1"/>
          </a:lnRef>
          <a:fillRef idx="3">
            <a:schemeClr val="accent1"/>
          </a:fillRef>
          <a:effectRef idx="2">
            <a:schemeClr val="accent1"/>
          </a:effectRef>
          <a:fontRef idx="minor">
            <a:schemeClr val="lt1"/>
          </a:fontRef>
        </p:style>
        <p:txBody>
          <a:bodyPr lIns="243797" tIns="121899" rIns="243797" bIns="121899" rtlCol="0" anchor="ctr"/>
          <a:lstStyle/>
          <a:p>
            <a:pPr algn="ctr"/>
            <a:endParaRPr lang="en-US" dirty="0"/>
          </a:p>
        </p:txBody>
      </p:sp>
    </p:spTree>
    <p:extLst>
      <p:ext uri="{BB962C8B-B14F-4D97-AF65-F5344CB8AC3E}">
        <p14:creationId xmlns:p14="http://schemas.microsoft.com/office/powerpoint/2010/main" val="33475882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D57C5B60-B1E1-4ABE-8665-55CB7432BB92}"/>
              </a:ext>
            </a:extLst>
          </p:cNvPr>
          <p:cNvSpPr/>
          <p:nvPr/>
        </p:nvSpPr>
        <p:spPr>
          <a:xfrm>
            <a:off x="7154778" y="693637"/>
            <a:ext cx="4219074" cy="1758940"/>
          </a:xfrm>
          <a:prstGeom prst="rect">
            <a:avLst/>
          </a:prstGeom>
          <a:solidFill>
            <a:srgbClr val="8DA4D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 name="图片 2">
            <a:extLst>
              <a:ext uri="{FF2B5EF4-FFF2-40B4-BE49-F238E27FC236}">
                <a16:creationId xmlns:a16="http://schemas.microsoft.com/office/drawing/2014/main" id="{EA19DCB9-9EB0-4791-BC11-910DF084B50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573" y="693637"/>
            <a:ext cx="7707086" cy="5470725"/>
          </a:xfrm>
          <a:prstGeom prst="rect">
            <a:avLst/>
          </a:prstGeom>
        </p:spPr>
      </p:pic>
      <p:sp>
        <p:nvSpPr>
          <p:cNvPr id="4" name="文本框 3">
            <a:extLst>
              <a:ext uri="{FF2B5EF4-FFF2-40B4-BE49-F238E27FC236}">
                <a16:creationId xmlns:a16="http://schemas.microsoft.com/office/drawing/2014/main" id="{DB939FEE-76C0-473D-B13D-5CCD8B28C6BA}"/>
              </a:ext>
            </a:extLst>
          </p:cNvPr>
          <p:cNvSpPr txBox="1"/>
          <p:nvPr/>
        </p:nvSpPr>
        <p:spPr>
          <a:xfrm>
            <a:off x="6096000" y="693637"/>
            <a:ext cx="4425770" cy="1323439"/>
          </a:xfrm>
          <a:prstGeom prst="rect">
            <a:avLst/>
          </a:prstGeom>
          <a:noFill/>
        </p:spPr>
        <p:txBody>
          <a:bodyPr wrap="square" rtlCol="0">
            <a:spAutoFit/>
          </a:bodyPr>
          <a:lstStyle/>
          <a:p>
            <a:r>
              <a:rPr lang="en-US" altLang="zh-CN" sz="8000" dirty="0">
                <a:solidFill>
                  <a:srgbClr val="8DA4D0"/>
                </a:solidFill>
              </a:rPr>
              <a:t>love </a:t>
            </a:r>
            <a:r>
              <a:rPr lang="en-US" altLang="zh-CN" sz="8000" dirty="0">
                <a:solidFill>
                  <a:srgbClr val="F8CACC"/>
                </a:solidFill>
              </a:rPr>
              <a:t>you</a:t>
            </a:r>
          </a:p>
        </p:txBody>
      </p:sp>
      <p:sp>
        <p:nvSpPr>
          <p:cNvPr id="5" name="Rectangle 27">
            <a:extLst>
              <a:ext uri="{FF2B5EF4-FFF2-40B4-BE49-F238E27FC236}">
                <a16:creationId xmlns:a16="http://schemas.microsoft.com/office/drawing/2014/main" id="{2D8B27AC-5D7F-486F-8401-88EB468F1FCB}"/>
              </a:ext>
            </a:extLst>
          </p:cNvPr>
          <p:cNvSpPr>
            <a:spLocks noChangeArrowheads="1"/>
          </p:cNvSpPr>
          <p:nvPr/>
        </p:nvSpPr>
        <p:spPr bwMode="auto">
          <a:xfrm>
            <a:off x="8277726" y="2452577"/>
            <a:ext cx="3096126" cy="37117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20000"/>
              </a:lnSpc>
            </a:pP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I love you takes one and a half hours to think about what to eat, and only one sandwich at the </a:t>
            </a:r>
            <a:r>
              <a:rPr lang="en-US" altLang="zh-CN" sz="1400" dirty="0" err="1">
                <a:solidFill>
                  <a:schemeClr val="bg1">
                    <a:lumMod val="50000"/>
                  </a:schemeClr>
                </a:solidFill>
                <a:latin typeface="微软雅黑 Light" panose="020B0502040204020203" pitchFamily="34" charset="-122"/>
                <a:ea typeface="微软雅黑 Light" panose="020B0502040204020203" pitchFamily="34" charset="-122"/>
              </a:rPr>
              <a:t>end.I</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 love you makes wrinkles out of my nose when I look at me like I'm a </a:t>
            </a:r>
            <a:r>
              <a:rPr lang="en-US" altLang="zh-CN" sz="1400" dirty="0" err="1">
                <a:solidFill>
                  <a:schemeClr val="bg1">
                    <a:lumMod val="50000"/>
                  </a:schemeClr>
                </a:solidFill>
                <a:latin typeface="微软雅黑 Light" panose="020B0502040204020203" pitchFamily="34" charset="-122"/>
                <a:ea typeface="微软雅黑 Light" panose="020B0502040204020203" pitchFamily="34" charset="-122"/>
              </a:rPr>
              <a:t>fool.I</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 love you is the perfume of my clothes after I </a:t>
            </a:r>
            <a:r>
              <a:rPr lang="en-US" altLang="zh-CN" sz="1400" dirty="0" err="1">
                <a:solidFill>
                  <a:schemeClr val="bg1">
                    <a:lumMod val="50000"/>
                  </a:schemeClr>
                </a:solidFill>
                <a:latin typeface="微软雅黑 Light" panose="020B0502040204020203" pitchFamily="34" charset="-122"/>
                <a:ea typeface="微软雅黑 Light" panose="020B0502040204020203" pitchFamily="34" charset="-122"/>
              </a:rPr>
              <a:t>meet.Before</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 you go to bed, you are the one I most want to talk </a:t>
            </a:r>
            <a:r>
              <a:rPr lang="en-US" altLang="zh-CN" sz="1400" dirty="0" err="1">
                <a:solidFill>
                  <a:schemeClr val="bg1">
                    <a:lumMod val="50000"/>
                  </a:schemeClr>
                </a:solidFill>
                <a:latin typeface="微软雅黑 Light" panose="020B0502040204020203" pitchFamily="34" charset="-122"/>
                <a:ea typeface="微软雅黑 Light" panose="020B0502040204020203" pitchFamily="34" charset="-122"/>
              </a:rPr>
              <a:t>to.I'm</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 not here because I'm lonely, or because it's New Year's eve, because if you want to spend the rest of your life with someone, you want to start the rest of your life as early as possible."</a:t>
            </a:r>
            <a:endParaRPr lang="zh-CN" altLang="en-US" sz="1400" dirty="0">
              <a:solidFill>
                <a:schemeClr val="bg1">
                  <a:lumMod val="50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4075630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3777182F-ACEC-4470-96B7-565041E886E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11027" y="3545305"/>
            <a:ext cx="3404935" cy="2269957"/>
          </a:xfrm>
          <a:prstGeom prst="rect">
            <a:avLst/>
          </a:prstGeom>
        </p:spPr>
      </p:pic>
      <p:pic>
        <p:nvPicPr>
          <p:cNvPr id="4" name="图片 3">
            <a:extLst>
              <a:ext uri="{FF2B5EF4-FFF2-40B4-BE49-F238E27FC236}">
                <a16:creationId xmlns:a16="http://schemas.microsoft.com/office/drawing/2014/main" id="{AC039A31-FE4D-49E8-8A31-E1162135CC2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4479" y="3493167"/>
            <a:ext cx="3404935" cy="2269957"/>
          </a:xfrm>
          <a:prstGeom prst="rect">
            <a:avLst/>
          </a:prstGeom>
        </p:spPr>
      </p:pic>
      <p:sp>
        <p:nvSpPr>
          <p:cNvPr id="5" name="文本框 4">
            <a:extLst>
              <a:ext uri="{FF2B5EF4-FFF2-40B4-BE49-F238E27FC236}">
                <a16:creationId xmlns:a16="http://schemas.microsoft.com/office/drawing/2014/main" id="{633F6BEF-F726-4CF1-80F3-69C30141FA52}"/>
              </a:ext>
            </a:extLst>
          </p:cNvPr>
          <p:cNvSpPr txBox="1"/>
          <p:nvPr/>
        </p:nvSpPr>
        <p:spPr>
          <a:xfrm>
            <a:off x="1535876" y="1097159"/>
            <a:ext cx="2813538" cy="1754326"/>
          </a:xfrm>
          <a:prstGeom prst="rect">
            <a:avLst/>
          </a:prstGeom>
          <a:noFill/>
          <a:ln>
            <a:solidFill>
              <a:srgbClr val="F8CACC"/>
            </a:solidFill>
          </a:ln>
        </p:spPr>
        <p:txBody>
          <a:bodyPr wrap="square" rtlCol="0">
            <a:spAutoFit/>
          </a:bodyPr>
          <a:lstStyle/>
          <a:p>
            <a:r>
              <a:rPr lang="en-US" altLang="zh-CN" sz="5400" dirty="0">
                <a:solidFill>
                  <a:srgbClr val="8DA4D0"/>
                </a:solidFill>
              </a:rPr>
              <a:t>love </a:t>
            </a:r>
          </a:p>
          <a:p>
            <a:r>
              <a:rPr lang="en-US" altLang="zh-CN" sz="5400" dirty="0">
                <a:solidFill>
                  <a:srgbClr val="8DA4D0"/>
                </a:solidFill>
              </a:rPr>
              <a:t>you</a:t>
            </a:r>
          </a:p>
        </p:txBody>
      </p:sp>
      <p:sp>
        <p:nvSpPr>
          <p:cNvPr id="6" name="Rectangle 27">
            <a:extLst>
              <a:ext uri="{FF2B5EF4-FFF2-40B4-BE49-F238E27FC236}">
                <a16:creationId xmlns:a16="http://schemas.microsoft.com/office/drawing/2014/main" id="{B3ADEEA6-4250-48D5-B4BD-A29C0CF7059C}"/>
              </a:ext>
            </a:extLst>
          </p:cNvPr>
          <p:cNvSpPr>
            <a:spLocks noChangeArrowheads="1"/>
          </p:cNvSpPr>
          <p:nvPr/>
        </p:nvSpPr>
        <p:spPr bwMode="auto">
          <a:xfrm>
            <a:off x="5008659" y="3654671"/>
            <a:ext cx="2515088" cy="21605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20000"/>
              </a:lnSpc>
            </a:pP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I love you takes one and a half hours to think about what to eat, and only one sandwich at the </a:t>
            </a:r>
            <a:r>
              <a:rPr lang="en-US" altLang="zh-CN" sz="1400" dirty="0" err="1">
                <a:solidFill>
                  <a:schemeClr val="bg1">
                    <a:lumMod val="50000"/>
                  </a:schemeClr>
                </a:solidFill>
                <a:latin typeface="微软雅黑 Light" panose="020B0502040204020203" pitchFamily="34" charset="-122"/>
                <a:ea typeface="微软雅黑 Light" panose="020B0502040204020203" pitchFamily="34" charset="-122"/>
              </a:rPr>
              <a:t>end.I</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 love you makes wrinkles out of my nose when I look at me like I'm a </a:t>
            </a:r>
            <a:r>
              <a:rPr lang="en-US" altLang="zh-CN" sz="1400" dirty="0" err="1">
                <a:solidFill>
                  <a:schemeClr val="bg1">
                    <a:lumMod val="50000"/>
                  </a:schemeClr>
                </a:solidFill>
                <a:latin typeface="微软雅黑 Light" panose="020B0502040204020203" pitchFamily="34" charset="-122"/>
                <a:ea typeface="微软雅黑 Light" panose="020B0502040204020203" pitchFamily="34" charset="-122"/>
              </a:rPr>
              <a:t>fool.I</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 love you is the perfume of my clothes</a:t>
            </a:r>
            <a:endParaRPr lang="zh-CN" altLang="en-US" sz="14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7" name="矩形 6">
            <a:extLst>
              <a:ext uri="{FF2B5EF4-FFF2-40B4-BE49-F238E27FC236}">
                <a16:creationId xmlns:a16="http://schemas.microsoft.com/office/drawing/2014/main" id="{0A63EF67-382F-42E2-986B-6EA2AAF9DF3C}"/>
              </a:ext>
            </a:extLst>
          </p:cNvPr>
          <p:cNvSpPr/>
          <p:nvPr/>
        </p:nvSpPr>
        <p:spPr>
          <a:xfrm>
            <a:off x="944479" y="1074821"/>
            <a:ext cx="387016" cy="1776664"/>
          </a:xfrm>
          <a:prstGeom prst="rect">
            <a:avLst/>
          </a:prstGeom>
          <a:solidFill>
            <a:srgbClr val="F8CA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30B873AE-F514-4C17-96F0-917D980F8B8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6865" b="67932"/>
          <a:stretch/>
        </p:blipFill>
        <p:spPr>
          <a:xfrm>
            <a:off x="5008659" y="1097160"/>
            <a:ext cx="6407303" cy="1754326"/>
          </a:xfrm>
          <a:prstGeom prst="rect">
            <a:avLst/>
          </a:prstGeom>
        </p:spPr>
      </p:pic>
    </p:spTree>
    <p:extLst>
      <p:ext uri="{BB962C8B-B14F-4D97-AF65-F5344CB8AC3E}">
        <p14:creationId xmlns:p14="http://schemas.microsoft.com/office/powerpoint/2010/main" val="16803669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1C5B3905-25FB-439B-9FC2-A8F598C7E8E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3531" y="1732548"/>
            <a:ext cx="6593306" cy="4395537"/>
          </a:xfrm>
          <a:prstGeom prst="rect">
            <a:avLst/>
          </a:prstGeom>
        </p:spPr>
      </p:pic>
      <p:sp>
        <p:nvSpPr>
          <p:cNvPr id="4" name="文本框 3">
            <a:extLst>
              <a:ext uri="{FF2B5EF4-FFF2-40B4-BE49-F238E27FC236}">
                <a16:creationId xmlns:a16="http://schemas.microsoft.com/office/drawing/2014/main" id="{1C52A4E8-9C15-4D7B-BFDC-A7BA321FB8ED}"/>
              </a:ext>
            </a:extLst>
          </p:cNvPr>
          <p:cNvSpPr txBox="1"/>
          <p:nvPr/>
        </p:nvSpPr>
        <p:spPr>
          <a:xfrm>
            <a:off x="549441" y="729915"/>
            <a:ext cx="4425770" cy="923330"/>
          </a:xfrm>
          <a:prstGeom prst="rect">
            <a:avLst/>
          </a:prstGeom>
          <a:noFill/>
        </p:spPr>
        <p:txBody>
          <a:bodyPr wrap="square" rtlCol="0">
            <a:spAutoFit/>
          </a:bodyPr>
          <a:lstStyle/>
          <a:p>
            <a:r>
              <a:rPr lang="en-US" altLang="zh-CN" sz="5400" dirty="0">
                <a:solidFill>
                  <a:srgbClr val="8DA4D0"/>
                </a:solidFill>
              </a:rPr>
              <a:t>love you</a:t>
            </a:r>
          </a:p>
        </p:txBody>
      </p:sp>
      <p:sp>
        <p:nvSpPr>
          <p:cNvPr id="5" name="Rectangle 27">
            <a:extLst>
              <a:ext uri="{FF2B5EF4-FFF2-40B4-BE49-F238E27FC236}">
                <a16:creationId xmlns:a16="http://schemas.microsoft.com/office/drawing/2014/main" id="{DE5FA0D8-D100-4616-8081-8DE24A39D686}"/>
              </a:ext>
            </a:extLst>
          </p:cNvPr>
          <p:cNvSpPr>
            <a:spLocks noChangeArrowheads="1"/>
          </p:cNvSpPr>
          <p:nvPr/>
        </p:nvSpPr>
        <p:spPr bwMode="auto">
          <a:xfrm>
            <a:off x="7719775" y="1653245"/>
            <a:ext cx="3888694"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20000"/>
              </a:lnSpc>
            </a:pP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I love you takes one and a half hours to think about what to eat, and only one sandwich at the </a:t>
            </a:r>
            <a:r>
              <a:rPr lang="en-US" altLang="zh-CN" sz="1400" dirty="0" err="1">
                <a:solidFill>
                  <a:schemeClr val="bg1">
                    <a:lumMod val="50000"/>
                  </a:schemeClr>
                </a:solidFill>
                <a:latin typeface="微软雅黑 Light" panose="020B0502040204020203" pitchFamily="34" charset="-122"/>
                <a:ea typeface="微软雅黑 Light" panose="020B0502040204020203" pitchFamily="34" charset="-122"/>
              </a:rPr>
              <a:t>end.I</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 love you makes wrinkles out of my nose when I look at me like I'm a </a:t>
            </a:r>
            <a:r>
              <a:rPr lang="en-US" altLang="zh-CN" sz="1400" dirty="0" err="1">
                <a:solidFill>
                  <a:schemeClr val="bg1">
                    <a:lumMod val="50000"/>
                  </a:schemeClr>
                </a:solidFill>
                <a:latin typeface="微软雅黑 Light" panose="020B0502040204020203" pitchFamily="34" charset="-122"/>
                <a:ea typeface="微软雅黑 Light" panose="020B0502040204020203" pitchFamily="34" charset="-122"/>
              </a:rPr>
              <a:t>fool.I</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 love you is the perfume of my clothes</a:t>
            </a:r>
            <a:endParaRPr lang="zh-CN" altLang="en-US" sz="1400" dirty="0">
              <a:solidFill>
                <a:schemeClr val="bg1">
                  <a:lumMod val="50000"/>
                </a:schemeClr>
              </a:solidFill>
              <a:latin typeface="微软雅黑 Light" panose="020B0502040204020203" pitchFamily="34" charset="-122"/>
              <a:ea typeface="微软雅黑 Light" panose="020B0502040204020203" pitchFamily="34" charset="-122"/>
            </a:endParaRPr>
          </a:p>
        </p:txBody>
      </p:sp>
      <p:pic>
        <p:nvPicPr>
          <p:cNvPr id="6" name="图片 5">
            <a:extLst>
              <a:ext uri="{FF2B5EF4-FFF2-40B4-BE49-F238E27FC236}">
                <a16:creationId xmlns:a16="http://schemas.microsoft.com/office/drawing/2014/main" id="{0FFBF303-B6BD-46FF-9546-F9201C6F370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962"/>
          <a:stretch/>
        </p:blipFill>
        <p:spPr>
          <a:xfrm>
            <a:off x="7719775" y="3284620"/>
            <a:ext cx="3888694" cy="2843465"/>
          </a:xfrm>
          <a:prstGeom prst="rect">
            <a:avLst/>
          </a:prstGeom>
        </p:spPr>
      </p:pic>
    </p:spTree>
    <p:extLst>
      <p:ext uri="{BB962C8B-B14F-4D97-AF65-F5344CB8AC3E}">
        <p14:creationId xmlns:p14="http://schemas.microsoft.com/office/powerpoint/2010/main" val="38338070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26EDAE95-947E-48A0-9875-397EF477024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19123"/>
          <a:stretch/>
        </p:blipFill>
        <p:spPr>
          <a:xfrm>
            <a:off x="1000626" y="0"/>
            <a:ext cx="8319837" cy="6858000"/>
          </a:xfrm>
          <a:prstGeom prst="rect">
            <a:avLst/>
          </a:prstGeom>
        </p:spPr>
      </p:pic>
      <p:sp>
        <p:nvSpPr>
          <p:cNvPr id="4" name="矩形 3">
            <a:extLst>
              <a:ext uri="{FF2B5EF4-FFF2-40B4-BE49-F238E27FC236}">
                <a16:creationId xmlns:a16="http://schemas.microsoft.com/office/drawing/2014/main" id="{5405AD52-4230-495E-8C3F-94065EFD1341}"/>
              </a:ext>
            </a:extLst>
          </p:cNvPr>
          <p:cNvSpPr/>
          <p:nvPr/>
        </p:nvSpPr>
        <p:spPr>
          <a:xfrm>
            <a:off x="8967537" y="1331495"/>
            <a:ext cx="3031958" cy="4636168"/>
          </a:xfrm>
          <a:prstGeom prst="rect">
            <a:avLst/>
          </a:prstGeom>
          <a:solidFill>
            <a:srgbClr val="F8CACC"/>
          </a:solidFill>
          <a:ln>
            <a:solidFill>
              <a:srgbClr val="F8CA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D565E156-2BF9-47F4-ABB2-A6D018F785B2}"/>
              </a:ext>
            </a:extLst>
          </p:cNvPr>
          <p:cNvSpPr txBox="1"/>
          <p:nvPr/>
        </p:nvSpPr>
        <p:spPr>
          <a:xfrm>
            <a:off x="9121787" y="2013301"/>
            <a:ext cx="3471266" cy="830997"/>
          </a:xfrm>
          <a:prstGeom prst="rect">
            <a:avLst/>
          </a:prstGeom>
          <a:noFill/>
        </p:spPr>
        <p:txBody>
          <a:bodyPr wrap="square" rtlCol="0">
            <a:spAutoFit/>
          </a:bodyPr>
          <a:lstStyle/>
          <a:p>
            <a:r>
              <a:rPr lang="en-US" altLang="zh-CN" sz="4800" dirty="0">
                <a:solidFill>
                  <a:schemeClr val="bg1">
                    <a:lumMod val="50000"/>
                  </a:schemeClr>
                </a:solidFill>
              </a:rPr>
              <a:t>love you</a:t>
            </a:r>
            <a:endParaRPr lang="zh-CN" altLang="en-US" sz="4800" dirty="0">
              <a:solidFill>
                <a:schemeClr val="bg1">
                  <a:lumMod val="50000"/>
                </a:schemeClr>
              </a:solidFill>
            </a:endParaRPr>
          </a:p>
        </p:txBody>
      </p:sp>
      <p:sp>
        <p:nvSpPr>
          <p:cNvPr id="6" name="Rectangle 27">
            <a:extLst>
              <a:ext uri="{FF2B5EF4-FFF2-40B4-BE49-F238E27FC236}">
                <a16:creationId xmlns:a16="http://schemas.microsoft.com/office/drawing/2014/main" id="{F1C35253-F85A-4A69-9CED-925D49BB6BBD}"/>
              </a:ext>
            </a:extLst>
          </p:cNvPr>
          <p:cNvSpPr>
            <a:spLocks noChangeArrowheads="1"/>
          </p:cNvSpPr>
          <p:nvPr/>
        </p:nvSpPr>
        <p:spPr bwMode="auto">
          <a:xfrm>
            <a:off x="9121787" y="2957081"/>
            <a:ext cx="2621034" cy="21605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20000"/>
              </a:lnSpc>
            </a:pP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I love you takes one and a half hours to think about what to eat, and only one sandwich at the </a:t>
            </a:r>
            <a:r>
              <a:rPr lang="en-US" altLang="zh-CN" sz="1400" dirty="0" err="1">
                <a:solidFill>
                  <a:schemeClr val="bg1">
                    <a:lumMod val="50000"/>
                  </a:schemeClr>
                </a:solidFill>
                <a:latin typeface="微软雅黑 Light" panose="020B0502040204020203" pitchFamily="34" charset="-122"/>
                <a:ea typeface="微软雅黑 Light" panose="020B0502040204020203" pitchFamily="34" charset="-122"/>
              </a:rPr>
              <a:t>end.I</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 love you makes wrinkles out of my nose when I look at me like I'm a </a:t>
            </a:r>
            <a:r>
              <a:rPr lang="en-US" altLang="zh-CN" sz="1400" dirty="0" err="1">
                <a:solidFill>
                  <a:schemeClr val="bg1">
                    <a:lumMod val="50000"/>
                  </a:schemeClr>
                </a:solidFill>
                <a:latin typeface="微软雅黑 Light" panose="020B0502040204020203" pitchFamily="34" charset="-122"/>
                <a:ea typeface="微软雅黑 Light" panose="020B0502040204020203" pitchFamily="34" charset="-122"/>
              </a:rPr>
              <a:t>fool.I</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 love you is the perfume of my clothes</a:t>
            </a:r>
            <a:endParaRPr lang="zh-CN" altLang="en-US" sz="1400" dirty="0">
              <a:solidFill>
                <a:schemeClr val="bg1">
                  <a:lumMod val="50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204230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0AC7958-169F-48F6-9410-2E52D7B03D3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5363" y="1018673"/>
            <a:ext cx="7201223" cy="4820653"/>
          </a:xfrm>
          <a:prstGeom prst="rect">
            <a:avLst/>
          </a:prstGeom>
        </p:spPr>
      </p:pic>
      <p:sp>
        <p:nvSpPr>
          <p:cNvPr id="4" name="矩形 3">
            <a:extLst>
              <a:ext uri="{FF2B5EF4-FFF2-40B4-BE49-F238E27FC236}">
                <a16:creationId xmlns:a16="http://schemas.microsoft.com/office/drawing/2014/main" id="{FA747CFE-5AC7-40C8-9DF8-0353926F7936}"/>
              </a:ext>
            </a:extLst>
          </p:cNvPr>
          <p:cNvSpPr/>
          <p:nvPr/>
        </p:nvSpPr>
        <p:spPr>
          <a:xfrm>
            <a:off x="818148" y="673769"/>
            <a:ext cx="786062" cy="962526"/>
          </a:xfrm>
          <a:prstGeom prst="rect">
            <a:avLst/>
          </a:prstGeom>
          <a:solidFill>
            <a:srgbClr val="F8CA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F3952C7D-B6F9-4E72-BF88-DE27CC2036F2}"/>
              </a:ext>
            </a:extLst>
          </p:cNvPr>
          <p:cNvSpPr txBox="1"/>
          <p:nvPr/>
        </p:nvSpPr>
        <p:spPr>
          <a:xfrm>
            <a:off x="1194708" y="2889241"/>
            <a:ext cx="3471266" cy="707886"/>
          </a:xfrm>
          <a:prstGeom prst="rect">
            <a:avLst/>
          </a:prstGeom>
          <a:noFill/>
        </p:spPr>
        <p:txBody>
          <a:bodyPr wrap="square" rtlCol="0">
            <a:spAutoFit/>
          </a:bodyPr>
          <a:lstStyle/>
          <a:p>
            <a:r>
              <a:rPr lang="en-US" altLang="zh-CN" sz="4000" dirty="0">
                <a:solidFill>
                  <a:schemeClr val="bg1">
                    <a:lumMod val="50000"/>
                  </a:schemeClr>
                </a:solidFill>
              </a:rPr>
              <a:t>love you</a:t>
            </a:r>
            <a:endParaRPr lang="zh-CN" altLang="en-US" sz="4000" dirty="0">
              <a:solidFill>
                <a:schemeClr val="bg1">
                  <a:lumMod val="50000"/>
                </a:schemeClr>
              </a:solidFill>
            </a:endParaRPr>
          </a:p>
        </p:txBody>
      </p:sp>
      <p:sp>
        <p:nvSpPr>
          <p:cNvPr id="6" name="Rectangle 27">
            <a:extLst>
              <a:ext uri="{FF2B5EF4-FFF2-40B4-BE49-F238E27FC236}">
                <a16:creationId xmlns:a16="http://schemas.microsoft.com/office/drawing/2014/main" id="{3926B703-6D7D-46DB-A63C-31D46A24C9F8}"/>
              </a:ext>
            </a:extLst>
          </p:cNvPr>
          <p:cNvSpPr>
            <a:spLocks noChangeArrowheads="1"/>
          </p:cNvSpPr>
          <p:nvPr/>
        </p:nvSpPr>
        <p:spPr bwMode="auto">
          <a:xfrm>
            <a:off x="1245113" y="3678735"/>
            <a:ext cx="2316234" cy="19020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20000"/>
              </a:lnSpc>
            </a:pP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I love you takes one and a half hours to think about what to eat, and only one sandwich at the </a:t>
            </a:r>
            <a:r>
              <a:rPr lang="en-US" altLang="zh-CN" sz="1400" dirty="0" err="1">
                <a:solidFill>
                  <a:schemeClr val="bg1">
                    <a:lumMod val="50000"/>
                  </a:schemeClr>
                </a:solidFill>
                <a:latin typeface="微软雅黑 Light" panose="020B0502040204020203" pitchFamily="34" charset="-122"/>
                <a:ea typeface="微软雅黑 Light" panose="020B0502040204020203" pitchFamily="34" charset="-122"/>
              </a:rPr>
              <a:t>end.I</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 love you makes wrinkles out of my nose when I look at me like I'm a </a:t>
            </a:r>
            <a:r>
              <a:rPr lang="en-US" altLang="zh-CN" sz="1400" dirty="0" err="1">
                <a:solidFill>
                  <a:schemeClr val="bg1">
                    <a:lumMod val="50000"/>
                  </a:schemeClr>
                </a:solidFill>
                <a:latin typeface="微软雅黑 Light" panose="020B0502040204020203" pitchFamily="34" charset="-122"/>
                <a:ea typeface="微软雅黑 Light" panose="020B0502040204020203" pitchFamily="34" charset="-122"/>
              </a:rPr>
              <a:t>fool.I</a:t>
            </a:r>
            <a:endParaRPr lang="zh-CN" altLang="en-US" sz="1400" dirty="0">
              <a:solidFill>
                <a:schemeClr val="bg1">
                  <a:lumMod val="50000"/>
                </a:schemeClr>
              </a:solidFill>
              <a:latin typeface="微软雅黑 Light" panose="020B0502040204020203" pitchFamily="34" charset="-122"/>
              <a:ea typeface="微软雅黑 Light" panose="020B0502040204020203" pitchFamily="34" charset="-122"/>
            </a:endParaRPr>
          </a:p>
        </p:txBody>
      </p:sp>
      <p:pic>
        <p:nvPicPr>
          <p:cNvPr id="7" name="图片 6">
            <a:extLst>
              <a:ext uri="{FF2B5EF4-FFF2-40B4-BE49-F238E27FC236}">
                <a16:creationId xmlns:a16="http://schemas.microsoft.com/office/drawing/2014/main" id="{59A136DC-E537-4D08-8CC0-DD62664FD43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95931" y="1018673"/>
            <a:ext cx="3380874" cy="2253916"/>
          </a:xfrm>
          <a:prstGeom prst="rect">
            <a:avLst/>
          </a:prstGeom>
        </p:spPr>
      </p:pic>
      <p:sp>
        <p:nvSpPr>
          <p:cNvPr id="8" name="Rectangle 27">
            <a:extLst>
              <a:ext uri="{FF2B5EF4-FFF2-40B4-BE49-F238E27FC236}">
                <a16:creationId xmlns:a16="http://schemas.microsoft.com/office/drawing/2014/main" id="{F442375C-B121-4F79-9E99-3A5279D0E92D}"/>
              </a:ext>
            </a:extLst>
          </p:cNvPr>
          <p:cNvSpPr>
            <a:spLocks noChangeArrowheads="1"/>
          </p:cNvSpPr>
          <p:nvPr/>
        </p:nvSpPr>
        <p:spPr bwMode="auto">
          <a:xfrm>
            <a:off x="8568099" y="3785339"/>
            <a:ext cx="3146152" cy="18417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20000"/>
              </a:lnSpc>
            </a:pPr>
            <a:r>
              <a:rPr lang="en-US" altLang="zh-CN" sz="1600" dirty="0">
                <a:solidFill>
                  <a:schemeClr val="bg1">
                    <a:lumMod val="50000"/>
                  </a:schemeClr>
                </a:solidFill>
                <a:latin typeface="微软雅黑 Light" panose="020B0502040204020203" pitchFamily="34" charset="-122"/>
                <a:ea typeface="微软雅黑 Light" panose="020B0502040204020203" pitchFamily="34" charset="-122"/>
              </a:rPr>
              <a:t>I love you takes one and a half hours to think about what to eat, and only one sandwich at the </a:t>
            </a:r>
            <a:r>
              <a:rPr lang="en-US" altLang="zh-CN" sz="1600" dirty="0" err="1">
                <a:solidFill>
                  <a:schemeClr val="bg1">
                    <a:lumMod val="50000"/>
                  </a:schemeClr>
                </a:solidFill>
                <a:latin typeface="微软雅黑 Light" panose="020B0502040204020203" pitchFamily="34" charset="-122"/>
                <a:ea typeface="微软雅黑 Light" panose="020B0502040204020203" pitchFamily="34" charset="-122"/>
              </a:rPr>
              <a:t>end.I</a:t>
            </a:r>
            <a:r>
              <a:rPr lang="en-US" altLang="zh-CN" sz="1600" dirty="0">
                <a:solidFill>
                  <a:schemeClr val="bg1">
                    <a:lumMod val="50000"/>
                  </a:schemeClr>
                </a:solidFill>
                <a:latin typeface="微软雅黑 Light" panose="020B0502040204020203" pitchFamily="34" charset="-122"/>
                <a:ea typeface="微软雅黑 Light" panose="020B0502040204020203" pitchFamily="34" charset="-122"/>
              </a:rPr>
              <a:t> love you makes wrinkles out of my nose when I look at me like I'm a </a:t>
            </a:r>
            <a:r>
              <a:rPr lang="en-US" altLang="zh-CN" sz="1600" dirty="0" err="1">
                <a:solidFill>
                  <a:schemeClr val="bg1">
                    <a:lumMod val="50000"/>
                  </a:schemeClr>
                </a:solidFill>
                <a:latin typeface="微软雅黑 Light" panose="020B0502040204020203" pitchFamily="34" charset="-122"/>
                <a:ea typeface="微软雅黑 Light" panose="020B0502040204020203" pitchFamily="34" charset="-122"/>
              </a:rPr>
              <a:t>fool.I</a:t>
            </a:r>
            <a:endParaRPr lang="zh-CN" altLang="en-US" sz="1600" dirty="0">
              <a:solidFill>
                <a:schemeClr val="bg1">
                  <a:lumMod val="50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3013393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1EB883D-AE74-4247-8DD9-FA2528BCF4B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23511" y="866274"/>
            <a:ext cx="8049125" cy="5366083"/>
          </a:xfrm>
          <a:prstGeom prst="rect">
            <a:avLst/>
          </a:prstGeom>
        </p:spPr>
      </p:pic>
      <p:sp>
        <p:nvSpPr>
          <p:cNvPr id="4" name="矩形 3">
            <a:extLst>
              <a:ext uri="{FF2B5EF4-FFF2-40B4-BE49-F238E27FC236}">
                <a16:creationId xmlns:a16="http://schemas.microsoft.com/office/drawing/2014/main" id="{11E64266-C399-4CF7-B3B0-DE82FE1B863F}"/>
              </a:ext>
            </a:extLst>
          </p:cNvPr>
          <p:cNvSpPr/>
          <p:nvPr/>
        </p:nvSpPr>
        <p:spPr>
          <a:xfrm>
            <a:off x="365114" y="1138990"/>
            <a:ext cx="3031958" cy="4636168"/>
          </a:xfrm>
          <a:prstGeom prst="rect">
            <a:avLst/>
          </a:prstGeom>
          <a:solidFill>
            <a:srgbClr val="F8CACC"/>
          </a:solidFill>
          <a:ln>
            <a:solidFill>
              <a:srgbClr val="F8CA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B864048E-4342-4755-B808-CD0E37743A7B}"/>
              </a:ext>
            </a:extLst>
          </p:cNvPr>
          <p:cNvSpPr txBox="1"/>
          <p:nvPr/>
        </p:nvSpPr>
        <p:spPr>
          <a:xfrm>
            <a:off x="519364" y="1914585"/>
            <a:ext cx="3471266" cy="830997"/>
          </a:xfrm>
          <a:prstGeom prst="rect">
            <a:avLst/>
          </a:prstGeom>
          <a:noFill/>
        </p:spPr>
        <p:txBody>
          <a:bodyPr wrap="square" rtlCol="0">
            <a:spAutoFit/>
          </a:bodyPr>
          <a:lstStyle/>
          <a:p>
            <a:r>
              <a:rPr lang="en-US" altLang="zh-CN" sz="4800" dirty="0">
                <a:solidFill>
                  <a:schemeClr val="bg1">
                    <a:lumMod val="50000"/>
                  </a:schemeClr>
                </a:solidFill>
              </a:rPr>
              <a:t>love you</a:t>
            </a:r>
            <a:endParaRPr lang="zh-CN" altLang="en-US" sz="4800" dirty="0">
              <a:solidFill>
                <a:schemeClr val="bg1">
                  <a:lumMod val="50000"/>
                </a:schemeClr>
              </a:solidFill>
            </a:endParaRPr>
          </a:p>
        </p:txBody>
      </p:sp>
      <p:sp>
        <p:nvSpPr>
          <p:cNvPr id="6" name="Rectangle 27">
            <a:extLst>
              <a:ext uri="{FF2B5EF4-FFF2-40B4-BE49-F238E27FC236}">
                <a16:creationId xmlns:a16="http://schemas.microsoft.com/office/drawing/2014/main" id="{53C24CE0-25A2-4633-A2A5-2A0B6AC4D239}"/>
              </a:ext>
            </a:extLst>
          </p:cNvPr>
          <p:cNvSpPr>
            <a:spLocks noChangeArrowheads="1"/>
          </p:cNvSpPr>
          <p:nvPr/>
        </p:nvSpPr>
        <p:spPr bwMode="auto">
          <a:xfrm>
            <a:off x="519364" y="2764576"/>
            <a:ext cx="2621034" cy="21605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20000"/>
              </a:lnSpc>
            </a:pP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I love you takes one and a half hours to think about what to eat, and only one sandwich at the </a:t>
            </a:r>
            <a:r>
              <a:rPr lang="en-US" altLang="zh-CN" sz="1400" dirty="0" err="1">
                <a:solidFill>
                  <a:schemeClr val="bg1">
                    <a:lumMod val="50000"/>
                  </a:schemeClr>
                </a:solidFill>
                <a:latin typeface="微软雅黑 Light" panose="020B0502040204020203" pitchFamily="34" charset="-122"/>
                <a:ea typeface="微软雅黑 Light" panose="020B0502040204020203" pitchFamily="34" charset="-122"/>
              </a:rPr>
              <a:t>end.I</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 love you makes wrinkles out of my nose when I look at me like I'm a </a:t>
            </a:r>
            <a:r>
              <a:rPr lang="en-US" altLang="zh-CN" sz="1400" dirty="0" err="1">
                <a:solidFill>
                  <a:schemeClr val="bg1">
                    <a:lumMod val="50000"/>
                  </a:schemeClr>
                </a:solidFill>
                <a:latin typeface="微软雅黑 Light" panose="020B0502040204020203" pitchFamily="34" charset="-122"/>
                <a:ea typeface="微软雅黑 Light" panose="020B0502040204020203" pitchFamily="34" charset="-122"/>
              </a:rPr>
              <a:t>fool.I</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 love you is the perfume of my clothes</a:t>
            </a:r>
            <a:endParaRPr lang="zh-CN" altLang="en-US" sz="1400" dirty="0">
              <a:solidFill>
                <a:schemeClr val="bg1">
                  <a:lumMod val="50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1590243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F566C15-B452-43E6-9618-96C10F6A42E5}"/>
              </a:ext>
            </a:extLst>
          </p:cNvPr>
          <p:cNvSpPr/>
          <p:nvPr/>
        </p:nvSpPr>
        <p:spPr>
          <a:xfrm>
            <a:off x="3120683" y="1589649"/>
            <a:ext cx="5950634" cy="3207434"/>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D559F310-BDA2-4E4E-B342-640098E15DC0}"/>
              </a:ext>
            </a:extLst>
          </p:cNvPr>
          <p:cNvSpPr/>
          <p:nvPr/>
        </p:nvSpPr>
        <p:spPr>
          <a:xfrm>
            <a:off x="3259015" y="1726809"/>
            <a:ext cx="5688037" cy="2915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6122B7A0-FA67-4355-B2E8-B36EC60AF8AE}"/>
              </a:ext>
            </a:extLst>
          </p:cNvPr>
          <p:cNvSpPr txBox="1"/>
          <p:nvPr/>
        </p:nvSpPr>
        <p:spPr>
          <a:xfrm>
            <a:off x="3587262" y="2152357"/>
            <a:ext cx="5036233" cy="1107996"/>
          </a:xfrm>
          <a:prstGeom prst="rect">
            <a:avLst/>
          </a:prstGeom>
          <a:noFill/>
        </p:spPr>
        <p:txBody>
          <a:bodyPr wrap="square" rtlCol="0">
            <a:spAutoFit/>
          </a:bodyPr>
          <a:lstStyle/>
          <a:p>
            <a:pPr algn="ctr"/>
            <a:r>
              <a:rPr lang="zh-CN" altLang="en-US" sz="6600" dirty="0">
                <a:gradFill>
                  <a:gsLst>
                    <a:gs pos="100000">
                      <a:srgbClr val="8DA4D0"/>
                    </a:gs>
                    <a:gs pos="42000">
                      <a:srgbClr val="F8CACC"/>
                    </a:gs>
                    <a:gs pos="100000">
                      <a:srgbClr val="DDC0CD"/>
                    </a:gs>
                    <a:gs pos="100000">
                      <a:srgbClr val="8DA4D0"/>
                    </a:gs>
                    <a:gs pos="100000">
                      <a:srgbClr val="8DA4D0"/>
                    </a:gs>
                    <a:gs pos="0">
                      <a:srgbClr val="F8CACC"/>
                    </a:gs>
                    <a:gs pos="100000">
                      <a:schemeClr val="accent5">
                        <a:lumMod val="45000"/>
                        <a:lumOff val="55000"/>
                      </a:schemeClr>
                    </a:gs>
                    <a:gs pos="100000">
                      <a:schemeClr val="accent5">
                        <a:lumMod val="45000"/>
                        <a:lumOff val="55000"/>
                      </a:schemeClr>
                    </a:gs>
                    <a:gs pos="49000">
                      <a:srgbClr val="BCB5CE"/>
                    </a:gs>
                    <a:gs pos="100000">
                      <a:schemeClr val="accent1">
                        <a:lumMod val="75000"/>
                      </a:schemeClr>
                    </a:gs>
                  </a:gsLst>
                  <a:lin ang="2700000" scaled="0"/>
                </a:gradFill>
                <a:latin typeface="迷你简卡通" panose="03000509000000000000" pitchFamily="65" charset="-122"/>
                <a:ea typeface="迷你简卡通" panose="03000509000000000000" pitchFamily="65" charset="-122"/>
              </a:rPr>
              <a:t>我喜欢你</a:t>
            </a:r>
          </a:p>
        </p:txBody>
      </p:sp>
      <p:sp>
        <p:nvSpPr>
          <p:cNvPr id="7" name="文本框 6">
            <a:extLst>
              <a:ext uri="{FF2B5EF4-FFF2-40B4-BE49-F238E27FC236}">
                <a16:creationId xmlns:a16="http://schemas.microsoft.com/office/drawing/2014/main" id="{78E653FD-77BF-4C28-8942-CE543E0C8E44}"/>
              </a:ext>
            </a:extLst>
          </p:cNvPr>
          <p:cNvSpPr txBox="1"/>
          <p:nvPr/>
        </p:nvSpPr>
        <p:spPr>
          <a:xfrm>
            <a:off x="3969433" y="3429000"/>
            <a:ext cx="4806461" cy="523220"/>
          </a:xfrm>
          <a:prstGeom prst="rect">
            <a:avLst/>
          </a:prstGeom>
          <a:noFill/>
        </p:spPr>
        <p:txBody>
          <a:bodyPr wrap="square" rtlCol="0">
            <a:spAutoFit/>
          </a:bodyPr>
          <a:lstStyle/>
          <a:p>
            <a:r>
              <a:rPr lang="en-US" altLang="zh-CN" sz="2800" dirty="0">
                <a:solidFill>
                  <a:schemeClr val="bg1">
                    <a:lumMod val="50000"/>
                  </a:schemeClr>
                </a:solidFill>
                <a:latin typeface="迷你简卡通" panose="03000509000000000000" pitchFamily="65" charset="-122"/>
                <a:ea typeface="迷你简卡通" panose="03000509000000000000" pitchFamily="65" charset="-122"/>
              </a:rPr>
              <a:t>——</a:t>
            </a:r>
            <a:r>
              <a:rPr lang="zh-CN" altLang="en-US" sz="2800" dirty="0">
                <a:solidFill>
                  <a:schemeClr val="bg1">
                    <a:lumMod val="50000"/>
                  </a:schemeClr>
                </a:solidFill>
                <a:latin typeface="迷你简卡通" panose="03000509000000000000" pitchFamily="65" charset="-122"/>
                <a:ea typeface="迷你简卡通" panose="03000509000000000000" pitchFamily="65" charset="-122"/>
              </a:rPr>
              <a:t>浪漫情人节表白</a:t>
            </a:r>
            <a:r>
              <a:rPr lang="en-US" altLang="zh-CN" sz="2800" dirty="0">
                <a:solidFill>
                  <a:schemeClr val="bg1">
                    <a:lumMod val="50000"/>
                  </a:schemeClr>
                </a:solidFill>
                <a:latin typeface="迷你简卡通" panose="03000509000000000000" pitchFamily="65" charset="-122"/>
                <a:ea typeface="迷你简卡通" panose="03000509000000000000" pitchFamily="65" charset="-122"/>
              </a:rPr>
              <a:t>——</a:t>
            </a:r>
            <a:endParaRPr lang="zh-CN" altLang="en-US" sz="2800" dirty="0">
              <a:solidFill>
                <a:schemeClr val="bg1">
                  <a:lumMod val="50000"/>
                </a:schemeClr>
              </a:solidFill>
              <a:latin typeface="迷你简卡通" panose="03000509000000000000" pitchFamily="65" charset="-122"/>
              <a:ea typeface="迷你简卡通" panose="03000509000000000000" pitchFamily="65" charset="-122"/>
            </a:endParaRPr>
          </a:p>
        </p:txBody>
      </p:sp>
    </p:spTree>
    <p:extLst>
      <p:ext uri="{BB962C8B-B14F-4D97-AF65-F5344CB8AC3E}">
        <p14:creationId xmlns:p14="http://schemas.microsoft.com/office/powerpoint/2010/main" val="38386687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8" dur="1000" fill="hold"/>
                                        <p:tgtEl>
                                          <p:spTgt spid="6"/>
                                        </p:tgtEl>
                                        <p:attrNameLst>
                                          <p:attrName>ppt_y</p:attrName>
                                        </p:attrNameLst>
                                      </p:cBhvr>
                                      <p:tavLst>
                                        <p:tav tm="0">
                                          <p:val>
                                            <p:strVal val="#ppt_y"/>
                                          </p:val>
                                        </p:tav>
                                        <p:tav tm="100000">
                                          <p:val>
                                            <p:strVal val="#ppt_y"/>
                                          </p:val>
                                        </p:tav>
                                      </p:tavLst>
                                    </p:anim>
                                    <p:anim calcmode="lin" valueType="num">
                                      <p:cBhvr>
                                        <p:cTn id="19" dur="10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0" dur="10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1" dur="1000" tmFilter="0,0; .5, 1; 1, 1"/>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7"/>
                                        </p:tgtEl>
                                        <p:attrNameLst>
                                          <p:attrName>style.visibility</p:attrName>
                                        </p:attrNameLst>
                                      </p:cBhvr>
                                      <p:to>
                                        <p:strVal val="visible"/>
                                      </p:to>
                                    </p:set>
                                    <p:anim calcmode="lin" valueType="num">
                                      <p:cBhvr>
                                        <p:cTn id="26" dur="10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7"/>
                                        </p:tgtEl>
                                        <p:attrNameLst>
                                          <p:attrName>ppt_y</p:attrName>
                                        </p:attrNameLst>
                                      </p:cBhvr>
                                      <p:tavLst>
                                        <p:tav tm="0">
                                          <p:val>
                                            <p:strVal val="#ppt_y"/>
                                          </p:val>
                                        </p:tav>
                                        <p:tav tm="100000">
                                          <p:val>
                                            <p:strVal val="#ppt_y"/>
                                          </p:val>
                                        </p:tav>
                                      </p:tavLst>
                                    </p:anim>
                                    <p:anim calcmode="lin" valueType="num">
                                      <p:cBhvr>
                                        <p:cTn id="28" dur="10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1169378"/>
            <a:ext cx="9024281" cy="2954655"/>
          </a:xfrm>
          <a:prstGeom prst="rect">
            <a:avLst/>
          </a:prstGeom>
          <a:noFill/>
        </p:spPr>
        <p:txBody>
          <a:bodyPr wrap="square" rtlCol="0">
            <a:spAutoFit/>
          </a:bodyPr>
          <a:lstStyle/>
          <a:p>
            <a:pPr algn="ctr">
              <a:lnSpc>
                <a:spcPct val="150000"/>
              </a:lnSpc>
            </a:pPr>
            <a:r>
              <a:rPr lang="zh-CN" altLang="en-US" sz="2800" b="1" dirty="0">
                <a:solidFill>
                  <a:schemeClr val="bg1"/>
                </a:solidFill>
                <a:latin typeface="微软雅黑" panose="020B0503020204020204" pitchFamily="34" charset="-122"/>
                <a:ea typeface="微软雅黑" panose="020B0503020204020204" pitchFamily="34" charset="-122"/>
              </a:rPr>
              <a:t>版权声明</a:t>
            </a:r>
          </a:p>
          <a:p>
            <a:pPr algn="just">
              <a:lnSpc>
                <a:spcPct val="150000"/>
              </a:lnSpc>
            </a:pPr>
            <a:endParaRPr lang="zh-CN" altLang="en-US" sz="12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感谢您下载包图网平台上提供的</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作品，为了您和包图网以及原创作者的利益，请勿复制、传播、销售，否则将承担法律责任！包图网将对作品进行维权，按照传播下载次数进行十倍的索取赔偿！</a:t>
            </a:r>
            <a:endParaRPr lang="en-US" altLang="zh-CN" sz="1200" dirty="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zh-CN" altLang="en-US" sz="12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1200" dirty="0">
                <a:solidFill>
                  <a:schemeClr val="bg1"/>
                </a:solidFill>
                <a:latin typeface="微软雅黑" panose="020B0503020204020204" pitchFamily="34" charset="-122"/>
                <a:ea typeface="微软雅黑" panose="020B0503020204020204" pitchFamily="34" charset="-122"/>
              </a:rPr>
              <a:t>1.</a:t>
            </a:r>
            <a:r>
              <a:rPr lang="zh-CN" altLang="en-US" sz="1200" dirty="0">
                <a:solidFill>
                  <a:schemeClr val="bg1"/>
                </a:solidFill>
                <a:latin typeface="微软雅黑" panose="020B0503020204020204" pitchFamily="34" charset="-122"/>
                <a:ea typeface="微软雅黑" panose="020B0503020204020204" pitchFamily="34" charset="-122"/>
              </a:rPr>
              <a:t>在包图网出售的</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模板是免版税类（</a:t>
            </a:r>
            <a:r>
              <a:rPr lang="en-US" altLang="zh-CN" sz="1200" dirty="0">
                <a:solidFill>
                  <a:schemeClr val="bg1"/>
                </a:solidFill>
                <a:latin typeface="微软雅黑" panose="020B0503020204020204" pitchFamily="34" charset="-122"/>
                <a:ea typeface="微软雅黑" panose="020B0503020204020204" pitchFamily="34" charset="-122"/>
              </a:rPr>
              <a:t>RF</a:t>
            </a:r>
            <a:r>
              <a:rPr lang="zh-CN" altLang="en-US" sz="1200" dirty="0">
                <a:solidFill>
                  <a:schemeClr val="bg1"/>
                </a:solidFill>
                <a:latin typeface="微软雅黑" panose="020B0503020204020204" pitchFamily="34" charset="-122"/>
                <a:ea typeface="微软雅黑" panose="020B0503020204020204" pitchFamily="34" charset="-122"/>
              </a:rPr>
              <a:t>：</a:t>
            </a:r>
            <a:r>
              <a:rPr lang="en-US" altLang="zh-CN" sz="1200" dirty="0">
                <a:solidFill>
                  <a:schemeClr val="bg1"/>
                </a:solidFill>
                <a:latin typeface="微软雅黑" panose="020B0503020204020204" pitchFamily="34" charset="-122"/>
                <a:ea typeface="微软雅黑" panose="020B0503020204020204" pitchFamily="34" charset="-122"/>
              </a:rPr>
              <a:t>Royalty-Free</a:t>
            </a:r>
            <a:r>
              <a:rPr lang="zh-CN" altLang="en-US" sz="1200" dirty="0">
                <a:solidFill>
                  <a:schemeClr val="bg1"/>
                </a:solidFill>
                <a:latin typeface="微软雅黑" panose="020B0503020204020204" pitchFamily="34" charset="-122"/>
                <a:ea typeface="微软雅黑" panose="020B0503020204020204" pitchFamily="34" charset="-122"/>
              </a:rPr>
              <a:t>）正版受</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中国人民共和国著作法</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和</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世界版权公约</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的保护，作品的所有权、版权和著作权归包图网所有，您下载的是</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模板素材的使用权。</a:t>
            </a:r>
          </a:p>
          <a:p>
            <a:pPr algn="just">
              <a:lnSpc>
                <a:spcPct val="150000"/>
              </a:lnSpc>
            </a:pPr>
            <a:r>
              <a:rPr lang="en-US" altLang="zh-CN" sz="1200" dirty="0">
                <a:solidFill>
                  <a:schemeClr val="bg1"/>
                </a:solidFill>
                <a:latin typeface="微软雅黑" panose="020B0503020204020204" pitchFamily="34" charset="-122"/>
                <a:ea typeface="微软雅黑" panose="020B0503020204020204" pitchFamily="34" charset="-122"/>
              </a:rPr>
              <a:t>2.</a:t>
            </a:r>
            <a:r>
              <a:rPr lang="zh-CN" altLang="en-US" sz="1200" dirty="0">
                <a:solidFill>
                  <a:schemeClr val="bg1"/>
                </a:solidFill>
                <a:latin typeface="微软雅黑" panose="020B0503020204020204" pitchFamily="34" charset="-122"/>
                <a:ea typeface="微软雅黑" panose="020B0503020204020204" pitchFamily="34" charset="-122"/>
              </a:rPr>
              <a:t>不得将包图网的</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模板、</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p>
        </p:txBody>
      </p:sp>
      <p:sp>
        <p:nvSpPr>
          <p:cNvPr id="9" name="文本框 8"/>
          <p:cNvSpPr txBox="1"/>
          <p:nvPr/>
        </p:nvSpPr>
        <p:spPr>
          <a:xfrm>
            <a:off x="1652955" y="498440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chemeClr val="bg1"/>
                </a:solidFill>
              </a:rPr>
              <a:t>更多精品</a:t>
            </a:r>
            <a:r>
              <a:rPr lang="en-US" altLang="zh-CN" b="1" dirty="0">
                <a:solidFill>
                  <a:schemeClr val="bg1"/>
                </a:solidFill>
              </a:rPr>
              <a:t>PPT</a:t>
            </a:r>
            <a:r>
              <a:rPr lang="zh-CN" altLang="en-US" b="1" dirty="0">
                <a:solidFill>
                  <a:schemeClr val="bg1"/>
                </a:solidFill>
              </a:rPr>
              <a:t>模板：</a:t>
            </a:r>
            <a:r>
              <a:rPr lang="en-US" altLang="zh-CN" b="1" dirty="0">
                <a:solidFill>
                  <a:schemeClr val="bg1"/>
                </a:solidFill>
                <a:hlinkClick r:id="rId2"/>
              </a:rPr>
              <a:t>http://ibaotu.com/ppt/</a:t>
            </a:r>
            <a:endParaRPr lang="zh-CN" altLang="en-US" b="1" dirty="0">
              <a:solidFill>
                <a:schemeClr val="bg1"/>
              </a:solidFill>
            </a:endParaRPr>
          </a:p>
        </p:txBody>
      </p:sp>
      <p:grpSp>
        <p:nvGrpSpPr>
          <p:cNvPr id="12" name="组合 11"/>
          <p:cNvGrpSpPr/>
          <p:nvPr/>
        </p:nvGrpSpPr>
        <p:grpSpPr>
          <a:xfrm>
            <a:off x="9313097" y="4984409"/>
            <a:ext cx="1364139" cy="369332"/>
            <a:chOff x="8158550" y="5010841"/>
            <a:chExt cx="1364139" cy="369332"/>
          </a:xfrm>
          <a:noFill/>
          <a:effectLst/>
        </p:grpSpPr>
        <p:sp>
          <p:nvSpPr>
            <p:cNvPr id="5" name="矩形: 圆角 4"/>
            <p:cNvSpPr/>
            <p:nvPr/>
          </p:nvSpPr>
          <p:spPr>
            <a:xfrm>
              <a:off x="8158550" y="5010841"/>
              <a:ext cx="1336431" cy="342900"/>
            </a:xfrm>
            <a:prstGeom prst="roundRect">
              <a:avLst/>
            </a:prstGeom>
            <a:grp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just"/>
              <a:endParaRPr lang="zh-CN" altLang="en-US" dirty="0">
                <a:solidFill>
                  <a:srgbClr val="FF0000"/>
                </a:solidFill>
                <a:highlight>
                  <a:srgbClr val="FFFF00"/>
                </a:highlight>
              </a:endParaRPr>
            </a:p>
          </p:txBody>
        </p:sp>
        <p:sp>
          <p:nvSpPr>
            <p:cNvPr id="6" name="文本框 5"/>
            <p:cNvSpPr txBox="1"/>
            <p:nvPr/>
          </p:nvSpPr>
          <p:spPr>
            <a:xfrm>
              <a:off x="8278621" y="5010841"/>
              <a:ext cx="1244068" cy="369332"/>
            </a:xfrm>
            <a:prstGeom prst="rect">
              <a:avLst/>
            </a:prstGeom>
            <a:grp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hlinkClick r:id="rId2"/>
                </a:rPr>
                <a:t>点击进入</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C9012E9-DDDE-4030-BF8A-232FB23895FC}"/>
              </a:ext>
            </a:extLst>
          </p:cNvPr>
          <p:cNvSpPr/>
          <p:nvPr/>
        </p:nvSpPr>
        <p:spPr>
          <a:xfrm>
            <a:off x="6414867" y="305972"/>
            <a:ext cx="2278967" cy="6246055"/>
          </a:xfrm>
          <a:prstGeom prst="rect">
            <a:avLst/>
          </a:prstGeom>
          <a:solidFill>
            <a:srgbClr val="F8CA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1CB265E6-DF39-4430-8A96-265951E4462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1667" t="13333" r="19424" b="4410"/>
          <a:stretch/>
        </p:blipFill>
        <p:spPr>
          <a:xfrm>
            <a:off x="1055077" y="608427"/>
            <a:ext cx="6035040" cy="5641145"/>
          </a:xfrm>
          <a:prstGeom prst="rect">
            <a:avLst/>
          </a:prstGeom>
          <a:effectLst>
            <a:outerShdw sx="1000" sy="1000" algn="ctr" rotWithShape="0">
              <a:schemeClr val="tx1"/>
            </a:outerShdw>
          </a:effectLst>
        </p:spPr>
      </p:pic>
      <p:sp>
        <p:nvSpPr>
          <p:cNvPr id="5" name="文本框 4">
            <a:extLst>
              <a:ext uri="{FF2B5EF4-FFF2-40B4-BE49-F238E27FC236}">
                <a16:creationId xmlns:a16="http://schemas.microsoft.com/office/drawing/2014/main" id="{1D2A5DAA-CD67-4F4C-8D4D-7212D7E337BF}"/>
              </a:ext>
            </a:extLst>
          </p:cNvPr>
          <p:cNvSpPr txBox="1"/>
          <p:nvPr/>
        </p:nvSpPr>
        <p:spPr>
          <a:xfrm>
            <a:off x="8102991" y="1195754"/>
            <a:ext cx="2813538" cy="830997"/>
          </a:xfrm>
          <a:prstGeom prst="rect">
            <a:avLst/>
          </a:prstGeom>
          <a:noFill/>
        </p:spPr>
        <p:txBody>
          <a:bodyPr wrap="square" rtlCol="0">
            <a:spAutoFit/>
          </a:bodyPr>
          <a:lstStyle/>
          <a:p>
            <a:r>
              <a:rPr lang="en-US" altLang="zh-CN" sz="4800" dirty="0">
                <a:solidFill>
                  <a:schemeClr val="bg1">
                    <a:lumMod val="50000"/>
                  </a:schemeClr>
                </a:solidFill>
              </a:rPr>
              <a:t>love you</a:t>
            </a:r>
            <a:endParaRPr lang="zh-CN" altLang="en-US" sz="4800" dirty="0">
              <a:solidFill>
                <a:schemeClr val="bg1">
                  <a:lumMod val="50000"/>
                </a:schemeClr>
              </a:solidFill>
            </a:endParaRPr>
          </a:p>
        </p:txBody>
      </p:sp>
      <p:sp>
        <p:nvSpPr>
          <p:cNvPr id="6" name="Rectangle 27">
            <a:extLst>
              <a:ext uri="{FF2B5EF4-FFF2-40B4-BE49-F238E27FC236}">
                <a16:creationId xmlns:a16="http://schemas.microsoft.com/office/drawing/2014/main" id="{D3CA4CF8-7531-40F6-A8A9-02B116E5A965}"/>
              </a:ext>
            </a:extLst>
          </p:cNvPr>
          <p:cNvSpPr>
            <a:spLocks noChangeArrowheads="1"/>
          </p:cNvSpPr>
          <p:nvPr/>
        </p:nvSpPr>
        <p:spPr bwMode="auto">
          <a:xfrm>
            <a:off x="8102991" y="2475657"/>
            <a:ext cx="3530991" cy="1822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20000"/>
              </a:lnSpc>
            </a:pPr>
            <a:r>
              <a:rPr lang="en-US" altLang="zh-CN" sz="1050" dirty="0">
                <a:solidFill>
                  <a:schemeClr val="bg1">
                    <a:lumMod val="50000"/>
                  </a:schemeClr>
                </a:solidFill>
                <a:latin typeface="微软雅黑 Light" panose="020B0502040204020203" pitchFamily="34" charset="-122"/>
                <a:ea typeface="微软雅黑 Light" panose="020B0502040204020203" pitchFamily="34" charset="-122"/>
              </a:rPr>
              <a:t>I love you takes one and a half hours to think about what to eat, and only one sandwich at the </a:t>
            </a:r>
            <a:r>
              <a:rPr lang="en-US" altLang="zh-CN" sz="1050" dirty="0" err="1">
                <a:solidFill>
                  <a:schemeClr val="bg1">
                    <a:lumMod val="50000"/>
                  </a:schemeClr>
                </a:solidFill>
                <a:latin typeface="微软雅黑 Light" panose="020B0502040204020203" pitchFamily="34" charset="-122"/>
                <a:ea typeface="微软雅黑 Light" panose="020B0502040204020203" pitchFamily="34" charset="-122"/>
              </a:rPr>
              <a:t>end.I</a:t>
            </a:r>
            <a:r>
              <a:rPr lang="en-US" altLang="zh-CN" sz="1050" dirty="0">
                <a:solidFill>
                  <a:schemeClr val="bg1">
                    <a:lumMod val="50000"/>
                  </a:schemeClr>
                </a:solidFill>
                <a:latin typeface="微软雅黑 Light" panose="020B0502040204020203" pitchFamily="34" charset="-122"/>
                <a:ea typeface="微软雅黑 Light" panose="020B0502040204020203" pitchFamily="34" charset="-122"/>
              </a:rPr>
              <a:t> love you makes wrinkles out of my nose when I look at me like I'm a </a:t>
            </a:r>
            <a:r>
              <a:rPr lang="en-US" altLang="zh-CN" sz="1050" dirty="0" err="1">
                <a:solidFill>
                  <a:schemeClr val="bg1">
                    <a:lumMod val="50000"/>
                  </a:schemeClr>
                </a:solidFill>
                <a:latin typeface="微软雅黑 Light" panose="020B0502040204020203" pitchFamily="34" charset="-122"/>
                <a:ea typeface="微软雅黑 Light" panose="020B0502040204020203" pitchFamily="34" charset="-122"/>
              </a:rPr>
              <a:t>fool.I</a:t>
            </a:r>
            <a:r>
              <a:rPr lang="en-US" altLang="zh-CN" sz="1050" dirty="0">
                <a:solidFill>
                  <a:schemeClr val="bg1">
                    <a:lumMod val="50000"/>
                  </a:schemeClr>
                </a:solidFill>
                <a:latin typeface="微软雅黑 Light" panose="020B0502040204020203" pitchFamily="34" charset="-122"/>
                <a:ea typeface="微软雅黑 Light" panose="020B0502040204020203" pitchFamily="34" charset="-122"/>
              </a:rPr>
              <a:t> love you is the perfume of my clothes after I </a:t>
            </a:r>
            <a:r>
              <a:rPr lang="en-US" altLang="zh-CN" sz="1050" dirty="0" err="1">
                <a:solidFill>
                  <a:schemeClr val="bg1">
                    <a:lumMod val="50000"/>
                  </a:schemeClr>
                </a:solidFill>
                <a:latin typeface="微软雅黑 Light" panose="020B0502040204020203" pitchFamily="34" charset="-122"/>
                <a:ea typeface="微软雅黑 Light" panose="020B0502040204020203" pitchFamily="34" charset="-122"/>
              </a:rPr>
              <a:t>meet.Before</a:t>
            </a:r>
            <a:r>
              <a:rPr lang="en-US" altLang="zh-CN" sz="1050" dirty="0">
                <a:solidFill>
                  <a:schemeClr val="bg1">
                    <a:lumMod val="50000"/>
                  </a:schemeClr>
                </a:solidFill>
                <a:latin typeface="微软雅黑 Light" panose="020B0502040204020203" pitchFamily="34" charset="-122"/>
                <a:ea typeface="微软雅黑 Light" panose="020B0502040204020203" pitchFamily="34" charset="-122"/>
              </a:rPr>
              <a:t> you go to bed, you are the one I most want to talk </a:t>
            </a:r>
            <a:r>
              <a:rPr lang="en-US" altLang="zh-CN" sz="1050" dirty="0" err="1">
                <a:solidFill>
                  <a:schemeClr val="bg1">
                    <a:lumMod val="50000"/>
                  </a:schemeClr>
                </a:solidFill>
                <a:latin typeface="微软雅黑 Light" panose="020B0502040204020203" pitchFamily="34" charset="-122"/>
                <a:ea typeface="微软雅黑 Light" panose="020B0502040204020203" pitchFamily="34" charset="-122"/>
              </a:rPr>
              <a:t>to.I'm</a:t>
            </a:r>
            <a:r>
              <a:rPr lang="en-US" altLang="zh-CN" sz="1050" dirty="0">
                <a:solidFill>
                  <a:schemeClr val="bg1">
                    <a:lumMod val="50000"/>
                  </a:schemeClr>
                </a:solidFill>
                <a:latin typeface="微软雅黑 Light" panose="020B0502040204020203" pitchFamily="34" charset="-122"/>
                <a:ea typeface="微软雅黑 Light" panose="020B0502040204020203" pitchFamily="34" charset="-122"/>
              </a:rPr>
              <a:t> not here because I'm lonely, or because it's New Year's eve, because if you want to spend the rest of your life with someone, you want to start the rest of your life as early as possible."</a:t>
            </a:r>
            <a:endParaRPr lang="zh-CN" altLang="en-US" sz="1050" dirty="0">
              <a:solidFill>
                <a:schemeClr val="bg1">
                  <a:lumMod val="50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7730039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34C1E724-18DF-49B3-A312-0961DB0B399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0475" y="576776"/>
            <a:ext cx="8133501" cy="5465298"/>
          </a:xfrm>
          <a:prstGeom prst="rect">
            <a:avLst/>
          </a:prstGeom>
        </p:spPr>
      </p:pic>
      <p:sp>
        <p:nvSpPr>
          <p:cNvPr id="4" name="矩形 3">
            <a:extLst>
              <a:ext uri="{FF2B5EF4-FFF2-40B4-BE49-F238E27FC236}">
                <a16:creationId xmlns:a16="http://schemas.microsoft.com/office/drawing/2014/main" id="{56465947-8389-44E7-A6F3-6C9B2AF4386C}"/>
              </a:ext>
            </a:extLst>
          </p:cNvPr>
          <p:cNvSpPr/>
          <p:nvPr/>
        </p:nvSpPr>
        <p:spPr>
          <a:xfrm>
            <a:off x="759655" y="1041009"/>
            <a:ext cx="3770143" cy="4572000"/>
          </a:xfrm>
          <a:prstGeom prst="rect">
            <a:avLst/>
          </a:prstGeom>
          <a:solidFill>
            <a:srgbClr val="8DA4D0">
              <a:alpha val="28000"/>
            </a:srgbClr>
          </a:solidFill>
          <a:ln>
            <a:noFill/>
          </a:ln>
          <a:effectLst>
            <a:outerShdw blurRad="50800" dist="50800" dir="5400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78DE89F0-4673-496F-AE4A-21203B5C2592}"/>
              </a:ext>
            </a:extLst>
          </p:cNvPr>
          <p:cNvSpPr/>
          <p:nvPr/>
        </p:nvSpPr>
        <p:spPr>
          <a:xfrm>
            <a:off x="1828800" y="1737359"/>
            <a:ext cx="2250831" cy="3742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AF27D059-EEDE-4996-BBCD-98462827E51B}"/>
              </a:ext>
            </a:extLst>
          </p:cNvPr>
          <p:cNvSpPr txBox="1"/>
          <p:nvPr/>
        </p:nvSpPr>
        <p:spPr>
          <a:xfrm>
            <a:off x="1828800" y="1254537"/>
            <a:ext cx="2813538" cy="830997"/>
          </a:xfrm>
          <a:prstGeom prst="rect">
            <a:avLst/>
          </a:prstGeom>
          <a:noFill/>
        </p:spPr>
        <p:txBody>
          <a:bodyPr wrap="square" rtlCol="0">
            <a:spAutoFit/>
          </a:bodyPr>
          <a:lstStyle/>
          <a:p>
            <a:r>
              <a:rPr lang="en-US" altLang="zh-CN" sz="4800" dirty="0">
                <a:solidFill>
                  <a:schemeClr val="bg1">
                    <a:lumMod val="50000"/>
                  </a:schemeClr>
                </a:solidFill>
              </a:rPr>
              <a:t>love you</a:t>
            </a:r>
            <a:endParaRPr lang="zh-CN" altLang="en-US" sz="4800" dirty="0">
              <a:solidFill>
                <a:schemeClr val="bg1">
                  <a:lumMod val="50000"/>
                </a:schemeClr>
              </a:solidFill>
            </a:endParaRPr>
          </a:p>
        </p:txBody>
      </p:sp>
      <p:sp>
        <p:nvSpPr>
          <p:cNvPr id="7" name="Rectangle 27">
            <a:extLst>
              <a:ext uri="{FF2B5EF4-FFF2-40B4-BE49-F238E27FC236}">
                <a16:creationId xmlns:a16="http://schemas.microsoft.com/office/drawing/2014/main" id="{D66D8B1F-F343-4177-9320-28B843F5E358}"/>
              </a:ext>
            </a:extLst>
          </p:cNvPr>
          <p:cNvSpPr>
            <a:spLocks noChangeArrowheads="1"/>
          </p:cNvSpPr>
          <p:nvPr/>
        </p:nvSpPr>
        <p:spPr bwMode="auto">
          <a:xfrm>
            <a:off x="2011679" y="2433709"/>
            <a:ext cx="1885072" cy="2419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20000"/>
              </a:lnSpc>
            </a:pPr>
            <a:r>
              <a:rPr lang="en-US" altLang="zh-CN" sz="1050" dirty="0">
                <a:solidFill>
                  <a:schemeClr val="bg1">
                    <a:lumMod val="50000"/>
                  </a:schemeClr>
                </a:solidFill>
                <a:latin typeface="微软雅黑 Light" panose="020B0502040204020203" pitchFamily="34" charset="-122"/>
                <a:ea typeface="微软雅黑 Light" panose="020B0502040204020203" pitchFamily="34" charset="-122"/>
              </a:rPr>
              <a:t>I love you takes one and a half hours to think about what to eat, and only one sandwich at the </a:t>
            </a:r>
            <a:r>
              <a:rPr lang="en-US" altLang="zh-CN" sz="1050" dirty="0" err="1">
                <a:solidFill>
                  <a:schemeClr val="bg1">
                    <a:lumMod val="50000"/>
                  </a:schemeClr>
                </a:solidFill>
                <a:latin typeface="微软雅黑 Light" panose="020B0502040204020203" pitchFamily="34" charset="-122"/>
                <a:ea typeface="微软雅黑 Light" panose="020B0502040204020203" pitchFamily="34" charset="-122"/>
              </a:rPr>
              <a:t>end.I</a:t>
            </a:r>
            <a:r>
              <a:rPr lang="en-US" altLang="zh-CN" sz="1050" dirty="0">
                <a:solidFill>
                  <a:schemeClr val="bg1">
                    <a:lumMod val="50000"/>
                  </a:schemeClr>
                </a:solidFill>
                <a:latin typeface="微软雅黑 Light" panose="020B0502040204020203" pitchFamily="34" charset="-122"/>
                <a:ea typeface="微软雅黑 Light" panose="020B0502040204020203" pitchFamily="34" charset="-122"/>
              </a:rPr>
              <a:t> love you makes wrinkles out of my nose when I look at me like I'm a </a:t>
            </a:r>
            <a:r>
              <a:rPr lang="en-US" altLang="zh-CN" sz="1050" dirty="0" err="1">
                <a:solidFill>
                  <a:schemeClr val="bg1">
                    <a:lumMod val="50000"/>
                  </a:schemeClr>
                </a:solidFill>
                <a:latin typeface="微软雅黑 Light" panose="020B0502040204020203" pitchFamily="34" charset="-122"/>
                <a:ea typeface="微软雅黑 Light" panose="020B0502040204020203" pitchFamily="34" charset="-122"/>
              </a:rPr>
              <a:t>fool.I</a:t>
            </a:r>
            <a:r>
              <a:rPr lang="en-US" altLang="zh-CN" sz="1050" dirty="0">
                <a:solidFill>
                  <a:schemeClr val="bg1">
                    <a:lumMod val="50000"/>
                  </a:schemeClr>
                </a:solidFill>
                <a:latin typeface="微软雅黑 Light" panose="020B0502040204020203" pitchFamily="34" charset="-122"/>
                <a:ea typeface="微软雅黑 Light" panose="020B0502040204020203" pitchFamily="34" charset="-122"/>
              </a:rPr>
              <a:t> love you is the perfume of my clothes after I </a:t>
            </a:r>
            <a:r>
              <a:rPr lang="en-US" altLang="zh-CN" sz="1050" dirty="0" err="1">
                <a:solidFill>
                  <a:schemeClr val="bg1">
                    <a:lumMod val="50000"/>
                  </a:schemeClr>
                </a:solidFill>
                <a:latin typeface="微软雅黑 Light" panose="020B0502040204020203" pitchFamily="34" charset="-122"/>
                <a:ea typeface="微软雅黑 Light" panose="020B0502040204020203" pitchFamily="34" charset="-122"/>
              </a:rPr>
              <a:t>meet.Before</a:t>
            </a:r>
            <a:r>
              <a:rPr lang="en-US" altLang="zh-CN" sz="1050" dirty="0">
                <a:solidFill>
                  <a:schemeClr val="bg1">
                    <a:lumMod val="50000"/>
                  </a:schemeClr>
                </a:solidFill>
                <a:latin typeface="微软雅黑 Light" panose="020B0502040204020203" pitchFamily="34" charset="-122"/>
                <a:ea typeface="微软雅黑 Light" panose="020B0502040204020203" pitchFamily="34" charset="-122"/>
              </a:rPr>
              <a:t> you go to bed, you are the one I most want to talk </a:t>
            </a:r>
            <a:r>
              <a:rPr lang="en-US" altLang="zh-CN" sz="1050" dirty="0" err="1">
                <a:solidFill>
                  <a:schemeClr val="bg1">
                    <a:lumMod val="50000"/>
                  </a:schemeClr>
                </a:solidFill>
                <a:latin typeface="微软雅黑 Light" panose="020B0502040204020203" pitchFamily="34" charset="-122"/>
                <a:ea typeface="微软雅黑 Light" panose="020B0502040204020203" pitchFamily="34" charset="-122"/>
              </a:rPr>
              <a:t>to.I'm</a:t>
            </a:r>
            <a:r>
              <a:rPr lang="en-US" altLang="zh-CN" sz="1050" dirty="0">
                <a:solidFill>
                  <a:schemeClr val="bg1">
                    <a:lumMod val="50000"/>
                  </a:schemeClr>
                </a:solidFill>
                <a:latin typeface="微软雅黑 Light" panose="020B0502040204020203" pitchFamily="34" charset="-122"/>
                <a:ea typeface="微软雅黑 Light" panose="020B0502040204020203" pitchFamily="34" charset="-122"/>
              </a:rPr>
              <a:t> not here because I'm lonely</a:t>
            </a:r>
            <a:endParaRPr lang="zh-CN" altLang="en-US" sz="1050" dirty="0">
              <a:solidFill>
                <a:schemeClr val="bg1">
                  <a:lumMod val="50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4706751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AD28C48A-3DB6-40E1-89AB-7A8DFAAC544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45413" y="513471"/>
            <a:ext cx="8746587" cy="5831058"/>
          </a:xfrm>
          <a:prstGeom prst="rect">
            <a:avLst/>
          </a:prstGeom>
        </p:spPr>
      </p:pic>
      <p:sp>
        <p:nvSpPr>
          <p:cNvPr id="4" name="矩形 3">
            <a:extLst>
              <a:ext uri="{FF2B5EF4-FFF2-40B4-BE49-F238E27FC236}">
                <a16:creationId xmlns:a16="http://schemas.microsoft.com/office/drawing/2014/main" id="{B53DE4D7-B5D6-4A00-921D-E31DE1F43731}"/>
              </a:ext>
            </a:extLst>
          </p:cNvPr>
          <p:cNvSpPr/>
          <p:nvPr/>
        </p:nvSpPr>
        <p:spPr>
          <a:xfrm>
            <a:off x="422031" y="182880"/>
            <a:ext cx="4304714" cy="6499274"/>
          </a:xfrm>
          <a:prstGeom prst="rect">
            <a:avLst/>
          </a:prstGeom>
          <a:solidFill>
            <a:srgbClr val="F8CACC">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ECB344CB-AC7D-4219-A75F-603596EF9A13}"/>
              </a:ext>
            </a:extLst>
          </p:cNvPr>
          <p:cNvSpPr txBox="1"/>
          <p:nvPr/>
        </p:nvSpPr>
        <p:spPr>
          <a:xfrm>
            <a:off x="717453" y="998806"/>
            <a:ext cx="2813538" cy="830997"/>
          </a:xfrm>
          <a:prstGeom prst="rect">
            <a:avLst/>
          </a:prstGeom>
          <a:noFill/>
        </p:spPr>
        <p:txBody>
          <a:bodyPr wrap="square" rtlCol="0">
            <a:spAutoFit/>
          </a:bodyPr>
          <a:lstStyle/>
          <a:p>
            <a:r>
              <a:rPr lang="en-US" altLang="zh-CN" sz="4800" dirty="0">
                <a:solidFill>
                  <a:schemeClr val="bg1">
                    <a:lumMod val="50000"/>
                  </a:schemeClr>
                </a:solidFill>
              </a:rPr>
              <a:t>love you</a:t>
            </a:r>
            <a:endParaRPr lang="zh-CN" altLang="en-US" sz="4800" dirty="0">
              <a:solidFill>
                <a:schemeClr val="bg1">
                  <a:lumMod val="50000"/>
                </a:schemeClr>
              </a:solidFill>
            </a:endParaRPr>
          </a:p>
        </p:txBody>
      </p:sp>
      <p:sp>
        <p:nvSpPr>
          <p:cNvPr id="6" name="Rectangle 27">
            <a:extLst>
              <a:ext uri="{FF2B5EF4-FFF2-40B4-BE49-F238E27FC236}">
                <a16:creationId xmlns:a16="http://schemas.microsoft.com/office/drawing/2014/main" id="{1DD6906E-1476-4BC2-92F0-54DAA028EA26}"/>
              </a:ext>
            </a:extLst>
          </p:cNvPr>
          <p:cNvSpPr>
            <a:spLocks noChangeArrowheads="1"/>
          </p:cNvSpPr>
          <p:nvPr/>
        </p:nvSpPr>
        <p:spPr bwMode="auto">
          <a:xfrm>
            <a:off x="716867" y="2231478"/>
            <a:ext cx="2433710" cy="26130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20000"/>
              </a:lnSpc>
            </a:pPr>
            <a:r>
              <a:rPr lang="en-US" altLang="zh-CN" sz="1050" dirty="0">
                <a:solidFill>
                  <a:schemeClr val="bg1">
                    <a:lumMod val="50000"/>
                  </a:schemeClr>
                </a:solidFill>
                <a:latin typeface="微软雅黑 Light" panose="020B0502040204020203" pitchFamily="34" charset="-122"/>
                <a:ea typeface="微软雅黑 Light" panose="020B0502040204020203" pitchFamily="34" charset="-122"/>
              </a:rPr>
              <a:t>I love you takes one and a half hours to think about what to eat, and only one sandwich at the </a:t>
            </a:r>
            <a:r>
              <a:rPr lang="en-US" altLang="zh-CN" sz="1050" dirty="0" err="1">
                <a:solidFill>
                  <a:schemeClr val="bg1">
                    <a:lumMod val="50000"/>
                  </a:schemeClr>
                </a:solidFill>
                <a:latin typeface="微软雅黑 Light" panose="020B0502040204020203" pitchFamily="34" charset="-122"/>
                <a:ea typeface="微软雅黑 Light" panose="020B0502040204020203" pitchFamily="34" charset="-122"/>
              </a:rPr>
              <a:t>end.I</a:t>
            </a:r>
            <a:r>
              <a:rPr lang="en-US" altLang="zh-CN" sz="1050" dirty="0">
                <a:solidFill>
                  <a:schemeClr val="bg1">
                    <a:lumMod val="50000"/>
                  </a:schemeClr>
                </a:solidFill>
                <a:latin typeface="微软雅黑 Light" panose="020B0502040204020203" pitchFamily="34" charset="-122"/>
                <a:ea typeface="微软雅黑 Light" panose="020B0502040204020203" pitchFamily="34" charset="-122"/>
              </a:rPr>
              <a:t> love you makes wrinkles out of my nose when I look at me like I'm a </a:t>
            </a:r>
            <a:r>
              <a:rPr lang="en-US" altLang="zh-CN" sz="1050" dirty="0" err="1">
                <a:solidFill>
                  <a:schemeClr val="bg1">
                    <a:lumMod val="50000"/>
                  </a:schemeClr>
                </a:solidFill>
                <a:latin typeface="微软雅黑 Light" panose="020B0502040204020203" pitchFamily="34" charset="-122"/>
                <a:ea typeface="微软雅黑 Light" panose="020B0502040204020203" pitchFamily="34" charset="-122"/>
              </a:rPr>
              <a:t>fool.I</a:t>
            </a:r>
            <a:r>
              <a:rPr lang="en-US" altLang="zh-CN" sz="1050" dirty="0">
                <a:solidFill>
                  <a:schemeClr val="bg1">
                    <a:lumMod val="50000"/>
                  </a:schemeClr>
                </a:solidFill>
                <a:latin typeface="微软雅黑 Light" panose="020B0502040204020203" pitchFamily="34" charset="-122"/>
                <a:ea typeface="微软雅黑 Light" panose="020B0502040204020203" pitchFamily="34" charset="-122"/>
              </a:rPr>
              <a:t> love you is the perfume of my clothes after I </a:t>
            </a:r>
            <a:r>
              <a:rPr lang="en-US" altLang="zh-CN" sz="1050" dirty="0" err="1">
                <a:solidFill>
                  <a:schemeClr val="bg1">
                    <a:lumMod val="50000"/>
                  </a:schemeClr>
                </a:solidFill>
                <a:latin typeface="微软雅黑 Light" panose="020B0502040204020203" pitchFamily="34" charset="-122"/>
                <a:ea typeface="微软雅黑 Light" panose="020B0502040204020203" pitchFamily="34" charset="-122"/>
              </a:rPr>
              <a:t>meet.Before</a:t>
            </a:r>
            <a:r>
              <a:rPr lang="en-US" altLang="zh-CN" sz="1050" dirty="0">
                <a:solidFill>
                  <a:schemeClr val="bg1">
                    <a:lumMod val="50000"/>
                  </a:schemeClr>
                </a:solidFill>
                <a:latin typeface="微软雅黑 Light" panose="020B0502040204020203" pitchFamily="34" charset="-122"/>
                <a:ea typeface="微软雅黑 Light" panose="020B0502040204020203" pitchFamily="34" charset="-122"/>
              </a:rPr>
              <a:t> you go to bed, you are the one I most want to talk </a:t>
            </a:r>
            <a:r>
              <a:rPr lang="en-US" altLang="zh-CN" sz="1050" dirty="0" err="1">
                <a:solidFill>
                  <a:schemeClr val="bg1">
                    <a:lumMod val="50000"/>
                  </a:schemeClr>
                </a:solidFill>
                <a:latin typeface="微软雅黑 Light" panose="020B0502040204020203" pitchFamily="34" charset="-122"/>
                <a:ea typeface="微软雅黑 Light" panose="020B0502040204020203" pitchFamily="34" charset="-122"/>
              </a:rPr>
              <a:t>to.I'm</a:t>
            </a:r>
            <a:r>
              <a:rPr lang="en-US" altLang="zh-CN" sz="1050" dirty="0">
                <a:solidFill>
                  <a:schemeClr val="bg1">
                    <a:lumMod val="50000"/>
                  </a:schemeClr>
                </a:solidFill>
                <a:latin typeface="微软雅黑 Light" panose="020B0502040204020203" pitchFamily="34" charset="-122"/>
                <a:ea typeface="微软雅黑 Light" panose="020B0502040204020203" pitchFamily="34" charset="-122"/>
              </a:rPr>
              <a:t> not here because I'm lonely, or because it's New Year's eve, because if you want to spend the rest of your life with someone, you want to start the rest of your life as early as possible."</a:t>
            </a:r>
            <a:endParaRPr lang="zh-CN" altLang="en-US" sz="1050" dirty="0">
              <a:solidFill>
                <a:schemeClr val="bg1">
                  <a:lumMod val="50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42929962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Rectangle 22">
            <a:extLst>
              <a:ext uri="{FF2B5EF4-FFF2-40B4-BE49-F238E27FC236}">
                <a16:creationId xmlns:a16="http://schemas.microsoft.com/office/drawing/2014/main" id="{E3EE3E5B-0F3D-4DDE-9CCA-924C09BF3601}"/>
              </a:ext>
            </a:extLst>
          </p:cNvPr>
          <p:cNvSpPr>
            <a:spLocks noChangeArrowheads="1"/>
          </p:cNvSpPr>
          <p:nvPr/>
        </p:nvSpPr>
        <p:spPr bwMode="auto">
          <a:xfrm>
            <a:off x="7192796" y="4121202"/>
            <a:ext cx="2017712" cy="1248160"/>
          </a:xfrm>
          <a:prstGeom prst="rect">
            <a:avLst/>
          </a:prstGeom>
          <a:solidFill>
            <a:srgbClr val="8DA4D0"/>
          </a:solidFill>
          <a:ln>
            <a:noFill/>
          </a:ln>
        </p:spPr>
        <p:txBody>
          <a:bodyPr/>
          <a:lstStyle/>
          <a:p>
            <a:endParaRPr lang="zh-CN" altLang="en-US">
              <a:solidFill>
                <a:prstClr val="black"/>
              </a:solidFill>
            </a:endParaRPr>
          </a:p>
        </p:txBody>
      </p:sp>
      <p:sp>
        <p:nvSpPr>
          <p:cNvPr id="4" name="Rectangle 23">
            <a:extLst>
              <a:ext uri="{FF2B5EF4-FFF2-40B4-BE49-F238E27FC236}">
                <a16:creationId xmlns:a16="http://schemas.microsoft.com/office/drawing/2014/main" id="{47ECB258-517C-41E0-B3C8-0CBBE4A92384}"/>
              </a:ext>
            </a:extLst>
          </p:cNvPr>
          <p:cNvSpPr>
            <a:spLocks noChangeArrowheads="1"/>
          </p:cNvSpPr>
          <p:nvPr/>
        </p:nvSpPr>
        <p:spPr bwMode="auto">
          <a:xfrm>
            <a:off x="9513052" y="772131"/>
            <a:ext cx="1987550" cy="1260864"/>
          </a:xfrm>
          <a:prstGeom prst="rect">
            <a:avLst/>
          </a:prstGeom>
          <a:solidFill>
            <a:srgbClr val="F8CACC"/>
          </a:solidFill>
          <a:ln>
            <a:noFill/>
          </a:ln>
        </p:spPr>
        <p:txBody>
          <a:bodyPr/>
          <a:lstStyle/>
          <a:p>
            <a:endParaRPr lang="zh-CN" altLang="en-US">
              <a:solidFill>
                <a:prstClr val="black"/>
              </a:solidFill>
            </a:endParaRPr>
          </a:p>
        </p:txBody>
      </p:sp>
      <p:sp>
        <p:nvSpPr>
          <p:cNvPr id="6" name="Rectangle 25">
            <a:extLst>
              <a:ext uri="{FF2B5EF4-FFF2-40B4-BE49-F238E27FC236}">
                <a16:creationId xmlns:a16="http://schemas.microsoft.com/office/drawing/2014/main" id="{85BC83DA-C34F-4219-9D68-96768628234B}"/>
              </a:ext>
            </a:extLst>
          </p:cNvPr>
          <p:cNvSpPr>
            <a:spLocks noChangeArrowheads="1"/>
          </p:cNvSpPr>
          <p:nvPr/>
        </p:nvSpPr>
        <p:spPr bwMode="auto">
          <a:xfrm>
            <a:off x="9692440" y="910286"/>
            <a:ext cx="1655763" cy="97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2400" dirty="0">
                <a:solidFill>
                  <a:prstClr val="white"/>
                </a:solidFill>
                <a:latin typeface="微软雅黑 Light" panose="020B0502040204020203" pitchFamily="34" charset="-122"/>
                <a:ea typeface="微软雅黑 Light" panose="020B0502040204020203" pitchFamily="34" charset="-122"/>
              </a:rPr>
              <a:t>01</a:t>
            </a:r>
            <a:r>
              <a:rPr lang="zh-CN" altLang="en-US" sz="800" dirty="0">
                <a:solidFill>
                  <a:prstClr val="white"/>
                </a:solidFill>
                <a:latin typeface="微软雅黑 Light" panose="020B0502040204020203" pitchFamily="34" charset="-122"/>
                <a:ea typeface="微软雅黑 Light" panose="020B0502040204020203" pitchFamily="34" charset="-122"/>
              </a:rPr>
              <a:t> </a:t>
            </a:r>
            <a:endParaRPr lang="zh-CN" altLang="en-US" sz="2400" dirty="0">
              <a:solidFill>
                <a:prstClr val="white"/>
              </a:solidFill>
              <a:latin typeface="微软雅黑 Light" panose="020B0502040204020203" pitchFamily="34" charset="-122"/>
              <a:ea typeface="微软雅黑 Light" panose="020B0502040204020203" pitchFamily="34" charset="-122"/>
            </a:endParaRPr>
          </a:p>
          <a:p>
            <a:pPr algn="just"/>
            <a:r>
              <a:rPr lang="en-US" altLang="zh-CN" sz="800" b="1" dirty="0">
                <a:solidFill>
                  <a:prstClr val="white"/>
                </a:solidFill>
                <a:latin typeface="微软雅黑 Light" panose="020B0502040204020203" pitchFamily="34" charset="-122"/>
                <a:ea typeface="微软雅黑 Light" panose="020B0502040204020203" pitchFamily="34" charset="-122"/>
              </a:rPr>
              <a:t>I love you takes one and a half hours to think about what to eat, and only one sandwich at the </a:t>
            </a:r>
            <a:r>
              <a:rPr lang="en-US" altLang="zh-CN" sz="800" b="1" dirty="0" err="1">
                <a:solidFill>
                  <a:prstClr val="white"/>
                </a:solidFill>
                <a:latin typeface="微软雅黑 Light" panose="020B0502040204020203" pitchFamily="34" charset="-122"/>
                <a:ea typeface="微软雅黑 Light" panose="020B0502040204020203" pitchFamily="34" charset="-122"/>
              </a:rPr>
              <a:t>end.I</a:t>
            </a:r>
            <a:r>
              <a:rPr lang="en-US" altLang="zh-CN" sz="800" b="1" dirty="0">
                <a:solidFill>
                  <a:prstClr val="white"/>
                </a:solidFill>
                <a:latin typeface="微软雅黑 Light" panose="020B0502040204020203" pitchFamily="34" charset="-122"/>
                <a:ea typeface="微软雅黑 Light" panose="020B0502040204020203" pitchFamily="34" charset="-122"/>
              </a:rPr>
              <a:t> love you makes wrinkles out of my nose </a:t>
            </a:r>
            <a:endParaRPr lang="zh-CN" altLang="en-US" sz="800" b="1" dirty="0">
              <a:solidFill>
                <a:prstClr val="white"/>
              </a:solidFill>
              <a:latin typeface="微软雅黑 Light" panose="020B0502040204020203" pitchFamily="34" charset="-122"/>
              <a:ea typeface="微软雅黑 Light" panose="020B0502040204020203" pitchFamily="34" charset="-122"/>
            </a:endParaRPr>
          </a:p>
        </p:txBody>
      </p:sp>
      <p:sp>
        <p:nvSpPr>
          <p:cNvPr id="7" name="Rectangle 26">
            <a:extLst>
              <a:ext uri="{FF2B5EF4-FFF2-40B4-BE49-F238E27FC236}">
                <a16:creationId xmlns:a16="http://schemas.microsoft.com/office/drawing/2014/main" id="{C6897497-542F-4FEC-B757-79DA0B1A5D7A}"/>
              </a:ext>
            </a:extLst>
          </p:cNvPr>
          <p:cNvSpPr>
            <a:spLocks noChangeArrowheads="1"/>
          </p:cNvSpPr>
          <p:nvPr/>
        </p:nvSpPr>
        <p:spPr bwMode="auto">
          <a:xfrm>
            <a:off x="7381709" y="4260944"/>
            <a:ext cx="1655763" cy="97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2400" dirty="0">
                <a:solidFill>
                  <a:prstClr val="white"/>
                </a:solidFill>
                <a:latin typeface="微软雅黑 Light" panose="020B0502040204020203" pitchFamily="34" charset="-122"/>
                <a:ea typeface="微软雅黑 Light" panose="020B0502040204020203" pitchFamily="34" charset="-122"/>
              </a:rPr>
              <a:t>02</a:t>
            </a:r>
            <a:r>
              <a:rPr lang="zh-CN" altLang="en-US" sz="800" dirty="0">
                <a:solidFill>
                  <a:prstClr val="white"/>
                </a:solidFill>
                <a:latin typeface="微软雅黑 Light" panose="020B0502040204020203" pitchFamily="34" charset="-122"/>
                <a:ea typeface="微软雅黑 Light" panose="020B0502040204020203" pitchFamily="34" charset="-122"/>
              </a:rPr>
              <a:t> </a:t>
            </a:r>
            <a:endParaRPr lang="zh-CN" altLang="en-US" sz="2400" dirty="0">
              <a:solidFill>
                <a:prstClr val="white"/>
              </a:solidFill>
              <a:latin typeface="微软雅黑 Light" panose="020B0502040204020203" pitchFamily="34" charset="-122"/>
              <a:ea typeface="微软雅黑 Light" panose="020B0502040204020203" pitchFamily="34" charset="-122"/>
            </a:endParaRPr>
          </a:p>
          <a:p>
            <a:pPr algn="just"/>
            <a:r>
              <a:rPr lang="en-US" altLang="zh-CN" sz="800" dirty="0">
                <a:solidFill>
                  <a:prstClr val="white"/>
                </a:solidFill>
                <a:latin typeface="微软雅黑 Light" panose="020B0502040204020203" pitchFamily="34" charset="-122"/>
                <a:ea typeface="微软雅黑 Light" panose="020B0502040204020203" pitchFamily="34" charset="-122"/>
              </a:rPr>
              <a:t>I love you takes one and a half hours to think about what to eat, and only one sandwich at the </a:t>
            </a:r>
            <a:r>
              <a:rPr lang="en-US" altLang="zh-CN" sz="800" dirty="0" err="1">
                <a:solidFill>
                  <a:prstClr val="white"/>
                </a:solidFill>
                <a:latin typeface="微软雅黑 Light" panose="020B0502040204020203" pitchFamily="34" charset="-122"/>
                <a:ea typeface="微软雅黑 Light" panose="020B0502040204020203" pitchFamily="34" charset="-122"/>
              </a:rPr>
              <a:t>end.I</a:t>
            </a:r>
            <a:r>
              <a:rPr lang="en-US" altLang="zh-CN" sz="800" dirty="0">
                <a:solidFill>
                  <a:prstClr val="white"/>
                </a:solidFill>
                <a:latin typeface="微软雅黑 Light" panose="020B0502040204020203" pitchFamily="34" charset="-122"/>
                <a:ea typeface="微软雅黑 Light" panose="020B0502040204020203" pitchFamily="34" charset="-122"/>
              </a:rPr>
              <a:t> love you makes wrinkles out of my nose </a:t>
            </a:r>
            <a:endParaRPr lang="zh-CN" altLang="en-US" sz="800" dirty="0">
              <a:solidFill>
                <a:prstClr val="white"/>
              </a:solidFill>
              <a:latin typeface="微软雅黑 Light" panose="020B0502040204020203" pitchFamily="34" charset="-122"/>
              <a:ea typeface="微软雅黑 Light" panose="020B0502040204020203" pitchFamily="34" charset="-122"/>
            </a:endParaRPr>
          </a:p>
        </p:txBody>
      </p:sp>
      <p:pic>
        <p:nvPicPr>
          <p:cNvPr id="10" name="图片 9">
            <a:extLst>
              <a:ext uri="{FF2B5EF4-FFF2-40B4-BE49-F238E27FC236}">
                <a16:creationId xmlns:a16="http://schemas.microsoft.com/office/drawing/2014/main" id="{72FF658B-E160-4DBD-B809-402CE680C30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09768" y="1314533"/>
            <a:ext cx="4100740" cy="2736798"/>
          </a:xfrm>
          <a:prstGeom prst="rect">
            <a:avLst/>
          </a:prstGeom>
        </p:spPr>
      </p:pic>
      <p:pic>
        <p:nvPicPr>
          <p:cNvPr id="12" name="图片 11">
            <a:extLst>
              <a:ext uri="{FF2B5EF4-FFF2-40B4-BE49-F238E27FC236}">
                <a16:creationId xmlns:a16="http://schemas.microsoft.com/office/drawing/2014/main" id="{B30A3B89-B5F6-46E9-B2B4-DBDCE61DED1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5252"/>
          <a:stretch/>
        </p:blipFill>
        <p:spPr>
          <a:xfrm flipH="1">
            <a:off x="9513052" y="2278678"/>
            <a:ext cx="1987550" cy="1772653"/>
          </a:xfrm>
          <a:prstGeom prst="rect">
            <a:avLst/>
          </a:prstGeom>
        </p:spPr>
      </p:pic>
      <p:sp>
        <p:nvSpPr>
          <p:cNvPr id="13" name="文本框 12">
            <a:extLst>
              <a:ext uri="{FF2B5EF4-FFF2-40B4-BE49-F238E27FC236}">
                <a16:creationId xmlns:a16="http://schemas.microsoft.com/office/drawing/2014/main" id="{11793EED-02CF-4451-AA26-B4EDDC0CC85A}"/>
              </a:ext>
            </a:extLst>
          </p:cNvPr>
          <p:cNvSpPr txBox="1"/>
          <p:nvPr/>
        </p:nvSpPr>
        <p:spPr>
          <a:xfrm>
            <a:off x="1175126" y="1046006"/>
            <a:ext cx="2813538" cy="830997"/>
          </a:xfrm>
          <a:prstGeom prst="rect">
            <a:avLst/>
          </a:prstGeom>
          <a:noFill/>
        </p:spPr>
        <p:txBody>
          <a:bodyPr wrap="square" rtlCol="0">
            <a:spAutoFit/>
          </a:bodyPr>
          <a:lstStyle/>
          <a:p>
            <a:r>
              <a:rPr lang="en-US" altLang="zh-CN" sz="4800" dirty="0">
                <a:solidFill>
                  <a:schemeClr val="bg1">
                    <a:lumMod val="50000"/>
                  </a:schemeClr>
                </a:solidFill>
              </a:rPr>
              <a:t>love you</a:t>
            </a:r>
            <a:endParaRPr lang="zh-CN" altLang="en-US" sz="4800" dirty="0">
              <a:solidFill>
                <a:schemeClr val="bg1">
                  <a:lumMod val="50000"/>
                </a:schemeClr>
              </a:solidFill>
            </a:endParaRPr>
          </a:p>
        </p:txBody>
      </p:sp>
      <p:sp>
        <p:nvSpPr>
          <p:cNvPr id="14" name="Rectangle 27">
            <a:extLst>
              <a:ext uri="{FF2B5EF4-FFF2-40B4-BE49-F238E27FC236}">
                <a16:creationId xmlns:a16="http://schemas.microsoft.com/office/drawing/2014/main" id="{DC3018E8-FE70-4A4B-B25F-9DE08659487C}"/>
              </a:ext>
            </a:extLst>
          </p:cNvPr>
          <p:cNvSpPr>
            <a:spLocks noChangeArrowheads="1"/>
          </p:cNvSpPr>
          <p:nvPr/>
        </p:nvSpPr>
        <p:spPr bwMode="auto">
          <a:xfrm>
            <a:off x="1130719" y="2032995"/>
            <a:ext cx="2433710" cy="362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20000"/>
              </a:lnSpc>
            </a:pPr>
            <a:r>
              <a:rPr lang="en-US" altLang="zh-CN" sz="1200" dirty="0">
                <a:solidFill>
                  <a:schemeClr val="bg1">
                    <a:lumMod val="50000"/>
                  </a:schemeClr>
                </a:solidFill>
                <a:latin typeface="微软雅黑 Light" panose="020B0502040204020203" pitchFamily="34" charset="-122"/>
                <a:ea typeface="微软雅黑 Light" panose="020B0502040204020203" pitchFamily="34" charset="-122"/>
              </a:rPr>
              <a:t>I love you takes one and a half hours to think about what to eat, and only one sandwich at the </a:t>
            </a:r>
            <a:r>
              <a:rPr lang="en-US" altLang="zh-CN" sz="1200" dirty="0" err="1">
                <a:solidFill>
                  <a:schemeClr val="bg1">
                    <a:lumMod val="50000"/>
                  </a:schemeClr>
                </a:solidFill>
                <a:latin typeface="微软雅黑 Light" panose="020B0502040204020203" pitchFamily="34" charset="-122"/>
                <a:ea typeface="微软雅黑 Light" panose="020B0502040204020203" pitchFamily="34" charset="-122"/>
              </a:rPr>
              <a:t>end.I</a:t>
            </a:r>
            <a:r>
              <a:rPr lang="en-US" altLang="zh-CN" sz="1200" dirty="0">
                <a:solidFill>
                  <a:schemeClr val="bg1">
                    <a:lumMod val="50000"/>
                  </a:schemeClr>
                </a:solidFill>
                <a:latin typeface="微软雅黑 Light" panose="020B0502040204020203" pitchFamily="34" charset="-122"/>
                <a:ea typeface="微软雅黑 Light" panose="020B0502040204020203" pitchFamily="34" charset="-122"/>
              </a:rPr>
              <a:t> love you makes wrinkles out of my nose when I look at me like I'm a </a:t>
            </a:r>
            <a:r>
              <a:rPr lang="en-US" altLang="zh-CN" sz="1200" dirty="0" err="1">
                <a:solidFill>
                  <a:schemeClr val="bg1">
                    <a:lumMod val="50000"/>
                  </a:schemeClr>
                </a:solidFill>
                <a:latin typeface="微软雅黑 Light" panose="020B0502040204020203" pitchFamily="34" charset="-122"/>
                <a:ea typeface="微软雅黑 Light" panose="020B0502040204020203" pitchFamily="34" charset="-122"/>
              </a:rPr>
              <a:t>fool.I</a:t>
            </a:r>
            <a:r>
              <a:rPr lang="en-US" altLang="zh-CN" sz="1200" dirty="0">
                <a:solidFill>
                  <a:schemeClr val="bg1">
                    <a:lumMod val="50000"/>
                  </a:schemeClr>
                </a:solidFill>
                <a:latin typeface="微软雅黑 Light" panose="020B0502040204020203" pitchFamily="34" charset="-122"/>
                <a:ea typeface="微软雅黑 Light" panose="020B0502040204020203" pitchFamily="34" charset="-122"/>
              </a:rPr>
              <a:t> love you is the perfume of my clothes after I </a:t>
            </a:r>
            <a:r>
              <a:rPr lang="en-US" altLang="zh-CN" sz="1200" dirty="0" err="1">
                <a:solidFill>
                  <a:schemeClr val="bg1">
                    <a:lumMod val="50000"/>
                  </a:schemeClr>
                </a:solidFill>
                <a:latin typeface="微软雅黑 Light" panose="020B0502040204020203" pitchFamily="34" charset="-122"/>
                <a:ea typeface="微软雅黑 Light" panose="020B0502040204020203" pitchFamily="34" charset="-122"/>
              </a:rPr>
              <a:t>meet.Before</a:t>
            </a:r>
            <a:r>
              <a:rPr lang="en-US" altLang="zh-CN" sz="1200" dirty="0">
                <a:solidFill>
                  <a:schemeClr val="bg1">
                    <a:lumMod val="50000"/>
                  </a:schemeClr>
                </a:solidFill>
                <a:latin typeface="微软雅黑 Light" panose="020B0502040204020203" pitchFamily="34" charset="-122"/>
                <a:ea typeface="微软雅黑 Light" panose="020B0502040204020203" pitchFamily="34" charset="-122"/>
              </a:rPr>
              <a:t> you go to bed, you are the one I most want to talk </a:t>
            </a:r>
            <a:r>
              <a:rPr lang="en-US" altLang="zh-CN" sz="1200" dirty="0" err="1">
                <a:solidFill>
                  <a:schemeClr val="bg1">
                    <a:lumMod val="50000"/>
                  </a:schemeClr>
                </a:solidFill>
                <a:latin typeface="微软雅黑 Light" panose="020B0502040204020203" pitchFamily="34" charset="-122"/>
                <a:ea typeface="微软雅黑 Light" panose="020B0502040204020203" pitchFamily="34" charset="-122"/>
              </a:rPr>
              <a:t>to.I'm</a:t>
            </a:r>
            <a:r>
              <a:rPr lang="en-US" altLang="zh-CN" sz="1200" dirty="0">
                <a:solidFill>
                  <a:schemeClr val="bg1">
                    <a:lumMod val="50000"/>
                  </a:schemeClr>
                </a:solidFill>
                <a:latin typeface="微软雅黑 Light" panose="020B0502040204020203" pitchFamily="34" charset="-122"/>
                <a:ea typeface="微软雅黑 Light" panose="020B0502040204020203" pitchFamily="34" charset="-122"/>
              </a:rPr>
              <a:t> not here because I'm lonely, or because it's New Year's eve, because if you want to spend the rest of your life with someone, you want to start the rest of your life as early as possible."</a:t>
            </a:r>
            <a:endParaRPr lang="zh-CN" altLang="en-US" sz="1200" dirty="0">
              <a:solidFill>
                <a:schemeClr val="bg1">
                  <a:lumMod val="50000"/>
                </a:schemeClr>
              </a:solidFill>
              <a:latin typeface="微软雅黑 Light" panose="020B0502040204020203" pitchFamily="34" charset="-122"/>
              <a:ea typeface="微软雅黑 Light" panose="020B0502040204020203" pitchFamily="34" charset="-122"/>
            </a:endParaRPr>
          </a:p>
        </p:txBody>
      </p:sp>
      <p:cxnSp>
        <p:nvCxnSpPr>
          <p:cNvPr id="16" name="直接连接符 15">
            <a:extLst>
              <a:ext uri="{FF2B5EF4-FFF2-40B4-BE49-F238E27FC236}">
                <a16:creationId xmlns:a16="http://schemas.microsoft.com/office/drawing/2014/main" id="{AA2EADEC-63D3-4044-B28B-B41D06BD5B02}"/>
              </a:ext>
            </a:extLst>
          </p:cNvPr>
          <p:cNvCxnSpPr/>
          <p:nvPr/>
        </p:nvCxnSpPr>
        <p:spPr>
          <a:xfrm>
            <a:off x="4186990" y="2278678"/>
            <a:ext cx="0" cy="2958879"/>
          </a:xfrm>
          <a:prstGeom prst="line">
            <a:avLst/>
          </a:prstGeom>
          <a:ln>
            <a:solidFill>
              <a:srgbClr val="8DA4D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00244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1000"/>
                                        <p:tgtEl>
                                          <p:spTgt spid="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p:bldP spid="7" grpId="0"/>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FE4994BE-92F2-4BD1-A062-59BFBD424277}"/>
              </a:ext>
            </a:extLst>
          </p:cNvPr>
          <p:cNvSpPr/>
          <p:nvPr/>
        </p:nvSpPr>
        <p:spPr>
          <a:xfrm>
            <a:off x="497307" y="749968"/>
            <a:ext cx="5165558" cy="5358063"/>
          </a:xfrm>
          <a:prstGeom prst="rect">
            <a:avLst/>
          </a:prstGeom>
          <a:solidFill>
            <a:srgbClr val="F8CA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D81B5B53-204F-4FA5-921A-CC31E739F4B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9727" t="9851"/>
          <a:stretch/>
        </p:blipFill>
        <p:spPr>
          <a:xfrm>
            <a:off x="5662864" y="749967"/>
            <a:ext cx="6112922" cy="5358064"/>
          </a:xfrm>
          <a:prstGeom prst="rect">
            <a:avLst/>
          </a:prstGeom>
        </p:spPr>
      </p:pic>
      <p:sp>
        <p:nvSpPr>
          <p:cNvPr id="5" name="文本框 4">
            <a:extLst>
              <a:ext uri="{FF2B5EF4-FFF2-40B4-BE49-F238E27FC236}">
                <a16:creationId xmlns:a16="http://schemas.microsoft.com/office/drawing/2014/main" id="{883FA208-1903-477F-ADD7-7F168808C458}"/>
              </a:ext>
            </a:extLst>
          </p:cNvPr>
          <p:cNvSpPr txBox="1"/>
          <p:nvPr/>
        </p:nvSpPr>
        <p:spPr>
          <a:xfrm>
            <a:off x="958084" y="1239438"/>
            <a:ext cx="2813538" cy="830997"/>
          </a:xfrm>
          <a:prstGeom prst="rect">
            <a:avLst/>
          </a:prstGeom>
          <a:noFill/>
        </p:spPr>
        <p:txBody>
          <a:bodyPr wrap="square" rtlCol="0">
            <a:spAutoFit/>
          </a:bodyPr>
          <a:lstStyle/>
          <a:p>
            <a:r>
              <a:rPr lang="en-US" altLang="zh-CN" sz="4800" dirty="0">
                <a:solidFill>
                  <a:schemeClr val="bg1">
                    <a:lumMod val="50000"/>
                  </a:schemeClr>
                </a:solidFill>
              </a:rPr>
              <a:t>love you</a:t>
            </a:r>
            <a:endParaRPr lang="zh-CN" altLang="en-US" sz="4800" dirty="0">
              <a:solidFill>
                <a:schemeClr val="bg1">
                  <a:lumMod val="50000"/>
                </a:schemeClr>
              </a:solidFill>
            </a:endParaRPr>
          </a:p>
        </p:txBody>
      </p:sp>
      <p:sp>
        <p:nvSpPr>
          <p:cNvPr id="6" name="Rectangle 27">
            <a:extLst>
              <a:ext uri="{FF2B5EF4-FFF2-40B4-BE49-F238E27FC236}">
                <a16:creationId xmlns:a16="http://schemas.microsoft.com/office/drawing/2014/main" id="{D64AC280-BA38-4776-91BD-91D1030BE2AF}"/>
              </a:ext>
            </a:extLst>
          </p:cNvPr>
          <p:cNvSpPr>
            <a:spLocks noChangeArrowheads="1"/>
          </p:cNvSpPr>
          <p:nvPr/>
        </p:nvSpPr>
        <p:spPr bwMode="auto">
          <a:xfrm>
            <a:off x="958084" y="2279604"/>
            <a:ext cx="3662628" cy="3174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20000"/>
              </a:lnSpc>
            </a:pP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I love you takes one and a half hours to think about what to eat, and only one sandwich at the </a:t>
            </a:r>
            <a:r>
              <a:rPr lang="en-US" altLang="zh-CN" sz="1400" dirty="0" err="1">
                <a:solidFill>
                  <a:schemeClr val="bg1">
                    <a:lumMod val="50000"/>
                  </a:schemeClr>
                </a:solidFill>
                <a:latin typeface="微软雅黑 Light" panose="020B0502040204020203" pitchFamily="34" charset="-122"/>
                <a:ea typeface="微软雅黑 Light" panose="020B0502040204020203" pitchFamily="34" charset="-122"/>
              </a:rPr>
              <a:t>end.I</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 love you makes wrinkles out of my nose when I look at me like I'm a </a:t>
            </a:r>
            <a:r>
              <a:rPr lang="en-US" altLang="zh-CN" sz="1400" dirty="0" err="1">
                <a:solidFill>
                  <a:schemeClr val="bg1">
                    <a:lumMod val="50000"/>
                  </a:schemeClr>
                </a:solidFill>
                <a:latin typeface="微软雅黑 Light" panose="020B0502040204020203" pitchFamily="34" charset="-122"/>
                <a:ea typeface="微软雅黑 Light" panose="020B0502040204020203" pitchFamily="34" charset="-122"/>
              </a:rPr>
              <a:t>fool.I</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 love you is the perfume of my clothes after I </a:t>
            </a:r>
            <a:r>
              <a:rPr lang="en-US" altLang="zh-CN" sz="1400" dirty="0" err="1">
                <a:solidFill>
                  <a:schemeClr val="bg1">
                    <a:lumMod val="50000"/>
                  </a:schemeClr>
                </a:solidFill>
                <a:latin typeface="微软雅黑 Light" panose="020B0502040204020203" pitchFamily="34" charset="-122"/>
                <a:ea typeface="微软雅黑 Light" panose="020B0502040204020203" pitchFamily="34" charset="-122"/>
              </a:rPr>
              <a:t>meet.Before</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 you go to bed, you are the one I most want to talk </a:t>
            </a:r>
            <a:r>
              <a:rPr lang="en-US" altLang="zh-CN" sz="1400" dirty="0" err="1">
                <a:solidFill>
                  <a:schemeClr val="bg1">
                    <a:lumMod val="50000"/>
                  </a:schemeClr>
                </a:solidFill>
                <a:latin typeface="微软雅黑 Light" panose="020B0502040204020203" pitchFamily="34" charset="-122"/>
                <a:ea typeface="微软雅黑 Light" panose="020B0502040204020203" pitchFamily="34" charset="-122"/>
              </a:rPr>
              <a:t>to.I'm</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 not here because I'm lonely, or because it's New Year's eve, because if you want to spend the rest of your life with someone, you want to start the rest of your life as early as possible."</a:t>
            </a:r>
            <a:endParaRPr lang="zh-CN" altLang="en-US" sz="1400" dirty="0">
              <a:solidFill>
                <a:schemeClr val="bg1">
                  <a:lumMod val="50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4089210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F0832BB-A8D3-472B-A89A-95BF0CB1D76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5511" y="545432"/>
            <a:ext cx="6220326" cy="4146884"/>
          </a:xfrm>
          <a:prstGeom prst="rect">
            <a:avLst/>
          </a:prstGeom>
        </p:spPr>
      </p:pic>
      <p:sp>
        <p:nvSpPr>
          <p:cNvPr id="6" name="Rectangle 25">
            <a:extLst>
              <a:ext uri="{FF2B5EF4-FFF2-40B4-BE49-F238E27FC236}">
                <a16:creationId xmlns:a16="http://schemas.microsoft.com/office/drawing/2014/main" id="{F08525C8-BB49-4621-94B4-4A613F1F34A9}"/>
              </a:ext>
            </a:extLst>
          </p:cNvPr>
          <p:cNvSpPr/>
          <p:nvPr/>
        </p:nvSpPr>
        <p:spPr>
          <a:xfrm flipV="1">
            <a:off x="599928" y="5012578"/>
            <a:ext cx="1382352" cy="155960"/>
          </a:xfrm>
          <a:prstGeom prst="rect">
            <a:avLst/>
          </a:prstGeom>
          <a:solidFill>
            <a:srgbClr val="F8CACC"/>
          </a:solidFill>
          <a:ln>
            <a:noFill/>
          </a:ln>
          <a:effectLst/>
        </p:spPr>
        <p:style>
          <a:lnRef idx="1">
            <a:schemeClr val="accent1"/>
          </a:lnRef>
          <a:fillRef idx="3">
            <a:schemeClr val="accent1"/>
          </a:fillRef>
          <a:effectRef idx="2">
            <a:schemeClr val="accent1"/>
          </a:effectRef>
          <a:fontRef idx="minor">
            <a:schemeClr val="lt1"/>
          </a:fontRef>
        </p:style>
        <p:txBody>
          <a:bodyPr lIns="243797" tIns="121899" rIns="243797" bIns="121899" rtlCol="0" anchor="ctr"/>
          <a:lstStyle/>
          <a:p>
            <a:pPr algn="ctr"/>
            <a:endParaRPr lang="en-US" dirty="0"/>
          </a:p>
        </p:txBody>
      </p:sp>
      <p:sp>
        <p:nvSpPr>
          <p:cNvPr id="7" name="文本框 6">
            <a:extLst>
              <a:ext uri="{FF2B5EF4-FFF2-40B4-BE49-F238E27FC236}">
                <a16:creationId xmlns:a16="http://schemas.microsoft.com/office/drawing/2014/main" id="{45161077-9974-42F0-B5C0-F8C4CFFBBB6A}"/>
              </a:ext>
            </a:extLst>
          </p:cNvPr>
          <p:cNvSpPr txBox="1"/>
          <p:nvPr/>
        </p:nvSpPr>
        <p:spPr>
          <a:xfrm>
            <a:off x="575511" y="5168538"/>
            <a:ext cx="2813538" cy="830997"/>
          </a:xfrm>
          <a:prstGeom prst="rect">
            <a:avLst/>
          </a:prstGeom>
          <a:noFill/>
        </p:spPr>
        <p:txBody>
          <a:bodyPr wrap="square" rtlCol="0">
            <a:spAutoFit/>
          </a:bodyPr>
          <a:lstStyle/>
          <a:p>
            <a:r>
              <a:rPr lang="en-US" altLang="zh-CN" sz="4800" dirty="0">
                <a:solidFill>
                  <a:schemeClr val="bg1">
                    <a:lumMod val="50000"/>
                  </a:schemeClr>
                </a:solidFill>
              </a:rPr>
              <a:t>Marry me</a:t>
            </a:r>
            <a:endParaRPr lang="zh-CN" altLang="en-US" sz="4800" dirty="0">
              <a:solidFill>
                <a:schemeClr val="bg1">
                  <a:lumMod val="50000"/>
                </a:schemeClr>
              </a:solidFill>
            </a:endParaRPr>
          </a:p>
        </p:txBody>
      </p:sp>
      <p:sp>
        <p:nvSpPr>
          <p:cNvPr id="8" name="矩形 7">
            <a:extLst>
              <a:ext uri="{FF2B5EF4-FFF2-40B4-BE49-F238E27FC236}">
                <a16:creationId xmlns:a16="http://schemas.microsoft.com/office/drawing/2014/main" id="{6BA3B3AF-C387-4E41-A2A0-1E72A6A615BC}"/>
              </a:ext>
            </a:extLst>
          </p:cNvPr>
          <p:cNvSpPr/>
          <p:nvPr/>
        </p:nvSpPr>
        <p:spPr>
          <a:xfrm>
            <a:off x="7154779" y="545432"/>
            <a:ext cx="4437293" cy="5582652"/>
          </a:xfrm>
          <a:prstGeom prst="rect">
            <a:avLst/>
          </a:prstGeom>
          <a:solidFill>
            <a:srgbClr val="8DA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Rectangle 27">
            <a:extLst>
              <a:ext uri="{FF2B5EF4-FFF2-40B4-BE49-F238E27FC236}">
                <a16:creationId xmlns:a16="http://schemas.microsoft.com/office/drawing/2014/main" id="{1988F485-B843-47F2-9750-1E1B04B1B000}"/>
              </a:ext>
            </a:extLst>
          </p:cNvPr>
          <p:cNvSpPr>
            <a:spLocks noChangeArrowheads="1"/>
          </p:cNvSpPr>
          <p:nvPr/>
        </p:nvSpPr>
        <p:spPr bwMode="auto">
          <a:xfrm>
            <a:off x="7542111" y="1474009"/>
            <a:ext cx="3662628" cy="3909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20000"/>
              </a:lnSpc>
            </a:pPr>
            <a:r>
              <a:rPr lang="en-US" altLang="zh-CN" sz="1600" dirty="0">
                <a:solidFill>
                  <a:schemeClr val="bg1"/>
                </a:solidFill>
                <a:latin typeface="微软雅黑 Light" panose="020B0502040204020203" pitchFamily="34" charset="-122"/>
                <a:ea typeface="微软雅黑 Light" panose="020B0502040204020203" pitchFamily="34" charset="-122"/>
              </a:rPr>
              <a:t>I love you takes one and a half hours to think about what to eat, and only one sandwich at the </a:t>
            </a:r>
            <a:r>
              <a:rPr lang="en-US" altLang="zh-CN" sz="1600" dirty="0" err="1">
                <a:solidFill>
                  <a:schemeClr val="bg1"/>
                </a:solidFill>
                <a:latin typeface="微软雅黑 Light" panose="020B0502040204020203" pitchFamily="34" charset="-122"/>
                <a:ea typeface="微软雅黑 Light" panose="020B0502040204020203" pitchFamily="34" charset="-122"/>
              </a:rPr>
              <a:t>end.I</a:t>
            </a:r>
            <a:r>
              <a:rPr lang="en-US" altLang="zh-CN" sz="1600" dirty="0">
                <a:solidFill>
                  <a:schemeClr val="bg1"/>
                </a:solidFill>
                <a:latin typeface="微软雅黑 Light" panose="020B0502040204020203" pitchFamily="34" charset="-122"/>
                <a:ea typeface="微软雅黑 Light" panose="020B0502040204020203" pitchFamily="34" charset="-122"/>
              </a:rPr>
              <a:t> love you makes wrinkles out of my nose when I look at me like I'm a </a:t>
            </a:r>
            <a:r>
              <a:rPr lang="en-US" altLang="zh-CN" sz="1600" dirty="0" err="1">
                <a:solidFill>
                  <a:schemeClr val="bg1"/>
                </a:solidFill>
                <a:latin typeface="微软雅黑 Light" panose="020B0502040204020203" pitchFamily="34" charset="-122"/>
                <a:ea typeface="微软雅黑 Light" panose="020B0502040204020203" pitchFamily="34" charset="-122"/>
              </a:rPr>
              <a:t>fool.I</a:t>
            </a:r>
            <a:r>
              <a:rPr lang="en-US" altLang="zh-CN" sz="1600" dirty="0">
                <a:solidFill>
                  <a:schemeClr val="bg1"/>
                </a:solidFill>
                <a:latin typeface="微软雅黑 Light" panose="020B0502040204020203" pitchFamily="34" charset="-122"/>
                <a:ea typeface="微软雅黑 Light" panose="020B0502040204020203" pitchFamily="34" charset="-122"/>
              </a:rPr>
              <a:t> love you is the perfume of my clothes after I </a:t>
            </a:r>
            <a:r>
              <a:rPr lang="en-US" altLang="zh-CN" sz="1600" dirty="0" err="1">
                <a:solidFill>
                  <a:schemeClr val="bg1"/>
                </a:solidFill>
                <a:latin typeface="微软雅黑 Light" panose="020B0502040204020203" pitchFamily="34" charset="-122"/>
                <a:ea typeface="微软雅黑 Light" panose="020B0502040204020203" pitchFamily="34" charset="-122"/>
              </a:rPr>
              <a:t>meet.Before</a:t>
            </a:r>
            <a:r>
              <a:rPr lang="en-US" altLang="zh-CN" sz="1600" dirty="0">
                <a:solidFill>
                  <a:schemeClr val="bg1"/>
                </a:solidFill>
                <a:latin typeface="微软雅黑 Light" panose="020B0502040204020203" pitchFamily="34" charset="-122"/>
                <a:ea typeface="微软雅黑 Light" panose="020B0502040204020203" pitchFamily="34" charset="-122"/>
              </a:rPr>
              <a:t> you go to bed, you are the one I most want to talk </a:t>
            </a:r>
            <a:r>
              <a:rPr lang="en-US" altLang="zh-CN" sz="1600" dirty="0" err="1">
                <a:solidFill>
                  <a:schemeClr val="bg1"/>
                </a:solidFill>
                <a:latin typeface="微软雅黑 Light" panose="020B0502040204020203" pitchFamily="34" charset="-122"/>
                <a:ea typeface="微软雅黑 Light" panose="020B0502040204020203" pitchFamily="34" charset="-122"/>
              </a:rPr>
              <a:t>to.I'm</a:t>
            </a:r>
            <a:r>
              <a:rPr lang="en-US" altLang="zh-CN" sz="1600" dirty="0">
                <a:solidFill>
                  <a:schemeClr val="bg1"/>
                </a:solidFill>
                <a:latin typeface="微软雅黑 Light" panose="020B0502040204020203" pitchFamily="34" charset="-122"/>
                <a:ea typeface="微软雅黑 Light" panose="020B0502040204020203" pitchFamily="34" charset="-122"/>
              </a:rPr>
              <a:t> not here because I'm lonely, or because it's New Year's eve, because if you want to spend the rest of your life with someone, you want to start the rest of your life as early as possible."</a:t>
            </a:r>
            <a:endParaRPr lang="zh-CN" altLang="en-US" sz="1600" dirty="0">
              <a:solidFill>
                <a:schemeClr val="bg1"/>
              </a:solidFill>
              <a:latin typeface="微软雅黑 Light" panose="020B0502040204020203" pitchFamily="34" charset="-122"/>
              <a:ea typeface="微软雅黑 Light" panose="020B0502040204020203" pitchFamily="34" charset="-122"/>
            </a:endParaRPr>
          </a:p>
        </p:txBody>
      </p:sp>
      <p:sp>
        <p:nvSpPr>
          <p:cNvPr id="10" name="Rectangle 25">
            <a:extLst>
              <a:ext uri="{FF2B5EF4-FFF2-40B4-BE49-F238E27FC236}">
                <a16:creationId xmlns:a16="http://schemas.microsoft.com/office/drawing/2014/main" id="{B9311276-17DD-4D2E-BEE8-7BD244A76530}"/>
              </a:ext>
            </a:extLst>
          </p:cNvPr>
          <p:cNvSpPr/>
          <p:nvPr/>
        </p:nvSpPr>
        <p:spPr>
          <a:xfrm flipV="1">
            <a:off x="7682517" y="997519"/>
            <a:ext cx="1382352" cy="155960"/>
          </a:xfrm>
          <a:prstGeom prst="rect">
            <a:avLst/>
          </a:prstGeom>
          <a:solidFill>
            <a:srgbClr val="F8CACC"/>
          </a:solidFill>
          <a:ln>
            <a:noFill/>
          </a:ln>
          <a:effectLst/>
        </p:spPr>
        <p:style>
          <a:lnRef idx="1">
            <a:schemeClr val="accent1"/>
          </a:lnRef>
          <a:fillRef idx="3">
            <a:schemeClr val="accent1"/>
          </a:fillRef>
          <a:effectRef idx="2">
            <a:schemeClr val="accent1"/>
          </a:effectRef>
          <a:fontRef idx="minor">
            <a:schemeClr val="lt1"/>
          </a:fontRef>
        </p:style>
        <p:txBody>
          <a:bodyPr lIns="243797" tIns="121899" rIns="243797" bIns="121899" rtlCol="0" anchor="ctr"/>
          <a:lstStyle/>
          <a:p>
            <a:pPr algn="ctr"/>
            <a:endParaRPr lang="en-US" dirty="0"/>
          </a:p>
        </p:txBody>
      </p:sp>
    </p:spTree>
    <p:extLst>
      <p:ext uri="{BB962C8B-B14F-4D97-AF65-F5344CB8AC3E}">
        <p14:creationId xmlns:p14="http://schemas.microsoft.com/office/powerpoint/2010/main" val="19684352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childTnLst>
                                </p:cTn>
                              </p:par>
                            </p:childTnLst>
                          </p:cTn>
                        </p:par>
                        <p:par>
                          <p:cTn id="19" fill="hold">
                            <p:stCondLst>
                              <p:cond delay="1000"/>
                            </p:stCondLst>
                            <p:childTnLst>
                              <p:par>
                                <p:cTn id="20" presetID="2" presetClass="entr" presetSubtype="1"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9" grpId="0"/>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38C0F245-BA27-41C5-A103-EFC3241E18EF}"/>
              </a:ext>
            </a:extLst>
          </p:cNvPr>
          <p:cNvSpPr/>
          <p:nvPr/>
        </p:nvSpPr>
        <p:spPr>
          <a:xfrm>
            <a:off x="2775284" y="136358"/>
            <a:ext cx="8855242" cy="6585284"/>
          </a:xfrm>
          <a:prstGeom prst="rect">
            <a:avLst/>
          </a:prstGeom>
          <a:solidFill>
            <a:srgbClr val="F8CA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1F6C2802-6C71-40DE-8F91-C13C51C9E22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8994" y="605589"/>
            <a:ext cx="8470232" cy="5646821"/>
          </a:xfrm>
          <a:prstGeom prst="rect">
            <a:avLst/>
          </a:prstGeom>
        </p:spPr>
      </p:pic>
      <p:sp>
        <p:nvSpPr>
          <p:cNvPr id="5" name="文本框 4">
            <a:extLst>
              <a:ext uri="{FF2B5EF4-FFF2-40B4-BE49-F238E27FC236}">
                <a16:creationId xmlns:a16="http://schemas.microsoft.com/office/drawing/2014/main" id="{F773181A-05D5-4236-920B-CE050F7AABFE}"/>
              </a:ext>
            </a:extLst>
          </p:cNvPr>
          <p:cNvSpPr txBox="1"/>
          <p:nvPr/>
        </p:nvSpPr>
        <p:spPr>
          <a:xfrm>
            <a:off x="7582888" y="1079017"/>
            <a:ext cx="2813538" cy="830997"/>
          </a:xfrm>
          <a:prstGeom prst="rect">
            <a:avLst/>
          </a:prstGeom>
          <a:noFill/>
        </p:spPr>
        <p:txBody>
          <a:bodyPr wrap="square" rtlCol="0">
            <a:spAutoFit/>
          </a:bodyPr>
          <a:lstStyle/>
          <a:p>
            <a:r>
              <a:rPr lang="en-US" altLang="zh-CN" sz="4800" dirty="0">
                <a:solidFill>
                  <a:schemeClr val="bg1">
                    <a:lumMod val="50000"/>
                  </a:schemeClr>
                </a:solidFill>
              </a:rPr>
              <a:t>love you</a:t>
            </a:r>
            <a:endParaRPr lang="zh-CN" altLang="en-US" sz="4800" dirty="0">
              <a:solidFill>
                <a:schemeClr val="bg1">
                  <a:lumMod val="50000"/>
                </a:schemeClr>
              </a:solidFill>
            </a:endParaRPr>
          </a:p>
        </p:txBody>
      </p:sp>
      <p:sp>
        <p:nvSpPr>
          <p:cNvPr id="6" name="Rectangle 27">
            <a:extLst>
              <a:ext uri="{FF2B5EF4-FFF2-40B4-BE49-F238E27FC236}">
                <a16:creationId xmlns:a16="http://schemas.microsoft.com/office/drawing/2014/main" id="{D48C6FCD-B260-47FB-83CB-09EFB239847F}"/>
              </a:ext>
            </a:extLst>
          </p:cNvPr>
          <p:cNvSpPr>
            <a:spLocks noChangeArrowheads="1"/>
          </p:cNvSpPr>
          <p:nvPr/>
        </p:nvSpPr>
        <p:spPr bwMode="auto">
          <a:xfrm>
            <a:off x="7582888" y="2119183"/>
            <a:ext cx="3662628" cy="3174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20000"/>
              </a:lnSpc>
            </a:pP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I love you takes one and a half hours to think about what to eat, and only one sandwich at the </a:t>
            </a:r>
            <a:r>
              <a:rPr lang="en-US" altLang="zh-CN" sz="1400" dirty="0" err="1">
                <a:solidFill>
                  <a:schemeClr val="bg1">
                    <a:lumMod val="50000"/>
                  </a:schemeClr>
                </a:solidFill>
                <a:latin typeface="微软雅黑 Light" panose="020B0502040204020203" pitchFamily="34" charset="-122"/>
                <a:ea typeface="微软雅黑 Light" panose="020B0502040204020203" pitchFamily="34" charset="-122"/>
              </a:rPr>
              <a:t>end.I</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 love you makes wrinkles out of my nose when I look at me like I'm a </a:t>
            </a:r>
            <a:r>
              <a:rPr lang="en-US" altLang="zh-CN" sz="1400" dirty="0" err="1">
                <a:solidFill>
                  <a:schemeClr val="bg1">
                    <a:lumMod val="50000"/>
                  </a:schemeClr>
                </a:solidFill>
                <a:latin typeface="微软雅黑 Light" panose="020B0502040204020203" pitchFamily="34" charset="-122"/>
                <a:ea typeface="微软雅黑 Light" panose="020B0502040204020203" pitchFamily="34" charset="-122"/>
              </a:rPr>
              <a:t>fool.I</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 love you is the perfume of my clothes after I </a:t>
            </a:r>
            <a:r>
              <a:rPr lang="en-US" altLang="zh-CN" sz="1400" dirty="0" err="1">
                <a:solidFill>
                  <a:schemeClr val="bg1">
                    <a:lumMod val="50000"/>
                  </a:schemeClr>
                </a:solidFill>
                <a:latin typeface="微软雅黑 Light" panose="020B0502040204020203" pitchFamily="34" charset="-122"/>
                <a:ea typeface="微软雅黑 Light" panose="020B0502040204020203" pitchFamily="34" charset="-122"/>
              </a:rPr>
              <a:t>meet.Before</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 you go to bed, you are the one I most want to talk </a:t>
            </a:r>
            <a:r>
              <a:rPr lang="en-US" altLang="zh-CN" sz="1400" dirty="0" err="1">
                <a:solidFill>
                  <a:schemeClr val="bg1">
                    <a:lumMod val="50000"/>
                  </a:schemeClr>
                </a:solidFill>
                <a:latin typeface="微软雅黑 Light" panose="020B0502040204020203" pitchFamily="34" charset="-122"/>
                <a:ea typeface="微软雅黑 Light" panose="020B0502040204020203" pitchFamily="34" charset="-122"/>
              </a:rPr>
              <a:t>to.I'm</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 not here because I'm lonely, or because it's New Year's eve, because if you want to spend the rest of your life with someone, you want to start the rest of your life as early as possible."</a:t>
            </a:r>
            <a:endParaRPr lang="zh-CN" altLang="en-US" sz="1400" dirty="0">
              <a:solidFill>
                <a:schemeClr val="bg1">
                  <a:lumMod val="50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40062343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theme/theme1.xml><?xml version="1.0" encoding="utf-8"?>
<a:theme xmlns:a="http://schemas.openxmlformats.org/drawingml/2006/main" name="Office Theme">
  <a:themeElements>
    <a:clrScheme name="自定义 43">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7F7F7F"/>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86</TotalTime>
  <Words>1853</Words>
  <Application>Microsoft Office PowerPoint</Application>
  <PresentationFormat>宽屏</PresentationFormat>
  <Paragraphs>52</Paragraphs>
  <Slides>20</Slides>
  <Notes>0</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20</vt:i4>
      </vt:variant>
    </vt:vector>
  </HeadingPairs>
  <TitlesOfParts>
    <vt:vector size="27" baseType="lpstr">
      <vt:lpstr>等线</vt:lpstr>
      <vt:lpstr>迷你简卡通</vt:lpstr>
      <vt:lpstr>微软雅黑</vt:lpstr>
      <vt:lpstr>微软雅黑 Light</vt:lpstr>
      <vt:lpstr>Arial</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WIN7</dc:creator>
  <cp:lastModifiedBy>user</cp:lastModifiedBy>
  <cp:revision>134</cp:revision>
  <dcterms:created xsi:type="dcterms:W3CDTF">2017-08-18T03:02:00Z</dcterms:created>
  <dcterms:modified xsi:type="dcterms:W3CDTF">2017-12-25T06:01:55Z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