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ppt/charts/style2.xml" ContentType="application/vnd.ms-office.chartstyle+xml"/>
  <Override PartName="/ppt/charts/style1.xml" ContentType="application/vnd.ms-office.chartstyl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charts/colors2.xml" ContentType="application/vnd.ms-office.chartcolorstyle+xml"/>
  <Override PartName="/ppt/charts/colors3.xml" ContentType="application/vnd.ms-office.chartcolorstyle+xml"/>
  <Override PartName="/ppt/tableStyles.xml" ContentType="application/vnd.openxmlformats-officedocument.presentationml.tableStyles+xml"/>
  <Override PartName="/ppt/charts/colors1.xml" ContentType="application/vnd.ms-office.chartcolorstyle+xml"/>
  <Default Extension="xlsx" ContentType="application/vnd.openxmlformats-officedocument.spreadsheetml.sheet"/>
  <Override PartName="/ppt/charts/chart3.xml" ContentType="application/vnd.openxmlformats-officedocument.drawingml.chart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charts/style3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  <p:sldMasterId id="2147483671" r:id="rId2"/>
    <p:sldMasterId id="2147483681" r:id="rId3"/>
    <p:sldMasterId id="2147483675" r:id="rId4"/>
  </p:sldMasterIdLst>
  <p:sldIdLst>
    <p:sldId id="263" r:id="rId5"/>
    <p:sldId id="268" r:id="rId6"/>
    <p:sldId id="269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3A1C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15"/>
    <p:restoredTop sz="94652"/>
  </p:normalViewPr>
  <p:slideViewPr>
    <p:cSldViewPr snapToGrid="0">
      <p:cViewPr varScale="1">
        <p:scale>
          <a:sx n="104" d="100"/>
          <a:sy n="104" d="100"/>
        </p:scale>
        <p:origin x="-708" y="-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Office_Excel____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Office_Excel____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Office_Excel____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barChart>
        <c:barDir val="bar"/>
        <c:grouping val="percentStacked"/>
        <c:ser>
          <c:idx val="0"/>
          <c:order val="0"/>
          <c:tx>
            <c:strRef>
              <c:f>工作表1!$B$1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cat>
            <c:strRef>
              <c:f>工作表1!$A$2:$A$5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工作表1!$B$2:$B$5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CF64-4C8E-8A14-72760E87F581}"/>
            </c:ext>
          </c:extLst>
        </c:ser>
        <c:ser>
          <c:idx val="1"/>
          <c:order val="1"/>
          <c:tx>
            <c:strRef>
              <c:f>工作表1!$C$1</c:f>
              <c:strCache>
                <c:ptCount val="1"/>
                <c:pt idx="0">
                  <c:v>系列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cat>
            <c:strRef>
              <c:f>工作表1!$A$2:$A$5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工作表1!$C$2:$C$5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CF64-4C8E-8A14-72760E87F581}"/>
            </c:ext>
          </c:extLst>
        </c:ser>
        <c:ser>
          <c:idx val="2"/>
          <c:order val="2"/>
          <c:tx>
            <c:strRef>
              <c:f>工作表1!$D$1</c:f>
              <c:strCache>
                <c:ptCount val="1"/>
                <c:pt idx="0">
                  <c:v>系列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cat>
            <c:strRef>
              <c:f>工作表1!$A$2:$A$5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工作表1!$D$2:$D$5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CF64-4C8E-8A14-72760E87F581}"/>
            </c:ext>
          </c:extLst>
        </c:ser>
        <c:dLbls/>
        <c:gapWidth val="315"/>
        <c:overlap val="100"/>
        <c:axId val="114176384"/>
        <c:axId val="114177920"/>
      </c:barChart>
      <c:catAx>
        <c:axId val="114176384"/>
        <c:scaling>
          <c:orientation val="minMax"/>
        </c:scaling>
        <c:delete val="1"/>
        <c:axPos val="l"/>
        <c:numFmt formatCode="General" sourceLinked="1"/>
        <c:majorTickMark val="none"/>
        <c:tickLblPos val="nextTo"/>
        <c:crossAx val="114177920"/>
        <c:crosses val="autoZero"/>
        <c:auto val="1"/>
        <c:lblAlgn val="ctr"/>
        <c:lblOffset val="100"/>
      </c:catAx>
      <c:valAx>
        <c:axId val="114177920"/>
        <c:scaling>
          <c:orientation val="minMax"/>
        </c:scaling>
        <c:delete val="1"/>
        <c:axPos val="b"/>
        <c:numFmt formatCode="0%" sourceLinked="1"/>
        <c:majorTickMark val="none"/>
        <c:tickLblPos val="nextTo"/>
        <c:crossAx val="11417638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barChart>
        <c:barDir val="bar"/>
        <c:grouping val="percentStacked"/>
        <c:ser>
          <c:idx val="0"/>
          <c:order val="0"/>
          <c:tx>
            <c:strRef>
              <c:f>工作表1!$B$1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cat>
            <c:strRef>
              <c:f>工作表1!$A$2:$A$5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工作表1!$B$2:$B$5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CF64-4C8E-8A14-72760E87F581}"/>
            </c:ext>
          </c:extLst>
        </c:ser>
        <c:ser>
          <c:idx val="1"/>
          <c:order val="1"/>
          <c:tx>
            <c:strRef>
              <c:f>工作表1!$C$1</c:f>
              <c:strCache>
                <c:ptCount val="1"/>
                <c:pt idx="0">
                  <c:v>系列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cat>
            <c:strRef>
              <c:f>工作表1!$A$2:$A$5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工作表1!$C$2:$C$5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CF64-4C8E-8A14-72760E87F581}"/>
            </c:ext>
          </c:extLst>
        </c:ser>
        <c:ser>
          <c:idx val="2"/>
          <c:order val="2"/>
          <c:tx>
            <c:strRef>
              <c:f>工作表1!$D$1</c:f>
              <c:strCache>
                <c:ptCount val="1"/>
                <c:pt idx="0">
                  <c:v>系列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cat>
            <c:strRef>
              <c:f>工作表1!$A$2:$A$5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工作表1!$D$2:$D$5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CF64-4C8E-8A14-72760E87F581}"/>
            </c:ext>
          </c:extLst>
        </c:ser>
        <c:dLbls/>
        <c:gapWidth val="315"/>
        <c:overlap val="100"/>
        <c:axId val="63588224"/>
        <c:axId val="63589760"/>
      </c:barChart>
      <c:catAx>
        <c:axId val="63588224"/>
        <c:scaling>
          <c:orientation val="minMax"/>
        </c:scaling>
        <c:delete val="1"/>
        <c:axPos val="l"/>
        <c:numFmt formatCode="General" sourceLinked="1"/>
        <c:majorTickMark val="none"/>
        <c:tickLblPos val="nextTo"/>
        <c:crossAx val="63589760"/>
        <c:crosses val="autoZero"/>
        <c:auto val="1"/>
        <c:lblAlgn val="ctr"/>
        <c:lblOffset val="100"/>
      </c:catAx>
      <c:valAx>
        <c:axId val="63589760"/>
        <c:scaling>
          <c:orientation val="minMax"/>
        </c:scaling>
        <c:delete val="1"/>
        <c:axPos val="b"/>
        <c:numFmt formatCode="0%" sourceLinked="1"/>
        <c:majorTickMark val="none"/>
        <c:tickLblPos val="nextTo"/>
        <c:crossAx val="6358822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barChart>
        <c:barDir val="bar"/>
        <c:grouping val="percentStacked"/>
        <c:ser>
          <c:idx val="0"/>
          <c:order val="0"/>
          <c:tx>
            <c:strRef>
              <c:f>工作表1!$B$1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cat>
            <c:strRef>
              <c:f>工作表1!$A$2:$A$5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工作表1!$B$2:$B$5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CF64-4C8E-8A14-72760E87F581}"/>
            </c:ext>
          </c:extLst>
        </c:ser>
        <c:ser>
          <c:idx val="1"/>
          <c:order val="1"/>
          <c:tx>
            <c:strRef>
              <c:f>工作表1!$C$1</c:f>
              <c:strCache>
                <c:ptCount val="1"/>
                <c:pt idx="0">
                  <c:v>系列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cat>
            <c:strRef>
              <c:f>工作表1!$A$2:$A$5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工作表1!$C$2:$C$5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CF64-4C8E-8A14-72760E87F581}"/>
            </c:ext>
          </c:extLst>
        </c:ser>
        <c:ser>
          <c:idx val="2"/>
          <c:order val="2"/>
          <c:tx>
            <c:strRef>
              <c:f>工作表1!$D$1</c:f>
              <c:strCache>
                <c:ptCount val="1"/>
                <c:pt idx="0">
                  <c:v>系列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cat>
            <c:strRef>
              <c:f>工作表1!$A$2:$A$5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工作表1!$D$2:$D$5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CF64-4C8E-8A14-72760E87F581}"/>
            </c:ext>
          </c:extLst>
        </c:ser>
        <c:dLbls/>
        <c:gapWidth val="315"/>
        <c:overlap val="100"/>
        <c:axId val="67402368"/>
        <c:axId val="67424640"/>
      </c:barChart>
      <c:catAx>
        <c:axId val="67402368"/>
        <c:scaling>
          <c:orientation val="minMax"/>
        </c:scaling>
        <c:delete val="1"/>
        <c:axPos val="l"/>
        <c:numFmt formatCode="General" sourceLinked="1"/>
        <c:majorTickMark val="none"/>
        <c:tickLblPos val="nextTo"/>
        <c:crossAx val="67424640"/>
        <c:crosses val="autoZero"/>
        <c:auto val="1"/>
        <c:lblAlgn val="ctr"/>
        <c:lblOffset val="100"/>
      </c:catAx>
      <c:valAx>
        <c:axId val="67424640"/>
        <c:scaling>
          <c:orientation val="minMax"/>
        </c:scaling>
        <c:delete val="1"/>
        <c:axPos val="b"/>
        <c:numFmt formatCode="0%" sourceLinked="1"/>
        <c:majorTickMark val="none"/>
        <c:tickLblPos val="nextTo"/>
        <c:crossAx val="6740236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文本占位符 7"/>
          <p:cNvSpPr txBox="1">
            <a:spLocks/>
          </p:cNvSpPr>
          <p:nvPr userDrawn="1"/>
        </p:nvSpPr>
        <p:spPr>
          <a:xfrm>
            <a:off x="659004" y="258233"/>
            <a:ext cx="5277968" cy="529168"/>
          </a:xfrm>
          <a:prstGeom prst="rect">
            <a:avLst/>
          </a:prstGeom>
          <a:ln w="12700" cmpd="sng">
            <a:noFill/>
          </a:ln>
        </p:spPr>
        <p:txBody>
          <a:bodyPr vert="horz"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kumimoji="1" lang="zh-CN" altLang="en-US" sz="2400" dirty="0">
              <a:solidFill>
                <a:srgbClr val="91D140"/>
              </a:solidFill>
              <a:latin typeface="Century Gothic"/>
              <a:ea typeface="微软雅黑" charset="0"/>
            </a:endParaRPr>
          </a:p>
        </p:txBody>
      </p:sp>
      <p:sp>
        <p:nvSpPr>
          <p:cNvPr id="15" name="矩形 14"/>
          <p:cNvSpPr/>
          <p:nvPr userDrawn="1"/>
        </p:nvSpPr>
        <p:spPr>
          <a:xfrm>
            <a:off x="1" y="258233"/>
            <a:ext cx="376767" cy="529569"/>
          </a:xfrm>
          <a:prstGeom prst="rect">
            <a:avLst/>
          </a:prstGeom>
          <a:solidFill>
            <a:schemeClr val="accent2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>
              <a:defRPr/>
            </a:pPr>
            <a:endParaRPr kumimoji="1" lang="zh-CN" altLang="en-US" sz="2400" kern="0">
              <a:solidFill>
                <a:srgbClr val="397E9E"/>
              </a:solidFill>
              <a:latin typeface="Century Gothic"/>
              <a:ea typeface="微软雅黑" charset="0"/>
            </a:endParaRPr>
          </a:p>
        </p:txBody>
      </p:sp>
      <p:sp>
        <p:nvSpPr>
          <p:cNvPr id="16" name="矩形 15"/>
          <p:cNvSpPr/>
          <p:nvPr userDrawn="1"/>
        </p:nvSpPr>
        <p:spPr>
          <a:xfrm>
            <a:off x="450383" y="258233"/>
            <a:ext cx="125849" cy="529569"/>
          </a:xfrm>
          <a:prstGeom prst="rect">
            <a:avLst/>
          </a:prstGeom>
          <a:solidFill>
            <a:schemeClr val="accent2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>
              <a:defRPr/>
            </a:pPr>
            <a:endParaRPr kumimoji="1" lang="zh-CN" altLang="en-US" sz="2400" kern="0">
              <a:solidFill>
                <a:srgbClr val="397E9E"/>
              </a:solidFill>
              <a:latin typeface="Century Gothic"/>
              <a:ea typeface="微软雅黑" charset="0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quarter" idx="12" hasCustomPrompt="1"/>
          </p:nvPr>
        </p:nvSpPr>
        <p:spPr>
          <a:xfrm>
            <a:off x="659004" y="258234"/>
            <a:ext cx="5277969" cy="529167"/>
          </a:xfrm>
          <a:prstGeom prst="rect">
            <a:avLst/>
          </a:prstGeom>
        </p:spPr>
        <p:txBody>
          <a:bodyPr anchor="ctr"/>
          <a:lstStyle>
            <a:lvl1pPr marL="0" indent="0">
              <a:buNone/>
              <a:defRPr b="1"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6827013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文本占位符 7"/>
          <p:cNvSpPr txBox="1">
            <a:spLocks/>
          </p:cNvSpPr>
          <p:nvPr userDrawn="1"/>
        </p:nvSpPr>
        <p:spPr>
          <a:xfrm>
            <a:off x="659004" y="258233"/>
            <a:ext cx="5277968" cy="529168"/>
          </a:xfrm>
          <a:prstGeom prst="rect">
            <a:avLst/>
          </a:prstGeom>
          <a:ln w="12700" cmpd="sng">
            <a:noFill/>
          </a:ln>
        </p:spPr>
        <p:txBody>
          <a:bodyPr vert="horz"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kumimoji="1" lang="zh-CN" altLang="en-US" sz="2400" dirty="0">
              <a:solidFill>
                <a:srgbClr val="91D140"/>
              </a:solidFill>
              <a:latin typeface="Century Gothic"/>
              <a:ea typeface="微软雅黑" charset="0"/>
            </a:endParaRPr>
          </a:p>
        </p:txBody>
      </p:sp>
      <p:sp>
        <p:nvSpPr>
          <p:cNvPr id="15" name="矩形 14"/>
          <p:cNvSpPr/>
          <p:nvPr userDrawn="1"/>
        </p:nvSpPr>
        <p:spPr>
          <a:xfrm>
            <a:off x="1" y="258233"/>
            <a:ext cx="376767" cy="529569"/>
          </a:xfrm>
          <a:prstGeom prst="rect">
            <a:avLst/>
          </a:prstGeom>
          <a:solidFill>
            <a:schemeClr val="accent2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>
              <a:defRPr/>
            </a:pPr>
            <a:endParaRPr kumimoji="1" lang="zh-CN" altLang="en-US" sz="2400" kern="0">
              <a:solidFill>
                <a:srgbClr val="397E9E"/>
              </a:solidFill>
              <a:latin typeface="Century Gothic"/>
              <a:ea typeface="微软雅黑" charset="0"/>
            </a:endParaRPr>
          </a:p>
        </p:txBody>
      </p:sp>
      <p:sp>
        <p:nvSpPr>
          <p:cNvPr id="16" name="矩形 15"/>
          <p:cNvSpPr/>
          <p:nvPr userDrawn="1"/>
        </p:nvSpPr>
        <p:spPr>
          <a:xfrm>
            <a:off x="450383" y="258233"/>
            <a:ext cx="125849" cy="529569"/>
          </a:xfrm>
          <a:prstGeom prst="rect">
            <a:avLst/>
          </a:prstGeom>
          <a:solidFill>
            <a:schemeClr val="accent2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>
              <a:defRPr/>
            </a:pPr>
            <a:endParaRPr kumimoji="1" lang="zh-CN" altLang="en-US" sz="2400" kern="0">
              <a:solidFill>
                <a:srgbClr val="397E9E"/>
              </a:solidFill>
              <a:latin typeface="Century Gothic"/>
              <a:ea typeface="微软雅黑" charset="0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quarter" idx="12" hasCustomPrompt="1"/>
          </p:nvPr>
        </p:nvSpPr>
        <p:spPr>
          <a:xfrm>
            <a:off x="659004" y="258234"/>
            <a:ext cx="5277969" cy="529167"/>
          </a:xfrm>
          <a:prstGeom prst="rect">
            <a:avLst/>
          </a:prstGeom>
        </p:spPr>
        <p:txBody>
          <a:bodyPr anchor="ctr"/>
          <a:lstStyle>
            <a:lvl1pPr marL="0" indent="0">
              <a:buNone/>
              <a:defRPr b="1"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4379516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文本占位符 7"/>
          <p:cNvSpPr txBox="1">
            <a:spLocks/>
          </p:cNvSpPr>
          <p:nvPr userDrawn="1"/>
        </p:nvSpPr>
        <p:spPr>
          <a:xfrm>
            <a:off x="659004" y="258233"/>
            <a:ext cx="5277968" cy="529168"/>
          </a:xfrm>
          <a:prstGeom prst="rect">
            <a:avLst/>
          </a:prstGeom>
          <a:ln w="12700" cmpd="sng">
            <a:noFill/>
          </a:ln>
        </p:spPr>
        <p:txBody>
          <a:bodyPr vert="horz"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kumimoji="1" lang="zh-CN" altLang="en-US" sz="2400" dirty="0">
              <a:solidFill>
                <a:srgbClr val="91D140"/>
              </a:solidFill>
              <a:latin typeface="Century Gothic"/>
              <a:ea typeface="微软雅黑" charset="0"/>
            </a:endParaRPr>
          </a:p>
        </p:txBody>
      </p:sp>
      <p:sp>
        <p:nvSpPr>
          <p:cNvPr id="15" name="矩形 14"/>
          <p:cNvSpPr/>
          <p:nvPr userDrawn="1"/>
        </p:nvSpPr>
        <p:spPr>
          <a:xfrm>
            <a:off x="1" y="258233"/>
            <a:ext cx="376767" cy="529569"/>
          </a:xfrm>
          <a:prstGeom prst="rect">
            <a:avLst/>
          </a:prstGeom>
          <a:solidFill>
            <a:schemeClr val="accent2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>
              <a:defRPr/>
            </a:pPr>
            <a:endParaRPr kumimoji="1" lang="zh-CN" altLang="en-US" sz="2400" kern="0">
              <a:solidFill>
                <a:srgbClr val="397E9E"/>
              </a:solidFill>
              <a:latin typeface="Century Gothic"/>
              <a:ea typeface="微软雅黑" charset="0"/>
            </a:endParaRPr>
          </a:p>
        </p:txBody>
      </p:sp>
      <p:sp>
        <p:nvSpPr>
          <p:cNvPr id="16" name="矩形 15"/>
          <p:cNvSpPr/>
          <p:nvPr userDrawn="1"/>
        </p:nvSpPr>
        <p:spPr>
          <a:xfrm>
            <a:off x="450383" y="258233"/>
            <a:ext cx="125849" cy="529569"/>
          </a:xfrm>
          <a:prstGeom prst="rect">
            <a:avLst/>
          </a:prstGeom>
          <a:solidFill>
            <a:schemeClr val="accent2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ctr">
              <a:defRPr/>
            </a:pPr>
            <a:endParaRPr kumimoji="1" lang="zh-CN" altLang="en-US" sz="2400" kern="0">
              <a:solidFill>
                <a:srgbClr val="397E9E"/>
              </a:solidFill>
              <a:latin typeface="Century Gothic"/>
              <a:ea typeface="微软雅黑" charset="0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quarter" idx="12" hasCustomPrompt="1"/>
          </p:nvPr>
        </p:nvSpPr>
        <p:spPr>
          <a:xfrm>
            <a:off x="659004" y="258234"/>
            <a:ext cx="5277969" cy="529167"/>
          </a:xfrm>
          <a:prstGeom prst="rect">
            <a:avLst/>
          </a:prstGeom>
        </p:spPr>
        <p:txBody>
          <a:bodyPr anchor="ctr"/>
          <a:lstStyle>
            <a:lvl1pPr marL="0" indent="0">
              <a:buNone/>
              <a:defRPr b="1"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3273575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2_空白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03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589" y="759873"/>
            <a:ext cx="1402001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字体使用 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行距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声明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010" y="759873"/>
            <a:ext cx="7074345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英文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Century Gothic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中文 微软雅黑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正文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1.3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0" i="0" u="none" strike="noStrike" kern="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cn.bing.com</a:t>
            </a: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03" y="182445"/>
            <a:ext cx="77777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0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/>
                <a:ea typeface="微软雅黑" charset="0"/>
                <a:cs typeface="Segoe UI Light"/>
              </a:rPr>
              <a:t>OfficePLUS</a:t>
            </a:r>
            <a:endParaRPr kumimoji="0" lang="zh-CN" altLang="en-US" sz="1000" b="0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010180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图片 3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70973" y="2699595"/>
            <a:ext cx="3177903" cy="418585"/>
          </a:xfrm>
          <a:prstGeom prst="rect">
            <a:avLst/>
          </a:prstGeom>
        </p:spPr>
      </p:pic>
      <p:sp>
        <p:nvSpPr>
          <p:cNvPr id="5" name="文本框 4"/>
          <p:cNvSpPr txBox="1"/>
          <p:nvPr userDrawn="1"/>
        </p:nvSpPr>
        <p:spPr>
          <a:xfrm>
            <a:off x="4344288" y="3919305"/>
            <a:ext cx="3347390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点击</a:t>
            </a:r>
            <a:r>
              <a:rPr kumimoji="1" lang="en-US" altLang="zh-CN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Logo</a:t>
            </a: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35536165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302846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584401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9639734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6696590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占位符 2"/>
          <p:cNvSpPr>
            <a:spLocks noGrp="1"/>
          </p:cNvSpPr>
          <p:nvPr>
            <p:ph type="body" sz="quarter" idx="12"/>
          </p:nvPr>
        </p:nvSpPr>
        <p:spPr>
          <a:xfrm>
            <a:off x="659004" y="258234"/>
            <a:ext cx="3087441" cy="529167"/>
          </a:xfrm>
        </p:spPr>
        <p:txBody>
          <a:bodyPr/>
          <a:lstStyle/>
          <a:p>
            <a:r>
              <a:rPr kumimoji="1" lang="zh-CN" altLang="en-US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点击此处添加标题</a:t>
            </a:r>
          </a:p>
        </p:txBody>
      </p:sp>
      <p:graphicFrame>
        <p:nvGraphicFramePr>
          <p:cNvPr id="4" name="图表 3"/>
          <p:cNvGraphicFramePr/>
          <p:nvPr>
            <p:extLst>
              <p:ext uri="{D42A27DB-BD31-4B8C-83A1-F6EECF244321}">
                <p14:modId xmlns:p14="http://schemas.microsoft.com/office/powerpoint/2010/main" xmlns="" val="3966832257"/>
              </p:ext>
            </p:extLst>
          </p:nvPr>
        </p:nvGraphicFramePr>
        <p:xfrm>
          <a:off x="2198879" y="1721079"/>
          <a:ext cx="4585252" cy="36138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矩形 4"/>
          <p:cNvSpPr/>
          <p:nvPr/>
        </p:nvSpPr>
        <p:spPr>
          <a:xfrm>
            <a:off x="633322" y="2084125"/>
            <a:ext cx="156555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ONE</a:t>
            </a:r>
          </a:p>
        </p:txBody>
      </p:sp>
      <p:sp>
        <p:nvSpPr>
          <p:cNvPr id="6" name="矩形 5"/>
          <p:cNvSpPr/>
          <p:nvPr/>
        </p:nvSpPr>
        <p:spPr>
          <a:xfrm>
            <a:off x="558065" y="2873050"/>
            <a:ext cx="162756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TWO</a:t>
            </a:r>
          </a:p>
        </p:txBody>
      </p:sp>
      <p:sp>
        <p:nvSpPr>
          <p:cNvPr id="7" name="矩形 6"/>
          <p:cNvSpPr/>
          <p:nvPr/>
        </p:nvSpPr>
        <p:spPr>
          <a:xfrm>
            <a:off x="406870" y="3661976"/>
            <a:ext cx="177875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THREE</a:t>
            </a:r>
          </a:p>
        </p:txBody>
      </p:sp>
      <p:sp>
        <p:nvSpPr>
          <p:cNvPr id="8" name="矩形 7"/>
          <p:cNvSpPr/>
          <p:nvPr/>
        </p:nvSpPr>
        <p:spPr>
          <a:xfrm>
            <a:off x="515233" y="4450901"/>
            <a:ext cx="168898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FOUR</a:t>
            </a:r>
          </a:p>
        </p:txBody>
      </p:sp>
      <p:sp>
        <p:nvSpPr>
          <p:cNvPr id="9" name="矩形 8"/>
          <p:cNvSpPr/>
          <p:nvPr/>
        </p:nvSpPr>
        <p:spPr>
          <a:xfrm>
            <a:off x="7717027" y="2533865"/>
            <a:ext cx="3720935" cy="19590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</a:t>
            </a:r>
          </a:p>
        </p:txBody>
      </p:sp>
      <p:sp>
        <p:nvSpPr>
          <p:cNvPr id="10" name="矩形 9"/>
          <p:cNvSpPr/>
          <p:nvPr/>
        </p:nvSpPr>
        <p:spPr>
          <a:xfrm>
            <a:off x="7729767" y="2000385"/>
            <a:ext cx="372730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ADD</a:t>
            </a:r>
            <a:r>
              <a:rPr lang="zh-CN" altLang="en-US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YOUR</a:t>
            </a:r>
            <a:r>
              <a:rPr lang="zh-CN" altLang="en-US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r>
              <a:rPr lang="zh-CN" altLang="en-US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HERE</a:t>
            </a:r>
          </a:p>
        </p:txBody>
      </p:sp>
      <p:sp>
        <p:nvSpPr>
          <p:cNvPr id="11" name="矩形标注 10"/>
          <p:cNvSpPr/>
          <p:nvPr/>
        </p:nvSpPr>
        <p:spPr>
          <a:xfrm>
            <a:off x="3746445" y="1785778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4.5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2" name="矩形标注 11"/>
          <p:cNvSpPr/>
          <p:nvPr/>
        </p:nvSpPr>
        <p:spPr>
          <a:xfrm>
            <a:off x="4691175" y="1785778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2.8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3" name="矩形标注 12"/>
          <p:cNvSpPr/>
          <p:nvPr/>
        </p:nvSpPr>
        <p:spPr>
          <a:xfrm>
            <a:off x="6383309" y="1785778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5.0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4" name="矩形标注 13"/>
          <p:cNvSpPr/>
          <p:nvPr/>
        </p:nvSpPr>
        <p:spPr>
          <a:xfrm>
            <a:off x="3972259" y="258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3.5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5" name="矩形标注 14"/>
          <p:cNvSpPr/>
          <p:nvPr/>
        </p:nvSpPr>
        <p:spPr>
          <a:xfrm>
            <a:off x="4869488" y="258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1.8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6" name="矩形标注 15"/>
          <p:cNvSpPr/>
          <p:nvPr/>
        </p:nvSpPr>
        <p:spPr>
          <a:xfrm>
            <a:off x="6392816" y="258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3.0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7" name="矩形标注 16"/>
          <p:cNvSpPr/>
          <p:nvPr/>
        </p:nvSpPr>
        <p:spPr>
          <a:xfrm>
            <a:off x="3440453" y="3362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2.5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8" name="矩形标注 17"/>
          <p:cNvSpPr/>
          <p:nvPr/>
        </p:nvSpPr>
        <p:spPr>
          <a:xfrm>
            <a:off x="4385183" y="3362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4.4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9" name="矩形标注 18"/>
          <p:cNvSpPr/>
          <p:nvPr/>
        </p:nvSpPr>
        <p:spPr>
          <a:xfrm>
            <a:off x="6077317" y="3362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20" name="矩形标注 19"/>
          <p:cNvSpPr/>
          <p:nvPr/>
        </p:nvSpPr>
        <p:spPr>
          <a:xfrm>
            <a:off x="4285589" y="4141684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4.3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21" name="矩形标注 20"/>
          <p:cNvSpPr/>
          <p:nvPr/>
        </p:nvSpPr>
        <p:spPr>
          <a:xfrm>
            <a:off x="5421055" y="413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2.4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22" name="矩形标注 21"/>
          <p:cNvSpPr/>
          <p:nvPr/>
        </p:nvSpPr>
        <p:spPr>
          <a:xfrm>
            <a:off x="6383309" y="4141684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074449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占位符 2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zh-CN" altLang="en-US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点击此处添加标题</a:t>
            </a:r>
          </a:p>
        </p:txBody>
      </p:sp>
      <p:graphicFrame>
        <p:nvGraphicFramePr>
          <p:cNvPr id="4" name="图表 3"/>
          <p:cNvGraphicFramePr/>
          <p:nvPr>
            <p:extLst/>
          </p:nvPr>
        </p:nvGraphicFramePr>
        <p:xfrm>
          <a:off x="2198879" y="1721079"/>
          <a:ext cx="4585252" cy="36138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矩形 4"/>
          <p:cNvSpPr/>
          <p:nvPr/>
        </p:nvSpPr>
        <p:spPr>
          <a:xfrm>
            <a:off x="633322" y="2084125"/>
            <a:ext cx="156555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ONE</a:t>
            </a:r>
          </a:p>
        </p:txBody>
      </p:sp>
      <p:sp>
        <p:nvSpPr>
          <p:cNvPr id="6" name="矩形 5"/>
          <p:cNvSpPr/>
          <p:nvPr/>
        </p:nvSpPr>
        <p:spPr>
          <a:xfrm>
            <a:off x="558065" y="2873050"/>
            <a:ext cx="162756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TWO</a:t>
            </a:r>
          </a:p>
        </p:txBody>
      </p:sp>
      <p:sp>
        <p:nvSpPr>
          <p:cNvPr id="7" name="矩形 6"/>
          <p:cNvSpPr/>
          <p:nvPr/>
        </p:nvSpPr>
        <p:spPr>
          <a:xfrm>
            <a:off x="406870" y="3661976"/>
            <a:ext cx="177875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THREE</a:t>
            </a:r>
          </a:p>
        </p:txBody>
      </p:sp>
      <p:sp>
        <p:nvSpPr>
          <p:cNvPr id="8" name="矩形 7"/>
          <p:cNvSpPr/>
          <p:nvPr/>
        </p:nvSpPr>
        <p:spPr>
          <a:xfrm>
            <a:off x="515233" y="4450901"/>
            <a:ext cx="168898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FOUR</a:t>
            </a:r>
          </a:p>
        </p:txBody>
      </p:sp>
      <p:sp>
        <p:nvSpPr>
          <p:cNvPr id="9" name="矩形 8"/>
          <p:cNvSpPr/>
          <p:nvPr/>
        </p:nvSpPr>
        <p:spPr>
          <a:xfrm>
            <a:off x="7717027" y="2533865"/>
            <a:ext cx="3720935" cy="19590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</a:t>
            </a:r>
          </a:p>
        </p:txBody>
      </p:sp>
      <p:sp>
        <p:nvSpPr>
          <p:cNvPr id="10" name="矩形 9"/>
          <p:cNvSpPr/>
          <p:nvPr/>
        </p:nvSpPr>
        <p:spPr>
          <a:xfrm>
            <a:off x="7729767" y="2000385"/>
            <a:ext cx="372730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ADD</a:t>
            </a:r>
            <a:r>
              <a:rPr lang="zh-CN" altLang="en-US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YOUR</a:t>
            </a:r>
            <a:r>
              <a:rPr lang="zh-CN" altLang="en-US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r>
              <a:rPr lang="zh-CN" altLang="en-US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HERE</a:t>
            </a:r>
          </a:p>
        </p:txBody>
      </p:sp>
      <p:sp>
        <p:nvSpPr>
          <p:cNvPr id="11" name="矩形标注 10"/>
          <p:cNvSpPr/>
          <p:nvPr/>
        </p:nvSpPr>
        <p:spPr>
          <a:xfrm>
            <a:off x="3746445" y="1785778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4.5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2" name="矩形标注 11"/>
          <p:cNvSpPr/>
          <p:nvPr/>
        </p:nvSpPr>
        <p:spPr>
          <a:xfrm>
            <a:off x="4691175" y="1785778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2.8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3" name="矩形标注 12"/>
          <p:cNvSpPr/>
          <p:nvPr/>
        </p:nvSpPr>
        <p:spPr>
          <a:xfrm>
            <a:off x="6383309" y="1785778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5.0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4" name="矩形标注 13"/>
          <p:cNvSpPr/>
          <p:nvPr/>
        </p:nvSpPr>
        <p:spPr>
          <a:xfrm>
            <a:off x="3972259" y="258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3.5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5" name="矩形标注 14"/>
          <p:cNvSpPr/>
          <p:nvPr/>
        </p:nvSpPr>
        <p:spPr>
          <a:xfrm>
            <a:off x="4869488" y="258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1.8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6" name="矩形标注 15"/>
          <p:cNvSpPr/>
          <p:nvPr/>
        </p:nvSpPr>
        <p:spPr>
          <a:xfrm>
            <a:off x="6392816" y="258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3.0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7" name="矩形标注 16"/>
          <p:cNvSpPr/>
          <p:nvPr/>
        </p:nvSpPr>
        <p:spPr>
          <a:xfrm>
            <a:off x="3440453" y="3362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2.5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8" name="矩形标注 17"/>
          <p:cNvSpPr/>
          <p:nvPr/>
        </p:nvSpPr>
        <p:spPr>
          <a:xfrm>
            <a:off x="4385183" y="3362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4.4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9" name="矩形标注 18"/>
          <p:cNvSpPr/>
          <p:nvPr/>
        </p:nvSpPr>
        <p:spPr>
          <a:xfrm>
            <a:off x="6077317" y="3362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20" name="矩形标注 19"/>
          <p:cNvSpPr/>
          <p:nvPr/>
        </p:nvSpPr>
        <p:spPr>
          <a:xfrm>
            <a:off x="4285589" y="4141684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4.3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21" name="矩形标注 20"/>
          <p:cNvSpPr/>
          <p:nvPr/>
        </p:nvSpPr>
        <p:spPr>
          <a:xfrm>
            <a:off x="5421055" y="413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2.4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22" name="矩形标注 21"/>
          <p:cNvSpPr/>
          <p:nvPr/>
        </p:nvSpPr>
        <p:spPr>
          <a:xfrm>
            <a:off x="6383309" y="4141684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80475281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占位符 2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zh-CN" altLang="en-US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点击此处添加标题</a:t>
            </a:r>
          </a:p>
        </p:txBody>
      </p:sp>
      <p:graphicFrame>
        <p:nvGraphicFramePr>
          <p:cNvPr id="4" name="图表 3"/>
          <p:cNvGraphicFramePr/>
          <p:nvPr>
            <p:extLst/>
          </p:nvPr>
        </p:nvGraphicFramePr>
        <p:xfrm>
          <a:off x="2198879" y="1721079"/>
          <a:ext cx="4585252" cy="36138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矩形 4"/>
          <p:cNvSpPr/>
          <p:nvPr/>
        </p:nvSpPr>
        <p:spPr>
          <a:xfrm>
            <a:off x="633322" y="2084125"/>
            <a:ext cx="156555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ONE</a:t>
            </a:r>
          </a:p>
        </p:txBody>
      </p:sp>
      <p:sp>
        <p:nvSpPr>
          <p:cNvPr id="6" name="矩形 5"/>
          <p:cNvSpPr/>
          <p:nvPr/>
        </p:nvSpPr>
        <p:spPr>
          <a:xfrm>
            <a:off x="558065" y="2873050"/>
            <a:ext cx="162756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TWO</a:t>
            </a:r>
          </a:p>
        </p:txBody>
      </p:sp>
      <p:sp>
        <p:nvSpPr>
          <p:cNvPr id="7" name="矩形 6"/>
          <p:cNvSpPr/>
          <p:nvPr/>
        </p:nvSpPr>
        <p:spPr>
          <a:xfrm>
            <a:off x="406870" y="3661976"/>
            <a:ext cx="177875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THREE</a:t>
            </a:r>
          </a:p>
        </p:txBody>
      </p:sp>
      <p:sp>
        <p:nvSpPr>
          <p:cNvPr id="8" name="矩形 7"/>
          <p:cNvSpPr/>
          <p:nvPr/>
        </p:nvSpPr>
        <p:spPr>
          <a:xfrm>
            <a:off x="515233" y="4450901"/>
            <a:ext cx="168898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defTabSz="609585">
              <a:lnSpc>
                <a:spcPct val="150000"/>
              </a:lnSpc>
            </a:pP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EXAMLE</a:t>
            </a:r>
            <a:r>
              <a:rPr lang="zh-CN" altLang="en-US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16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FOUR</a:t>
            </a:r>
          </a:p>
        </p:txBody>
      </p:sp>
      <p:sp>
        <p:nvSpPr>
          <p:cNvPr id="9" name="矩形 8"/>
          <p:cNvSpPr/>
          <p:nvPr/>
        </p:nvSpPr>
        <p:spPr>
          <a:xfrm>
            <a:off x="7717027" y="2533865"/>
            <a:ext cx="3720935" cy="19590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333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</a:t>
            </a:r>
          </a:p>
        </p:txBody>
      </p:sp>
      <p:sp>
        <p:nvSpPr>
          <p:cNvPr id="10" name="矩形 9"/>
          <p:cNvSpPr/>
          <p:nvPr/>
        </p:nvSpPr>
        <p:spPr>
          <a:xfrm>
            <a:off x="7729767" y="2000385"/>
            <a:ext cx="372730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ADD</a:t>
            </a:r>
            <a:r>
              <a:rPr lang="zh-CN" altLang="en-US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YOUR</a:t>
            </a:r>
            <a:r>
              <a:rPr lang="zh-CN" altLang="en-US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r>
              <a:rPr lang="zh-CN" altLang="en-US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lang="en-US" altLang="zh-CN" sz="2400" b="1" dirty="0">
                <a:solidFill>
                  <a:schemeClr val="accent2"/>
                </a:solidFill>
                <a:latin typeface="Microsoft YaHei" charset="0"/>
                <a:ea typeface="Microsoft YaHei" charset="0"/>
                <a:cs typeface="Microsoft YaHei" charset="0"/>
              </a:rPr>
              <a:t>HERE</a:t>
            </a:r>
          </a:p>
        </p:txBody>
      </p:sp>
      <p:sp>
        <p:nvSpPr>
          <p:cNvPr id="11" name="矩形标注 10"/>
          <p:cNvSpPr/>
          <p:nvPr/>
        </p:nvSpPr>
        <p:spPr>
          <a:xfrm>
            <a:off x="3746445" y="1785778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4.5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2" name="矩形标注 11"/>
          <p:cNvSpPr/>
          <p:nvPr/>
        </p:nvSpPr>
        <p:spPr>
          <a:xfrm>
            <a:off x="4691175" y="1785778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2.8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3" name="矩形标注 12"/>
          <p:cNvSpPr/>
          <p:nvPr/>
        </p:nvSpPr>
        <p:spPr>
          <a:xfrm>
            <a:off x="6383309" y="1785778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5.0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4" name="矩形标注 13"/>
          <p:cNvSpPr/>
          <p:nvPr/>
        </p:nvSpPr>
        <p:spPr>
          <a:xfrm>
            <a:off x="3972259" y="258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3.5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5" name="矩形标注 14"/>
          <p:cNvSpPr/>
          <p:nvPr/>
        </p:nvSpPr>
        <p:spPr>
          <a:xfrm>
            <a:off x="4869488" y="258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1.8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6" name="矩形标注 15"/>
          <p:cNvSpPr/>
          <p:nvPr/>
        </p:nvSpPr>
        <p:spPr>
          <a:xfrm>
            <a:off x="6392816" y="258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3.0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7" name="矩形标注 16"/>
          <p:cNvSpPr/>
          <p:nvPr/>
        </p:nvSpPr>
        <p:spPr>
          <a:xfrm>
            <a:off x="3440453" y="3362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2.5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8" name="矩形标注 17"/>
          <p:cNvSpPr/>
          <p:nvPr/>
        </p:nvSpPr>
        <p:spPr>
          <a:xfrm>
            <a:off x="4385183" y="3362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4.4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19" name="矩形标注 18"/>
          <p:cNvSpPr/>
          <p:nvPr/>
        </p:nvSpPr>
        <p:spPr>
          <a:xfrm>
            <a:off x="6077317" y="3362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20" name="矩形标注 19"/>
          <p:cNvSpPr/>
          <p:nvPr/>
        </p:nvSpPr>
        <p:spPr>
          <a:xfrm>
            <a:off x="4285589" y="4141684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4.3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21" name="矩形标注 20"/>
          <p:cNvSpPr/>
          <p:nvPr/>
        </p:nvSpPr>
        <p:spPr>
          <a:xfrm>
            <a:off x="5421055" y="4137287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2.4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22" name="矩形标注 21"/>
          <p:cNvSpPr/>
          <p:nvPr/>
        </p:nvSpPr>
        <p:spPr>
          <a:xfrm>
            <a:off x="6383309" y="4141684"/>
            <a:ext cx="611984" cy="363045"/>
          </a:xfrm>
          <a:prstGeom prst="wedgeRectCallout">
            <a:avLst>
              <a:gd name="adj1" fmla="val -20833"/>
              <a:gd name="adj2" fmla="val 78803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85"/>
            <a:r>
              <a:rPr kumimoji="1" lang="en-US" altLang="zh-CN" sz="1600" b="1" dirty="0">
                <a:solidFill>
                  <a:srgbClr val="FFFFFF"/>
                </a:solidFill>
                <a:latin typeface="Microsoft YaHei" charset="0"/>
                <a:ea typeface="Microsoft YaHei" charset="0"/>
                <a:cs typeface="Microsoft YaHei" charset="0"/>
              </a:rPr>
              <a:t>2.0</a:t>
            </a:r>
            <a:endParaRPr kumimoji="1" lang="zh-CN" altLang="en-US" sz="1600" b="1" dirty="0">
              <a:solidFill>
                <a:srgbClr val="FFFFFF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1509010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2_Office 主题">
  <a:themeElements>
    <a:clrScheme name="自定义 56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00A78B"/>
      </a:accent1>
      <a:accent2>
        <a:srgbClr val="91D140"/>
      </a:accent2>
      <a:accent3>
        <a:srgbClr val="FFA300"/>
      </a:accent3>
      <a:accent4>
        <a:srgbClr val="515151"/>
      </a:accent4>
      <a:accent5>
        <a:srgbClr val="919191"/>
      </a:accent5>
      <a:accent6>
        <a:srgbClr val="CACACA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3_Office 主题">
  <a:themeElements>
    <a:clrScheme name="自定义 55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FD4F69"/>
      </a:accent1>
      <a:accent2>
        <a:srgbClr val="FFE644"/>
      </a:accent2>
      <a:accent3>
        <a:srgbClr val="00D582"/>
      </a:accent3>
      <a:accent4>
        <a:srgbClr val="515151"/>
      </a:accent4>
      <a:accent5>
        <a:srgbClr val="919191"/>
      </a:accent5>
      <a:accent6>
        <a:srgbClr val="CACACA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5_Office 主题">
  <a:themeElements>
    <a:clrScheme name="蓝色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4_Office 主题">
  <a:themeElements>
    <a:clrScheme name="自定义 56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00A78B"/>
      </a:accent1>
      <a:accent2>
        <a:srgbClr val="91D140"/>
      </a:accent2>
      <a:accent3>
        <a:srgbClr val="FFA300"/>
      </a:accent3>
      <a:accent4>
        <a:srgbClr val="515151"/>
      </a:accent4>
      <a:accent5>
        <a:srgbClr val="919191"/>
      </a:accent5>
      <a:accent6>
        <a:srgbClr val="CACACA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336</Words>
  <Application>Microsoft Office PowerPoint</Application>
  <PresentationFormat>自定义</PresentationFormat>
  <Paragraphs>57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2_Office 主题</vt:lpstr>
      <vt:lpstr>3_Office 主题</vt:lpstr>
      <vt:lpstr>5_Office 主题</vt:lpstr>
      <vt:lpstr>4_Office 主题</vt:lpstr>
      <vt:lpstr>幻灯片 1</vt:lpstr>
      <vt:lpstr>幻灯片 2</vt:lpstr>
      <vt:lpstr>幻灯片 3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Asus</dc:creator>
  <cp:lastModifiedBy>Administrator</cp:lastModifiedBy>
  <cp:revision>10</cp:revision>
  <dcterms:created xsi:type="dcterms:W3CDTF">2015-08-21T09:25:24Z</dcterms:created>
  <dcterms:modified xsi:type="dcterms:W3CDTF">2016-03-15T18:44:49Z</dcterms:modified>
</cp:coreProperties>
</file>

<file path=docProps/thumbnail.jpeg>
</file>