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93" r:id="rId2"/>
    <p:sldId id="296" r:id="rId3"/>
    <p:sldId id="259" r:id="rId4"/>
    <p:sldId id="260" r:id="rId5"/>
    <p:sldId id="261" r:id="rId6"/>
    <p:sldId id="262" r:id="rId7"/>
    <p:sldId id="29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91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94" r:id="rId27"/>
    <p:sldId id="283" r:id="rId28"/>
    <p:sldId id="297" r:id="rId29"/>
    <p:sldId id="299" r:id="rId30"/>
  </p:sldIdLst>
  <p:sldSz cx="12192000" cy="6858000"/>
  <p:notesSz cx="6858000" cy="9144000"/>
  <p:embeddedFontLst>
    <p:embeddedFont>
      <p:font typeface="方正清刻本悦宋简体" pitchFamily="2" charset="-122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幼圆" pitchFamily="49" charset="-122"/>
      <p:regular r:id="rId37"/>
    </p:embeddedFont>
    <p:embeddedFont>
      <p:font typeface="方正尚酷简体" charset="-122"/>
      <p:regular r:id="rId38"/>
    </p:embeddedFont>
    <p:embeddedFont>
      <p:font typeface="方正正纤黑简体" pitchFamily="2" charset="-122"/>
      <p:regular r:id="rId39"/>
    </p:embeddedFont>
    <p:embeddedFont>
      <p:font typeface="微软雅黑" pitchFamily="34" charset="-122"/>
      <p:regular r:id="rId40"/>
      <p:bold r:id="rId4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5">
          <p15:clr>
            <a:srgbClr val="A4A3A4"/>
          </p15:clr>
        </p15:guide>
        <p15:guide id="2" pos="688">
          <p15:clr>
            <a:srgbClr val="A4A3A4"/>
          </p15:clr>
        </p15:guide>
        <p15:guide id="3" pos="1782">
          <p15:clr>
            <a:srgbClr val="A4A3A4"/>
          </p15:clr>
        </p15:guide>
        <p15:guide id="4" pos="30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C6E5B"/>
    <a:srgbClr val="66BFBC"/>
    <a:srgbClr val="8DC064"/>
    <a:srgbClr val="FBC75D"/>
    <a:srgbClr val="FFFF00"/>
    <a:srgbClr val="6080A6"/>
    <a:srgbClr val="9DD3D1"/>
    <a:srgbClr val="80CAC8"/>
    <a:srgbClr val="72C4C2"/>
    <a:srgbClr val="EC0E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2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-648" y="-78"/>
      </p:cViewPr>
      <p:guideLst>
        <p:guide orient="horz" pos="2185"/>
        <p:guide pos="688"/>
        <p:guide pos="1782"/>
        <p:guide pos="30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8329042744003406E-2"/>
          <c:y val="6.5671865157014786E-2"/>
          <c:w val="0.91758823929017219"/>
          <c:h val="0.891834575035505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辅助列</c:v>
                </c:pt>
              </c:strCache>
            </c:strRef>
          </c:tx>
          <c:spPr>
            <a:solidFill>
              <a:srgbClr val="E4E4E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BC75D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D6D5C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11B5B8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5F81A5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0.8</c:v>
                </c:pt>
                <c:pt idx="1">
                  <c:v>0.3000000000000001</c:v>
                </c:pt>
                <c:pt idx="2">
                  <c:v>0.4</c:v>
                </c:pt>
                <c:pt idx="3">
                  <c:v>0.70000000000000018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8"/>
        <c:overlap val="100"/>
        <c:axId val="248840192"/>
        <c:axId val="248841728"/>
      </c:barChart>
      <c:catAx>
        <c:axId val="2488401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248841728"/>
        <c:crosses val="autoZero"/>
        <c:auto val="1"/>
        <c:lblAlgn val="ctr"/>
        <c:lblOffset val="100"/>
        <c:tickMarkSkip val="1"/>
        <c:noMultiLvlLbl val="0"/>
      </c:catAx>
      <c:valAx>
        <c:axId val="24884172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one"/>
        <c:crossAx val="248840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D8610CC-0529-4268-B6DD-B1AFDFF1DD49}" type="datetimeFigureOut">
              <a:rPr lang="zh-CN" altLang="en-US"/>
              <a:pPr>
                <a:defRPr/>
              </a:pPr>
              <a:t>2016/11/3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A6EFFDD-7887-43CD-8C9E-C885FD9F6E1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8121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D9276FFA-7918-408B-BEDC-B7684C231A1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41764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E772B161-DC5D-4E14-9854-E7632AEFAC33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10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25172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9E88C15B-CF51-47DB-9ECD-D0D3753C2333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62277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5D594BA3-AF5A-455E-B25D-E504115D10B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2701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4781548A-D43F-47E5-BB11-6A5F8369696F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7561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C38F8B80-514B-4046-AD95-A57F92DD53B8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14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78157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49A0331C-363D-4C0C-B754-240E060ABEB6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47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8B14D720-CC02-4579-8314-DC4E58CA1060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16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92829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CBE384B3-86DD-4865-8D70-4EC06A715201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1530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152691E3-6966-4621-80C2-F590A231F833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33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D54CF51C-F700-4EBD-B455-B803FAD09379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19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0679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75D37DD8-D228-4FF5-AE80-A07E19EA659F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77140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756E5AD8-5B95-49A8-A7A6-683D028AE53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20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85483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118FEAA6-20F4-47D0-8D9F-2DE57A5157E1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23010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96E2A14C-9391-4E7B-8A57-49EE52E80E5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3396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93C95CD5-A9C5-4A05-8478-DD358F807E68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83121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55022D0C-0E41-4A4C-907A-2908250F7424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24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29918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1582C2AE-BC87-4FE3-9189-F34E458125A5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00544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E0EB44A2-30F6-4EE4-8130-48BBF3F9140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26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49910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B60D1B52-0C87-4E89-BB38-3D4779B4E6EB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5475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98530E4C-9BDF-4AC4-AFAA-FCCC68DF7BB5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93314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3FB25BEB-16CF-46FD-A0EE-583FC63D845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29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59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FD09F102-98EF-495B-90F8-69C5C297B758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0679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D74E8C31-21EF-42B5-9AA9-2DE4AC14FAF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4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232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FABD1B76-1A98-482C-B88C-C26111191C96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233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DCE7F104-25FE-4989-B94A-646EAF432539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6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5692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FA4816EF-89B7-44BE-8C5C-DE9479CA1FF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052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38BC599F-EC1F-426D-BC51-33070ACD4A3B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7414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20EAFE48-C670-498E-94A2-86DB9E9836CB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3938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Placeholder 2"/>
          <p:cNvSpPr>
            <a:spLocks noGrp="1"/>
          </p:cNvSpPr>
          <p:nvPr>
            <p:ph type="subTitle" idx="1"/>
          </p:nvPr>
        </p:nvSpPr>
        <p:spPr>
          <a:xfrm>
            <a:off x="4603750" y="3838575"/>
            <a:ext cx="393065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85725" lvl="0" indent="-85725" algn="ctr">
              <a:buNone/>
              <a:defRPr sz="1800" kern="1200">
                <a:solidFill>
                  <a:srgbClr val="6C6F72"/>
                </a:solidFill>
                <a:latin typeface="方正尚酷简体" panose="02000000000000000000" pitchFamily="2" charset="-122"/>
              </a:defRPr>
            </a:lvl1pPr>
            <a:lvl2pPr marL="0" lvl="1" indent="0" algn="ctr">
              <a:buNone/>
              <a:defRPr sz="1800" kern="1200">
                <a:solidFill>
                  <a:srgbClr val="6C6F72"/>
                </a:solidFill>
              </a:defRPr>
            </a:lvl2pPr>
            <a:lvl3pPr marL="914400" lvl="2" indent="-914400" algn="ctr">
              <a:buNone/>
              <a:defRPr sz="1800" kern="1200">
                <a:solidFill>
                  <a:srgbClr val="6C6F72"/>
                </a:solidFill>
              </a:defRPr>
            </a:lvl3pPr>
            <a:lvl4pPr marL="1371600" lvl="3" indent="-1371600" algn="ctr">
              <a:buNone/>
              <a:defRPr sz="1800" kern="1200">
                <a:solidFill>
                  <a:srgbClr val="6C6F72"/>
                </a:solidFill>
              </a:defRPr>
            </a:lvl4pPr>
            <a:lvl5pPr marL="1828800" lvl="4" indent="-1828800" algn="ctr">
              <a:buNone/>
              <a:defRPr sz="1800" kern="1200">
                <a:solidFill>
                  <a:srgbClr val="6C6F7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11273" name="Title Placeholder 1"/>
          <p:cNvSpPr>
            <a:spLocks noGrp="1"/>
          </p:cNvSpPr>
          <p:nvPr>
            <p:ph type="ctrTitle"/>
          </p:nvPr>
        </p:nvSpPr>
        <p:spPr>
          <a:xfrm>
            <a:off x="4587875" y="1908175"/>
            <a:ext cx="3948113" cy="18319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lvl="0" algn="ctr">
              <a:lnSpc>
                <a:spcPct val="110000"/>
              </a:lnSpc>
              <a:defRPr sz="3600" kern="1200">
                <a:latin typeface="方正尚酷简体" panose="02000000000000000000" pitchFamily="2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B4907B01-A015-43ED-8A40-84D2A1D9016C}" type="datetimeFigureOut">
              <a:rPr lang="zh-CN" altLang="en-US" smtClean="0"/>
              <a:pPr>
                <a:defRPr/>
              </a:pPr>
              <a:t>2016/11/3</a:t>
            </a:fld>
            <a:endParaRPr lang="zh-CN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FBE252AB-6AD1-45EC-9DE7-D9135667AB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69620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88504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948C6D2A-613A-4708-A53F-AC4E83916457}" type="datetimeFigureOut">
              <a:rPr lang="zh-CN" altLang="en-US" smtClean="0"/>
              <a:pPr>
                <a:defRPr/>
              </a:pPr>
              <a:t>2016/11/3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518DD-31FE-430D-96BE-3ADA78813B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79477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8500" y="1308100"/>
            <a:ext cx="10748963" cy="4867275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C68D474B-2AC3-485F-B2FB-CA25C31389BB}" type="datetimeFigureOut">
              <a:rPr lang="zh-CN" altLang="en-US" smtClean="0"/>
              <a:pPr>
                <a:defRPr/>
              </a:pPr>
              <a:t>2016/11/3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4CB21-C386-4681-9FE9-42FB124F6E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5242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>
                    <a:lumMod val="50000"/>
                  </a:schemeClr>
                </a:solidFill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  <a:latin typeface="方正尚酷简体" panose="02000000000000000000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4EB47800-820D-4026-9042-B1B95EE4578B}" type="datetimeFigureOut">
              <a:rPr lang="zh-CN" altLang="en-US" smtClean="0"/>
              <a:pPr>
                <a:defRPr/>
              </a:pPr>
              <a:t>2016/11/3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919293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EB2165A2-9DCF-4472-AC7A-2C0D17BAA4B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36489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008BE129-9751-4BE4-B52E-D5B1A5529330}" type="datetimeFigureOut">
              <a:rPr lang="zh-CN" altLang="en-US" smtClean="0"/>
              <a:pPr>
                <a:defRPr/>
              </a:pPr>
              <a:t>2016/11/3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C43C5B-0415-43FC-BB64-9E243793169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83215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方正尚酷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方正尚酷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71B70BF4-B20A-4B23-B44F-992BE7783C75}" type="datetimeFigureOut">
              <a:rPr lang="zh-CN" altLang="en-US" smtClean="0"/>
              <a:pPr>
                <a:defRPr/>
              </a:pPr>
              <a:t>2016/11/3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4288AE-FC20-4B2F-A109-39E35F425F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30904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11A6A486-902A-4470-8733-029B85527BAB}" type="datetimeFigureOut">
              <a:rPr lang="zh-CN" altLang="en-US" smtClean="0"/>
              <a:pPr>
                <a:defRPr/>
              </a:pPr>
              <a:t>2016/11/3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342D4B-D45F-42A0-9519-C74F154A8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47186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方正尚酷简体" panose="02000000000000000000" pitchFamily="2" charset="-122"/>
              </a:defRPr>
            </a:lvl1pPr>
            <a:lvl2pPr>
              <a:defRPr sz="2800">
                <a:latin typeface="方正尚酷简体" panose="02000000000000000000" pitchFamily="2" charset="-122"/>
              </a:defRPr>
            </a:lvl2pPr>
            <a:lvl3pPr>
              <a:defRPr sz="2400">
                <a:latin typeface="方正尚酷简体" panose="02000000000000000000" pitchFamily="2" charset="-122"/>
              </a:defRPr>
            </a:lvl3pPr>
            <a:lvl4pPr>
              <a:defRPr sz="2000">
                <a:latin typeface="方正尚酷简体" panose="02000000000000000000" pitchFamily="2" charset="-122"/>
              </a:defRPr>
            </a:lvl4pPr>
            <a:lvl5pPr>
              <a:defRPr sz="2000">
                <a:latin typeface="方正尚酷简体" panose="02000000000000000000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方正尚酷简体" panose="020000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5ED34444-8143-4E53-9E7C-005CDEC3846F}" type="datetimeFigureOut">
              <a:rPr lang="zh-CN" altLang="en-US" smtClean="0"/>
              <a:pPr>
                <a:defRPr/>
              </a:pPr>
              <a:t>2016/11/3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F793F-320B-456D-8F0F-0311743C2E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77708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>
                <a:latin typeface="方正尚酷简体" panose="02000000000000000000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方正尚酷简体" panose="020000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16074C0C-4E25-4F6A-8DA2-E4B59E746F07}" type="datetimeFigureOut">
              <a:rPr lang="zh-CN" altLang="en-US" smtClean="0"/>
              <a:pPr>
                <a:defRPr/>
              </a:pPr>
              <a:t>2016/11/3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41826E-1EEA-40B4-A2C5-7D142ABC6C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73029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1308100"/>
            <a:ext cx="10748963" cy="486727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9FD64BD4-C1E8-4D5A-9050-8589CEE92697}" type="datetimeFigureOut">
              <a:rPr lang="zh-CN" altLang="en-US" smtClean="0"/>
              <a:pPr>
                <a:defRPr/>
              </a:pPr>
              <a:t>2016/11/3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6737B-F0EC-450A-9FBA-149094E7DF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11476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A6A6A6"/>
                </a:solidFill>
                <a:latin typeface="方正尚酷简体" panose="02000000000000000000" pitchFamily="2" charset="-122"/>
                <a:ea typeface="幼圆" panose="02010509060101010101" pitchFamily="49" charset="-122"/>
              </a:defRPr>
            </a:lvl1pPr>
          </a:lstStyle>
          <a:p>
            <a:fld id="{FE154527-2E6C-4E02-A17C-8B35D6AB7CD5}" type="datetimeFigureOut">
              <a:rPr lang="zh-CN" altLang="en-US" smtClean="0"/>
              <a:pPr/>
              <a:t>2016/11/3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373A3B"/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A6A6A6"/>
                </a:solidFill>
                <a:latin typeface="方正尚酷简体" panose="02000000000000000000" pitchFamily="2" charset="-122"/>
                <a:ea typeface="幼圆" panose="02010509060101010101" pitchFamily="49" charset="-122"/>
              </a:defRPr>
            </a:lvl1pPr>
          </a:lstStyle>
          <a:p>
            <a:fld id="{444562B4-37CF-48BF-84C8-81299E199DA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sldNum="0" hdr="0" ftr="0" dt="0"/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9pPr>
    </p:titleStyle>
    <p:bodyStyle>
      <a:lvl1pPr marL="428625" indent="-342900" algn="l" defTabSz="912813" rtl="0" fontAlgn="base">
        <a:lnSpc>
          <a:spcPct val="90000"/>
        </a:lnSpc>
        <a:spcBef>
          <a:spcPts val="1800"/>
        </a:spcBef>
        <a:spcAft>
          <a:spcPct val="0"/>
        </a:spcAft>
        <a:buClr>
          <a:srgbClr val="A95E40"/>
        </a:buClr>
        <a:buSzPct val="75000"/>
        <a:buFont typeface="Arial" panose="020B0604020202020204" pitchFamily="34" charset="0"/>
        <a:buChar char="•"/>
        <a:defRPr sz="2400" kern="1200">
          <a:solidFill>
            <a:srgbClr val="A95E40"/>
          </a:solidFill>
          <a:latin typeface="+mn-lt"/>
          <a:ea typeface="+mn-ea"/>
          <a:cs typeface="+mn-cs"/>
        </a:defRPr>
      </a:lvl1pPr>
      <a:lvl2pPr marL="355600" indent="-355600" algn="l" defTabSz="912813" rtl="0" fontAlgn="base">
        <a:lnSpc>
          <a:spcPct val="13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 "/>
        <a:defRPr kern="1200">
          <a:solidFill>
            <a:srgbClr val="7F7F7F"/>
          </a:solidFill>
          <a:latin typeface="+mn-lt"/>
          <a:ea typeface="+mn-ea"/>
          <a:cs typeface="+mn-cs"/>
        </a:defRPr>
      </a:lvl2pPr>
      <a:lvl3pPr marL="1143000" indent="-228600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 80"/>
          <p:cNvSpPr/>
          <p:nvPr/>
        </p:nvSpPr>
        <p:spPr>
          <a:xfrm rot="8289040">
            <a:off x="10104438" y="911225"/>
            <a:ext cx="2481262" cy="195263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813" y="671513"/>
            <a:ext cx="2152650" cy="44450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4975" y="1897063"/>
            <a:ext cx="1873250" cy="46037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038" y="2346325"/>
            <a:ext cx="2190750" cy="153988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1738" y="2466975"/>
            <a:ext cx="992187" cy="46038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19988" y="5948363"/>
            <a:ext cx="2689225" cy="193675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288" y="6380163"/>
            <a:ext cx="1449387" cy="44450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375" y="6269038"/>
            <a:ext cx="1776413" cy="46037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063" y="6119813"/>
            <a:ext cx="2232025" cy="4603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950" y="6505575"/>
            <a:ext cx="1074738" cy="44450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338" y="5465763"/>
            <a:ext cx="3978276" cy="12541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325" y="4960938"/>
            <a:ext cx="4214813" cy="4603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700" y="4703763"/>
            <a:ext cx="1847850" cy="46037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275" y="4262438"/>
            <a:ext cx="2076450" cy="46037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2575" y="6040438"/>
            <a:ext cx="2432050" cy="46037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075" y="6426200"/>
            <a:ext cx="1319213" cy="95250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788" y="6638925"/>
            <a:ext cx="711200" cy="2222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1863" y="6583363"/>
            <a:ext cx="871537" cy="22225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375" y="6510338"/>
            <a:ext cx="1093788" cy="2222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1875" y="6699250"/>
            <a:ext cx="527050" cy="2222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75124" y="2078808"/>
            <a:ext cx="673146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商务通用</a:t>
            </a:r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模版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3124" y="3082925"/>
            <a:ext cx="63437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BUSINESS ENTERPRISE ATMOSPHERE RESUME TEMPLATE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99572" y="3477566"/>
            <a:ext cx="402546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适合企业简介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工作汇报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工作总结</a:t>
            </a:r>
          </a:p>
        </p:txBody>
      </p:sp>
      <p:grpSp>
        <p:nvGrpSpPr>
          <p:cNvPr id="6" name="组合 85"/>
          <p:cNvGrpSpPr>
            <a:grpSpLocks/>
          </p:cNvGrpSpPr>
          <p:nvPr/>
        </p:nvGrpSpPr>
        <p:grpSpPr bwMode="auto">
          <a:xfrm>
            <a:off x="6246813" y="4095750"/>
            <a:ext cx="436562" cy="438150"/>
            <a:chOff x="5477628" y="816362"/>
            <a:chExt cx="1120629" cy="1120629"/>
          </a:xfrm>
        </p:grpSpPr>
        <p:sp>
          <p:nvSpPr>
            <p:cNvPr id="87" name="椭圆 86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563202" y="897567"/>
              <a:ext cx="949481" cy="954160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7" name="组合 94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97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0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1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grpSp>
        <p:nvGrpSpPr>
          <p:cNvPr id="8" name="组合 101"/>
          <p:cNvGrpSpPr>
            <a:grpSpLocks/>
          </p:cNvGrpSpPr>
          <p:nvPr/>
        </p:nvGrpSpPr>
        <p:grpSpPr bwMode="auto">
          <a:xfrm>
            <a:off x="6986588" y="4095750"/>
            <a:ext cx="436562" cy="438150"/>
            <a:chOff x="5477628" y="2367482"/>
            <a:chExt cx="1120629" cy="1120629"/>
          </a:xfrm>
        </p:grpSpPr>
        <p:sp>
          <p:nvSpPr>
            <p:cNvPr id="114" name="椭圆 113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5563202" y="2456808"/>
              <a:ext cx="949481" cy="95416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1" name="组合 117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19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0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3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4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0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1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2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3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4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5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grpSp>
        <p:nvGrpSpPr>
          <p:cNvPr id="14" name="组合 135"/>
          <p:cNvGrpSpPr>
            <a:grpSpLocks/>
          </p:cNvGrpSpPr>
          <p:nvPr/>
        </p:nvGrpSpPr>
        <p:grpSpPr bwMode="auto">
          <a:xfrm>
            <a:off x="4768850" y="4095750"/>
            <a:ext cx="436563" cy="438150"/>
            <a:chOff x="5477628" y="2052505"/>
            <a:chExt cx="1120629" cy="1120629"/>
          </a:xfrm>
        </p:grpSpPr>
        <p:sp>
          <p:nvSpPr>
            <p:cNvPr id="137" name="椭圆 136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3429" name="组合 137"/>
            <p:cNvGrpSpPr>
              <a:grpSpLocks/>
            </p:cNvGrpSpPr>
            <p:nvPr/>
          </p:nvGrpSpPr>
          <p:grpSpPr bwMode="auto"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5563205" y="2133899"/>
                <a:ext cx="949476" cy="950098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9" name="组合 139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141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2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3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4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grpSp>
        <p:nvGrpSpPr>
          <p:cNvPr id="22" name="组合 145"/>
          <p:cNvGrpSpPr>
            <a:grpSpLocks/>
          </p:cNvGrpSpPr>
          <p:nvPr/>
        </p:nvGrpSpPr>
        <p:grpSpPr bwMode="auto">
          <a:xfrm>
            <a:off x="5508625" y="4095750"/>
            <a:ext cx="436563" cy="438150"/>
            <a:chOff x="5477628" y="3606228"/>
            <a:chExt cx="1120629" cy="1120629"/>
          </a:xfrm>
        </p:grpSpPr>
        <p:sp>
          <p:nvSpPr>
            <p:cNvPr id="147" name="椭圆 14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3425" name="组合 147"/>
            <p:cNvGrpSpPr>
              <a:grpSpLocks/>
            </p:cNvGrpSpPr>
            <p:nvPr/>
          </p:nvGrpSpPr>
          <p:grpSpPr bwMode="auto"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5563205" y="3691495"/>
                <a:ext cx="949476" cy="950098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25" name="组合 14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15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5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9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60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/>
      <p:bldP spid="1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椭圆 55"/>
          <p:cNvSpPr/>
          <p:nvPr/>
        </p:nvSpPr>
        <p:spPr>
          <a:xfrm>
            <a:off x="1387475" y="4086225"/>
            <a:ext cx="233363" cy="233363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8778875" y="4086225"/>
            <a:ext cx="233363" cy="233363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083175" y="4086225"/>
            <a:ext cx="233363" cy="233363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0" y="4200525"/>
            <a:ext cx="1387475" cy="4763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1620838" y="4200525"/>
            <a:ext cx="3462337" cy="4763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5316538" y="4200525"/>
            <a:ext cx="3462337" cy="4763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9012238" y="4203700"/>
            <a:ext cx="3179762" cy="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/>
          </p:cNvSpPr>
          <p:nvPr/>
        </p:nvSpPr>
        <p:spPr bwMode="auto">
          <a:xfrm>
            <a:off x="1322388" y="3660775"/>
            <a:ext cx="325437" cy="373063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4" name="Freeform 88"/>
          <p:cNvSpPr>
            <a:spLocks noEditPoints="1"/>
          </p:cNvSpPr>
          <p:nvPr/>
        </p:nvSpPr>
        <p:spPr bwMode="auto">
          <a:xfrm>
            <a:off x="8721725" y="3660775"/>
            <a:ext cx="327025" cy="373063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7" name="Freeform 88"/>
          <p:cNvSpPr>
            <a:spLocks noEditPoints="1"/>
          </p:cNvSpPr>
          <p:nvPr/>
        </p:nvSpPr>
        <p:spPr bwMode="auto">
          <a:xfrm rot="10800000">
            <a:off x="5045075" y="4387850"/>
            <a:ext cx="325438" cy="373063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9EC87E"/>
          </a:solidFill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97513" y="4689475"/>
            <a:ext cx="2236787" cy="730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497513" y="4319588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43075" y="3275013"/>
            <a:ext cx="2236788" cy="730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743075" y="2905125"/>
            <a:ext cx="223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099550" y="3305175"/>
            <a:ext cx="2235200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9099550" y="2936875"/>
            <a:ext cx="223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2" name="组合 36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38" name="文本框 37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19" grpId="0"/>
      <p:bldP spid="19" grpId="1"/>
      <p:bldP spid="20" grpId="0"/>
      <p:bldP spid="20" grpId="1"/>
      <p:bldP spid="22" grpId="0"/>
      <p:bldP spid="22" grpId="1"/>
      <p:bldP spid="23" grpId="0"/>
      <p:bldP spid="23" grpId="1"/>
      <p:bldP spid="28" grpId="0"/>
      <p:bldP spid="28" grpId="1"/>
      <p:bldP spid="29" grpId="0"/>
      <p:bldP spid="29" grpId="1"/>
      <p:bldP spid="30" grpId="0" animBg="1"/>
      <p:bldP spid="30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5376000" y="1828798"/>
            <a:ext cx="1440000" cy="1440000"/>
            <a:chOff x="4818743" y="1690043"/>
            <a:chExt cx="952500" cy="952500"/>
          </a:xfrm>
        </p:grpSpPr>
        <p:sp>
          <p:nvSpPr>
            <p:cNvPr id="7" name="椭圆 6"/>
            <p:cNvSpPr/>
            <p:nvPr/>
          </p:nvSpPr>
          <p:spPr>
            <a:xfrm>
              <a:off x="4818743" y="1690043"/>
              <a:ext cx="952500" cy="952500"/>
            </a:xfrm>
            <a:prstGeom prst="ellipse">
              <a:avLst/>
            </a:prstGeom>
            <a:solidFill>
              <a:srgbClr val="8DC0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5029880" y="1831331"/>
              <a:ext cx="530225" cy="674687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方正尚酷简体" panose="02000000000000000000" pitchFamily="2" charset="-122"/>
                <a:ea typeface="+mn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156869" y="3322884"/>
            <a:ext cx="38782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solidFill>
                  <a:srgbClr val="8DC0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18051" y="4405559"/>
            <a:ext cx="3355898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8DC0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DEVELOPING STRATEGY</a:t>
            </a:r>
            <a:endParaRPr lang="zh-CN" altLang="en-US" sz="2400" dirty="0">
              <a:solidFill>
                <a:srgbClr val="8DC0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6430963" y="5135563"/>
            <a:ext cx="2219325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435725" y="4765675"/>
            <a:ext cx="223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207500" y="5129213"/>
            <a:ext cx="2217738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9212263" y="4760913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77913" y="5129213"/>
            <a:ext cx="2219325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082675" y="4760913"/>
            <a:ext cx="223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749675" y="5129213"/>
            <a:ext cx="2217738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3754438" y="4760913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0" y="2138363"/>
            <a:ext cx="12192000" cy="2586037"/>
            <a:chOff x="2" y="2138401"/>
            <a:chExt cx="12191999" cy="2586026"/>
          </a:xfrm>
        </p:grpSpPr>
        <p:sp>
          <p:nvSpPr>
            <p:cNvPr id="56" name="任意多边形 55"/>
            <p:cNvSpPr/>
            <p:nvPr/>
          </p:nvSpPr>
          <p:spPr>
            <a:xfrm>
              <a:off x="2" y="2282862"/>
              <a:ext cx="12191999" cy="2335203"/>
            </a:xfrm>
            <a:custGeom>
              <a:avLst/>
              <a:gdLst>
                <a:gd name="connsiteX0" fmla="*/ 2098977 w 12191999"/>
                <a:gd name="connsiteY0" fmla="*/ 0 h 2335911"/>
                <a:gd name="connsiteX1" fmla="*/ 3229421 w 12191999"/>
                <a:gd name="connsiteY1" fmla="*/ 921338 h 2335911"/>
                <a:gd name="connsiteX2" fmla="*/ 3232228 w 12191999"/>
                <a:gd name="connsiteY2" fmla="*/ 949185 h 2335911"/>
                <a:gd name="connsiteX3" fmla="*/ 3642050 w 12191999"/>
                <a:gd name="connsiteY3" fmla="*/ 949185 h 2335911"/>
                <a:gd name="connsiteX4" fmla="*/ 3644857 w 12191999"/>
                <a:gd name="connsiteY4" fmla="*/ 921338 h 2335911"/>
                <a:gd name="connsiteX5" fmla="*/ 4775300 w 12191999"/>
                <a:gd name="connsiteY5" fmla="*/ 0 h 2335911"/>
                <a:gd name="connsiteX6" fmla="*/ 5905744 w 12191999"/>
                <a:gd name="connsiteY6" fmla="*/ 921338 h 2335911"/>
                <a:gd name="connsiteX7" fmla="*/ 5908551 w 12191999"/>
                <a:gd name="connsiteY7" fmla="*/ 949185 h 2335911"/>
                <a:gd name="connsiteX8" fmla="*/ 6318373 w 12191999"/>
                <a:gd name="connsiteY8" fmla="*/ 949185 h 2335911"/>
                <a:gd name="connsiteX9" fmla="*/ 6321180 w 12191999"/>
                <a:gd name="connsiteY9" fmla="*/ 921338 h 2335911"/>
                <a:gd name="connsiteX10" fmla="*/ 7451623 w 12191999"/>
                <a:gd name="connsiteY10" fmla="*/ 0 h 2335911"/>
                <a:gd name="connsiteX11" fmla="*/ 8582066 w 12191999"/>
                <a:gd name="connsiteY11" fmla="*/ 921338 h 2335911"/>
                <a:gd name="connsiteX12" fmla="*/ 8584873 w 12191999"/>
                <a:gd name="connsiteY12" fmla="*/ 949185 h 2335911"/>
                <a:gd name="connsiteX13" fmla="*/ 8997593 w 12191999"/>
                <a:gd name="connsiteY13" fmla="*/ 949185 h 2335911"/>
                <a:gd name="connsiteX14" fmla="*/ 9064738 w 12191999"/>
                <a:gd name="connsiteY14" fmla="*/ 732880 h 2335911"/>
                <a:gd name="connsiteX15" fmla="*/ 10127946 w 12191999"/>
                <a:gd name="connsiteY15" fmla="*/ 28139 h 2335911"/>
                <a:gd name="connsiteX16" fmla="*/ 11191154 w 12191999"/>
                <a:gd name="connsiteY16" fmla="*/ 732880 h 2335911"/>
                <a:gd name="connsiteX17" fmla="*/ 11258299 w 12191999"/>
                <a:gd name="connsiteY17" fmla="*/ 949185 h 2335911"/>
                <a:gd name="connsiteX18" fmla="*/ 12191999 w 12191999"/>
                <a:gd name="connsiteY18" fmla="*/ 949185 h 2335911"/>
                <a:gd name="connsiteX19" fmla="*/ 12191999 w 12191999"/>
                <a:gd name="connsiteY19" fmla="*/ 1358587 h 2335911"/>
                <a:gd name="connsiteX20" fmla="*/ 11264033 w 12191999"/>
                <a:gd name="connsiteY20" fmla="*/ 1358587 h 2335911"/>
                <a:gd name="connsiteX21" fmla="*/ 11258389 w 12191999"/>
                <a:gd name="connsiteY21" fmla="*/ 1414574 h 2335911"/>
                <a:gd name="connsiteX22" fmla="*/ 10127946 w 12191999"/>
                <a:gd name="connsiteY22" fmla="*/ 2335911 h 2335911"/>
                <a:gd name="connsiteX23" fmla="*/ 8997503 w 12191999"/>
                <a:gd name="connsiteY23" fmla="*/ 1414574 h 2335911"/>
                <a:gd name="connsiteX24" fmla="*/ 8991859 w 12191999"/>
                <a:gd name="connsiteY24" fmla="*/ 1358587 h 2335911"/>
                <a:gd name="connsiteX25" fmla="*/ 8584873 w 12191999"/>
                <a:gd name="connsiteY25" fmla="*/ 1358587 h 2335911"/>
                <a:gd name="connsiteX26" fmla="*/ 8582066 w 12191999"/>
                <a:gd name="connsiteY26" fmla="*/ 1386435 h 2335911"/>
                <a:gd name="connsiteX27" fmla="*/ 7451623 w 12191999"/>
                <a:gd name="connsiteY27" fmla="*/ 2307772 h 2335911"/>
                <a:gd name="connsiteX28" fmla="*/ 6321180 w 12191999"/>
                <a:gd name="connsiteY28" fmla="*/ 1386435 h 2335911"/>
                <a:gd name="connsiteX29" fmla="*/ 6318373 w 12191999"/>
                <a:gd name="connsiteY29" fmla="*/ 1358587 h 2335911"/>
                <a:gd name="connsiteX30" fmla="*/ 5908551 w 12191999"/>
                <a:gd name="connsiteY30" fmla="*/ 1358587 h 2335911"/>
                <a:gd name="connsiteX31" fmla="*/ 5905744 w 12191999"/>
                <a:gd name="connsiteY31" fmla="*/ 1386435 h 2335911"/>
                <a:gd name="connsiteX32" fmla="*/ 4775300 w 12191999"/>
                <a:gd name="connsiteY32" fmla="*/ 2307772 h 2335911"/>
                <a:gd name="connsiteX33" fmla="*/ 3644857 w 12191999"/>
                <a:gd name="connsiteY33" fmla="*/ 1386435 h 2335911"/>
                <a:gd name="connsiteX34" fmla="*/ 3642050 w 12191999"/>
                <a:gd name="connsiteY34" fmla="*/ 1358587 h 2335911"/>
                <a:gd name="connsiteX35" fmla="*/ 3232228 w 12191999"/>
                <a:gd name="connsiteY35" fmla="*/ 1358587 h 2335911"/>
                <a:gd name="connsiteX36" fmla="*/ 3229421 w 12191999"/>
                <a:gd name="connsiteY36" fmla="*/ 1386435 h 2335911"/>
                <a:gd name="connsiteX37" fmla="*/ 2098977 w 12191999"/>
                <a:gd name="connsiteY37" fmla="*/ 2307772 h 2335911"/>
                <a:gd name="connsiteX38" fmla="*/ 968534 w 12191999"/>
                <a:gd name="connsiteY38" fmla="*/ 1386435 h 2335911"/>
                <a:gd name="connsiteX39" fmla="*/ 965727 w 12191999"/>
                <a:gd name="connsiteY39" fmla="*/ 1358587 h 2335911"/>
                <a:gd name="connsiteX40" fmla="*/ 0 w 12191999"/>
                <a:gd name="connsiteY40" fmla="*/ 1358587 h 2335911"/>
                <a:gd name="connsiteX41" fmla="*/ 0 w 12191999"/>
                <a:gd name="connsiteY41" fmla="*/ 949185 h 2335911"/>
                <a:gd name="connsiteX42" fmla="*/ 965727 w 12191999"/>
                <a:gd name="connsiteY42" fmla="*/ 949185 h 2335911"/>
                <a:gd name="connsiteX43" fmla="*/ 968534 w 12191999"/>
                <a:gd name="connsiteY43" fmla="*/ 921338 h 2335911"/>
                <a:gd name="connsiteX44" fmla="*/ 2098977 w 12191999"/>
                <a:gd name="connsiteY44" fmla="*/ 0 h 233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191999" h="2335911">
                  <a:moveTo>
                    <a:pt x="2098977" y="0"/>
                  </a:moveTo>
                  <a:cubicBezTo>
                    <a:pt x="2656592" y="0"/>
                    <a:pt x="3121825" y="395531"/>
                    <a:pt x="3229421" y="921338"/>
                  </a:cubicBezTo>
                  <a:lnTo>
                    <a:pt x="3232228" y="949185"/>
                  </a:lnTo>
                  <a:lnTo>
                    <a:pt x="3642050" y="949185"/>
                  </a:lnTo>
                  <a:lnTo>
                    <a:pt x="3644857" y="921338"/>
                  </a:lnTo>
                  <a:cubicBezTo>
                    <a:pt x="3752453" y="395531"/>
                    <a:pt x="4217686" y="0"/>
                    <a:pt x="4775300" y="0"/>
                  </a:cubicBezTo>
                  <a:cubicBezTo>
                    <a:pt x="5332916" y="0"/>
                    <a:pt x="5798148" y="395531"/>
                    <a:pt x="5905744" y="921338"/>
                  </a:cubicBezTo>
                  <a:lnTo>
                    <a:pt x="5908551" y="949185"/>
                  </a:lnTo>
                  <a:lnTo>
                    <a:pt x="6318373" y="949185"/>
                  </a:lnTo>
                  <a:lnTo>
                    <a:pt x="6321180" y="921338"/>
                  </a:lnTo>
                  <a:cubicBezTo>
                    <a:pt x="6428776" y="395531"/>
                    <a:pt x="6894008" y="0"/>
                    <a:pt x="7451623" y="0"/>
                  </a:cubicBezTo>
                  <a:cubicBezTo>
                    <a:pt x="8009238" y="0"/>
                    <a:pt x="8474471" y="395531"/>
                    <a:pt x="8582066" y="921338"/>
                  </a:cubicBezTo>
                  <a:lnTo>
                    <a:pt x="8584873" y="949185"/>
                  </a:lnTo>
                  <a:lnTo>
                    <a:pt x="8997593" y="949185"/>
                  </a:lnTo>
                  <a:lnTo>
                    <a:pt x="9064738" y="732880"/>
                  </a:lnTo>
                  <a:cubicBezTo>
                    <a:pt x="9239907" y="318733"/>
                    <a:pt x="9649991" y="28139"/>
                    <a:pt x="10127946" y="28139"/>
                  </a:cubicBezTo>
                  <a:cubicBezTo>
                    <a:pt x="10605902" y="28139"/>
                    <a:pt x="11015985" y="318733"/>
                    <a:pt x="11191154" y="732880"/>
                  </a:cubicBezTo>
                  <a:lnTo>
                    <a:pt x="11258299" y="949185"/>
                  </a:lnTo>
                  <a:lnTo>
                    <a:pt x="12191999" y="949185"/>
                  </a:lnTo>
                  <a:lnTo>
                    <a:pt x="12191999" y="1358587"/>
                  </a:lnTo>
                  <a:lnTo>
                    <a:pt x="11264033" y="1358587"/>
                  </a:lnTo>
                  <a:lnTo>
                    <a:pt x="11258389" y="1414574"/>
                  </a:lnTo>
                  <a:cubicBezTo>
                    <a:pt x="11150794" y="1940380"/>
                    <a:pt x="10685561" y="2335911"/>
                    <a:pt x="10127946" y="2335911"/>
                  </a:cubicBezTo>
                  <a:cubicBezTo>
                    <a:pt x="9570331" y="2335911"/>
                    <a:pt x="9105098" y="1940380"/>
                    <a:pt x="8997503" y="1414574"/>
                  </a:cubicBezTo>
                  <a:lnTo>
                    <a:pt x="8991859" y="1358587"/>
                  </a:lnTo>
                  <a:lnTo>
                    <a:pt x="8584873" y="1358587"/>
                  </a:lnTo>
                  <a:lnTo>
                    <a:pt x="8582066" y="1386435"/>
                  </a:lnTo>
                  <a:cubicBezTo>
                    <a:pt x="8474471" y="1912241"/>
                    <a:pt x="8009238" y="2307772"/>
                    <a:pt x="7451623" y="2307772"/>
                  </a:cubicBezTo>
                  <a:cubicBezTo>
                    <a:pt x="6894008" y="2307772"/>
                    <a:pt x="6428776" y="1912241"/>
                    <a:pt x="6321180" y="1386435"/>
                  </a:cubicBezTo>
                  <a:lnTo>
                    <a:pt x="6318373" y="1358587"/>
                  </a:lnTo>
                  <a:lnTo>
                    <a:pt x="5908551" y="1358587"/>
                  </a:lnTo>
                  <a:lnTo>
                    <a:pt x="5905744" y="1386435"/>
                  </a:lnTo>
                  <a:cubicBezTo>
                    <a:pt x="5798148" y="1912241"/>
                    <a:pt x="5332916" y="2307772"/>
                    <a:pt x="4775300" y="2307772"/>
                  </a:cubicBezTo>
                  <a:cubicBezTo>
                    <a:pt x="4217686" y="2307772"/>
                    <a:pt x="3752453" y="1912241"/>
                    <a:pt x="3644857" y="1386435"/>
                  </a:cubicBezTo>
                  <a:lnTo>
                    <a:pt x="3642050" y="1358587"/>
                  </a:lnTo>
                  <a:lnTo>
                    <a:pt x="3232228" y="1358587"/>
                  </a:lnTo>
                  <a:lnTo>
                    <a:pt x="3229421" y="1386435"/>
                  </a:lnTo>
                  <a:cubicBezTo>
                    <a:pt x="3121825" y="1912241"/>
                    <a:pt x="2656592" y="2307772"/>
                    <a:pt x="2098977" y="2307772"/>
                  </a:cubicBezTo>
                  <a:cubicBezTo>
                    <a:pt x="1541362" y="2307772"/>
                    <a:pt x="1076130" y="1912241"/>
                    <a:pt x="968534" y="1386435"/>
                  </a:cubicBezTo>
                  <a:lnTo>
                    <a:pt x="965727" y="1358587"/>
                  </a:lnTo>
                  <a:lnTo>
                    <a:pt x="0" y="1358587"/>
                  </a:lnTo>
                  <a:lnTo>
                    <a:pt x="0" y="949185"/>
                  </a:lnTo>
                  <a:lnTo>
                    <a:pt x="965727" y="949185"/>
                  </a:lnTo>
                  <a:lnTo>
                    <a:pt x="968534" y="921338"/>
                  </a:lnTo>
                  <a:cubicBezTo>
                    <a:pt x="1076130" y="395531"/>
                    <a:pt x="1541362" y="0"/>
                    <a:pt x="209897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8286751" y="2138401"/>
              <a:ext cx="447675" cy="44767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8197851" y="2184438"/>
              <a:ext cx="287338" cy="28892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203951" y="4178329"/>
              <a:ext cx="287338" cy="28892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156326" y="4276754"/>
              <a:ext cx="446088" cy="44767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10928351" y="2138401"/>
              <a:ext cx="447675" cy="44767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10839451" y="2184438"/>
              <a:ext cx="287338" cy="28892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8845551" y="4178329"/>
              <a:ext cx="287338" cy="28892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8797926" y="4276754"/>
              <a:ext cx="446088" cy="44767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5605465" y="2138401"/>
              <a:ext cx="447675" cy="44767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5516565" y="2184438"/>
              <a:ext cx="287337" cy="28892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3522665" y="4178329"/>
              <a:ext cx="287337" cy="28892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3475040" y="4276754"/>
              <a:ext cx="446087" cy="44767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2951165" y="2138401"/>
              <a:ext cx="447675" cy="44767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2862265" y="2184438"/>
              <a:ext cx="287337" cy="28892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68365" y="4178329"/>
              <a:ext cx="285750" cy="28892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9152" y="4276754"/>
              <a:ext cx="447675" cy="44767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3" name="组合 59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61" name="文本框 60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24592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288" y="2741613"/>
            <a:ext cx="1279525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3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988" y="2741613"/>
            <a:ext cx="1279525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4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5" y="2789238"/>
            <a:ext cx="1279525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5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013" y="2789238"/>
            <a:ext cx="1279525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7" grpId="0"/>
      <p:bldP spid="37" grpId="1"/>
      <p:bldP spid="42" grpId="0"/>
      <p:bldP spid="42" grpId="1"/>
      <p:bldP spid="43" grpId="0"/>
      <p:bldP spid="43" grpId="1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2" grpId="0" animBg="1"/>
      <p:bldP spid="52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" name="图表 78"/>
          <p:cNvGraphicFramePr/>
          <p:nvPr/>
        </p:nvGraphicFramePr>
        <p:xfrm>
          <a:off x="5029856" y="1504728"/>
          <a:ext cx="7170076" cy="3287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5060950" y="4779963"/>
            <a:ext cx="5200650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60950" y="5346700"/>
            <a:ext cx="5200650" cy="5095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423988" y="5148263"/>
            <a:ext cx="2219325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414463" y="4779963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2" name="组合 24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26" name="文本框 2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4286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4286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  <p:bldP spid="18" grpId="0" animBg="1"/>
      <p:bldP spid="18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1000125" y="2530475"/>
            <a:ext cx="10191750" cy="3179763"/>
          </a:xfrm>
          <a:prstGeom prst="rect">
            <a:avLst/>
          </a:prstGeom>
          <a:solidFill>
            <a:srgbClr val="304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2330450"/>
            <a:ext cx="416877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5548313" y="3055938"/>
            <a:ext cx="5257800" cy="2098675"/>
            <a:chOff x="5547972" y="3056507"/>
            <a:chExt cx="5257389" cy="2097770"/>
          </a:xfrm>
        </p:grpSpPr>
        <p:grpSp>
          <p:nvGrpSpPr>
            <p:cNvPr id="4" name="组合 52"/>
            <p:cNvGrpSpPr/>
            <p:nvPr/>
          </p:nvGrpSpPr>
          <p:grpSpPr>
            <a:xfrm>
              <a:off x="5547972" y="3056507"/>
              <a:ext cx="315413" cy="292473"/>
              <a:chOff x="4092420" y="4687787"/>
              <a:chExt cx="174626" cy="161925"/>
            </a:xfrm>
            <a:solidFill>
              <a:schemeClr val="bg1"/>
            </a:solidFill>
          </p:grpSpPr>
          <p:sp>
            <p:nvSpPr>
              <p:cNvPr id="54" name="Freeform 324"/>
              <p:cNvSpPr/>
              <p:nvPr/>
            </p:nvSpPr>
            <p:spPr bwMode="auto">
              <a:xfrm>
                <a:off x="4092420" y="4687787"/>
                <a:ext cx="71438" cy="161925"/>
              </a:xfrm>
              <a:custGeom>
                <a:avLst/>
                <a:gdLst>
                  <a:gd name="T0" fmla="*/ 0 w 118"/>
                  <a:gd name="T1" fmla="*/ 147 h 265"/>
                  <a:gd name="T2" fmla="*/ 0 w 118"/>
                  <a:gd name="T3" fmla="*/ 150 h 265"/>
                  <a:gd name="T4" fmla="*/ 0 w 118"/>
                  <a:gd name="T5" fmla="*/ 248 h 265"/>
                  <a:gd name="T6" fmla="*/ 17 w 118"/>
                  <a:gd name="T7" fmla="*/ 265 h 265"/>
                  <a:gd name="T8" fmla="*/ 101 w 118"/>
                  <a:gd name="T9" fmla="*/ 265 h 265"/>
                  <a:gd name="T10" fmla="*/ 118 w 118"/>
                  <a:gd name="T11" fmla="*/ 248 h 265"/>
                  <a:gd name="T12" fmla="*/ 118 w 118"/>
                  <a:gd name="T13" fmla="*/ 150 h 265"/>
                  <a:gd name="T14" fmla="*/ 101 w 118"/>
                  <a:gd name="T15" fmla="*/ 133 h 265"/>
                  <a:gd name="T16" fmla="*/ 70 w 118"/>
                  <a:gd name="T17" fmla="*/ 133 h 265"/>
                  <a:gd name="T18" fmla="*/ 71 w 118"/>
                  <a:gd name="T19" fmla="*/ 133 h 265"/>
                  <a:gd name="T20" fmla="*/ 118 w 118"/>
                  <a:gd name="T21" fmla="*/ 59 h 265"/>
                  <a:gd name="T22" fmla="*/ 118 w 118"/>
                  <a:gd name="T23" fmla="*/ 0 h 265"/>
                  <a:gd name="T24" fmla="*/ 0 w 118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265">
                    <a:moveTo>
                      <a:pt x="0" y="147"/>
                    </a:moveTo>
                    <a:cubicBezTo>
                      <a:pt x="0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7" y="265"/>
                      <a:pt x="17" y="265"/>
                    </a:cubicBezTo>
                    <a:cubicBezTo>
                      <a:pt x="101" y="265"/>
                      <a:pt x="101" y="265"/>
                      <a:pt x="101" y="265"/>
                    </a:cubicBezTo>
                    <a:cubicBezTo>
                      <a:pt x="111" y="265"/>
                      <a:pt x="118" y="257"/>
                      <a:pt x="118" y="248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8" y="141"/>
                      <a:pt x="111" y="133"/>
                      <a:pt x="101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1" y="83"/>
                      <a:pt x="84" y="59"/>
                      <a:pt x="118" y="59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7" y="6"/>
                      <a:pt x="1" y="73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55" name="Freeform 325"/>
              <p:cNvSpPr/>
              <p:nvPr/>
            </p:nvSpPr>
            <p:spPr bwMode="auto">
              <a:xfrm>
                <a:off x="4194021" y="4687787"/>
                <a:ext cx="73025" cy="161925"/>
              </a:xfrm>
              <a:custGeom>
                <a:avLst/>
                <a:gdLst>
                  <a:gd name="T0" fmla="*/ 1 w 119"/>
                  <a:gd name="T1" fmla="*/ 147 h 265"/>
                  <a:gd name="T2" fmla="*/ 0 w 119"/>
                  <a:gd name="T3" fmla="*/ 150 h 265"/>
                  <a:gd name="T4" fmla="*/ 0 w 119"/>
                  <a:gd name="T5" fmla="*/ 248 h 265"/>
                  <a:gd name="T6" fmla="*/ 17 w 119"/>
                  <a:gd name="T7" fmla="*/ 265 h 265"/>
                  <a:gd name="T8" fmla="*/ 102 w 119"/>
                  <a:gd name="T9" fmla="*/ 265 h 265"/>
                  <a:gd name="T10" fmla="*/ 119 w 119"/>
                  <a:gd name="T11" fmla="*/ 248 h 265"/>
                  <a:gd name="T12" fmla="*/ 119 w 119"/>
                  <a:gd name="T13" fmla="*/ 150 h 265"/>
                  <a:gd name="T14" fmla="*/ 102 w 119"/>
                  <a:gd name="T15" fmla="*/ 133 h 265"/>
                  <a:gd name="T16" fmla="*/ 71 w 119"/>
                  <a:gd name="T17" fmla="*/ 133 h 265"/>
                  <a:gd name="T18" fmla="*/ 72 w 119"/>
                  <a:gd name="T19" fmla="*/ 133 h 265"/>
                  <a:gd name="T20" fmla="*/ 119 w 119"/>
                  <a:gd name="T21" fmla="*/ 59 h 265"/>
                  <a:gd name="T22" fmla="*/ 119 w 119"/>
                  <a:gd name="T23" fmla="*/ 0 h 265"/>
                  <a:gd name="T24" fmla="*/ 1 w 119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265">
                    <a:moveTo>
                      <a:pt x="1" y="147"/>
                    </a:moveTo>
                    <a:cubicBezTo>
                      <a:pt x="1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8" y="265"/>
                      <a:pt x="17" y="265"/>
                    </a:cubicBezTo>
                    <a:cubicBezTo>
                      <a:pt x="102" y="265"/>
                      <a:pt x="102" y="265"/>
                      <a:pt x="102" y="265"/>
                    </a:cubicBezTo>
                    <a:cubicBezTo>
                      <a:pt x="111" y="265"/>
                      <a:pt x="119" y="257"/>
                      <a:pt x="119" y="248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41"/>
                      <a:pt x="111" y="133"/>
                      <a:pt x="10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83"/>
                      <a:pt x="85" y="59"/>
                      <a:pt x="119" y="59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8" y="6"/>
                      <a:pt x="1" y="73"/>
                      <a:pt x="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  <p:grpSp>
          <p:nvGrpSpPr>
            <p:cNvPr id="5" name="组合 55"/>
            <p:cNvGrpSpPr/>
            <p:nvPr/>
          </p:nvGrpSpPr>
          <p:grpSpPr>
            <a:xfrm rot="10800000">
              <a:off x="10489949" y="4861804"/>
              <a:ext cx="315411" cy="292473"/>
              <a:chOff x="4225290" y="4704096"/>
              <a:chExt cx="174625" cy="161925"/>
            </a:xfrm>
            <a:solidFill>
              <a:schemeClr val="bg1"/>
            </a:solidFill>
          </p:grpSpPr>
          <p:sp>
            <p:nvSpPr>
              <p:cNvPr id="57" name="Freeform 324"/>
              <p:cNvSpPr/>
              <p:nvPr/>
            </p:nvSpPr>
            <p:spPr bwMode="auto">
              <a:xfrm>
                <a:off x="4225290" y="4704096"/>
                <a:ext cx="71438" cy="161925"/>
              </a:xfrm>
              <a:custGeom>
                <a:avLst/>
                <a:gdLst>
                  <a:gd name="T0" fmla="*/ 0 w 118"/>
                  <a:gd name="T1" fmla="*/ 147 h 265"/>
                  <a:gd name="T2" fmla="*/ 0 w 118"/>
                  <a:gd name="T3" fmla="*/ 150 h 265"/>
                  <a:gd name="T4" fmla="*/ 0 w 118"/>
                  <a:gd name="T5" fmla="*/ 248 h 265"/>
                  <a:gd name="T6" fmla="*/ 17 w 118"/>
                  <a:gd name="T7" fmla="*/ 265 h 265"/>
                  <a:gd name="T8" fmla="*/ 101 w 118"/>
                  <a:gd name="T9" fmla="*/ 265 h 265"/>
                  <a:gd name="T10" fmla="*/ 118 w 118"/>
                  <a:gd name="T11" fmla="*/ 248 h 265"/>
                  <a:gd name="T12" fmla="*/ 118 w 118"/>
                  <a:gd name="T13" fmla="*/ 150 h 265"/>
                  <a:gd name="T14" fmla="*/ 101 w 118"/>
                  <a:gd name="T15" fmla="*/ 133 h 265"/>
                  <a:gd name="T16" fmla="*/ 70 w 118"/>
                  <a:gd name="T17" fmla="*/ 133 h 265"/>
                  <a:gd name="T18" fmla="*/ 71 w 118"/>
                  <a:gd name="T19" fmla="*/ 133 h 265"/>
                  <a:gd name="T20" fmla="*/ 118 w 118"/>
                  <a:gd name="T21" fmla="*/ 59 h 265"/>
                  <a:gd name="T22" fmla="*/ 118 w 118"/>
                  <a:gd name="T23" fmla="*/ 0 h 265"/>
                  <a:gd name="T24" fmla="*/ 0 w 118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265">
                    <a:moveTo>
                      <a:pt x="0" y="147"/>
                    </a:moveTo>
                    <a:cubicBezTo>
                      <a:pt x="0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7" y="265"/>
                      <a:pt x="17" y="265"/>
                    </a:cubicBezTo>
                    <a:cubicBezTo>
                      <a:pt x="101" y="265"/>
                      <a:pt x="101" y="265"/>
                      <a:pt x="101" y="265"/>
                    </a:cubicBezTo>
                    <a:cubicBezTo>
                      <a:pt x="111" y="265"/>
                      <a:pt x="118" y="257"/>
                      <a:pt x="118" y="248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8" y="141"/>
                      <a:pt x="111" y="133"/>
                      <a:pt x="101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1" y="83"/>
                      <a:pt x="84" y="59"/>
                      <a:pt x="118" y="59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7" y="6"/>
                      <a:pt x="1" y="73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58" name="Freeform 325"/>
              <p:cNvSpPr/>
              <p:nvPr/>
            </p:nvSpPr>
            <p:spPr bwMode="auto">
              <a:xfrm>
                <a:off x="4326890" y="4704096"/>
                <a:ext cx="73025" cy="161925"/>
              </a:xfrm>
              <a:custGeom>
                <a:avLst/>
                <a:gdLst>
                  <a:gd name="T0" fmla="*/ 1 w 119"/>
                  <a:gd name="T1" fmla="*/ 147 h 265"/>
                  <a:gd name="T2" fmla="*/ 0 w 119"/>
                  <a:gd name="T3" fmla="*/ 150 h 265"/>
                  <a:gd name="T4" fmla="*/ 0 w 119"/>
                  <a:gd name="T5" fmla="*/ 248 h 265"/>
                  <a:gd name="T6" fmla="*/ 17 w 119"/>
                  <a:gd name="T7" fmla="*/ 265 h 265"/>
                  <a:gd name="T8" fmla="*/ 102 w 119"/>
                  <a:gd name="T9" fmla="*/ 265 h 265"/>
                  <a:gd name="T10" fmla="*/ 119 w 119"/>
                  <a:gd name="T11" fmla="*/ 248 h 265"/>
                  <a:gd name="T12" fmla="*/ 119 w 119"/>
                  <a:gd name="T13" fmla="*/ 150 h 265"/>
                  <a:gd name="T14" fmla="*/ 102 w 119"/>
                  <a:gd name="T15" fmla="*/ 133 h 265"/>
                  <a:gd name="T16" fmla="*/ 71 w 119"/>
                  <a:gd name="T17" fmla="*/ 133 h 265"/>
                  <a:gd name="T18" fmla="*/ 72 w 119"/>
                  <a:gd name="T19" fmla="*/ 133 h 265"/>
                  <a:gd name="T20" fmla="*/ 119 w 119"/>
                  <a:gd name="T21" fmla="*/ 59 h 265"/>
                  <a:gd name="T22" fmla="*/ 119 w 119"/>
                  <a:gd name="T23" fmla="*/ 0 h 265"/>
                  <a:gd name="T24" fmla="*/ 1 w 119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265">
                    <a:moveTo>
                      <a:pt x="1" y="147"/>
                    </a:moveTo>
                    <a:cubicBezTo>
                      <a:pt x="1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8" y="265"/>
                      <a:pt x="17" y="265"/>
                    </a:cubicBezTo>
                    <a:cubicBezTo>
                      <a:pt x="102" y="265"/>
                      <a:pt x="102" y="265"/>
                      <a:pt x="102" y="265"/>
                    </a:cubicBezTo>
                    <a:cubicBezTo>
                      <a:pt x="111" y="265"/>
                      <a:pt x="119" y="257"/>
                      <a:pt x="119" y="248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41"/>
                      <a:pt x="111" y="133"/>
                      <a:pt x="10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83"/>
                      <a:pt x="85" y="59"/>
                      <a:pt x="119" y="59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8" y="6"/>
                      <a:pt x="1" y="73"/>
                      <a:pt x="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5847986" y="3348481"/>
              <a:ext cx="4957375" cy="15423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</p:grpSp>
      <p:sp>
        <p:nvSpPr>
          <p:cNvPr id="21" name="矩形 20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6" name="组合 24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26" name="文本框 2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00488" y="4625975"/>
            <a:ext cx="7437437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9" name="矩形 8"/>
          <p:cNvSpPr/>
          <p:nvPr/>
        </p:nvSpPr>
        <p:spPr>
          <a:xfrm>
            <a:off x="3900488" y="5160963"/>
            <a:ext cx="7437437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900488" y="4173538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3900488" y="3046413"/>
            <a:ext cx="7437437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900488" y="2593975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2" name="组合 24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26" name="文本框 2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27660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2593975"/>
            <a:ext cx="2398713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1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1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1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8" grpId="0" animBg="1"/>
      <p:bldP spid="18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973888" y="2862263"/>
            <a:ext cx="4291012" cy="950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grpSp>
        <p:nvGrpSpPr>
          <p:cNvPr id="2" name="组合 65"/>
          <p:cNvGrpSpPr/>
          <p:nvPr/>
        </p:nvGrpSpPr>
        <p:grpSpPr>
          <a:xfrm>
            <a:off x="6486441" y="2541212"/>
            <a:ext cx="387349" cy="320565"/>
            <a:chOff x="8299451" y="4587876"/>
            <a:chExt cx="184150" cy="152400"/>
          </a:xfrm>
          <a:solidFill>
            <a:srgbClr val="11B5B8"/>
          </a:solidFill>
        </p:grpSpPr>
        <p:sp>
          <p:nvSpPr>
            <p:cNvPr id="67" name="Freeform 250"/>
            <p:cNvSpPr/>
            <p:nvPr/>
          </p:nvSpPr>
          <p:spPr bwMode="auto">
            <a:xfrm>
              <a:off x="8364538" y="4587876"/>
              <a:ext cx="119063" cy="128588"/>
            </a:xfrm>
            <a:custGeom>
              <a:avLst/>
              <a:gdLst>
                <a:gd name="T0" fmla="*/ 190 w 195"/>
                <a:gd name="T1" fmla="*/ 102 h 210"/>
                <a:gd name="T2" fmla="*/ 92 w 195"/>
                <a:gd name="T3" fmla="*/ 4 h 210"/>
                <a:gd name="T4" fmla="*/ 0 w 195"/>
                <a:gd name="T5" fmla="*/ 30 h 210"/>
                <a:gd name="T6" fmla="*/ 15 w 195"/>
                <a:gd name="T7" fmla="*/ 30 h 210"/>
                <a:gd name="T8" fmla="*/ 94 w 195"/>
                <a:gd name="T9" fmla="*/ 54 h 210"/>
                <a:gd name="T10" fmla="*/ 135 w 195"/>
                <a:gd name="T11" fmla="*/ 120 h 210"/>
                <a:gd name="T12" fmla="*/ 116 w 195"/>
                <a:gd name="T13" fmla="*/ 187 h 210"/>
                <a:gd name="T14" fmla="*/ 168 w 195"/>
                <a:gd name="T15" fmla="*/ 198 h 210"/>
                <a:gd name="T16" fmla="*/ 147 w 195"/>
                <a:gd name="T17" fmla="*/ 161 h 210"/>
                <a:gd name="T18" fmla="*/ 190 w 195"/>
                <a:gd name="T19" fmla="*/ 10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210">
                  <a:moveTo>
                    <a:pt x="190" y="102"/>
                  </a:moveTo>
                  <a:cubicBezTo>
                    <a:pt x="195" y="54"/>
                    <a:pt x="152" y="10"/>
                    <a:pt x="92" y="4"/>
                  </a:cubicBezTo>
                  <a:cubicBezTo>
                    <a:pt x="56" y="0"/>
                    <a:pt x="22" y="11"/>
                    <a:pt x="0" y="30"/>
                  </a:cubicBezTo>
                  <a:cubicBezTo>
                    <a:pt x="5" y="30"/>
                    <a:pt x="10" y="30"/>
                    <a:pt x="15" y="30"/>
                  </a:cubicBezTo>
                  <a:cubicBezTo>
                    <a:pt x="44" y="30"/>
                    <a:pt x="72" y="38"/>
                    <a:pt x="94" y="54"/>
                  </a:cubicBezTo>
                  <a:cubicBezTo>
                    <a:pt x="118" y="71"/>
                    <a:pt x="132" y="94"/>
                    <a:pt x="135" y="120"/>
                  </a:cubicBezTo>
                  <a:cubicBezTo>
                    <a:pt x="138" y="143"/>
                    <a:pt x="131" y="167"/>
                    <a:pt x="116" y="187"/>
                  </a:cubicBezTo>
                  <a:cubicBezTo>
                    <a:pt x="147" y="210"/>
                    <a:pt x="175" y="203"/>
                    <a:pt x="168" y="198"/>
                  </a:cubicBezTo>
                  <a:cubicBezTo>
                    <a:pt x="150" y="185"/>
                    <a:pt x="146" y="171"/>
                    <a:pt x="147" y="161"/>
                  </a:cubicBezTo>
                  <a:cubicBezTo>
                    <a:pt x="171" y="148"/>
                    <a:pt x="187" y="127"/>
                    <a:pt x="190" y="10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68" name="Freeform 251"/>
            <p:cNvSpPr/>
            <p:nvPr/>
          </p:nvSpPr>
          <p:spPr bwMode="auto">
            <a:xfrm>
              <a:off x="8299451" y="4616451"/>
              <a:ext cx="139700" cy="123825"/>
            </a:xfrm>
            <a:custGeom>
              <a:avLst/>
              <a:gdLst>
                <a:gd name="T0" fmla="*/ 221 w 227"/>
                <a:gd name="T1" fmla="*/ 74 h 200"/>
                <a:gd name="T2" fmla="*/ 119 w 227"/>
                <a:gd name="T3" fmla="*/ 0 h 200"/>
                <a:gd name="T4" fmla="*/ 103 w 227"/>
                <a:gd name="T5" fmla="*/ 1 h 200"/>
                <a:gd name="T6" fmla="*/ 6 w 227"/>
                <a:gd name="T7" fmla="*/ 98 h 200"/>
                <a:gd name="T8" fmla="*/ 48 w 227"/>
                <a:gd name="T9" fmla="*/ 158 h 200"/>
                <a:gd name="T10" fmla="*/ 27 w 227"/>
                <a:gd name="T11" fmla="*/ 195 h 200"/>
                <a:gd name="T12" fmla="*/ 36 w 227"/>
                <a:gd name="T13" fmla="*/ 200 h 200"/>
                <a:gd name="T14" fmla="*/ 92 w 227"/>
                <a:gd name="T15" fmla="*/ 172 h 200"/>
                <a:gd name="T16" fmla="*/ 108 w 227"/>
                <a:gd name="T17" fmla="*/ 173 h 200"/>
                <a:gd name="T18" fmla="*/ 123 w 227"/>
                <a:gd name="T19" fmla="*/ 172 h 200"/>
                <a:gd name="T20" fmla="*/ 221 w 227"/>
                <a:gd name="T21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00">
                  <a:moveTo>
                    <a:pt x="221" y="74"/>
                  </a:moveTo>
                  <a:cubicBezTo>
                    <a:pt x="216" y="31"/>
                    <a:pt x="172" y="0"/>
                    <a:pt x="119" y="0"/>
                  </a:cubicBezTo>
                  <a:cubicBezTo>
                    <a:pt x="114" y="0"/>
                    <a:pt x="108" y="0"/>
                    <a:pt x="103" y="1"/>
                  </a:cubicBezTo>
                  <a:cubicBezTo>
                    <a:pt x="44" y="7"/>
                    <a:pt x="0" y="51"/>
                    <a:pt x="6" y="98"/>
                  </a:cubicBezTo>
                  <a:cubicBezTo>
                    <a:pt x="8" y="123"/>
                    <a:pt x="25" y="144"/>
                    <a:pt x="48" y="158"/>
                  </a:cubicBezTo>
                  <a:cubicBezTo>
                    <a:pt x="49" y="168"/>
                    <a:pt x="45" y="182"/>
                    <a:pt x="27" y="195"/>
                  </a:cubicBezTo>
                  <a:cubicBezTo>
                    <a:pt x="24" y="197"/>
                    <a:pt x="28" y="200"/>
                    <a:pt x="36" y="200"/>
                  </a:cubicBezTo>
                  <a:cubicBezTo>
                    <a:pt x="49" y="200"/>
                    <a:pt x="71" y="194"/>
                    <a:pt x="92" y="172"/>
                  </a:cubicBezTo>
                  <a:cubicBezTo>
                    <a:pt x="97" y="173"/>
                    <a:pt x="103" y="173"/>
                    <a:pt x="108" y="173"/>
                  </a:cubicBezTo>
                  <a:cubicBezTo>
                    <a:pt x="113" y="173"/>
                    <a:pt x="118" y="173"/>
                    <a:pt x="123" y="172"/>
                  </a:cubicBezTo>
                  <a:cubicBezTo>
                    <a:pt x="183" y="165"/>
                    <a:pt x="227" y="122"/>
                    <a:pt x="221" y="7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973888" y="2492375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973888" y="4652963"/>
            <a:ext cx="4291012" cy="912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69" name="Freeform 749"/>
          <p:cNvSpPr>
            <a:spLocks noEditPoints="1"/>
          </p:cNvSpPr>
          <p:nvPr/>
        </p:nvSpPr>
        <p:spPr bwMode="auto">
          <a:xfrm>
            <a:off x="6486525" y="4321175"/>
            <a:ext cx="369888" cy="374650"/>
          </a:xfrm>
          <a:custGeom>
            <a:avLst/>
            <a:gdLst>
              <a:gd name="T0" fmla="*/ 185327 w 288"/>
              <a:gd name="T1" fmla="*/ 0 h 288"/>
              <a:gd name="T2" fmla="*/ 0 w 288"/>
              <a:gd name="T3" fmla="*/ 186996 h 288"/>
              <a:gd name="T4" fmla="*/ 185327 w 288"/>
              <a:gd name="T5" fmla="*/ 373992 h 288"/>
              <a:gd name="T6" fmla="*/ 370654 w 288"/>
              <a:gd name="T7" fmla="*/ 186996 h 288"/>
              <a:gd name="T8" fmla="*/ 185327 w 288"/>
              <a:gd name="T9" fmla="*/ 0 h 288"/>
              <a:gd name="T10" fmla="*/ 257399 w 288"/>
              <a:gd name="T11" fmla="*/ 293480 h 288"/>
              <a:gd name="T12" fmla="*/ 230372 w 288"/>
              <a:gd name="T13" fmla="*/ 302570 h 288"/>
              <a:gd name="T14" fmla="*/ 204632 w 288"/>
              <a:gd name="T15" fmla="*/ 306466 h 288"/>
              <a:gd name="T16" fmla="*/ 180179 w 288"/>
              <a:gd name="T17" fmla="*/ 301271 h 288"/>
              <a:gd name="T18" fmla="*/ 158300 w 288"/>
              <a:gd name="T19" fmla="*/ 290883 h 288"/>
              <a:gd name="T20" fmla="*/ 146717 w 288"/>
              <a:gd name="T21" fmla="*/ 274001 h 288"/>
              <a:gd name="T22" fmla="*/ 144143 w 288"/>
              <a:gd name="T23" fmla="*/ 249328 h 288"/>
              <a:gd name="T24" fmla="*/ 144143 w 288"/>
              <a:gd name="T25" fmla="*/ 167517 h 288"/>
              <a:gd name="T26" fmla="*/ 111968 w 288"/>
              <a:gd name="T27" fmla="*/ 167517 h 288"/>
              <a:gd name="T28" fmla="*/ 111968 w 288"/>
              <a:gd name="T29" fmla="*/ 135053 h 288"/>
              <a:gd name="T30" fmla="*/ 137708 w 288"/>
              <a:gd name="T31" fmla="*/ 122067 h 288"/>
              <a:gd name="T32" fmla="*/ 154439 w 288"/>
              <a:gd name="T33" fmla="*/ 102588 h 288"/>
              <a:gd name="T34" fmla="*/ 162161 w 288"/>
              <a:gd name="T35" fmla="*/ 72721 h 288"/>
              <a:gd name="T36" fmla="*/ 194336 w 288"/>
              <a:gd name="T37" fmla="*/ 72721 h 288"/>
              <a:gd name="T38" fmla="*/ 194336 w 288"/>
              <a:gd name="T39" fmla="*/ 125963 h 288"/>
              <a:gd name="T40" fmla="*/ 248390 w 288"/>
              <a:gd name="T41" fmla="*/ 125963 h 288"/>
              <a:gd name="T42" fmla="*/ 248390 w 288"/>
              <a:gd name="T43" fmla="*/ 167517 h 288"/>
              <a:gd name="T44" fmla="*/ 194336 w 288"/>
              <a:gd name="T45" fmla="*/ 167517 h 288"/>
              <a:gd name="T46" fmla="*/ 194336 w 288"/>
              <a:gd name="T47" fmla="*/ 228551 h 288"/>
              <a:gd name="T48" fmla="*/ 195623 w 288"/>
              <a:gd name="T49" fmla="*/ 253224 h 288"/>
              <a:gd name="T50" fmla="*/ 204632 w 288"/>
              <a:gd name="T51" fmla="*/ 263612 h 288"/>
              <a:gd name="T52" fmla="*/ 222650 w 288"/>
              <a:gd name="T53" fmla="*/ 267508 h 288"/>
              <a:gd name="T54" fmla="*/ 257399 w 288"/>
              <a:gd name="T55" fmla="*/ 255821 h 288"/>
              <a:gd name="T56" fmla="*/ 257399 w 288"/>
              <a:gd name="T57" fmla="*/ 293480 h 2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88"/>
              <a:gd name="T88" fmla="*/ 0 h 288"/>
              <a:gd name="T89" fmla="*/ 288 w 288"/>
              <a:gd name="T90" fmla="*/ 288 h 28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200" y="226"/>
                </a:moveTo>
                <a:cubicBezTo>
                  <a:pt x="192" y="229"/>
                  <a:pt x="185" y="232"/>
                  <a:pt x="179" y="233"/>
                </a:cubicBezTo>
                <a:cubicBezTo>
                  <a:pt x="173" y="235"/>
                  <a:pt x="166" y="236"/>
                  <a:pt x="159" y="236"/>
                </a:cubicBezTo>
                <a:cubicBezTo>
                  <a:pt x="151" y="236"/>
                  <a:pt x="146" y="235"/>
                  <a:pt x="140" y="232"/>
                </a:cubicBezTo>
                <a:cubicBezTo>
                  <a:pt x="133" y="230"/>
                  <a:pt x="128" y="227"/>
                  <a:pt x="123" y="224"/>
                </a:cubicBezTo>
                <a:cubicBezTo>
                  <a:pt x="119" y="220"/>
                  <a:pt x="116" y="216"/>
                  <a:pt x="114" y="211"/>
                </a:cubicBezTo>
                <a:cubicBezTo>
                  <a:pt x="112" y="207"/>
                  <a:pt x="112" y="201"/>
                  <a:pt x="112" y="192"/>
                </a:cubicBezTo>
                <a:cubicBezTo>
                  <a:pt x="112" y="129"/>
                  <a:pt x="112" y="129"/>
                  <a:pt x="112" y="129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4" y="102"/>
                  <a:pt x="102" y="98"/>
                  <a:pt x="107" y="94"/>
                </a:cubicBezTo>
                <a:cubicBezTo>
                  <a:pt x="113" y="90"/>
                  <a:pt x="117" y="85"/>
                  <a:pt x="120" y="79"/>
                </a:cubicBezTo>
                <a:cubicBezTo>
                  <a:pt x="123" y="73"/>
                  <a:pt x="125" y="65"/>
                  <a:pt x="126" y="56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93" y="97"/>
                  <a:pt x="193" y="97"/>
                  <a:pt x="193" y="97"/>
                </a:cubicBezTo>
                <a:cubicBezTo>
                  <a:pt x="193" y="129"/>
                  <a:pt x="193" y="129"/>
                  <a:pt x="193" y="129"/>
                </a:cubicBezTo>
                <a:cubicBezTo>
                  <a:pt x="151" y="129"/>
                  <a:pt x="151" y="129"/>
                  <a:pt x="151" y="129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151" y="186"/>
                  <a:pt x="151" y="192"/>
                  <a:pt x="152" y="195"/>
                </a:cubicBezTo>
                <a:cubicBezTo>
                  <a:pt x="154" y="198"/>
                  <a:pt x="156" y="201"/>
                  <a:pt x="159" y="203"/>
                </a:cubicBezTo>
                <a:cubicBezTo>
                  <a:pt x="163" y="205"/>
                  <a:pt x="168" y="206"/>
                  <a:pt x="173" y="206"/>
                </a:cubicBezTo>
                <a:cubicBezTo>
                  <a:pt x="182" y="206"/>
                  <a:pt x="191" y="203"/>
                  <a:pt x="200" y="197"/>
                </a:cubicBezTo>
                <a:lnTo>
                  <a:pt x="200" y="226"/>
                </a:ln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973888" y="4283075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3" name="组合 30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32" name="文本框 31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28685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288" y="2741613"/>
            <a:ext cx="1279525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6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988" y="2741613"/>
            <a:ext cx="1279525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7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4322763"/>
            <a:ext cx="1279525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8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88" y="4321175"/>
            <a:ext cx="1279525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478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478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69" grpId="0" animBg="1"/>
      <p:bldP spid="69" grpId="1" animBg="1"/>
      <p:bldP spid="17" grpId="0"/>
      <p:bldP spid="17" grpId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376000" y="1819197"/>
            <a:ext cx="1440000" cy="1440000"/>
            <a:chOff x="4818743" y="1690043"/>
            <a:chExt cx="952500" cy="952500"/>
          </a:xfrm>
        </p:grpSpPr>
        <p:sp>
          <p:nvSpPr>
            <p:cNvPr id="7" name="椭圆 6"/>
            <p:cNvSpPr/>
            <p:nvPr/>
          </p:nvSpPr>
          <p:spPr>
            <a:xfrm>
              <a:off x="4818743" y="1690043"/>
              <a:ext cx="952500" cy="952500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4" name="组合 26"/>
            <p:cNvGrpSpPr/>
            <p:nvPr/>
          </p:nvGrpSpPr>
          <p:grpSpPr>
            <a:xfrm>
              <a:off x="5071495" y="1892105"/>
              <a:ext cx="446995" cy="548375"/>
              <a:chOff x="7083425" y="-8855076"/>
              <a:chExt cx="307975" cy="377825"/>
            </a:xfrm>
            <a:solidFill>
              <a:schemeClr val="bg1"/>
            </a:solidFill>
          </p:grpSpPr>
          <p:sp>
            <p:nvSpPr>
              <p:cNvPr id="13" name="Rectangle 94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4" name="Rectangle 95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5" name="Rectangle 96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6" name="Rectangle 97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7" name="Rectangle 98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8" name="Rectangle 99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9" name="Rectangle 100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20" name="Rectangle 101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21" name="Freeform 102"/>
              <p:cNvSpPr/>
              <p:nvPr/>
            </p:nvSpPr>
            <p:spPr bwMode="auto">
              <a:xfrm>
                <a:off x="7083425" y="-8769351"/>
                <a:ext cx="307975" cy="292100"/>
              </a:xfrm>
              <a:custGeom>
                <a:avLst/>
                <a:gdLst>
                  <a:gd name="T0" fmla="*/ 97 w 194"/>
                  <a:gd name="T1" fmla="*/ 0 h 184"/>
                  <a:gd name="T2" fmla="*/ 121 w 194"/>
                  <a:gd name="T3" fmla="*/ 70 h 184"/>
                  <a:gd name="T4" fmla="*/ 194 w 194"/>
                  <a:gd name="T5" fmla="*/ 71 h 184"/>
                  <a:gd name="T6" fmla="*/ 136 w 194"/>
                  <a:gd name="T7" fmla="*/ 115 h 184"/>
                  <a:gd name="T8" fmla="*/ 157 w 194"/>
                  <a:gd name="T9" fmla="*/ 184 h 184"/>
                  <a:gd name="T10" fmla="*/ 97 w 194"/>
                  <a:gd name="T11" fmla="*/ 144 h 184"/>
                  <a:gd name="T12" fmla="*/ 38 w 194"/>
                  <a:gd name="T13" fmla="*/ 184 h 184"/>
                  <a:gd name="T14" fmla="*/ 59 w 194"/>
                  <a:gd name="T15" fmla="*/ 115 h 184"/>
                  <a:gd name="T16" fmla="*/ 0 w 194"/>
                  <a:gd name="T17" fmla="*/ 71 h 184"/>
                  <a:gd name="T18" fmla="*/ 73 w 194"/>
                  <a:gd name="T19" fmla="*/ 70 h 184"/>
                  <a:gd name="T20" fmla="*/ 97 w 194"/>
                  <a:gd name="T2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84">
                    <a:moveTo>
                      <a:pt x="97" y="0"/>
                    </a:moveTo>
                    <a:lnTo>
                      <a:pt x="121" y="70"/>
                    </a:lnTo>
                    <a:lnTo>
                      <a:pt x="194" y="71"/>
                    </a:lnTo>
                    <a:lnTo>
                      <a:pt x="136" y="115"/>
                    </a:lnTo>
                    <a:lnTo>
                      <a:pt x="157" y="184"/>
                    </a:lnTo>
                    <a:lnTo>
                      <a:pt x="97" y="144"/>
                    </a:lnTo>
                    <a:lnTo>
                      <a:pt x="38" y="184"/>
                    </a:lnTo>
                    <a:lnTo>
                      <a:pt x="59" y="115"/>
                    </a:lnTo>
                    <a:lnTo>
                      <a:pt x="0" y="71"/>
                    </a:lnTo>
                    <a:lnTo>
                      <a:pt x="73" y="70"/>
                    </a:lnTo>
                    <a:lnTo>
                      <a:pt x="97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22" name="Freeform 103"/>
              <p:cNvSpPr/>
              <p:nvPr/>
            </p:nvSpPr>
            <p:spPr bwMode="auto">
              <a:xfrm>
                <a:off x="7083425" y="-8769351"/>
                <a:ext cx="307975" cy="292100"/>
              </a:xfrm>
              <a:custGeom>
                <a:avLst/>
                <a:gdLst>
                  <a:gd name="T0" fmla="*/ 97 w 194"/>
                  <a:gd name="T1" fmla="*/ 0 h 184"/>
                  <a:gd name="T2" fmla="*/ 121 w 194"/>
                  <a:gd name="T3" fmla="*/ 70 h 184"/>
                  <a:gd name="T4" fmla="*/ 194 w 194"/>
                  <a:gd name="T5" fmla="*/ 71 h 184"/>
                  <a:gd name="T6" fmla="*/ 136 w 194"/>
                  <a:gd name="T7" fmla="*/ 115 h 184"/>
                  <a:gd name="T8" fmla="*/ 157 w 194"/>
                  <a:gd name="T9" fmla="*/ 184 h 184"/>
                  <a:gd name="T10" fmla="*/ 97 w 194"/>
                  <a:gd name="T11" fmla="*/ 144 h 184"/>
                  <a:gd name="T12" fmla="*/ 38 w 194"/>
                  <a:gd name="T13" fmla="*/ 184 h 184"/>
                  <a:gd name="T14" fmla="*/ 59 w 194"/>
                  <a:gd name="T15" fmla="*/ 115 h 184"/>
                  <a:gd name="T16" fmla="*/ 0 w 194"/>
                  <a:gd name="T17" fmla="*/ 71 h 184"/>
                  <a:gd name="T18" fmla="*/ 73 w 194"/>
                  <a:gd name="T19" fmla="*/ 70 h 184"/>
                  <a:gd name="T20" fmla="*/ 97 w 194"/>
                  <a:gd name="T2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84">
                    <a:moveTo>
                      <a:pt x="97" y="0"/>
                    </a:moveTo>
                    <a:lnTo>
                      <a:pt x="121" y="70"/>
                    </a:lnTo>
                    <a:lnTo>
                      <a:pt x="194" y="71"/>
                    </a:lnTo>
                    <a:lnTo>
                      <a:pt x="136" y="115"/>
                    </a:lnTo>
                    <a:lnTo>
                      <a:pt x="157" y="184"/>
                    </a:lnTo>
                    <a:lnTo>
                      <a:pt x="97" y="144"/>
                    </a:lnTo>
                    <a:lnTo>
                      <a:pt x="38" y="184"/>
                    </a:lnTo>
                    <a:lnTo>
                      <a:pt x="59" y="115"/>
                    </a:lnTo>
                    <a:lnTo>
                      <a:pt x="0" y="71"/>
                    </a:lnTo>
                    <a:lnTo>
                      <a:pt x="73" y="70"/>
                    </a:lnTo>
                    <a:lnTo>
                      <a:pt x="97" y="0"/>
                    </a:ln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23" name="Rectangle 104"/>
              <p:cNvSpPr>
                <a:spLocks noChangeArrowheads="1"/>
              </p:cNvSpPr>
              <p:nvPr/>
            </p:nvSpPr>
            <p:spPr bwMode="auto">
              <a:xfrm>
                <a:off x="7207250" y="-8855076"/>
                <a:ext cx="61913" cy="1381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24" name="Rectangle 105"/>
              <p:cNvSpPr>
                <a:spLocks noChangeArrowheads="1"/>
              </p:cNvSpPr>
              <p:nvPr/>
            </p:nvSpPr>
            <p:spPr bwMode="auto">
              <a:xfrm>
                <a:off x="7207250" y="-8855076"/>
                <a:ext cx="61913" cy="1381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25" name="Freeform 106"/>
              <p:cNvSpPr/>
              <p:nvPr/>
            </p:nvSpPr>
            <p:spPr bwMode="auto">
              <a:xfrm>
                <a:off x="7207250" y="-8855076"/>
                <a:ext cx="61913" cy="138113"/>
              </a:xfrm>
              <a:custGeom>
                <a:avLst/>
                <a:gdLst>
                  <a:gd name="T0" fmla="*/ 39 w 39"/>
                  <a:gd name="T1" fmla="*/ 0 h 87"/>
                  <a:gd name="T2" fmla="*/ 0 w 39"/>
                  <a:gd name="T3" fmla="*/ 0 h 87"/>
                  <a:gd name="T4" fmla="*/ 0 w 39"/>
                  <a:gd name="T5" fmla="*/ 87 h 87"/>
                  <a:gd name="T6" fmla="*/ 19 w 39"/>
                  <a:gd name="T7" fmla="*/ 30 h 87"/>
                  <a:gd name="T8" fmla="*/ 39 w 39"/>
                  <a:gd name="T9" fmla="*/ 87 h 87"/>
                  <a:gd name="T10" fmla="*/ 39 w 39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87">
                    <a:moveTo>
                      <a:pt x="39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19" y="30"/>
                    </a:lnTo>
                    <a:lnTo>
                      <a:pt x="39" y="87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26" name="Freeform 107"/>
              <p:cNvSpPr/>
              <p:nvPr/>
            </p:nvSpPr>
            <p:spPr bwMode="auto">
              <a:xfrm>
                <a:off x="7207250" y="-8855076"/>
                <a:ext cx="61913" cy="138113"/>
              </a:xfrm>
              <a:custGeom>
                <a:avLst/>
                <a:gdLst>
                  <a:gd name="T0" fmla="*/ 39 w 39"/>
                  <a:gd name="T1" fmla="*/ 0 h 87"/>
                  <a:gd name="T2" fmla="*/ 0 w 39"/>
                  <a:gd name="T3" fmla="*/ 0 h 87"/>
                  <a:gd name="T4" fmla="*/ 0 w 39"/>
                  <a:gd name="T5" fmla="*/ 87 h 87"/>
                  <a:gd name="T6" fmla="*/ 19 w 39"/>
                  <a:gd name="T7" fmla="*/ 30 h 87"/>
                  <a:gd name="T8" fmla="*/ 39 w 39"/>
                  <a:gd name="T9" fmla="*/ 87 h 87"/>
                  <a:gd name="T10" fmla="*/ 39 w 39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87">
                    <a:moveTo>
                      <a:pt x="39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19" y="30"/>
                    </a:lnTo>
                    <a:lnTo>
                      <a:pt x="39" y="87"/>
                    </a:lnTo>
                    <a:lnTo>
                      <a:pt x="39" y="0"/>
                    </a:ln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4156869" y="3254869"/>
            <a:ext cx="3878263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solidFill>
                  <a:srgbClr val="FBC75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21957" y="4373227"/>
            <a:ext cx="37480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FBC75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ENTERPRISE CULTURE</a:t>
            </a:r>
            <a:endParaRPr lang="zh-CN" altLang="en-US" sz="2400" dirty="0">
              <a:solidFill>
                <a:srgbClr val="FBC75D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746750" y="2786063"/>
            <a:ext cx="2468563" cy="2455862"/>
            <a:chOff x="5747317" y="2786507"/>
            <a:chExt cx="2467902" cy="2455201"/>
          </a:xfrm>
        </p:grpSpPr>
        <p:sp>
          <p:nvSpPr>
            <p:cNvPr id="106" name="空心弧 105"/>
            <p:cNvSpPr/>
            <p:nvPr/>
          </p:nvSpPr>
          <p:spPr>
            <a:xfrm rot="3600000" flipH="1">
              <a:off x="5753668" y="2786504"/>
              <a:ext cx="2455201" cy="2455205"/>
            </a:xfrm>
            <a:prstGeom prst="blockArc">
              <a:avLst>
                <a:gd name="adj1" fmla="val 15749000"/>
                <a:gd name="adj2" fmla="val 2096915"/>
                <a:gd name="adj3" fmla="val 3665"/>
              </a:avLst>
            </a:prstGeom>
            <a:solidFill>
              <a:srgbClr val="8DBF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方正尚酷简体" panose="02000000000000000000" pitchFamily="2" charset="-122"/>
              </a:endParaRPr>
            </a:p>
          </p:txBody>
        </p:sp>
        <p:sp>
          <p:nvSpPr>
            <p:cNvPr id="107" name="空心弧 106"/>
            <p:cNvSpPr/>
            <p:nvPr/>
          </p:nvSpPr>
          <p:spPr>
            <a:xfrm rot="3600000" flipH="1">
              <a:off x="5760016" y="2786504"/>
              <a:ext cx="2455201" cy="2455205"/>
            </a:xfrm>
            <a:prstGeom prst="blockArc">
              <a:avLst>
                <a:gd name="adj1" fmla="val 10800000"/>
                <a:gd name="adj2" fmla="val 15820524"/>
                <a:gd name="adj3" fmla="val 4168"/>
              </a:avLst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方正尚酷简体" panose="02000000000000000000" pitchFamily="2" charset="-122"/>
              </a:endParaRPr>
            </a:p>
          </p:txBody>
        </p:sp>
        <p:sp>
          <p:nvSpPr>
            <p:cNvPr id="108" name="空心弧 107"/>
            <p:cNvSpPr/>
            <p:nvPr/>
          </p:nvSpPr>
          <p:spPr>
            <a:xfrm rot="18000000" flipH="1" flipV="1">
              <a:off x="5747320" y="2786504"/>
              <a:ext cx="2455201" cy="2455205"/>
            </a:xfrm>
            <a:prstGeom prst="blockArc">
              <a:avLst>
                <a:gd name="adj1" fmla="val 17965074"/>
                <a:gd name="adj2" fmla="val 2096915"/>
                <a:gd name="adj3" fmla="val 3665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927475" y="2786063"/>
            <a:ext cx="2470150" cy="2455862"/>
            <a:chOff x="3928162" y="2786507"/>
            <a:chExt cx="2469601" cy="2455201"/>
          </a:xfrm>
        </p:grpSpPr>
        <p:sp>
          <p:nvSpPr>
            <p:cNvPr id="104" name="空心弧 103"/>
            <p:cNvSpPr/>
            <p:nvPr/>
          </p:nvSpPr>
          <p:spPr>
            <a:xfrm rot="18000000">
              <a:off x="3931395" y="2786448"/>
              <a:ext cx="2455201" cy="2455317"/>
            </a:xfrm>
            <a:prstGeom prst="blockArc">
              <a:avLst>
                <a:gd name="adj1" fmla="val 15749000"/>
                <a:gd name="adj2" fmla="val 1083789"/>
                <a:gd name="adj3" fmla="val 4002"/>
              </a:avLst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方正尚酷简体" panose="02000000000000000000" pitchFamily="2" charset="-122"/>
              </a:endParaRPr>
            </a:p>
          </p:txBody>
        </p:sp>
        <p:sp>
          <p:nvSpPr>
            <p:cNvPr id="105" name="空心弧 104"/>
            <p:cNvSpPr/>
            <p:nvPr/>
          </p:nvSpPr>
          <p:spPr>
            <a:xfrm rot="18000000">
              <a:off x="3928221" y="2786448"/>
              <a:ext cx="2455201" cy="2455317"/>
            </a:xfrm>
            <a:prstGeom prst="blockArc">
              <a:avLst>
                <a:gd name="adj1" fmla="val 10800000"/>
                <a:gd name="adj2" fmla="val 15820524"/>
                <a:gd name="adj3" fmla="val 4168"/>
              </a:avLst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方正尚酷简体" panose="02000000000000000000" pitchFamily="2" charset="-122"/>
              </a:endParaRPr>
            </a:p>
          </p:txBody>
        </p:sp>
        <p:sp>
          <p:nvSpPr>
            <p:cNvPr id="110" name="空心弧 109"/>
            <p:cNvSpPr/>
            <p:nvPr/>
          </p:nvSpPr>
          <p:spPr>
            <a:xfrm rot="15990948" flipH="1" flipV="1">
              <a:off x="3942504" y="2786449"/>
              <a:ext cx="2455201" cy="2455316"/>
            </a:xfrm>
            <a:prstGeom prst="blockArc">
              <a:avLst>
                <a:gd name="adj1" fmla="val 18950913"/>
                <a:gd name="adj2" fmla="val 2096915"/>
                <a:gd name="adj3" fmla="val 3665"/>
              </a:avLst>
            </a:prstGeom>
            <a:solidFill>
              <a:srgbClr val="11B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4" name="组合 10"/>
          <p:cNvGrpSpPr>
            <a:grpSpLocks/>
          </p:cNvGrpSpPr>
          <p:nvPr/>
        </p:nvGrpSpPr>
        <p:grpSpPr bwMode="auto">
          <a:xfrm>
            <a:off x="3006725" y="3586163"/>
            <a:ext cx="893763" cy="893762"/>
            <a:chOff x="3006681" y="3585649"/>
            <a:chExt cx="893782" cy="893782"/>
          </a:xfrm>
        </p:grpSpPr>
        <p:sp>
          <p:nvSpPr>
            <p:cNvPr id="94" name="椭圆 93"/>
            <p:cNvSpPr/>
            <p:nvPr/>
          </p:nvSpPr>
          <p:spPr>
            <a:xfrm>
              <a:off x="3006681" y="3585649"/>
              <a:ext cx="893782" cy="893782"/>
            </a:xfrm>
            <a:prstGeom prst="ellipse">
              <a:avLst/>
            </a:prstGeom>
            <a:pattFill prst="wdUpDiag">
              <a:fgClr>
                <a:srgbClr val="FBC75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0757" name="Freeform 275"/>
            <p:cNvSpPr>
              <a:spLocks noEditPoints="1"/>
            </p:cNvSpPr>
            <p:nvPr/>
          </p:nvSpPr>
          <p:spPr bwMode="auto">
            <a:xfrm>
              <a:off x="3078677" y="3661381"/>
              <a:ext cx="763200" cy="763200"/>
            </a:xfrm>
            <a:custGeom>
              <a:avLst/>
              <a:gdLst>
                <a:gd name="T0" fmla="*/ 381600 w 288"/>
                <a:gd name="T1" fmla="*/ 0 h 288"/>
                <a:gd name="T2" fmla="*/ 0 w 288"/>
                <a:gd name="T3" fmla="*/ 381600 h 288"/>
                <a:gd name="T4" fmla="*/ 381600 w 288"/>
                <a:gd name="T5" fmla="*/ 763200 h 288"/>
                <a:gd name="T6" fmla="*/ 763200 w 288"/>
                <a:gd name="T7" fmla="*/ 381600 h 288"/>
                <a:gd name="T8" fmla="*/ 381600 w 288"/>
                <a:gd name="T9" fmla="*/ 0 h 288"/>
                <a:gd name="T10" fmla="*/ 617450 w 288"/>
                <a:gd name="T11" fmla="*/ 347150 h 288"/>
                <a:gd name="T12" fmla="*/ 609500 w 288"/>
                <a:gd name="T13" fmla="*/ 355100 h 288"/>
                <a:gd name="T14" fmla="*/ 500850 w 288"/>
                <a:gd name="T15" fmla="*/ 426650 h 288"/>
                <a:gd name="T16" fmla="*/ 495550 w 288"/>
                <a:gd name="T17" fmla="*/ 437250 h 288"/>
                <a:gd name="T18" fmla="*/ 498200 w 288"/>
                <a:gd name="T19" fmla="*/ 439900 h 288"/>
                <a:gd name="T20" fmla="*/ 543250 w 288"/>
                <a:gd name="T21" fmla="*/ 577700 h 288"/>
                <a:gd name="T22" fmla="*/ 545900 w 288"/>
                <a:gd name="T23" fmla="*/ 590950 h 288"/>
                <a:gd name="T24" fmla="*/ 543250 w 288"/>
                <a:gd name="T25" fmla="*/ 606850 h 288"/>
                <a:gd name="T26" fmla="*/ 524700 w 288"/>
                <a:gd name="T27" fmla="*/ 614800 h 288"/>
                <a:gd name="T28" fmla="*/ 524700 w 288"/>
                <a:gd name="T29" fmla="*/ 614800 h 288"/>
                <a:gd name="T30" fmla="*/ 503500 w 288"/>
                <a:gd name="T31" fmla="*/ 606850 h 288"/>
                <a:gd name="T32" fmla="*/ 392200 w 288"/>
                <a:gd name="T33" fmla="*/ 516750 h 288"/>
                <a:gd name="T34" fmla="*/ 386900 w 288"/>
                <a:gd name="T35" fmla="*/ 514100 h 288"/>
                <a:gd name="T36" fmla="*/ 381600 w 288"/>
                <a:gd name="T37" fmla="*/ 516750 h 288"/>
                <a:gd name="T38" fmla="*/ 275600 w 288"/>
                <a:gd name="T39" fmla="*/ 606850 h 288"/>
                <a:gd name="T40" fmla="*/ 254400 w 288"/>
                <a:gd name="T41" fmla="*/ 614800 h 288"/>
                <a:gd name="T42" fmla="*/ 235850 w 288"/>
                <a:gd name="T43" fmla="*/ 606850 h 288"/>
                <a:gd name="T44" fmla="*/ 230550 w 288"/>
                <a:gd name="T45" fmla="*/ 590950 h 288"/>
                <a:gd name="T46" fmla="*/ 233200 w 288"/>
                <a:gd name="T47" fmla="*/ 577700 h 288"/>
                <a:gd name="T48" fmla="*/ 275600 w 288"/>
                <a:gd name="T49" fmla="*/ 439900 h 288"/>
                <a:gd name="T50" fmla="*/ 275600 w 288"/>
                <a:gd name="T51" fmla="*/ 437250 h 288"/>
                <a:gd name="T52" fmla="*/ 270300 w 288"/>
                <a:gd name="T53" fmla="*/ 426650 h 288"/>
                <a:gd name="T54" fmla="*/ 161650 w 288"/>
                <a:gd name="T55" fmla="*/ 355100 h 288"/>
                <a:gd name="T56" fmla="*/ 153700 w 288"/>
                <a:gd name="T57" fmla="*/ 347150 h 288"/>
                <a:gd name="T58" fmla="*/ 148400 w 288"/>
                <a:gd name="T59" fmla="*/ 331250 h 288"/>
                <a:gd name="T60" fmla="*/ 151050 w 288"/>
                <a:gd name="T61" fmla="*/ 318000 h 288"/>
                <a:gd name="T62" fmla="*/ 161650 w 288"/>
                <a:gd name="T63" fmla="*/ 310050 h 288"/>
                <a:gd name="T64" fmla="*/ 177550 w 288"/>
                <a:gd name="T65" fmla="*/ 307400 h 288"/>
                <a:gd name="T66" fmla="*/ 312700 w 288"/>
                <a:gd name="T67" fmla="*/ 307400 h 288"/>
                <a:gd name="T68" fmla="*/ 318000 w 288"/>
                <a:gd name="T69" fmla="*/ 304750 h 288"/>
                <a:gd name="T70" fmla="*/ 323300 w 288"/>
                <a:gd name="T71" fmla="*/ 299450 h 288"/>
                <a:gd name="T72" fmla="*/ 360400 w 288"/>
                <a:gd name="T73" fmla="*/ 161650 h 288"/>
                <a:gd name="T74" fmla="*/ 365700 w 288"/>
                <a:gd name="T75" fmla="*/ 148400 h 288"/>
                <a:gd name="T76" fmla="*/ 386900 w 288"/>
                <a:gd name="T77" fmla="*/ 137800 h 288"/>
                <a:gd name="T78" fmla="*/ 405450 w 288"/>
                <a:gd name="T79" fmla="*/ 148400 h 288"/>
                <a:gd name="T80" fmla="*/ 410750 w 288"/>
                <a:gd name="T81" fmla="*/ 161650 h 288"/>
                <a:gd name="T82" fmla="*/ 450500 w 288"/>
                <a:gd name="T83" fmla="*/ 299450 h 288"/>
                <a:gd name="T84" fmla="*/ 453150 w 288"/>
                <a:gd name="T85" fmla="*/ 304750 h 288"/>
                <a:gd name="T86" fmla="*/ 461100 w 288"/>
                <a:gd name="T87" fmla="*/ 307400 h 288"/>
                <a:gd name="T88" fmla="*/ 593600 w 288"/>
                <a:gd name="T89" fmla="*/ 307400 h 288"/>
                <a:gd name="T90" fmla="*/ 606850 w 288"/>
                <a:gd name="T91" fmla="*/ 310050 h 288"/>
                <a:gd name="T92" fmla="*/ 620100 w 288"/>
                <a:gd name="T93" fmla="*/ 318000 h 288"/>
                <a:gd name="T94" fmla="*/ 625400 w 288"/>
                <a:gd name="T95" fmla="*/ 331250 h 288"/>
                <a:gd name="T96" fmla="*/ 617450 w 288"/>
                <a:gd name="T97" fmla="*/ 347150 h 2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8"/>
                <a:gd name="T148" fmla="*/ 0 h 288"/>
                <a:gd name="T149" fmla="*/ 288 w 288"/>
                <a:gd name="T150" fmla="*/ 288 h 28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233" y="131"/>
                  </a:moveTo>
                  <a:cubicBezTo>
                    <a:pt x="232" y="133"/>
                    <a:pt x="231" y="134"/>
                    <a:pt x="230" y="134"/>
                  </a:cubicBezTo>
                  <a:cubicBezTo>
                    <a:pt x="189" y="161"/>
                    <a:pt x="189" y="161"/>
                    <a:pt x="189" y="161"/>
                  </a:cubicBezTo>
                  <a:cubicBezTo>
                    <a:pt x="188" y="161"/>
                    <a:pt x="187" y="164"/>
                    <a:pt x="187" y="165"/>
                  </a:cubicBezTo>
                  <a:cubicBezTo>
                    <a:pt x="187" y="165"/>
                    <a:pt x="187" y="166"/>
                    <a:pt x="188" y="166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6" y="220"/>
                    <a:pt x="206" y="221"/>
                    <a:pt x="206" y="223"/>
                  </a:cubicBezTo>
                  <a:cubicBezTo>
                    <a:pt x="206" y="225"/>
                    <a:pt x="206" y="227"/>
                    <a:pt x="205" y="229"/>
                  </a:cubicBezTo>
                  <a:cubicBezTo>
                    <a:pt x="203" y="231"/>
                    <a:pt x="200" y="232"/>
                    <a:pt x="198" y="232"/>
                  </a:cubicBezTo>
                  <a:cubicBezTo>
                    <a:pt x="198" y="232"/>
                    <a:pt x="198" y="232"/>
                    <a:pt x="198" y="232"/>
                  </a:cubicBezTo>
                  <a:cubicBezTo>
                    <a:pt x="194" y="232"/>
                    <a:pt x="192" y="230"/>
                    <a:pt x="190" y="229"/>
                  </a:cubicBezTo>
                  <a:cubicBezTo>
                    <a:pt x="148" y="195"/>
                    <a:pt x="148" y="195"/>
                    <a:pt x="148" y="195"/>
                  </a:cubicBezTo>
                  <a:cubicBezTo>
                    <a:pt x="148" y="194"/>
                    <a:pt x="147" y="194"/>
                    <a:pt x="146" y="194"/>
                  </a:cubicBezTo>
                  <a:cubicBezTo>
                    <a:pt x="145" y="194"/>
                    <a:pt x="144" y="194"/>
                    <a:pt x="144" y="195"/>
                  </a:cubicBezTo>
                  <a:cubicBezTo>
                    <a:pt x="104" y="229"/>
                    <a:pt x="104" y="229"/>
                    <a:pt x="104" y="229"/>
                  </a:cubicBezTo>
                  <a:cubicBezTo>
                    <a:pt x="102" y="230"/>
                    <a:pt x="100" y="232"/>
                    <a:pt x="96" y="232"/>
                  </a:cubicBezTo>
                  <a:cubicBezTo>
                    <a:pt x="94" y="232"/>
                    <a:pt x="91" y="231"/>
                    <a:pt x="89" y="229"/>
                  </a:cubicBezTo>
                  <a:cubicBezTo>
                    <a:pt x="88" y="226"/>
                    <a:pt x="87" y="224"/>
                    <a:pt x="87" y="223"/>
                  </a:cubicBezTo>
                  <a:cubicBezTo>
                    <a:pt x="87" y="221"/>
                    <a:pt x="88" y="220"/>
                    <a:pt x="88" y="218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4" y="166"/>
                    <a:pt x="104" y="166"/>
                    <a:pt x="104" y="165"/>
                  </a:cubicBezTo>
                  <a:cubicBezTo>
                    <a:pt x="104" y="164"/>
                    <a:pt x="103" y="162"/>
                    <a:pt x="102" y="161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0" y="134"/>
                    <a:pt x="59" y="133"/>
                    <a:pt x="58" y="131"/>
                  </a:cubicBezTo>
                  <a:cubicBezTo>
                    <a:pt x="57" y="130"/>
                    <a:pt x="56" y="128"/>
                    <a:pt x="56" y="125"/>
                  </a:cubicBezTo>
                  <a:cubicBezTo>
                    <a:pt x="56" y="123"/>
                    <a:pt x="56" y="121"/>
                    <a:pt x="57" y="120"/>
                  </a:cubicBezTo>
                  <a:cubicBezTo>
                    <a:pt x="59" y="119"/>
                    <a:pt x="60" y="118"/>
                    <a:pt x="61" y="117"/>
                  </a:cubicBezTo>
                  <a:cubicBezTo>
                    <a:pt x="63" y="116"/>
                    <a:pt x="65" y="116"/>
                    <a:pt x="67" y="11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8" y="116"/>
                    <a:pt x="119" y="116"/>
                    <a:pt x="120" y="115"/>
                  </a:cubicBezTo>
                  <a:cubicBezTo>
                    <a:pt x="121" y="115"/>
                    <a:pt x="121" y="114"/>
                    <a:pt x="122" y="113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7" y="59"/>
                    <a:pt x="137" y="57"/>
                    <a:pt x="138" y="56"/>
                  </a:cubicBezTo>
                  <a:cubicBezTo>
                    <a:pt x="139" y="54"/>
                    <a:pt x="142" y="52"/>
                    <a:pt x="146" y="52"/>
                  </a:cubicBezTo>
                  <a:cubicBezTo>
                    <a:pt x="150" y="52"/>
                    <a:pt x="152" y="54"/>
                    <a:pt x="153" y="56"/>
                  </a:cubicBezTo>
                  <a:cubicBezTo>
                    <a:pt x="154" y="57"/>
                    <a:pt x="154" y="59"/>
                    <a:pt x="155" y="61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70" y="114"/>
                    <a:pt x="170" y="115"/>
                    <a:pt x="171" y="115"/>
                  </a:cubicBezTo>
                  <a:cubicBezTo>
                    <a:pt x="172" y="116"/>
                    <a:pt x="173" y="116"/>
                    <a:pt x="17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6" y="116"/>
                    <a:pt x="227" y="116"/>
                    <a:pt x="229" y="117"/>
                  </a:cubicBezTo>
                  <a:cubicBezTo>
                    <a:pt x="230" y="117"/>
                    <a:pt x="232" y="118"/>
                    <a:pt x="234" y="120"/>
                  </a:cubicBezTo>
                  <a:cubicBezTo>
                    <a:pt x="235" y="121"/>
                    <a:pt x="236" y="123"/>
                    <a:pt x="236" y="125"/>
                  </a:cubicBezTo>
                  <a:cubicBezTo>
                    <a:pt x="236" y="128"/>
                    <a:pt x="234" y="130"/>
                    <a:pt x="233" y="131"/>
                  </a:cubicBezTo>
                  <a:close/>
                </a:path>
              </a:pathLst>
            </a:custGeom>
            <a:solidFill>
              <a:srgbClr val="FB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5" name="组合 11"/>
          <p:cNvGrpSpPr>
            <a:grpSpLocks/>
          </p:cNvGrpSpPr>
          <p:nvPr/>
        </p:nvGrpSpPr>
        <p:grpSpPr bwMode="auto">
          <a:xfrm>
            <a:off x="3349625" y="2220913"/>
            <a:ext cx="893763" cy="893762"/>
            <a:chOff x="3350323" y="2220987"/>
            <a:chExt cx="893782" cy="893782"/>
          </a:xfrm>
        </p:grpSpPr>
        <p:sp>
          <p:nvSpPr>
            <p:cNvPr id="88" name="椭圆 87"/>
            <p:cNvSpPr/>
            <p:nvPr/>
          </p:nvSpPr>
          <p:spPr>
            <a:xfrm>
              <a:off x="3350323" y="2220987"/>
              <a:ext cx="893782" cy="893782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6" name="组合 78"/>
            <p:cNvGrpSpPr/>
            <p:nvPr/>
          </p:nvGrpSpPr>
          <p:grpSpPr>
            <a:xfrm>
              <a:off x="3409023" y="2290896"/>
              <a:ext cx="763200" cy="763200"/>
              <a:chOff x="6537326" y="1397001"/>
              <a:chExt cx="176213" cy="176213"/>
            </a:xfrm>
            <a:solidFill>
              <a:srgbClr val="5F81A5"/>
            </a:solidFill>
          </p:grpSpPr>
          <p:sp>
            <p:nvSpPr>
              <p:cNvPr id="80" name="Oval 508"/>
              <p:cNvSpPr>
                <a:spLocks noChangeArrowheads="1"/>
              </p:cNvSpPr>
              <p:nvPr/>
            </p:nvSpPr>
            <p:spPr bwMode="auto">
              <a:xfrm>
                <a:off x="6592888" y="1452563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81" name="Freeform 509"/>
              <p:cNvSpPr>
                <a:spLocks noEditPoints="1"/>
              </p:cNvSpPr>
              <p:nvPr/>
            </p:nvSpPr>
            <p:spPr bwMode="auto">
              <a:xfrm>
                <a:off x="6537326" y="1397001"/>
                <a:ext cx="176213" cy="176213"/>
              </a:xfrm>
              <a:custGeom>
                <a:avLst/>
                <a:gdLst>
                  <a:gd name="T0" fmla="*/ 144 w 288"/>
                  <a:gd name="T1" fmla="*/ 0 h 288"/>
                  <a:gd name="T2" fmla="*/ 0 w 288"/>
                  <a:gd name="T3" fmla="*/ 144 h 288"/>
                  <a:gd name="T4" fmla="*/ 144 w 288"/>
                  <a:gd name="T5" fmla="*/ 288 h 288"/>
                  <a:gd name="T6" fmla="*/ 288 w 288"/>
                  <a:gd name="T7" fmla="*/ 144 h 288"/>
                  <a:gd name="T8" fmla="*/ 144 w 288"/>
                  <a:gd name="T9" fmla="*/ 0 h 288"/>
                  <a:gd name="T10" fmla="*/ 220 w 288"/>
                  <a:gd name="T11" fmla="*/ 220 h 288"/>
                  <a:gd name="T12" fmla="*/ 211 w 288"/>
                  <a:gd name="T13" fmla="*/ 224 h 288"/>
                  <a:gd name="T14" fmla="*/ 211 w 288"/>
                  <a:gd name="T15" fmla="*/ 224 h 288"/>
                  <a:gd name="T16" fmla="*/ 200 w 288"/>
                  <a:gd name="T17" fmla="*/ 220 h 288"/>
                  <a:gd name="T18" fmla="*/ 157 w 288"/>
                  <a:gd name="T19" fmla="*/ 177 h 288"/>
                  <a:gd name="T20" fmla="*/ 124 w 288"/>
                  <a:gd name="T21" fmla="*/ 186 h 288"/>
                  <a:gd name="T22" fmla="*/ 63 w 288"/>
                  <a:gd name="T23" fmla="*/ 125 h 288"/>
                  <a:gd name="T24" fmla="*/ 124 w 288"/>
                  <a:gd name="T25" fmla="*/ 63 h 288"/>
                  <a:gd name="T26" fmla="*/ 186 w 288"/>
                  <a:gd name="T27" fmla="*/ 125 h 288"/>
                  <a:gd name="T28" fmla="*/ 176 w 288"/>
                  <a:gd name="T29" fmla="*/ 157 h 288"/>
                  <a:gd name="T30" fmla="*/ 219 w 288"/>
                  <a:gd name="T31" fmla="*/ 200 h 288"/>
                  <a:gd name="T32" fmla="*/ 224 w 288"/>
                  <a:gd name="T33" fmla="*/ 211 h 288"/>
                  <a:gd name="T34" fmla="*/ 220 w 288"/>
                  <a:gd name="T35" fmla="*/ 22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4" y="0"/>
                      <a:pt x="0" y="65"/>
                      <a:pt x="0" y="144"/>
                    </a:cubicBezTo>
                    <a:cubicBezTo>
                      <a:pt x="0" y="224"/>
                      <a:pt x="64" y="288"/>
                      <a:pt x="144" y="288"/>
                    </a:cubicBezTo>
                    <a:cubicBezTo>
                      <a:pt x="224" y="288"/>
                      <a:pt x="288" y="224"/>
                      <a:pt x="288" y="144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20" y="220"/>
                    </a:moveTo>
                    <a:cubicBezTo>
                      <a:pt x="218" y="223"/>
                      <a:pt x="214" y="224"/>
                      <a:pt x="211" y="224"/>
                    </a:cubicBezTo>
                    <a:cubicBezTo>
                      <a:pt x="211" y="224"/>
                      <a:pt x="211" y="224"/>
                      <a:pt x="211" y="224"/>
                    </a:cubicBezTo>
                    <a:cubicBezTo>
                      <a:pt x="207" y="224"/>
                      <a:pt x="203" y="222"/>
                      <a:pt x="200" y="220"/>
                    </a:cubicBezTo>
                    <a:cubicBezTo>
                      <a:pt x="157" y="177"/>
                      <a:pt x="157" y="177"/>
                      <a:pt x="157" y="177"/>
                    </a:cubicBezTo>
                    <a:cubicBezTo>
                      <a:pt x="148" y="182"/>
                      <a:pt x="136" y="186"/>
                      <a:pt x="124" y="186"/>
                    </a:cubicBezTo>
                    <a:cubicBezTo>
                      <a:pt x="91" y="186"/>
                      <a:pt x="63" y="159"/>
                      <a:pt x="63" y="125"/>
                    </a:cubicBezTo>
                    <a:cubicBezTo>
                      <a:pt x="63" y="91"/>
                      <a:pt x="91" y="63"/>
                      <a:pt x="124" y="63"/>
                    </a:cubicBezTo>
                    <a:cubicBezTo>
                      <a:pt x="158" y="63"/>
                      <a:pt x="186" y="91"/>
                      <a:pt x="186" y="125"/>
                    </a:cubicBezTo>
                    <a:cubicBezTo>
                      <a:pt x="186" y="137"/>
                      <a:pt x="182" y="148"/>
                      <a:pt x="176" y="157"/>
                    </a:cubicBezTo>
                    <a:cubicBezTo>
                      <a:pt x="219" y="200"/>
                      <a:pt x="219" y="200"/>
                      <a:pt x="219" y="200"/>
                    </a:cubicBezTo>
                    <a:cubicBezTo>
                      <a:pt x="222" y="203"/>
                      <a:pt x="224" y="207"/>
                      <a:pt x="224" y="211"/>
                    </a:cubicBezTo>
                    <a:cubicBezTo>
                      <a:pt x="224" y="214"/>
                      <a:pt x="223" y="218"/>
                      <a:pt x="220" y="22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grpSp>
        <p:nvGrpSpPr>
          <p:cNvPr id="7" name="组合 9"/>
          <p:cNvGrpSpPr>
            <a:grpSpLocks/>
          </p:cNvGrpSpPr>
          <p:nvPr/>
        </p:nvGrpSpPr>
        <p:grpSpPr bwMode="auto">
          <a:xfrm>
            <a:off x="3387725" y="4949825"/>
            <a:ext cx="893763" cy="893763"/>
            <a:chOff x="3388423" y="4949461"/>
            <a:chExt cx="893782" cy="893782"/>
          </a:xfrm>
        </p:grpSpPr>
        <p:sp>
          <p:nvSpPr>
            <p:cNvPr id="87" name="椭圆 86"/>
            <p:cNvSpPr/>
            <p:nvPr/>
          </p:nvSpPr>
          <p:spPr>
            <a:xfrm>
              <a:off x="3388423" y="4949461"/>
              <a:ext cx="893782" cy="893782"/>
            </a:xfrm>
            <a:prstGeom prst="ellipse">
              <a:avLst/>
            </a:prstGeom>
            <a:pattFill prst="wdUpDiag">
              <a:fgClr>
                <a:srgbClr val="11B5B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0753" name="Freeform 409"/>
            <p:cNvSpPr>
              <a:spLocks noEditPoints="1"/>
            </p:cNvSpPr>
            <p:nvPr/>
          </p:nvSpPr>
          <p:spPr bwMode="auto">
            <a:xfrm>
              <a:off x="3453714" y="5014753"/>
              <a:ext cx="763200" cy="763200"/>
            </a:xfrm>
            <a:custGeom>
              <a:avLst/>
              <a:gdLst>
                <a:gd name="T0" fmla="*/ 381600 w 288"/>
                <a:gd name="T1" fmla="*/ 0 h 288"/>
                <a:gd name="T2" fmla="*/ 0 w 288"/>
                <a:gd name="T3" fmla="*/ 381600 h 288"/>
                <a:gd name="T4" fmla="*/ 381600 w 288"/>
                <a:gd name="T5" fmla="*/ 763200 h 288"/>
                <a:gd name="T6" fmla="*/ 763200 w 288"/>
                <a:gd name="T7" fmla="*/ 381600 h 288"/>
                <a:gd name="T8" fmla="*/ 381600 w 288"/>
                <a:gd name="T9" fmla="*/ 0 h 288"/>
                <a:gd name="T10" fmla="*/ 429300 w 288"/>
                <a:gd name="T11" fmla="*/ 119250 h 288"/>
                <a:gd name="T12" fmla="*/ 466400 w 288"/>
                <a:gd name="T13" fmla="*/ 132500 h 288"/>
                <a:gd name="T14" fmla="*/ 477000 w 288"/>
                <a:gd name="T15" fmla="*/ 166950 h 288"/>
                <a:gd name="T16" fmla="*/ 416050 w 288"/>
                <a:gd name="T17" fmla="*/ 230550 h 288"/>
                <a:gd name="T18" fmla="*/ 416050 w 288"/>
                <a:gd name="T19" fmla="*/ 230550 h 288"/>
                <a:gd name="T20" fmla="*/ 368350 w 288"/>
                <a:gd name="T21" fmla="*/ 180200 h 288"/>
                <a:gd name="T22" fmla="*/ 429300 w 288"/>
                <a:gd name="T23" fmla="*/ 119250 h 288"/>
                <a:gd name="T24" fmla="*/ 477000 w 288"/>
                <a:gd name="T25" fmla="*/ 545900 h 288"/>
                <a:gd name="T26" fmla="*/ 331250 w 288"/>
                <a:gd name="T27" fmla="*/ 638650 h 288"/>
                <a:gd name="T28" fmla="*/ 331250 w 288"/>
                <a:gd name="T29" fmla="*/ 638650 h 288"/>
                <a:gd name="T30" fmla="*/ 310050 w 288"/>
                <a:gd name="T31" fmla="*/ 630700 h 288"/>
                <a:gd name="T32" fmla="*/ 299450 w 288"/>
                <a:gd name="T33" fmla="*/ 598900 h 288"/>
                <a:gd name="T34" fmla="*/ 304750 w 288"/>
                <a:gd name="T35" fmla="*/ 543250 h 288"/>
                <a:gd name="T36" fmla="*/ 344500 w 288"/>
                <a:gd name="T37" fmla="*/ 378950 h 288"/>
                <a:gd name="T38" fmla="*/ 347150 w 288"/>
                <a:gd name="T39" fmla="*/ 357750 h 288"/>
                <a:gd name="T40" fmla="*/ 296800 w 288"/>
                <a:gd name="T41" fmla="*/ 394850 h 288"/>
                <a:gd name="T42" fmla="*/ 291500 w 288"/>
                <a:gd name="T43" fmla="*/ 397500 h 288"/>
                <a:gd name="T44" fmla="*/ 275600 w 288"/>
                <a:gd name="T45" fmla="*/ 357750 h 288"/>
                <a:gd name="T46" fmla="*/ 278250 w 288"/>
                <a:gd name="T47" fmla="*/ 355100 h 288"/>
                <a:gd name="T48" fmla="*/ 426650 w 288"/>
                <a:gd name="T49" fmla="*/ 265000 h 288"/>
                <a:gd name="T50" fmla="*/ 447850 w 288"/>
                <a:gd name="T51" fmla="*/ 275600 h 288"/>
                <a:gd name="T52" fmla="*/ 453150 w 288"/>
                <a:gd name="T53" fmla="*/ 302100 h 288"/>
                <a:gd name="T54" fmla="*/ 447850 w 288"/>
                <a:gd name="T55" fmla="*/ 355100 h 288"/>
                <a:gd name="T56" fmla="*/ 405450 w 288"/>
                <a:gd name="T57" fmla="*/ 524700 h 288"/>
                <a:gd name="T58" fmla="*/ 402800 w 288"/>
                <a:gd name="T59" fmla="*/ 543250 h 288"/>
                <a:gd name="T60" fmla="*/ 402800 w 288"/>
                <a:gd name="T61" fmla="*/ 548550 h 288"/>
                <a:gd name="T62" fmla="*/ 455800 w 288"/>
                <a:gd name="T63" fmla="*/ 508800 h 288"/>
                <a:gd name="T64" fmla="*/ 461100 w 288"/>
                <a:gd name="T65" fmla="*/ 503500 h 288"/>
                <a:gd name="T66" fmla="*/ 477000 w 288"/>
                <a:gd name="T67" fmla="*/ 540600 h 288"/>
                <a:gd name="T68" fmla="*/ 479650 w 288"/>
                <a:gd name="T69" fmla="*/ 543250 h 288"/>
                <a:gd name="T70" fmla="*/ 477000 w 288"/>
                <a:gd name="T71" fmla="*/ 545900 h 28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88"/>
                <a:gd name="T109" fmla="*/ 0 h 288"/>
                <a:gd name="T110" fmla="*/ 288 w 288"/>
                <a:gd name="T111" fmla="*/ 288 h 28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62" y="45"/>
                  </a:moveTo>
                  <a:cubicBezTo>
                    <a:pt x="168" y="45"/>
                    <a:pt x="173" y="47"/>
                    <a:pt x="176" y="50"/>
                  </a:cubicBezTo>
                  <a:cubicBezTo>
                    <a:pt x="179" y="54"/>
                    <a:pt x="180" y="58"/>
                    <a:pt x="180" y="63"/>
                  </a:cubicBezTo>
                  <a:cubicBezTo>
                    <a:pt x="180" y="75"/>
                    <a:pt x="170" y="87"/>
                    <a:pt x="157" y="87"/>
                  </a:cubicBezTo>
                  <a:cubicBezTo>
                    <a:pt x="157" y="87"/>
                    <a:pt x="157" y="87"/>
                    <a:pt x="157" y="87"/>
                  </a:cubicBezTo>
                  <a:cubicBezTo>
                    <a:pt x="146" y="87"/>
                    <a:pt x="139" y="79"/>
                    <a:pt x="139" y="68"/>
                  </a:cubicBezTo>
                  <a:cubicBezTo>
                    <a:pt x="139" y="58"/>
                    <a:pt x="147" y="45"/>
                    <a:pt x="162" y="45"/>
                  </a:cubicBezTo>
                  <a:close/>
                  <a:moveTo>
                    <a:pt x="180" y="206"/>
                  </a:moveTo>
                  <a:cubicBezTo>
                    <a:pt x="160" y="228"/>
                    <a:pt x="135" y="241"/>
                    <a:pt x="125" y="241"/>
                  </a:cubicBezTo>
                  <a:cubicBezTo>
                    <a:pt x="125" y="241"/>
                    <a:pt x="125" y="241"/>
                    <a:pt x="125" y="241"/>
                  </a:cubicBezTo>
                  <a:cubicBezTo>
                    <a:pt x="122" y="241"/>
                    <a:pt x="119" y="241"/>
                    <a:pt x="117" y="238"/>
                  </a:cubicBezTo>
                  <a:cubicBezTo>
                    <a:pt x="114" y="235"/>
                    <a:pt x="113" y="231"/>
                    <a:pt x="113" y="226"/>
                  </a:cubicBezTo>
                  <a:cubicBezTo>
                    <a:pt x="113" y="221"/>
                    <a:pt x="114" y="212"/>
                    <a:pt x="115" y="205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39"/>
                    <a:pt x="131" y="137"/>
                    <a:pt x="131" y="135"/>
                  </a:cubicBezTo>
                  <a:cubicBezTo>
                    <a:pt x="128" y="136"/>
                    <a:pt x="117" y="144"/>
                    <a:pt x="112" y="149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26" y="115"/>
                    <a:pt x="150" y="100"/>
                    <a:pt x="161" y="100"/>
                  </a:cubicBezTo>
                  <a:cubicBezTo>
                    <a:pt x="165" y="100"/>
                    <a:pt x="167" y="101"/>
                    <a:pt x="169" y="104"/>
                  </a:cubicBezTo>
                  <a:cubicBezTo>
                    <a:pt x="170" y="107"/>
                    <a:pt x="171" y="110"/>
                    <a:pt x="171" y="114"/>
                  </a:cubicBezTo>
                  <a:cubicBezTo>
                    <a:pt x="171" y="118"/>
                    <a:pt x="170" y="128"/>
                    <a:pt x="169" y="134"/>
                  </a:cubicBezTo>
                  <a:cubicBezTo>
                    <a:pt x="153" y="198"/>
                    <a:pt x="153" y="198"/>
                    <a:pt x="153" y="198"/>
                  </a:cubicBezTo>
                  <a:cubicBezTo>
                    <a:pt x="152" y="201"/>
                    <a:pt x="152" y="204"/>
                    <a:pt x="152" y="205"/>
                  </a:cubicBezTo>
                  <a:cubicBezTo>
                    <a:pt x="152" y="206"/>
                    <a:pt x="152" y="206"/>
                    <a:pt x="152" y="207"/>
                  </a:cubicBezTo>
                  <a:cubicBezTo>
                    <a:pt x="154" y="206"/>
                    <a:pt x="165" y="199"/>
                    <a:pt x="172" y="192"/>
                  </a:cubicBezTo>
                  <a:cubicBezTo>
                    <a:pt x="174" y="190"/>
                    <a:pt x="174" y="190"/>
                    <a:pt x="174" y="190"/>
                  </a:cubicBezTo>
                  <a:cubicBezTo>
                    <a:pt x="180" y="204"/>
                    <a:pt x="180" y="204"/>
                    <a:pt x="180" y="204"/>
                  </a:cubicBezTo>
                  <a:cubicBezTo>
                    <a:pt x="181" y="205"/>
                    <a:pt x="181" y="205"/>
                    <a:pt x="181" y="205"/>
                  </a:cubicBezTo>
                  <a:lnTo>
                    <a:pt x="180" y="206"/>
                  </a:lnTo>
                  <a:close/>
                </a:path>
              </a:pathLst>
            </a:custGeom>
            <a:solidFill>
              <a:srgbClr val="11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98500" y="5037138"/>
            <a:ext cx="2627313" cy="730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sp>
        <p:nvSpPr>
          <p:cNvPr id="33" name="矩形 32"/>
          <p:cNvSpPr/>
          <p:nvPr/>
        </p:nvSpPr>
        <p:spPr>
          <a:xfrm>
            <a:off x="368300" y="3540125"/>
            <a:ext cx="2625725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sp>
        <p:nvSpPr>
          <p:cNvPr id="34" name="矩形 33"/>
          <p:cNvSpPr/>
          <p:nvPr/>
        </p:nvSpPr>
        <p:spPr>
          <a:xfrm>
            <a:off x="698500" y="2170113"/>
            <a:ext cx="2625725" cy="731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7885113" y="4995863"/>
            <a:ext cx="893762" cy="893762"/>
            <a:chOff x="7885229" y="4996425"/>
            <a:chExt cx="893782" cy="893782"/>
          </a:xfrm>
        </p:grpSpPr>
        <p:sp>
          <p:nvSpPr>
            <p:cNvPr id="93" name="椭圆 92"/>
            <p:cNvSpPr/>
            <p:nvPr/>
          </p:nvSpPr>
          <p:spPr>
            <a:xfrm>
              <a:off x="7885229" y="4996425"/>
              <a:ext cx="893782" cy="893782"/>
            </a:xfrm>
            <a:prstGeom prst="ellipse">
              <a:avLst/>
            </a:prstGeom>
            <a:pattFill prst="wdUpDiag">
              <a:fgClr>
                <a:srgbClr val="BFBFB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0751" name="Freeform 369"/>
            <p:cNvSpPr>
              <a:spLocks noEditPoints="1"/>
            </p:cNvSpPr>
            <p:nvPr/>
          </p:nvSpPr>
          <p:spPr bwMode="auto">
            <a:xfrm>
              <a:off x="7946042" y="5049016"/>
              <a:ext cx="763200" cy="763200"/>
            </a:xfrm>
            <a:custGeom>
              <a:avLst/>
              <a:gdLst>
                <a:gd name="T0" fmla="*/ 381600 w 288"/>
                <a:gd name="T1" fmla="*/ 0 h 288"/>
                <a:gd name="T2" fmla="*/ 0 w 288"/>
                <a:gd name="T3" fmla="*/ 381600 h 288"/>
                <a:gd name="T4" fmla="*/ 381600 w 288"/>
                <a:gd name="T5" fmla="*/ 763200 h 288"/>
                <a:gd name="T6" fmla="*/ 763200 w 288"/>
                <a:gd name="T7" fmla="*/ 381600 h 288"/>
                <a:gd name="T8" fmla="*/ 381600 w 288"/>
                <a:gd name="T9" fmla="*/ 0 h 288"/>
                <a:gd name="T10" fmla="*/ 511450 w 288"/>
                <a:gd name="T11" fmla="*/ 349800 h 288"/>
                <a:gd name="T12" fmla="*/ 471700 w 288"/>
                <a:gd name="T13" fmla="*/ 339200 h 288"/>
                <a:gd name="T14" fmla="*/ 339200 w 288"/>
                <a:gd name="T15" fmla="*/ 471700 h 288"/>
                <a:gd name="T16" fmla="*/ 352450 w 288"/>
                <a:gd name="T17" fmla="*/ 511450 h 288"/>
                <a:gd name="T18" fmla="*/ 243800 w 288"/>
                <a:gd name="T19" fmla="*/ 617450 h 288"/>
                <a:gd name="T20" fmla="*/ 233200 w 288"/>
                <a:gd name="T21" fmla="*/ 609500 h 288"/>
                <a:gd name="T22" fmla="*/ 280900 w 288"/>
                <a:gd name="T23" fmla="*/ 537950 h 288"/>
                <a:gd name="T24" fmla="*/ 225250 w 288"/>
                <a:gd name="T25" fmla="*/ 482300 h 288"/>
                <a:gd name="T26" fmla="*/ 153700 w 288"/>
                <a:gd name="T27" fmla="*/ 530000 h 288"/>
                <a:gd name="T28" fmla="*/ 145750 w 288"/>
                <a:gd name="T29" fmla="*/ 519400 h 288"/>
                <a:gd name="T30" fmla="*/ 251750 w 288"/>
                <a:gd name="T31" fmla="*/ 410750 h 288"/>
                <a:gd name="T32" fmla="*/ 291500 w 288"/>
                <a:gd name="T33" fmla="*/ 426650 h 288"/>
                <a:gd name="T34" fmla="*/ 424000 w 288"/>
                <a:gd name="T35" fmla="*/ 291500 h 288"/>
                <a:gd name="T36" fmla="*/ 410750 w 288"/>
                <a:gd name="T37" fmla="*/ 251750 h 288"/>
                <a:gd name="T38" fmla="*/ 519400 w 288"/>
                <a:gd name="T39" fmla="*/ 143100 h 288"/>
                <a:gd name="T40" fmla="*/ 530000 w 288"/>
                <a:gd name="T41" fmla="*/ 153700 h 288"/>
                <a:gd name="T42" fmla="*/ 482300 w 288"/>
                <a:gd name="T43" fmla="*/ 225250 h 288"/>
                <a:gd name="T44" fmla="*/ 537950 w 288"/>
                <a:gd name="T45" fmla="*/ 280900 h 288"/>
                <a:gd name="T46" fmla="*/ 609500 w 288"/>
                <a:gd name="T47" fmla="*/ 233200 h 288"/>
                <a:gd name="T48" fmla="*/ 617450 w 288"/>
                <a:gd name="T49" fmla="*/ 243800 h 288"/>
                <a:gd name="T50" fmla="*/ 511450 w 288"/>
                <a:gd name="T51" fmla="*/ 349800 h 28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8"/>
                <a:gd name="T79" fmla="*/ 0 h 288"/>
                <a:gd name="T80" fmla="*/ 288 w 288"/>
                <a:gd name="T81" fmla="*/ 288 h 28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93" y="132"/>
                  </a:moveTo>
                  <a:cubicBezTo>
                    <a:pt x="188" y="132"/>
                    <a:pt x="183" y="131"/>
                    <a:pt x="178" y="128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31" y="183"/>
                    <a:pt x="133" y="188"/>
                    <a:pt x="133" y="193"/>
                  </a:cubicBezTo>
                  <a:cubicBezTo>
                    <a:pt x="133" y="214"/>
                    <a:pt x="113" y="233"/>
                    <a:pt x="92" y="233"/>
                  </a:cubicBezTo>
                  <a:cubicBezTo>
                    <a:pt x="92" y="233"/>
                    <a:pt x="90" y="231"/>
                    <a:pt x="88" y="230"/>
                  </a:cubicBezTo>
                  <a:cubicBezTo>
                    <a:pt x="105" y="213"/>
                    <a:pt x="106" y="214"/>
                    <a:pt x="106" y="203"/>
                  </a:cubicBezTo>
                  <a:cubicBezTo>
                    <a:pt x="106" y="195"/>
                    <a:pt x="93" y="182"/>
                    <a:pt x="85" y="182"/>
                  </a:cubicBezTo>
                  <a:cubicBezTo>
                    <a:pt x="75" y="182"/>
                    <a:pt x="75" y="183"/>
                    <a:pt x="58" y="200"/>
                  </a:cubicBezTo>
                  <a:cubicBezTo>
                    <a:pt x="57" y="198"/>
                    <a:pt x="55" y="196"/>
                    <a:pt x="55" y="196"/>
                  </a:cubicBezTo>
                  <a:cubicBezTo>
                    <a:pt x="54" y="175"/>
                    <a:pt x="74" y="155"/>
                    <a:pt x="95" y="155"/>
                  </a:cubicBezTo>
                  <a:cubicBezTo>
                    <a:pt x="100" y="155"/>
                    <a:pt x="105" y="157"/>
                    <a:pt x="110" y="16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7" y="105"/>
                    <a:pt x="155" y="100"/>
                    <a:pt x="155" y="95"/>
                  </a:cubicBezTo>
                  <a:cubicBezTo>
                    <a:pt x="155" y="74"/>
                    <a:pt x="175" y="55"/>
                    <a:pt x="196" y="54"/>
                  </a:cubicBezTo>
                  <a:cubicBezTo>
                    <a:pt x="196" y="54"/>
                    <a:pt x="198" y="57"/>
                    <a:pt x="200" y="58"/>
                  </a:cubicBezTo>
                  <a:cubicBezTo>
                    <a:pt x="183" y="75"/>
                    <a:pt x="182" y="74"/>
                    <a:pt x="182" y="85"/>
                  </a:cubicBezTo>
                  <a:cubicBezTo>
                    <a:pt x="182" y="93"/>
                    <a:pt x="195" y="106"/>
                    <a:pt x="203" y="106"/>
                  </a:cubicBezTo>
                  <a:cubicBezTo>
                    <a:pt x="213" y="106"/>
                    <a:pt x="213" y="105"/>
                    <a:pt x="230" y="88"/>
                  </a:cubicBezTo>
                  <a:cubicBezTo>
                    <a:pt x="231" y="90"/>
                    <a:pt x="233" y="92"/>
                    <a:pt x="233" y="92"/>
                  </a:cubicBezTo>
                  <a:cubicBezTo>
                    <a:pt x="234" y="113"/>
                    <a:pt x="214" y="132"/>
                    <a:pt x="193" y="13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8262938" y="3586163"/>
            <a:ext cx="893762" cy="893762"/>
            <a:chOff x="8262189" y="3585649"/>
            <a:chExt cx="893782" cy="893782"/>
          </a:xfrm>
        </p:grpSpPr>
        <p:sp>
          <p:nvSpPr>
            <p:cNvPr id="95" name="椭圆 94"/>
            <p:cNvSpPr/>
            <p:nvPr/>
          </p:nvSpPr>
          <p:spPr>
            <a:xfrm>
              <a:off x="8262189" y="3585649"/>
              <a:ext cx="893782" cy="893782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0749" name="Freeform 737"/>
            <p:cNvSpPr>
              <a:spLocks noEditPoints="1"/>
            </p:cNvSpPr>
            <p:nvPr/>
          </p:nvSpPr>
          <p:spPr bwMode="auto">
            <a:xfrm>
              <a:off x="8331929" y="3661381"/>
              <a:ext cx="763200" cy="763200"/>
            </a:xfrm>
            <a:custGeom>
              <a:avLst/>
              <a:gdLst>
                <a:gd name="T0" fmla="*/ 381600 w 288"/>
                <a:gd name="T1" fmla="*/ 0 h 288"/>
                <a:gd name="T2" fmla="*/ 0 w 288"/>
                <a:gd name="T3" fmla="*/ 381600 h 288"/>
                <a:gd name="T4" fmla="*/ 381600 w 288"/>
                <a:gd name="T5" fmla="*/ 763200 h 288"/>
                <a:gd name="T6" fmla="*/ 763200 w 288"/>
                <a:gd name="T7" fmla="*/ 381600 h 288"/>
                <a:gd name="T8" fmla="*/ 381600 w 288"/>
                <a:gd name="T9" fmla="*/ 0 h 288"/>
                <a:gd name="T10" fmla="*/ 166950 w 288"/>
                <a:gd name="T11" fmla="*/ 500850 h 288"/>
                <a:gd name="T12" fmla="*/ 204050 w 288"/>
                <a:gd name="T13" fmla="*/ 455800 h 288"/>
                <a:gd name="T14" fmla="*/ 153700 w 288"/>
                <a:gd name="T15" fmla="*/ 389550 h 288"/>
                <a:gd name="T16" fmla="*/ 153700 w 288"/>
                <a:gd name="T17" fmla="*/ 262350 h 288"/>
                <a:gd name="T18" fmla="*/ 219950 w 288"/>
                <a:gd name="T19" fmla="*/ 193450 h 288"/>
                <a:gd name="T20" fmla="*/ 450500 w 288"/>
                <a:gd name="T21" fmla="*/ 193450 h 288"/>
                <a:gd name="T22" fmla="*/ 516750 w 288"/>
                <a:gd name="T23" fmla="*/ 262350 h 288"/>
                <a:gd name="T24" fmla="*/ 516750 w 288"/>
                <a:gd name="T25" fmla="*/ 389550 h 288"/>
                <a:gd name="T26" fmla="*/ 450500 w 288"/>
                <a:gd name="T27" fmla="*/ 458450 h 288"/>
                <a:gd name="T28" fmla="*/ 288850 w 288"/>
                <a:gd name="T29" fmla="*/ 458450 h 288"/>
                <a:gd name="T30" fmla="*/ 185500 w 288"/>
                <a:gd name="T31" fmla="*/ 508800 h 288"/>
                <a:gd name="T32" fmla="*/ 166950 w 288"/>
                <a:gd name="T33" fmla="*/ 500850 h 288"/>
                <a:gd name="T34" fmla="*/ 606850 w 288"/>
                <a:gd name="T35" fmla="*/ 458450 h 288"/>
                <a:gd name="T36" fmla="*/ 559150 w 288"/>
                <a:gd name="T37" fmla="*/ 522050 h 288"/>
                <a:gd name="T38" fmla="*/ 593600 w 288"/>
                <a:gd name="T39" fmla="*/ 567100 h 288"/>
                <a:gd name="T40" fmla="*/ 474350 w 288"/>
                <a:gd name="T41" fmla="*/ 524700 h 288"/>
                <a:gd name="T42" fmla="*/ 312700 w 288"/>
                <a:gd name="T43" fmla="*/ 524700 h 288"/>
                <a:gd name="T44" fmla="*/ 270300 w 288"/>
                <a:gd name="T45" fmla="*/ 511450 h 288"/>
                <a:gd name="T46" fmla="*/ 299450 w 288"/>
                <a:gd name="T47" fmla="*/ 487600 h 288"/>
                <a:gd name="T48" fmla="*/ 450500 w 288"/>
                <a:gd name="T49" fmla="*/ 487600 h 288"/>
                <a:gd name="T50" fmla="*/ 548550 w 288"/>
                <a:gd name="T51" fmla="*/ 389550 h 288"/>
                <a:gd name="T52" fmla="*/ 548550 w 288"/>
                <a:gd name="T53" fmla="*/ 262350 h 288"/>
                <a:gd name="T54" fmla="*/ 606850 w 288"/>
                <a:gd name="T55" fmla="*/ 328600 h 288"/>
                <a:gd name="T56" fmla="*/ 606850 w 288"/>
                <a:gd name="T57" fmla="*/ 458450 h 28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8"/>
                <a:gd name="T88" fmla="*/ 0 h 288"/>
                <a:gd name="T89" fmla="*/ 288 w 288"/>
                <a:gd name="T90" fmla="*/ 288 h 28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63" y="189"/>
                  </a:moveTo>
                  <a:cubicBezTo>
                    <a:pt x="71" y="183"/>
                    <a:pt x="75" y="177"/>
                    <a:pt x="77" y="172"/>
                  </a:cubicBezTo>
                  <a:cubicBezTo>
                    <a:pt x="66" y="169"/>
                    <a:pt x="58" y="159"/>
                    <a:pt x="58" y="147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84"/>
                    <a:pt x="69" y="73"/>
                    <a:pt x="83" y="73"/>
                  </a:cubicBezTo>
                  <a:cubicBezTo>
                    <a:pt x="170" y="73"/>
                    <a:pt x="170" y="73"/>
                    <a:pt x="170" y="73"/>
                  </a:cubicBezTo>
                  <a:cubicBezTo>
                    <a:pt x="184" y="73"/>
                    <a:pt x="195" y="84"/>
                    <a:pt x="195" y="99"/>
                  </a:cubicBezTo>
                  <a:cubicBezTo>
                    <a:pt x="195" y="147"/>
                    <a:pt x="195" y="147"/>
                    <a:pt x="195" y="147"/>
                  </a:cubicBezTo>
                  <a:cubicBezTo>
                    <a:pt x="195" y="161"/>
                    <a:pt x="184" y="173"/>
                    <a:pt x="170" y="173"/>
                  </a:cubicBezTo>
                  <a:cubicBezTo>
                    <a:pt x="109" y="173"/>
                    <a:pt x="109" y="173"/>
                    <a:pt x="109" y="173"/>
                  </a:cubicBezTo>
                  <a:cubicBezTo>
                    <a:pt x="94" y="188"/>
                    <a:pt x="78" y="192"/>
                    <a:pt x="70" y="192"/>
                  </a:cubicBezTo>
                  <a:cubicBezTo>
                    <a:pt x="64" y="192"/>
                    <a:pt x="61" y="190"/>
                    <a:pt x="63" y="189"/>
                  </a:cubicBezTo>
                  <a:close/>
                  <a:moveTo>
                    <a:pt x="229" y="173"/>
                  </a:moveTo>
                  <a:cubicBezTo>
                    <a:pt x="229" y="185"/>
                    <a:pt x="221" y="195"/>
                    <a:pt x="211" y="197"/>
                  </a:cubicBezTo>
                  <a:cubicBezTo>
                    <a:pt x="212" y="203"/>
                    <a:pt x="216" y="208"/>
                    <a:pt x="224" y="214"/>
                  </a:cubicBezTo>
                  <a:cubicBezTo>
                    <a:pt x="229" y="218"/>
                    <a:pt x="203" y="223"/>
                    <a:pt x="179" y="198"/>
                  </a:cubicBezTo>
                  <a:cubicBezTo>
                    <a:pt x="118" y="198"/>
                    <a:pt x="118" y="198"/>
                    <a:pt x="118" y="198"/>
                  </a:cubicBezTo>
                  <a:cubicBezTo>
                    <a:pt x="112" y="198"/>
                    <a:pt x="106" y="196"/>
                    <a:pt x="102" y="193"/>
                  </a:cubicBezTo>
                  <a:cubicBezTo>
                    <a:pt x="106" y="190"/>
                    <a:pt x="109" y="188"/>
                    <a:pt x="113" y="184"/>
                  </a:cubicBezTo>
                  <a:cubicBezTo>
                    <a:pt x="170" y="184"/>
                    <a:pt x="170" y="184"/>
                    <a:pt x="170" y="184"/>
                  </a:cubicBezTo>
                  <a:cubicBezTo>
                    <a:pt x="190" y="184"/>
                    <a:pt x="207" y="167"/>
                    <a:pt x="207" y="147"/>
                  </a:cubicBezTo>
                  <a:cubicBezTo>
                    <a:pt x="207" y="99"/>
                    <a:pt x="207" y="99"/>
                    <a:pt x="207" y="99"/>
                  </a:cubicBezTo>
                  <a:cubicBezTo>
                    <a:pt x="219" y="100"/>
                    <a:pt x="229" y="111"/>
                    <a:pt x="229" y="124"/>
                  </a:cubicBezTo>
                  <a:lnTo>
                    <a:pt x="229" y="173"/>
                  </a:lnTo>
                  <a:close/>
                </a:path>
              </a:pathLst>
            </a:custGeom>
            <a:solidFill>
              <a:srgbClr val="FD6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10" name="组合 6"/>
          <p:cNvGrpSpPr>
            <a:grpSpLocks/>
          </p:cNvGrpSpPr>
          <p:nvPr/>
        </p:nvGrpSpPr>
        <p:grpSpPr bwMode="auto">
          <a:xfrm>
            <a:off x="7910513" y="2259013"/>
            <a:ext cx="893762" cy="893762"/>
            <a:chOff x="7910629" y="2259087"/>
            <a:chExt cx="893782" cy="893782"/>
          </a:xfrm>
        </p:grpSpPr>
        <p:sp>
          <p:nvSpPr>
            <p:cNvPr id="89" name="椭圆 88"/>
            <p:cNvSpPr/>
            <p:nvPr/>
          </p:nvSpPr>
          <p:spPr>
            <a:xfrm>
              <a:off x="7910629" y="2259087"/>
              <a:ext cx="893782" cy="893782"/>
            </a:xfrm>
            <a:prstGeom prst="ellipse">
              <a:avLst/>
            </a:prstGeom>
            <a:pattFill prst="wdUpDiag">
              <a:fgClr>
                <a:srgbClr val="8DBF67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0747" name="Freeform 723"/>
            <p:cNvSpPr>
              <a:spLocks noEditPoints="1"/>
            </p:cNvSpPr>
            <p:nvPr/>
          </p:nvSpPr>
          <p:spPr bwMode="auto">
            <a:xfrm>
              <a:off x="7979208" y="2327673"/>
              <a:ext cx="763200" cy="763200"/>
            </a:xfrm>
            <a:custGeom>
              <a:avLst/>
              <a:gdLst>
                <a:gd name="T0" fmla="*/ 381600 w 288"/>
                <a:gd name="T1" fmla="*/ 0 h 288"/>
                <a:gd name="T2" fmla="*/ 0 w 288"/>
                <a:gd name="T3" fmla="*/ 381600 h 288"/>
                <a:gd name="T4" fmla="*/ 381600 w 288"/>
                <a:gd name="T5" fmla="*/ 763200 h 288"/>
                <a:gd name="T6" fmla="*/ 763200 w 288"/>
                <a:gd name="T7" fmla="*/ 381600 h 288"/>
                <a:gd name="T8" fmla="*/ 381600 w 288"/>
                <a:gd name="T9" fmla="*/ 0 h 288"/>
                <a:gd name="T10" fmla="*/ 606850 w 288"/>
                <a:gd name="T11" fmla="*/ 445200 h 288"/>
                <a:gd name="T12" fmla="*/ 447850 w 288"/>
                <a:gd name="T13" fmla="*/ 601550 h 288"/>
                <a:gd name="T14" fmla="*/ 429300 w 288"/>
                <a:gd name="T15" fmla="*/ 601550 h 288"/>
                <a:gd name="T16" fmla="*/ 212000 w 288"/>
                <a:gd name="T17" fmla="*/ 384250 h 288"/>
                <a:gd name="T18" fmla="*/ 201400 w 288"/>
                <a:gd name="T19" fmla="*/ 363050 h 288"/>
                <a:gd name="T20" fmla="*/ 190800 w 288"/>
                <a:gd name="T21" fmla="*/ 243800 h 288"/>
                <a:gd name="T22" fmla="*/ 198750 w 288"/>
                <a:gd name="T23" fmla="*/ 222600 h 288"/>
                <a:gd name="T24" fmla="*/ 227900 w 288"/>
                <a:gd name="T25" fmla="*/ 196100 h 288"/>
                <a:gd name="T26" fmla="*/ 249100 w 288"/>
                <a:gd name="T27" fmla="*/ 188150 h 288"/>
                <a:gd name="T28" fmla="*/ 365700 w 288"/>
                <a:gd name="T29" fmla="*/ 198750 h 288"/>
                <a:gd name="T30" fmla="*/ 389550 w 288"/>
                <a:gd name="T31" fmla="*/ 209350 h 288"/>
                <a:gd name="T32" fmla="*/ 606850 w 288"/>
                <a:gd name="T33" fmla="*/ 424000 h 288"/>
                <a:gd name="T34" fmla="*/ 606850 w 288"/>
                <a:gd name="T35" fmla="*/ 445200 h 28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88"/>
                <a:gd name="T55" fmla="*/ 0 h 288"/>
                <a:gd name="T56" fmla="*/ 288 w 288"/>
                <a:gd name="T57" fmla="*/ 288 h 28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29" y="168"/>
                  </a:moveTo>
                  <a:cubicBezTo>
                    <a:pt x="169" y="227"/>
                    <a:pt x="169" y="227"/>
                    <a:pt x="169" y="227"/>
                  </a:cubicBezTo>
                  <a:cubicBezTo>
                    <a:pt x="167" y="229"/>
                    <a:pt x="164" y="229"/>
                    <a:pt x="162" y="2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78" y="143"/>
                    <a:pt x="77" y="140"/>
                    <a:pt x="76" y="137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0"/>
                    <a:pt x="74" y="86"/>
                    <a:pt x="75" y="84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8" y="72"/>
                    <a:pt x="91" y="70"/>
                    <a:pt x="94" y="71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41" y="75"/>
                    <a:pt x="145" y="77"/>
                    <a:pt x="147" y="79"/>
                  </a:cubicBezTo>
                  <a:cubicBezTo>
                    <a:pt x="229" y="160"/>
                    <a:pt x="229" y="160"/>
                    <a:pt x="229" y="160"/>
                  </a:cubicBezTo>
                  <a:cubicBezTo>
                    <a:pt x="231" y="162"/>
                    <a:pt x="231" y="166"/>
                    <a:pt x="229" y="168"/>
                  </a:cubicBezTo>
                  <a:close/>
                </a:path>
              </a:pathLst>
            </a:custGeom>
            <a:solidFill>
              <a:srgbClr val="8DBF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8872538" y="2274888"/>
            <a:ext cx="2625725" cy="731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sp>
        <p:nvSpPr>
          <p:cNvPr id="36" name="矩形 35"/>
          <p:cNvSpPr/>
          <p:nvPr/>
        </p:nvSpPr>
        <p:spPr>
          <a:xfrm>
            <a:off x="9164638" y="3625850"/>
            <a:ext cx="2625725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sp>
        <p:nvSpPr>
          <p:cNvPr id="37" name="矩形 36"/>
          <p:cNvSpPr/>
          <p:nvPr/>
        </p:nvSpPr>
        <p:spPr>
          <a:xfrm>
            <a:off x="8804275" y="5122863"/>
            <a:ext cx="2625725" cy="730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grpSp>
        <p:nvGrpSpPr>
          <p:cNvPr id="11" name="组合 37"/>
          <p:cNvGrpSpPr>
            <a:grpSpLocks/>
          </p:cNvGrpSpPr>
          <p:nvPr/>
        </p:nvGrpSpPr>
        <p:grpSpPr bwMode="auto">
          <a:xfrm>
            <a:off x="4883150" y="3740150"/>
            <a:ext cx="2293938" cy="565150"/>
            <a:chOff x="5158599" y="3146136"/>
            <a:chExt cx="2294737" cy="565125"/>
          </a:xfrm>
        </p:grpSpPr>
        <p:sp>
          <p:nvSpPr>
            <p:cNvPr id="39" name="文本框 38"/>
            <p:cNvSpPr txBox="1"/>
            <p:nvPr/>
          </p:nvSpPr>
          <p:spPr>
            <a:xfrm>
              <a:off x="5158599" y="3146136"/>
              <a:ext cx="2294737" cy="400110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mtClean="0">
                  <a:ea typeface="+mn-ea"/>
                </a:rPr>
                <a:t>点击此处添加标题</a:t>
              </a:r>
              <a:endParaRPr lang="zh-CN" altLang="en-US" sz="2000">
                <a:ea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158599" y="3457272"/>
              <a:ext cx="2210570" cy="25398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12" name="组合 52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54" name="文本框 53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5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5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46" grpId="0" animBg="1"/>
      <p:bldP spid="46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164013" y="2270125"/>
            <a:ext cx="1608137" cy="1608138"/>
            <a:chOff x="4163566" y="2270270"/>
            <a:chExt cx="1608256" cy="1608256"/>
          </a:xfrm>
        </p:grpSpPr>
        <p:sp>
          <p:nvSpPr>
            <p:cNvPr id="51" name="圆角矩形 50"/>
            <p:cNvSpPr/>
            <p:nvPr/>
          </p:nvSpPr>
          <p:spPr>
            <a:xfrm>
              <a:off x="4163566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22307" y="2308373"/>
              <a:ext cx="1490773" cy="1489184"/>
            </a:xfrm>
            <a:prstGeom prst="roundRect">
              <a:avLst>
                <a:gd name="adj" fmla="val 8216"/>
              </a:avLst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0" dirty="0">
                <a:latin typeface="方正尚酷简体" panose="020000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35068" y="2351239"/>
              <a:ext cx="865251" cy="14463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b="1">
                  <a:solidFill>
                    <a:schemeClr val="bg1"/>
                  </a:solidFill>
                  <a:latin typeface="+mn-ea"/>
                  <a:ea typeface="+mn-ea"/>
                </a:rPr>
                <a:t>S</a:t>
              </a:r>
              <a:endParaRPr lang="zh-CN" altLang="en-US" sz="8800" b="1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051550" y="2270125"/>
            <a:ext cx="1608138" cy="1608138"/>
            <a:chOff x="6052160" y="2270270"/>
            <a:chExt cx="1608256" cy="1608256"/>
          </a:xfrm>
        </p:grpSpPr>
        <p:sp>
          <p:nvSpPr>
            <p:cNvPr id="52" name="圆角矩形 51"/>
            <p:cNvSpPr/>
            <p:nvPr/>
          </p:nvSpPr>
          <p:spPr>
            <a:xfrm>
              <a:off x="6052160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8CC06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6110902" y="2308373"/>
              <a:ext cx="1490771" cy="1489184"/>
            </a:xfrm>
            <a:prstGeom prst="roundRect">
              <a:avLst>
                <a:gd name="adj" fmla="val 8216"/>
              </a:avLst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56943" y="2341713"/>
              <a:ext cx="1398691" cy="14463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b="1">
                  <a:solidFill>
                    <a:schemeClr val="bg1"/>
                  </a:solidFill>
                  <a:latin typeface="+mn-ea"/>
                  <a:ea typeface="+mn-ea"/>
                </a:rPr>
                <a:t>W</a:t>
              </a:r>
              <a:endParaRPr lang="zh-CN" altLang="en-US" sz="8800" b="1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4164013" y="4032250"/>
            <a:ext cx="1608137" cy="1608138"/>
            <a:chOff x="4163566" y="4032743"/>
            <a:chExt cx="1608256" cy="1608256"/>
          </a:xfrm>
        </p:grpSpPr>
        <p:sp>
          <p:nvSpPr>
            <p:cNvPr id="54" name="圆角矩形 53"/>
            <p:cNvSpPr/>
            <p:nvPr/>
          </p:nvSpPr>
          <p:spPr>
            <a:xfrm>
              <a:off x="4163566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FBC75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222307" y="4070846"/>
              <a:ext cx="1490773" cy="1489184"/>
            </a:xfrm>
            <a:prstGeom prst="roundRect">
              <a:avLst>
                <a:gd name="adj" fmla="val 8216"/>
              </a:avLst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415997" y="4113712"/>
              <a:ext cx="1103395" cy="14463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b="1">
                  <a:solidFill>
                    <a:schemeClr val="bg1"/>
                  </a:solidFill>
                  <a:latin typeface="+mn-ea"/>
                  <a:ea typeface="+mn-ea"/>
                </a:rPr>
                <a:t>O</a:t>
              </a:r>
              <a:endParaRPr lang="zh-CN" altLang="en-US" sz="8800" b="1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" name="组合 5"/>
          <p:cNvGrpSpPr>
            <a:grpSpLocks/>
          </p:cNvGrpSpPr>
          <p:nvPr/>
        </p:nvGrpSpPr>
        <p:grpSpPr bwMode="auto">
          <a:xfrm>
            <a:off x="6051550" y="4032250"/>
            <a:ext cx="1608138" cy="1608138"/>
            <a:chOff x="6052160" y="4032743"/>
            <a:chExt cx="1608256" cy="1608256"/>
          </a:xfrm>
        </p:grpSpPr>
        <p:sp>
          <p:nvSpPr>
            <p:cNvPr id="53" name="圆角矩形 52"/>
            <p:cNvSpPr/>
            <p:nvPr/>
          </p:nvSpPr>
          <p:spPr>
            <a:xfrm>
              <a:off x="6052160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FC6E5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6110902" y="4070846"/>
              <a:ext cx="1490771" cy="1489184"/>
            </a:xfrm>
            <a:prstGeom prst="roundRect">
              <a:avLst>
                <a:gd name="adj" fmla="val 8216"/>
              </a:avLst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410961" y="4113712"/>
              <a:ext cx="890653" cy="14463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b="1">
                  <a:solidFill>
                    <a:schemeClr val="bg1"/>
                  </a:solidFill>
                  <a:latin typeface="+mn-ea"/>
                  <a:ea typeface="+mn-ea"/>
                </a:rPr>
                <a:t>T</a:t>
              </a:r>
              <a:endParaRPr lang="zh-CN" altLang="en-US" sz="8800" b="1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773988" y="2724150"/>
            <a:ext cx="2762250" cy="931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773988" y="2354263"/>
            <a:ext cx="223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773988" y="4470400"/>
            <a:ext cx="2762250" cy="931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7773988" y="4100513"/>
            <a:ext cx="223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287463" y="2724150"/>
            <a:ext cx="2762250" cy="950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1854200" y="2354263"/>
            <a:ext cx="223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287463" y="4470400"/>
            <a:ext cx="2762250" cy="950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1854200" y="4100513"/>
            <a:ext cx="223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39" name="矩形 38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48" name="文本框 47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65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15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75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8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8399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75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9149"/>
                            </p:stCondLst>
                            <p:childTnLst>
                              <p:par>
                                <p:cTn id="9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9649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0649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938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938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allAtOnce"/>
      <p:bldP spid="38" grpId="0"/>
      <p:bldP spid="38" grpId="1"/>
      <p:bldP spid="43" grpId="0"/>
      <p:bldP spid="43" grpId="1"/>
      <p:bldP spid="44" grpId="0"/>
      <p:bldP spid="44" grpId="1"/>
      <p:bldP spid="46" grpId="0" build="allAtOnce"/>
      <p:bldP spid="47" grpId="0"/>
      <p:bldP spid="47" grpId="1"/>
      <p:bldP spid="49" grpId="0" build="allAtOnce"/>
      <p:bldP spid="50" grpId="0"/>
      <p:bldP spid="50" grpId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 flipH="1">
            <a:off x="-4763" y="6667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 flipH="1">
            <a:off x="471488" y="6667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 flipH="1">
            <a:off x="763588" y="6667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 flipH="1">
            <a:off x="998538" y="6667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165225" y="623888"/>
            <a:ext cx="3487738" cy="841375"/>
            <a:chOff x="1051541" y="624028"/>
            <a:chExt cx="3487229" cy="841558"/>
          </a:xfrm>
        </p:grpSpPr>
        <p:sp>
          <p:nvSpPr>
            <p:cNvPr id="85" name="文本框 84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 dirty="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8" name="燕尾形 7"/>
          <p:cNvSpPr/>
          <p:nvPr/>
        </p:nvSpPr>
        <p:spPr>
          <a:xfrm>
            <a:off x="2032000" y="3783013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1" name="燕尾形 160"/>
          <p:cNvSpPr/>
          <p:nvPr/>
        </p:nvSpPr>
        <p:spPr>
          <a:xfrm>
            <a:off x="2465388" y="3783013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2" name="燕尾形 161"/>
          <p:cNvSpPr/>
          <p:nvPr/>
        </p:nvSpPr>
        <p:spPr>
          <a:xfrm>
            <a:off x="3886200" y="3783013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3" name="燕尾形 162"/>
          <p:cNvSpPr/>
          <p:nvPr/>
        </p:nvSpPr>
        <p:spPr>
          <a:xfrm>
            <a:off x="4319588" y="3783013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4" name="燕尾形 163"/>
          <p:cNvSpPr/>
          <p:nvPr/>
        </p:nvSpPr>
        <p:spPr>
          <a:xfrm>
            <a:off x="5715000" y="3783013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5" name="燕尾形 164"/>
          <p:cNvSpPr/>
          <p:nvPr/>
        </p:nvSpPr>
        <p:spPr>
          <a:xfrm>
            <a:off x="6148388" y="3783013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6" name="燕尾形 165"/>
          <p:cNvSpPr/>
          <p:nvPr/>
        </p:nvSpPr>
        <p:spPr>
          <a:xfrm>
            <a:off x="7543800" y="3783013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7" name="燕尾形 166"/>
          <p:cNvSpPr/>
          <p:nvPr/>
        </p:nvSpPr>
        <p:spPr>
          <a:xfrm>
            <a:off x="7975600" y="3783013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8" name="燕尾形 167"/>
          <p:cNvSpPr/>
          <p:nvPr/>
        </p:nvSpPr>
        <p:spPr>
          <a:xfrm>
            <a:off x="9459913" y="3783013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9" name="燕尾形 168"/>
          <p:cNvSpPr/>
          <p:nvPr/>
        </p:nvSpPr>
        <p:spPr>
          <a:xfrm>
            <a:off x="9893300" y="3783013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grpSp>
        <p:nvGrpSpPr>
          <p:cNvPr id="3" name="组合 153"/>
          <p:cNvGrpSpPr>
            <a:grpSpLocks/>
          </p:cNvGrpSpPr>
          <p:nvPr/>
        </p:nvGrpSpPr>
        <p:grpSpPr bwMode="auto">
          <a:xfrm>
            <a:off x="6618288" y="3565525"/>
            <a:ext cx="817562" cy="817563"/>
            <a:chOff x="5477628" y="816362"/>
            <a:chExt cx="1120629" cy="1120629"/>
          </a:xfrm>
        </p:grpSpPr>
        <p:sp>
          <p:nvSpPr>
            <p:cNvPr id="155" name="椭圆 154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5562491" y="899049"/>
              <a:ext cx="950904" cy="953078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4" name="组合 156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158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59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60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sp>
        <p:nvSpPr>
          <p:cNvPr id="173" name="文本框 172"/>
          <p:cNvSpPr txBox="1"/>
          <p:nvPr/>
        </p:nvSpPr>
        <p:spPr>
          <a:xfrm>
            <a:off x="6094413" y="2443163"/>
            <a:ext cx="1893887" cy="912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5" name="组合 127"/>
          <p:cNvGrpSpPr>
            <a:grpSpLocks/>
          </p:cNvGrpSpPr>
          <p:nvPr/>
        </p:nvGrpSpPr>
        <p:grpSpPr bwMode="auto">
          <a:xfrm>
            <a:off x="8461375" y="3565525"/>
            <a:ext cx="817563" cy="817563"/>
            <a:chOff x="5477628" y="2367482"/>
            <a:chExt cx="1120629" cy="1120629"/>
          </a:xfrm>
        </p:grpSpPr>
        <p:sp>
          <p:nvSpPr>
            <p:cNvPr id="129" name="椭圆 128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562492" y="2456698"/>
              <a:ext cx="950901" cy="953078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6" name="组合 130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32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3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4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5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6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7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8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9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40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41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sp>
        <p:nvSpPr>
          <p:cNvPr id="174" name="文本框 173"/>
          <p:cNvSpPr txBox="1"/>
          <p:nvPr/>
        </p:nvSpPr>
        <p:spPr>
          <a:xfrm>
            <a:off x="7961313" y="4446588"/>
            <a:ext cx="1893887" cy="912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7" name="组合 141"/>
          <p:cNvGrpSpPr>
            <a:grpSpLocks/>
          </p:cNvGrpSpPr>
          <p:nvPr/>
        </p:nvGrpSpPr>
        <p:grpSpPr bwMode="auto">
          <a:xfrm>
            <a:off x="10336213" y="3565525"/>
            <a:ext cx="817562" cy="817563"/>
            <a:chOff x="5477628" y="3924558"/>
            <a:chExt cx="1120629" cy="1120629"/>
          </a:xfrm>
        </p:grpSpPr>
        <p:sp>
          <p:nvSpPr>
            <p:cNvPr id="143" name="椭圆 142"/>
            <p:cNvSpPr/>
            <p:nvPr/>
          </p:nvSpPr>
          <p:spPr>
            <a:xfrm>
              <a:off x="5477628" y="3924558"/>
              <a:ext cx="1120629" cy="1120629"/>
            </a:xfrm>
            <a:prstGeom prst="ellipse">
              <a:avLst/>
            </a:prstGeom>
            <a:pattFill prst="wdUpDiag">
              <a:fgClr>
                <a:srgbClr val="CBCBC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5562491" y="4013774"/>
              <a:ext cx="950904" cy="953078"/>
            </a:xfrm>
            <a:prstGeom prst="ellipse">
              <a:avLst/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9" name="组合 144"/>
            <p:cNvGrpSpPr>
              <a:grpSpLocks noChangeAspect="1"/>
            </p:cNvGrpSpPr>
            <p:nvPr/>
          </p:nvGrpSpPr>
          <p:grpSpPr>
            <a:xfrm>
              <a:off x="5618926" y="4280524"/>
              <a:ext cx="794545" cy="418111"/>
              <a:chOff x="3047447" y="3180539"/>
              <a:chExt cx="852552" cy="448636"/>
            </a:xfrm>
            <a:solidFill>
              <a:schemeClr val="bg1"/>
            </a:solidFill>
          </p:grpSpPr>
          <p:sp>
            <p:nvSpPr>
              <p:cNvPr id="146" name="Freeform 470"/>
              <p:cNvSpPr/>
              <p:nvPr/>
            </p:nvSpPr>
            <p:spPr bwMode="auto">
              <a:xfrm>
                <a:off x="3778824" y="3272863"/>
                <a:ext cx="121175" cy="253890"/>
              </a:xfrm>
              <a:custGeom>
                <a:avLst/>
                <a:gdLst>
                  <a:gd name="T0" fmla="*/ 58 w 71"/>
                  <a:gd name="T1" fmla="*/ 37 h 149"/>
                  <a:gd name="T2" fmla="*/ 21 w 71"/>
                  <a:gd name="T3" fmla="*/ 0 h 149"/>
                  <a:gd name="T4" fmla="*/ 0 w 71"/>
                  <a:gd name="T5" fmla="*/ 19 h 149"/>
                  <a:gd name="T6" fmla="*/ 30 w 71"/>
                  <a:gd name="T7" fmla="*/ 75 h 149"/>
                  <a:gd name="T8" fmla="*/ 9 w 71"/>
                  <a:gd name="T9" fmla="*/ 123 h 149"/>
                  <a:gd name="T10" fmla="*/ 31 w 71"/>
                  <a:gd name="T11" fmla="*/ 149 h 149"/>
                  <a:gd name="T12" fmla="*/ 71 w 71"/>
                  <a:gd name="T13" fmla="*/ 79 h 149"/>
                  <a:gd name="T14" fmla="*/ 58 w 71"/>
                  <a:gd name="T15" fmla="*/ 3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49">
                    <a:moveTo>
                      <a:pt x="58" y="37"/>
                    </a:moveTo>
                    <a:cubicBezTo>
                      <a:pt x="49" y="23"/>
                      <a:pt x="37" y="11"/>
                      <a:pt x="21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9" y="36"/>
                      <a:pt x="30" y="55"/>
                      <a:pt x="30" y="75"/>
                    </a:cubicBezTo>
                    <a:cubicBezTo>
                      <a:pt x="30" y="92"/>
                      <a:pt x="23" y="108"/>
                      <a:pt x="9" y="123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57" y="129"/>
                      <a:pt x="71" y="105"/>
                      <a:pt x="71" y="79"/>
                    </a:cubicBezTo>
                    <a:cubicBezTo>
                      <a:pt x="71" y="64"/>
                      <a:pt x="67" y="50"/>
                      <a:pt x="5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47" name="Freeform 471"/>
              <p:cNvSpPr/>
              <p:nvPr/>
            </p:nvSpPr>
            <p:spPr bwMode="auto">
              <a:xfrm>
                <a:off x="3630962" y="3180539"/>
                <a:ext cx="139207" cy="162288"/>
              </a:xfrm>
              <a:custGeom>
                <a:avLst/>
                <a:gdLst>
                  <a:gd name="T0" fmla="*/ 41 w 82"/>
                  <a:gd name="T1" fmla="*/ 95 h 95"/>
                  <a:gd name="T2" fmla="*/ 78 w 82"/>
                  <a:gd name="T3" fmla="*/ 66 h 95"/>
                  <a:gd name="T4" fmla="*/ 82 w 82"/>
                  <a:gd name="T5" fmla="*/ 47 h 95"/>
                  <a:gd name="T6" fmla="*/ 81 w 82"/>
                  <a:gd name="T7" fmla="*/ 38 h 95"/>
                  <a:gd name="T8" fmla="*/ 41 w 82"/>
                  <a:gd name="T9" fmla="*/ 0 h 95"/>
                  <a:gd name="T10" fmla="*/ 12 w 82"/>
                  <a:gd name="T11" fmla="*/ 14 h 95"/>
                  <a:gd name="T12" fmla="*/ 2 w 82"/>
                  <a:gd name="T13" fmla="*/ 32 h 95"/>
                  <a:gd name="T14" fmla="*/ 0 w 82"/>
                  <a:gd name="T15" fmla="*/ 47 h 95"/>
                  <a:gd name="T16" fmla="*/ 41 w 82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95">
                    <a:moveTo>
                      <a:pt x="41" y="95"/>
                    </a:moveTo>
                    <a:cubicBezTo>
                      <a:pt x="58" y="95"/>
                      <a:pt x="72" y="83"/>
                      <a:pt x="78" y="66"/>
                    </a:cubicBezTo>
                    <a:cubicBezTo>
                      <a:pt x="80" y="60"/>
                      <a:pt x="82" y="54"/>
                      <a:pt x="82" y="47"/>
                    </a:cubicBezTo>
                    <a:cubicBezTo>
                      <a:pt x="82" y="44"/>
                      <a:pt x="81" y="41"/>
                      <a:pt x="81" y="38"/>
                    </a:cubicBezTo>
                    <a:cubicBezTo>
                      <a:pt x="77" y="16"/>
                      <a:pt x="61" y="0"/>
                      <a:pt x="41" y="0"/>
                    </a:cubicBezTo>
                    <a:cubicBezTo>
                      <a:pt x="29" y="0"/>
                      <a:pt x="19" y="5"/>
                      <a:pt x="12" y="14"/>
                    </a:cubicBezTo>
                    <a:cubicBezTo>
                      <a:pt x="7" y="19"/>
                      <a:pt x="4" y="25"/>
                      <a:pt x="2" y="32"/>
                    </a:cubicBezTo>
                    <a:cubicBezTo>
                      <a:pt x="1" y="37"/>
                      <a:pt x="0" y="42"/>
                      <a:pt x="0" y="47"/>
                    </a:cubicBezTo>
                    <a:cubicBezTo>
                      <a:pt x="0" y="74"/>
                      <a:pt x="18" y="95"/>
                      <a:pt x="41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48" name="Freeform 472"/>
              <p:cNvSpPr/>
              <p:nvPr/>
            </p:nvSpPr>
            <p:spPr bwMode="auto">
              <a:xfrm>
                <a:off x="3603554" y="3347876"/>
                <a:ext cx="175271" cy="238744"/>
              </a:xfrm>
              <a:custGeom>
                <a:avLst/>
                <a:gdLst>
                  <a:gd name="T0" fmla="*/ 51 w 103"/>
                  <a:gd name="T1" fmla="*/ 2 h 140"/>
                  <a:gd name="T2" fmla="*/ 41 w 103"/>
                  <a:gd name="T3" fmla="*/ 71 h 140"/>
                  <a:gd name="T4" fmla="*/ 10 w 103"/>
                  <a:gd name="T5" fmla="*/ 90 h 140"/>
                  <a:gd name="T6" fmla="*/ 10 w 103"/>
                  <a:gd name="T7" fmla="*/ 62 h 140"/>
                  <a:gd name="T8" fmla="*/ 51 w 103"/>
                  <a:gd name="T9" fmla="*/ 2 h 140"/>
                  <a:gd name="T10" fmla="*/ 0 w 103"/>
                  <a:gd name="T11" fmla="*/ 71 h 140"/>
                  <a:gd name="T12" fmla="*/ 0 w 103"/>
                  <a:gd name="T13" fmla="*/ 110 h 140"/>
                  <a:gd name="T14" fmla="*/ 8 w 103"/>
                  <a:gd name="T15" fmla="*/ 131 h 140"/>
                  <a:gd name="T16" fmla="*/ 51 w 103"/>
                  <a:gd name="T17" fmla="*/ 140 h 140"/>
                  <a:gd name="T18" fmla="*/ 80 w 103"/>
                  <a:gd name="T19" fmla="*/ 136 h 140"/>
                  <a:gd name="T20" fmla="*/ 80 w 103"/>
                  <a:gd name="T21" fmla="*/ 136 h 140"/>
                  <a:gd name="T22" fmla="*/ 94 w 103"/>
                  <a:gd name="T23" fmla="*/ 130 h 140"/>
                  <a:gd name="T24" fmla="*/ 103 w 103"/>
                  <a:gd name="T25" fmla="*/ 120 h 140"/>
                  <a:gd name="T26" fmla="*/ 103 w 103"/>
                  <a:gd name="T27" fmla="*/ 87 h 140"/>
                  <a:gd name="T28" fmla="*/ 103 w 103"/>
                  <a:gd name="T29" fmla="*/ 36 h 140"/>
                  <a:gd name="T30" fmla="*/ 51 w 103"/>
                  <a:gd name="T31" fmla="*/ 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3" h="140">
                    <a:moveTo>
                      <a:pt x="51" y="2"/>
                    </a:moveTo>
                    <a:cubicBezTo>
                      <a:pt x="41" y="71"/>
                      <a:pt x="41" y="71"/>
                      <a:pt x="41" y="71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11" y="2"/>
                      <a:pt x="0" y="71"/>
                      <a:pt x="0" y="71"/>
                    </a:cubicBezTo>
                    <a:cubicBezTo>
                      <a:pt x="0" y="71"/>
                      <a:pt x="0" y="93"/>
                      <a:pt x="0" y="110"/>
                    </a:cubicBezTo>
                    <a:cubicBezTo>
                      <a:pt x="0" y="118"/>
                      <a:pt x="1" y="126"/>
                      <a:pt x="8" y="131"/>
                    </a:cubicBezTo>
                    <a:cubicBezTo>
                      <a:pt x="15" y="137"/>
                      <a:pt x="28" y="140"/>
                      <a:pt x="51" y="140"/>
                    </a:cubicBezTo>
                    <a:cubicBezTo>
                      <a:pt x="63" y="140"/>
                      <a:pt x="73" y="139"/>
                      <a:pt x="80" y="136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85" y="135"/>
                      <a:pt x="89" y="132"/>
                      <a:pt x="94" y="130"/>
                    </a:cubicBezTo>
                    <a:cubicBezTo>
                      <a:pt x="102" y="125"/>
                      <a:pt x="103" y="120"/>
                      <a:pt x="103" y="120"/>
                    </a:cubicBezTo>
                    <a:cubicBezTo>
                      <a:pt x="103" y="120"/>
                      <a:pt x="103" y="106"/>
                      <a:pt x="103" y="87"/>
                    </a:cubicBezTo>
                    <a:cubicBezTo>
                      <a:pt x="103" y="71"/>
                      <a:pt x="103" y="52"/>
                      <a:pt x="103" y="36"/>
                    </a:cubicBezTo>
                    <a:cubicBezTo>
                      <a:pt x="103" y="0"/>
                      <a:pt x="51" y="2"/>
                      <a:pt x="5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49" name="Freeform 473"/>
              <p:cNvSpPr/>
              <p:nvPr/>
            </p:nvSpPr>
            <p:spPr bwMode="auto">
              <a:xfrm>
                <a:off x="3342450" y="3575800"/>
                <a:ext cx="263988" cy="53375"/>
              </a:xfrm>
              <a:custGeom>
                <a:avLst/>
                <a:gdLst>
                  <a:gd name="T0" fmla="*/ 144 w 155"/>
                  <a:gd name="T1" fmla="*/ 0 h 31"/>
                  <a:gd name="T2" fmla="*/ 77 w 155"/>
                  <a:gd name="T3" fmla="*/ 6 h 31"/>
                  <a:gd name="T4" fmla="*/ 22 w 155"/>
                  <a:gd name="T5" fmla="*/ 2 h 31"/>
                  <a:gd name="T6" fmla="*/ 0 w 155"/>
                  <a:gd name="T7" fmla="*/ 12 h 31"/>
                  <a:gd name="T8" fmla="*/ 25 w 155"/>
                  <a:gd name="T9" fmla="*/ 28 h 31"/>
                  <a:gd name="T10" fmla="*/ 77 w 155"/>
                  <a:gd name="T11" fmla="*/ 31 h 31"/>
                  <a:gd name="T12" fmla="*/ 155 w 155"/>
                  <a:gd name="T13" fmla="*/ 24 h 31"/>
                  <a:gd name="T14" fmla="*/ 155 w 155"/>
                  <a:gd name="T15" fmla="*/ 24 h 31"/>
                  <a:gd name="T16" fmla="*/ 132 w 155"/>
                  <a:gd name="T17" fmla="*/ 12 h 31"/>
                  <a:gd name="T18" fmla="*/ 144 w 155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31">
                    <a:moveTo>
                      <a:pt x="144" y="0"/>
                    </a:moveTo>
                    <a:cubicBezTo>
                      <a:pt x="123" y="4"/>
                      <a:pt x="100" y="6"/>
                      <a:pt x="77" y="6"/>
                    </a:cubicBezTo>
                    <a:cubicBezTo>
                      <a:pt x="58" y="6"/>
                      <a:pt x="40" y="5"/>
                      <a:pt x="22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42" y="30"/>
                      <a:pt x="59" y="31"/>
                      <a:pt x="77" y="31"/>
                    </a:cubicBezTo>
                    <a:cubicBezTo>
                      <a:pt x="104" y="31"/>
                      <a:pt x="131" y="29"/>
                      <a:pt x="155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50" name="Freeform 474"/>
              <p:cNvSpPr/>
              <p:nvPr/>
            </p:nvSpPr>
            <p:spPr bwMode="auto">
              <a:xfrm>
                <a:off x="3354712" y="3184145"/>
                <a:ext cx="251727" cy="41113"/>
              </a:xfrm>
              <a:custGeom>
                <a:avLst/>
                <a:gdLst>
                  <a:gd name="T0" fmla="*/ 5 w 148"/>
                  <a:gd name="T1" fmla="*/ 24 h 24"/>
                  <a:gd name="T2" fmla="*/ 70 w 148"/>
                  <a:gd name="T3" fmla="*/ 18 h 24"/>
                  <a:gd name="T4" fmla="*/ 125 w 148"/>
                  <a:gd name="T5" fmla="*/ 22 h 24"/>
                  <a:gd name="T6" fmla="*/ 148 w 148"/>
                  <a:gd name="T7" fmla="*/ 15 h 24"/>
                  <a:gd name="T8" fmla="*/ 133 w 148"/>
                  <a:gd name="T9" fmla="*/ 5 h 24"/>
                  <a:gd name="T10" fmla="*/ 70 w 148"/>
                  <a:gd name="T11" fmla="*/ 0 h 24"/>
                  <a:gd name="T12" fmla="*/ 0 w 148"/>
                  <a:gd name="T13" fmla="*/ 5 h 24"/>
                  <a:gd name="T14" fmla="*/ 18 w 148"/>
                  <a:gd name="T15" fmla="*/ 13 h 24"/>
                  <a:gd name="T16" fmla="*/ 5 w 148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24">
                    <a:moveTo>
                      <a:pt x="5" y="24"/>
                    </a:moveTo>
                    <a:cubicBezTo>
                      <a:pt x="25" y="20"/>
                      <a:pt x="47" y="18"/>
                      <a:pt x="70" y="18"/>
                    </a:cubicBezTo>
                    <a:cubicBezTo>
                      <a:pt x="89" y="18"/>
                      <a:pt x="107" y="20"/>
                      <a:pt x="125" y="22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13" y="2"/>
                      <a:pt x="92" y="0"/>
                      <a:pt x="70" y="0"/>
                    </a:cubicBezTo>
                    <a:cubicBezTo>
                      <a:pt x="46" y="0"/>
                      <a:pt x="23" y="2"/>
                      <a:pt x="0" y="5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5" y="2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51" name="Freeform 475"/>
              <p:cNvSpPr/>
              <p:nvPr/>
            </p:nvSpPr>
            <p:spPr bwMode="auto">
              <a:xfrm>
                <a:off x="3192424" y="3350761"/>
                <a:ext cx="175992" cy="235859"/>
              </a:xfrm>
              <a:custGeom>
                <a:avLst/>
                <a:gdLst>
                  <a:gd name="T0" fmla="*/ 103 w 103"/>
                  <a:gd name="T1" fmla="*/ 108 h 138"/>
                  <a:gd name="T2" fmla="*/ 103 w 103"/>
                  <a:gd name="T3" fmla="*/ 69 h 138"/>
                  <a:gd name="T4" fmla="*/ 52 w 103"/>
                  <a:gd name="T5" fmla="*/ 0 h 138"/>
                  <a:gd name="T6" fmla="*/ 93 w 103"/>
                  <a:gd name="T7" fmla="*/ 60 h 138"/>
                  <a:gd name="T8" fmla="*/ 93 w 103"/>
                  <a:gd name="T9" fmla="*/ 88 h 138"/>
                  <a:gd name="T10" fmla="*/ 62 w 103"/>
                  <a:gd name="T11" fmla="*/ 69 h 138"/>
                  <a:gd name="T12" fmla="*/ 52 w 103"/>
                  <a:gd name="T13" fmla="*/ 0 h 138"/>
                  <a:gd name="T14" fmla="*/ 46 w 103"/>
                  <a:gd name="T15" fmla="*/ 0 h 138"/>
                  <a:gd name="T16" fmla="*/ 0 w 103"/>
                  <a:gd name="T17" fmla="*/ 34 h 138"/>
                  <a:gd name="T18" fmla="*/ 0 w 103"/>
                  <a:gd name="T19" fmla="*/ 91 h 138"/>
                  <a:gd name="T20" fmla="*/ 0 w 103"/>
                  <a:gd name="T21" fmla="*/ 96 h 138"/>
                  <a:gd name="T22" fmla="*/ 0 w 103"/>
                  <a:gd name="T23" fmla="*/ 118 h 138"/>
                  <a:gd name="T24" fmla="*/ 52 w 103"/>
                  <a:gd name="T25" fmla="*/ 138 h 138"/>
                  <a:gd name="T26" fmla="*/ 92 w 103"/>
                  <a:gd name="T27" fmla="*/ 131 h 138"/>
                  <a:gd name="T28" fmla="*/ 103 w 103"/>
                  <a:gd name="T29" fmla="*/ 10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138">
                    <a:moveTo>
                      <a:pt x="103" y="108"/>
                    </a:moveTo>
                    <a:cubicBezTo>
                      <a:pt x="103" y="91"/>
                      <a:pt x="103" y="69"/>
                      <a:pt x="103" y="69"/>
                    </a:cubicBezTo>
                    <a:cubicBezTo>
                      <a:pt x="103" y="69"/>
                      <a:pt x="92" y="0"/>
                      <a:pt x="52" y="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88"/>
                      <a:pt x="93" y="88"/>
                      <a:pt x="93" y="88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0" y="0"/>
                      <a:pt x="46" y="0"/>
                    </a:cubicBezTo>
                    <a:cubicBezTo>
                      <a:pt x="33" y="1"/>
                      <a:pt x="0" y="5"/>
                      <a:pt x="0" y="34"/>
                    </a:cubicBezTo>
                    <a:cubicBezTo>
                      <a:pt x="0" y="52"/>
                      <a:pt x="0" y="74"/>
                      <a:pt x="0" y="91"/>
                    </a:cubicBezTo>
                    <a:cubicBezTo>
                      <a:pt x="0" y="92"/>
                      <a:pt x="0" y="94"/>
                      <a:pt x="0" y="96"/>
                    </a:cubicBezTo>
                    <a:cubicBezTo>
                      <a:pt x="0" y="109"/>
                      <a:pt x="0" y="118"/>
                      <a:pt x="0" y="118"/>
                    </a:cubicBezTo>
                    <a:cubicBezTo>
                      <a:pt x="0" y="118"/>
                      <a:pt x="6" y="138"/>
                      <a:pt x="52" y="138"/>
                    </a:cubicBezTo>
                    <a:cubicBezTo>
                      <a:pt x="72" y="138"/>
                      <a:pt x="84" y="136"/>
                      <a:pt x="92" y="131"/>
                    </a:cubicBezTo>
                    <a:cubicBezTo>
                      <a:pt x="102" y="126"/>
                      <a:pt x="103" y="117"/>
                      <a:pt x="103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52" name="Freeform 476"/>
              <p:cNvSpPr/>
              <p:nvPr/>
            </p:nvSpPr>
            <p:spPr bwMode="auto">
              <a:xfrm>
                <a:off x="3201080" y="3180539"/>
                <a:ext cx="139928" cy="162288"/>
              </a:xfrm>
              <a:custGeom>
                <a:avLst/>
                <a:gdLst>
                  <a:gd name="T0" fmla="*/ 2 w 82"/>
                  <a:gd name="T1" fmla="*/ 62 h 95"/>
                  <a:gd name="T2" fmla="*/ 41 w 82"/>
                  <a:gd name="T3" fmla="*/ 95 h 95"/>
                  <a:gd name="T4" fmla="*/ 82 w 82"/>
                  <a:gd name="T5" fmla="*/ 47 h 95"/>
                  <a:gd name="T6" fmla="*/ 79 w 82"/>
                  <a:gd name="T7" fmla="*/ 29 h 95"/>
                  <a:gd name="T8" fmla="*/ 68 w 82"/>
                  <a:gd name="T9" fmla="*/ 11 h 95"/>
                  <a:gd name="T10" fmla="*/ 41 w 82"/>
                  <a:gd name="T11" fmla="*/ 0 h 95"/>
                  <a:gd name="T12" fmla="*/ 3 w 82"/>
                  <a:gd name="T13" fmla="*/ 31 h 95"/>
                  <a:gd name="T14" fmla="*/ 0 w 82"/>
                  <a:gd name="T15" fmla="*/ 47 h 95"/>
                  <a:gd name="T16" fmla="*/ 1 w 82"/>
                  <a:gd name="T17" fmla="*/ 58 h 95"/>
                  <a:gd name="T18" fmla="*/ 2 w 82"/>
                  <a:gd name="T19" fmla="*/ 6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95">
                    <a:moveTo>
                      <a:pt x="2" y="62"/>
                    </a:moveTo>
                    <a:cubicBezTo>
                      <a:pt x="8" y="81"/>
                      <a:pt x="23" y="95"/>
                      <a:pt x="41" y="95"/>
                    </a:cubicBezTo>
                    <a:cubicBezTo>
                      <a:pt x="64" y="95"/>
                      <a:pt x="82" y="74"/>
                      <a:pt x="82" y="47"/>
                    </a:cubicBezTo>
                    <a:cubicBezTo>
                      <a:pt x="82" y="41"/>
                      <a:pt x="81" y="34"/>
                      <a:pt x="79" y="29"/>
                    </a:cubicBezTo>
                    <a:cubicBezTo>
                      <a:pt x="76" y="22"/>
                      <a:pt x="73" y="16"/>
                      <a:pt x="68" y="11"/>
                    </a:cubicBezTo>
                    <a:cubicBezTo>
                      <a:pt x="61" y="4"/>
                      <a:pt x="51" y="0"/>
                      <a:pt x="41" y="0"/>
                    </a:cubicBezTo>
                    <a:cubicBezTo>
                      <a:pt x="23" y="0"/>
                      <a:pt x="8" y="13"/>
                      <a:pt x="3" y="31"/>
                    </a:cubicBezTo>
                    <a:cubicBezTo>
                      <a:pt x="1" y="36"/>
                      <a:pt x="0" y="42"/>
                      <a:pt x="0" y="47"/>
                    </a:cubicBezTo>
                    <a:cubicBezTo>
                      <a:pt x="0" y="51"/>
                      <a:pt x="1" y="55"/>
                      <a:pt x="1" y="58"/>
                    </a:cubicBezTo>
                    <a:cubicBezTo>
                      <a:pt x="2" y="59"/>
                      <a:pt x="2" y="61"/>
                      <a:pt x="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53" name="Freeform 477"/>
              <p:cNvSpPr/>
              <p:nvPr/>
            </p:nvSpPr>
            <p:spPr bwMode="auto">
              <a:xfrm>
                <a:off x="3047447" y="3255552"/>
                <a:ext cx="131273" cy="289954"/>
              </a:xfrm>
              <a:custGeom>
                <a:avLst/>
                <a:gdLst>
                  <a:gd name="T0" fmla="*/ 77 w 77"/>
                  <a:gd name="T1" fmla="*/ 24 h 170"/>
                  <a:gd name="T2" fmla="*/ 66 w 77"/>
                  <a:gd name="T3" fmla="*/ 0 h 170"/>
                  <a:gd name="T4" fmla="*/ 0 w 77"/>
                  <a:gd name="T5" fmla="*/ 89 h 170"/>
                  <a:gd name="T6" fmla="*/ 54 w 77"/>
                  <a:gd name="T7" fmla="*/ 170 h 170"/>
                  <a:gd name="T8" fmla="*/ 54 w 77"/>
                  <a:gd name="T9" fmla="*/ 170 h 170"/>
                  <a:gd name="T10" fmla="*/ 77 w 77"/>
                  <a:gd name="T11" fmla="*/ 147 h 170"/>
                  <a:gd name="T12" fmla="*/ 41 w 77"/>
                  <a:gd name="T13" fmla="*/ 85 h 170"/>
                  <a:gd name="T14" fmla="*/ 77 w 77"/>
                  <a:gd name="T15" fmla="*/ 2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170">
                    <a:moveTo>
                      <a:pt x="77" y="24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25" y="23"/>
                      <a:pt x="0" y="54"/>
                      <a:pt x="0" y="89"/>
                    </a:cubicBezTo>
                    <a:cubicBezTo>
                      <a:pt x="0" y="119"/>
                      <a:pt x="20" y="148"/>
                      <a:pt x="54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77" y="147"/>
                      <a:pt x="77" y="147"/>
                      <a:pt x="77" y="147"/>
                    </a:cubicBezTo>
                    <a:cubicBezTo>
                      <a:pt x="54" y="129"/>
                      <a:pt x="41" y="108"/>
                      <a:pt x="41" y="85"/>
                    </a:cubicBezTo>
                    <a:cubicBezTo>
                      <a:pt x="41" y="62"/>
                      <a:pt x="54" y="41"/>
                      <a:pt x="7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9826625" y="2452688"/>
            <a:ext cx="1893888" cy="911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72" name="文本框 171"/>
          <p:cNvSpPr txBox="1"/>
          <p:nvPr/>
        </p:nvSpPr>
        <p:spPr>
          <a:xfrm>
            <a:off x="4259263" y="4422775"/>
            <a:ext cx="1893887" cy="911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10" name="组合 197"/>
          <p:cNvGrpSpPr>
            <a:grpSpLocks/>
          </p:cNvGrpSpPr>
          <p:nvPr/>
        </p:nvGrpSpPr>
        <p:grpSpPr bwMode="auto">
          <a:xfrm>
            <a:off x="4870450" y="3527425"/>
            <a:ext cx="817563" cy="817563"/>
            <a:chOff x="5477628" y="5162976"/>
            <a:chExt cx="1120629" cy="1120629"/>
          </a:xfrm>
        </p:grpSpPr>
        <p:sp>
          <p:nvSpPr>
            <p:cNvPr id="199" name="椭圆 198"/>
            <p:cNvSpPr/>
            <p:nvPr/>
          </p:nvSpPr>
          <p:spPr>
            <a:xfrm>
              <a:off x="5477628" y="5162976"/>
              <a:ext cx="1120629" cy="1120629"/>
            </a:xfrm>
            <a:prstGeom prst="ellipse">
              <a:avLst/>
            </a:prstGeom>
            <a:pattFill prst="wdUpDiag">
              <a:fgClr>
                <a:srgbClr val="8DC064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4374" name="组合 199"/>
            <p:cNvGrpSpPr>
              <a:grpSpLocks/>
            </p:cNvGrpSpPr>
            <p:nvPr/>
          </p:nvGrpSpPr>
          <p:grpSpPr bwMode="auto">
            <a:xfrm>
              <a:off x="5561692" y="5247040"/>
              <a:ext cx="952500" cy="952500"/>
              <a:chOff x="5561693" y="5247889"/>
              <a:chExt cx="952500" cy="952500"/>
            </a:xfrm>
          </p:grpSpPr>
          <p:sp>
            <p:nvSpPr>
              <p:cNvPr id="201" name="椭圆 200"/>
              <p:cNvSpPr/>
              <p:nvPr/>
            </p:nvSpPr>
            <p:spPr>
              <a:xfrm>
                <a:off x="5562493" y="5248689"/>
                <a:ext cx="950902" cy="950902"/>
              </a:xfrm>
              <a:prstGeom prst="ellipse">
                <a:avLst/>
              </a:prstGeom>
              <a:solidFill>
                <a:srgbClr val="8DC0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2" name="组合 201"/>
              <p:cNvGrpSpPr>
                <a:grpSpLocks noChangeAspect="1"/>
              </p:cNvGrpSpPr>
              <p:nvPr/>
            </p:nvGrpSpPr>
            <p:grpSpPr>
              <a:xfrm>
                <a:off x="5693806" y="5461681"/>
                <a:ext cx="688275" cy="524917"/>
                <a:chOff x="10500427" y="4985901"/>
                <a:chExt cx="683774" cy="521485"/>
              </a:xfrm>
              <a:solidFill>
                <a:schemeClr val="bg1"/>
              </a:solidFill>
            </p:grpSpPr>
            <p:sp>
              <p:nvSpPr>
                <p:cNvPr id="203" name="Freeform 373"/>
                <p:cNvSpPr>
                  <a:spLocks noEditPoints="1"/>
                </p:cNvSpPr>
                <p:nvPr/>
              </p:nvSpPr>
              <p:spPr bwMode="auto">
                <a:xfrm>
                  <a:off x="10905786" y="5231136"/>
                  <a:ext cx="142092" cy="141371"/>
                </a:xfrm>
                <a:custGeom>
                  <a:avLst/>
                  <a:gdLst>
                    <a:gd name="T0" fmla="*/ 41 w 83"/>
                    <a:gd name="T1" fmla="*/ 0 h 83"/>
                    <a:gd name="T2" fmla="*/ 0 w 83"/>
                    <a:gd name="T3" fmla="*/ 41 h 83"/>
                    <a:gd name="T4" fmla="*/ 41 w 83"/>
                    <a:gd name="T5" fmla="*/ 83 h 83"/>
                    <a:gd name="T6" fmla="*/ 83 w 83"/>
                    <a:gd name="T7" fmla="*/ 41 h 83"/>
                    <a:gd name="T8" fmla="*/ 41 w 83"/>
                    <a:gd name="T9" fmla="*/ 0 h 83"/>
                    <a:gd name="T10" fmla="*/ 41 w 83"/>
                    <a:gd name="T11" fmla="*/ 73 h 83"/>
                    <a:gd name="T12" fmla="*/ 10 w 83"/>
                    <a:gd name="T13" fmla="*/ 41 h 83"/>
                    <a:gd name="T14" fmla="*/ 41 w 83"/>
                    <a:gd name="T15" fmla="*/ 10 h 83"/>
                    <a:gd name="T16" fmla="*/ 73 w 83"/>
                    <a:gd name="T17" fmla="*/ 41 h 83"/>
                    <a:gd name="T18" fmla="*/ 41 w 83"/>
                    <a:gd name="T19" fmla="*/ 7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" h="83">
                      <a:moveTo>
                        <a:pt x="41" y="0"/>
                      </a:move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4"/>
                        <a:pt x="18" y="83"/>
                        <a:pt x="41" y="83"/>
                      </a:cubicBezTo>
                      <a:cubicBezTo>
                        <a:pt x="64" y="83"/>
                        <a:pt x="83" y="64"/>
                        <a:pt x="83" y="41"/>
                      </a:cubicBezTo>
                      <a:cubicBezTo>
                        <a:pt x="83" y="18"/>
                        <a:pt x="64" y="0"/>
                        <a:pt x="41" y="0"/>
                      </a:cubicBezTo>
                      <a:close/>
                      <a:moveTo>
                        <a:pt x="41" y="73"/>
                      </a:moveTo>
                      <a:cubicBezTo>
                        <a:pt x="24" y="73"/>
                        <a:pt x="10" y="59"/>
                        <a:pt x="10" y="41"/>
                      </a:cubicBezTo>
                      <a:cubicBezTo>
                        <a:pt x="10" y="24"/>
                        <a:pt x="24" y="10"/>
                        <a:pt x="41" y="10"/>
                      </a:cubicBezTo>
                      <a:cubicBezTo>
                        <a:pt x="59" y="10"/>
                        <a:pt x="73" y="24"/>
                        <a:pt x="73" y="41"/>
                      </a:cubicBezTo>
                      <a:cubicBezTo>
                        <a:pt x="73" y="59"/>
                        <a:pt x="59" y="73"/>
                        <a:pt x="41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04" name="Freeform 374"/>
                <p:cNvSpPr>
                  <a:spLocks noEditPoints="1"/>
                </p:cNvSpPr>
                <p:nvPr/>
              </p:nvSpPr>
              <p:spPr bwMode="auto">
                <a:xfrm>
                  <a:off x="10769465" y="5096978"/>
                  <a:ext cx="414736" cy="410408"/>
                </a:xfrm>
                <a:custGeom>
                  <a:avLst/>
                  <a:gdLst>
                    <a:gd name="T0" fmla="*/ 216 w 243"/>
                    <a:gd name="T1" fmla="*/ 110 h 241"/>
                    <a:gd name="T2" fmla="*/ 243 w 243"/>
                    <a:gd name="T3" fmla="*/ 95 h 241"/>
                    <a:gd name="T4" fmla="*/ 234 w 243"/>
                    <a:gd name="T5" fmla="*/ 73 h 241"/>
                    <a:gd name="T6" fmla="*/ 204 w 243"/>
                    <a:gd name="T7" fmla="*/ 75 h 241"/>
                    <a:gd name="T8" fmla="*/ 194 w 243"/>
                    <a:gd name="T9" fmla="*/ 59 h 241"/>
                    <a:gd name="T10" fmla="*/ 204 w 243"/>
                    <a:gd name="T11" fmla="*/ 29 h 241"/>
                    <a:gd name="T12" fmla="*/ 187 w 243"/>
                    <a:gd name="T13" fmla="*/ 16 h 241"/>
                    <a:gd name="T14" fmla="*/ 163 w 243"/>
                    <a:gd name="T15" fmla="*/ 38 h 241"/>
                    <a:gd name="T16" fmla="*/ 142 w 243"/>
                    <a:gd name="T17" fmla="*/ 32 h 241"/>
                    <a:gd name="T18" fmla="*/ 134 w 243"/>
                    <a:gd name="T19" fmla="*/ 0 h 241"/>
                    <a:gd name="T20" fmla="*/ 110 w 243"/>
                    <a:gd name="T21" fmla="*/ 0 h 241"/>
                    <a:gd name="T22" fmla="*/ 102 w 243"/>
                    <a:gd name="T23" fmla="*/ 31 h 241"/>
                    <a:gd name="T24" fmla="*/ 80 w 243"/>
                    <a:gd name="T25" fmla="*/ 35 h 241"/>
                    <a:gd name="T26" fmla="*/ 75 w 243"/>
                    <a:gd name="T27" fmla="*/ 31 h 241"/>
                    <a:gd name="T28" fmla="*/ 65 w 243"/>
                    <a:gd name="T29" fmla="*/ 22 h 241"/>
                    <a:gd name="T30" fmla="*/ 58 w 243"/>
                    <a:gd name="T31" fmla="*/ 16 h 241"/>
                    <a:gd name="T32" fmla="*/ 38 w 243"/>
                    <a:gd name="T33" fmla="*/ 32 h 241"/>
                    <a:gd name="T34" fmla="*/ 49 w 243"/>
                    <a:gd name="T35" fmla="*/ 60 h 241"/>
                    <a:gd name="T36" fmla="*/ 40 w 243"/>
                    <a:gd name="T37" fmla="*/ 73 h 241"/>
                    <a:gd name="T38" fmla="*/ 17 w 243"/>
                    <a:gd name="T39" fmla="*/ 72 h 241"/>
                    <a:gd name="T40" fmla="*/ 7 w 243"/>
                    <a:gd name="T41" fmla="*/ 71 h 241"/>
                    <a:gd name="T42" fmla="*/ 4 w 243"/>
                    <a:gd name="T43" fmla="*/ 78 h 241"/>
                    <a:gd name="T44" fmla="*/ 0 w 243"/>
                    <a:gd name="T45" fmla="*/ 91 h 241"/>
                    <a:gd name="T46" fmla="*/ 23 w 243"/>
                    <a:gd name="T47" fmla="*/ 105 h 241"/>
                    <a:gd name="T48" fmla="*/ 28 w 243"/>
                    <a:gd name="T49" fmla="*/ 108 h 241"/>
                    <a:gd name="T50" fmla="*/ 27 w 243"/>
                    <a:gd name="T51" fmla="*/ 112 h 241"/>
                    <a:gd name="T52" fmla="*/ 26 w 243"/>
                    <a:gd name="T53" fmla="*/ 128 h 241"/>
                    <a:gd name="T54" fmla="*/ 0 w 243"/>
                    <a:gd name="T55" fmla="*/ 146 h 241"/>
                    <a:gd name="T56" fmla="*/ 8 w 243"/>
                    <a:gd name="T57" fmla="*/ 168 h 241"/>
                    <a:gd name="T58" fmla="*/ 38 w 243"/>
                    <a:gd name="T59" fmla="*/ 165 h 241"/>
                    <a:gd name="T60" fmla="*/ 48 w 243"/>
                    <a:gd name="T61" fmla="*/ 182 h 241"/>
                    <a:gd name="T62" fmla="*/ 38 w 243"/>
                    <a:gd name="T63" fmla="*/ 210 h 241"/>
                    <a:gd name="T64" fmla="*/ 58 w 243"/>
                    <a:gd name="T65" fmla="*/ 223 h 241"/>
                    <a:gd name="T66" fmla="*/ 82 w 243"/>
                    <a:gd name="T67" fmla="*/ 205 h 241"/>
                    <a:gd name="T68" fmla="*/ 101 w 243"/>
                    <a:gd name="T69" fmla="*/ 212 h 241"/>
                    <a:gd name="T70" fmla="*/ 109 w 243"/>
                    <a:gd name="T71" fmla="*/ 241 h 241"/>
                    <a:gd name="T72" fmla="*/ 131 w 243"/>
                    <a:gd name="T73" fmla="*/ 241 h 241"/>
                    <a:gd name="T74" fmla="*/ 140 w 243"/>
                    <a:gd name="T75" fmla="*/ 211 h 241"/>
                    <a:gd name="T76" fmla="*/ 163 w 243"/>
                    <a:gd name="T77" fmla="*/ 205 h 241"/>
                    <a:gd name="T78" fmla="*/ 184 w 243"/>
                    <a:gd name="T79" fmla="*/ 224 h 241"/>
                    <a:gd name="T80" fmla="*/ 203 w 243"/>
                    <a:gd name="T81" fmla="*/ 211 h 241"/>
                    <a:gd name="T82" fmla="*/ 192 w 243"/>
                    <a:gd name="T83" fmla="*/ 183 h 241"/>
                    <a:gd name="T84" fmla="*/ 205 w 243"/>
                    <a:gd name="T85" fmla="*/ 168 h 241"/>
                    <a:gd name="T86" fmla="*/ 236 w 243"/>
                    <a:gd name="T87" fmla="*/ 168 h 241"/>
                    <a:gd name="T88" fmla="*/ 243 w 243"/>
                    <a:gd name="T89" fmla="*/ 147 h 241"/>
                    <a:gd name="T90" fmla="*/ 216 w 243"/>
                    <a:gd name="T91" fmla="*/ 130 h 241"/>
                    <a:gd name="T92" fmla="*/ 216 w 243"/>
                    <a:gd name="T93" fmla="*/ 110 h 241"/>
                    <a:gd name="T94" fmla="*/ 121 w 243"/>
                    <a:gd name="T95" fmla="*/ 170 h 241"/>
                    <a:gd name="T96" fmla="*/ 72 w 243"/>
                    <a:gd name="T97" fmla="*/ 120 h 241"/>
                    <a:gd name="T98" fmla="*/ 121 w 243"/>
                    <a:gd name="T99" fmla="*/ 71 h 241"/>
                    <a:gd name="T100" fmla="*/ 171 w 243"/>
                    <a:gd name="T101" fmla="*/ 120 h 241"/>
                    <a:gd name="T102" fmla="*/ 121 w 243"/>
                    <a:gd name="T103" fmla="*/ 17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3" h="241">
                      <a:moveTo>
                        <a:pt x="216" y="110"/>
                      </a:moveTo>
                      <a:cubicBezTo>
                        <a:pt x="243" y="95"/>
                        <a:pt x="243" y="95"/>
                        <a:pt x="243" y="95"/>
                      </a:cubicBezTo>
                      <a:cubicBezTo>
                        <a:pt x="234" y="73"/>
                        <a:pt x="234" y="73"/>
                        <a:pt x="234" y="73"/>
                      </a:cubicBezTo>
                      <a:cubicBezTo>
                        <a:pt x="204" y="75"/>
                        <a:pt x="204" y="75"/>
                        <a:pt x="204" y="75"/>
                      </a:cubicBezTo>
                      <a:cubicBezTo>
                        <a:pt x="194" y="59"/>
                        <a:pt x="194" y="59"/>
                        <a:pt x="194" y="59"/>
                      </a:cubicBezTo>
                      <a:cubicBezTo>
                        <a:pt x="204" y="29"/>
                        <a:pt x="204" y="29"/>
                        <a:pt x="204" y="29"/>
                      </a:cubicBezTo>
                      <a:cubicBezTo>
                        <a:pt x="187" y="16"/>
                        <a:pt x="187" y="16"/>
                        <a:pt x="187" y="16"/>
                      </a:cubicBezTo>
                      <a:cubicBezTo>
                        <a:pt x="163" y="38"/>
                        <a:pt x="163" y="38"/>
                        <a:pt x="163" y="38"/>
                      </a:cubicBezTo>
                      <a:cubicBezTo>
                        <a:pt x="142" y="32"/>
                        <a:pt x="142" y="32"/>
                        <a:pt x="142" y="32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75" y="31"/>
                        <a:pt x="75" y="31"/>
                        <a:pt x="75" y="31"/>
                      </a:cubicBezTo>
                      <a:cubicBezTo>
                        <a:pt x="65" y="22"/>
                        <a:pt x="65" y="22"/>
                        <a:pt x="65" y="22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23" y="105"/>
                        <a:pt x="23" y="105"/>
                        <a:pt x="23" y="105"/>
                      </a:cubicBezTo>
                      <a:cubicBezTo>
                        <a:pt x="28" y="108"/>
                        <a:pt x="28" y="108"/>
                        <a:pt x="28" y="108"/>
                      </a:cubicBezTo>
                      <a:cubicBezTo>
                        <a:pt x="27" y="112"/>
                        <a:pt x="27" y="112"/>
                        <a:pt x="27" y="112"/>
                      </a:cubicBezTo>
                      <a:cubicBezTo>
                        <a:pt x="26" y="128"/>
                        <a:pt x="26" y="128"/>
                        <a:pt x="26" y="128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38" y="165"/>
                        <a:pt x="38" y="165"/>
                        <a:pt x="38" y="165"/>
                      </a:cubicBezTo>
                      <a:cubicBezTo>
                        <a:pt x="48" y="182"/>
                        <a:pt x="48" y="182"/>
                        <a:pt x="48" y="182"/>
                      </a:cubicBezTo>
                      <a:cubicBezTo>
                        <a:pt x="38" y="210"/>
                        <a:pt x="38" y="210"/>
                        <a:pt x="38" y="210"/>
                      </a:cubicBezTo>
                      <a:cubicBezTo>
                        <a:pt x="58" y="223"/>
                        <a:pt x="58" y="223"/>
                        <a:pt x="58" y="223"/>
                      </a:cubicBezTo>
                      <a:cubicBezTo>
                        <a:pt x="82" y="205"/>
                        <a:pt x="82" y="205"/>
                        <a:pt x="82" y="205"/>
                      </a:cubicBezTo>
                      <a:cubicBezTo>
                        <a:pt x="101" y="212"/>
                        <a:pt x="101" y="212"/>
                        <a:pt x="101" y="212"/>
                      </a:cubicBezTo>
                      <a:cubicBezTo>
                        <a:pt x="109" y="241"/>
                        <a:pt x="109" y="241"/>
                        <a:pt x="109" y="241"/>
                      </a:cubicBezTo>
                      <a:cubicBezTo>
                        <a:pt x="131" y="241"/>
                        <a:pt x="131" y="241"/>
                        <a:pt x="131" y="241"/>
                      </a:cubicBezTo>
                      <a:cubicBezTo>
                        <a:pt x="140" y="211"/>
                        <a:pt x="140" y="211"/>
                        <a:pt x="140" y="211"/>
                      </a:cubicBezTo>
                      <a:cubicBezTo>
                        <a:pt x="163" y="205"/>
                        <a:pt x="163" y="205"/>
                        <a:pt x="163" y="205"/>
                      </a:cubicBezTo>
                      <a:cubicBezTo>
                        <a:pt x="184" y="224"/>
                        <a:pt x="184" y="224"/>
                        <a:pt x="184" y="224"/>
                      </a:cubicBezTo>
                      <a:cubicBezTo>
                        <a:pt x="203" y="211"/>
                        <a:pt x="203" y="211"/>
                        <a:pt x="203" y="211"/>
                      </a:cubicBezTo>
                      <a:cubicBezTo>
                        <a:pt x="192" y="183"/>
                        <a:pt x="192" y="183"/>
                        <a:pt x="192" y="183"/>
                      </a:cubicBezTo>
                      <a:cubicBezTo>
                        <a:pt x="205" y="168"/>
                        <a:pt x="205" y="168"/>
                        <a:pt x="205" y="168"/>
                      </a:cubicBezTo>
                      <a:cubicBezTo>
                        <a:pt x="236" y="168"/>
                        <a:pt x="236" y="168"/>
                        <a:pt x="236" y="168"/>
                      </a:cubicBezTo>
                      <a:cubicBezTo>
                        <a:pt x="243" y="147"/>
                        <a:pt x="243" y="147"/>
                        <a:pt x="243" y="147"/>
                      </a:cubicBezTo>
                      <a:cubicBezTo>
                        <a:pt x="216" y="130"/>
                        <a:pt x="216" y="130"/>
                        <a:pt x="216" y="130"/>
                      </a:cubicBezTo>
                      <a:lnTo>
                        <a:pt x="216" y="110"/>
                      </a:lnTo>
                      <a:close/>
                      <a:moveTo>
                        <a:pt x="121" y="170"/>
                      </a:moveTo>
                      <a:cubicBezTo>
                        <a:pt x="94" y="170"/>
                        <a:pt x="72" y="148"/>
                        <a:pt x="72" y="120"/>
                      </a:cubicBezTo>
                      <a:cubicBezTo>
                        <a:pt x="72" y="93"/>
                        <a:pt x="94" y="71"/>
                        <a:pt x="121" y="71"/>
                      </a:cubicBezTo>
                      <a:cubicBezTo>
                        <a:pt x="148" y="71"/>
                        <a:pt x="171" y="93"/>
                        <a:pt x="171" y="120"/>
                      </a:cubicBezTo>
                      <a:cubicBezTo>
                        <a:pt x="171" y="148"/>
                        <a:pt x="148" y="170"/>
                        <a:pt x="121" y="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05" name="Freeform 375"/>
                <p:cNvSpPr/>
                <p:nvPr/>
              </p:nvSpPr>
              <p:spPr bwMode="auto">
                <a:xfrm>
                  <a:off x="10614389" y="5018359"/>
                  <a:ext cx="261103" cy="271201"/>
                </a:xfrm>
                <a:custGeom>
                  <a:avLst/>
                  <a:gdLst>
                    <a:gd name="T0" fmla="*/ 88 w 153"/>
                    <a:gd name="T1" fmla="*/ 137 h 159"/>
                    <a:gd name="T2" fmla="*/ 85 w 153"/>
                    <a:gd name="T3" fmla="*/ 126 h 159"/>
                    <a:gd name="T4" fmla="*/ 59 w 153"/>
                    <a:gd name="T5" fmla="*/ 120 h 159"/>
                    <a:gd name="T6" fmla="*/ 44 w 153"/>
                    <a:gd name="T7" fmla="*/ 59 h 159"/>
                    <a:gd name="T8" fmla="*/ 105 w 153"/>
                    <a:gd name="T9" fmla="*/ 44 h 159"/>
                    <a:gd name="T10" fmla="*/ 123 w 153"/>
                    <a:gd name="T11" fmla="*/ 65 h 159"/>
                    <a:gd name="T12" fmla="*/ 148 w 153"/>
                    <a:gd name="T13" fmla="*/ 58 h 159"/>
                    <a:gd name="T14" fmla="*/ 153 w 153"/>
                    <a:gd name="T15" fmla="*/ 56 h 159"/>
                    <a:gd name="T16" fmla="*/ 121 w 153"/>
                    <a:gd name="T17" fmla="*/ 17 h 159"/>
                    <a:gd name="T18" fmla="*/ 31 w 153"/>
                    <a:gd name="T19" fmla="*/ 25 h 159"/>
                    <a:gd name="T20" fmla="*/ 17 w 153"/>
                    <a:gd name="T21" fmla="*/ 43 h 159"/>
                    <a:gd name="T22" fmla="*/ 8 w 153"/>
                    <a:gd name="T23" fmla="*/ 62 h 159"/>
                    <a:gd name="T24" fmla="*/ 42 w 153"/>
                    <a:gd name="T25" fmla="*/ 147 h 159"/>
                    <a:gd name="T26" fmla="*/ 92 w 153"/>
                    <a:gd name="T27" fmla="*/ 157 h 159"/>
                    <a:gd name="T28" fmla="*/ 88 w 153"/>
                    <a:gd name="T29" fmla="*/ 13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3" h="159">
                      <a:moveTo>
                        <a:pt x="88" y="137"/>
                      </a:moveTo>
                      <a:cubicBezTo>
                        <a:pt x="85" y="126"/>
                        <a:pt x="85" y="126"/>
                        <a:pt x="85" y="126"/>
                      </a:cubicBezTo>
                      <a:cubicBezTo>
                        <a:pt x="76" y="127"/>
                        <a:pt x="67" y="125"/>
                        <a:pt x="59" y="120"/>
                      </a:cubicBezTo>
                      <a:cubicBezTo>
                        <a:pt x="38" y="107"/>
                        <a:pt x="31" y="80"/>
                        <a:pt x="44" y="59"/>
                      </a:cubicBezTo>
                      <a:cubicBezTo>
                        <a:pt x="56" y="38"/>
                        <a:pt x="84" y="31"/>
                        <a:pt x="105" y="44"/>
                      </a:cubicBezTo>
                      <a:cubicBezTo>
                        <a:pt x="113" y="49"/>
                        <a:pt x="119" y="56"/>
                        <a:pt x="123" y="65"/>
                      </a:cubicBezTo>
                      <a:cubicBezTo>
                        <a:pt x="148" y="58"/>
                        <a:pt x="148" y="58"/>
                        <a:pt x="148" y="58"/>
                      </a:cubicBezTo>
                      <a:cubicBezTo>
                        <a:pt x="153" y="56"/>
                        <a:pt x="153" y="56"/>
                        <a:pt x="153" y="56"/>
                      </a:cubicBezTo>
                      <a:cubicBezTo>
                        <a:pt x="147" y="40"/>
                        <a:pt x="136" y="26"/>
                        <a:pt x="121" y="17"/>
                      </a:cubicBezTo>
                      <a:cubicBezTo>
                        <a:pt x="92" y="0"/>
                        <a:pt x="55" y="4"/>
                        <a:pt x="31" y="25"/>
                      </a:cubicBezTo>
                      <a:cubicBezTo>
                        <a:pt x="26" y="30"/>
                        <a:pt x="21" y="36"/>
                        <a:pt x="17" y="43"/>
                      </a:cubicBezTo>
                      <a:cubicBezTo>
                        <a:pt x="13" y="49"/>
                        <a:pt x="10" y="56"/>
                        <a:pt x="8" y="62"/>
                      </a:cubicBezTo>
                      <a:cubicBezTo>
                        <a:pt x="0" y="94"/>
                        <a:pt x="13" y="129"/>
                        <a:pt x="42" y="147"/>
                      </a:cubicBezTo>
                      <a:cubicBezTo>
                        <a:pt x="58" y="156"/>
                        <a:pt x="75" y="159"/>
                        <a:pt x="92" y="157"/>
                      </a:cubicBezTo>
                      <a:lnTo>
                        <a:pt x="88" y="1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06" name="Freeform 376"/>
                <p:cNvSpPr/>
                <p:nvPr/>
              </p:nvSpPr>
              <p:spPr bwMode="auto">
                <a:xfrm>
                  <a:off x="10500427" y="4985901"/>
                  <a:ext cx="155075" cy="131273"/>
                </a:xfrm>
                <a:custGeom>
                  <a:avLst/>
                  <a:gdLst>
                    <a:gd name="T0" fmla="*/ 91 w 91"/>
                    <a:gd name="T1" fmla="*/ 40 h 77"/>
                    <a:gd name="T2" fmla="*/ 30 w 91"/>
                    <a:gd name="T3" fmla="*/ 3 h 77"/>
                    <a:gd name="T4" fmla="*/ 14 w 91"/>
                    <a:gd name="T5" fmla="*/ 7 h 77"/>
                    <a:gd name="T6" fmla="*/ 3 w 91"/>
                    <a:gd name="T7" fmla="*/ 24 h 77"/>
                    <a:gd name="T8" fmla="*/ 7 w 91"/>
                    <a:gd name="T9" fmla="*/ 40 h 77"/>
                    <a:gd name="T10" fmla="*/ 68 w 91"/>
                    <a:gd name="T11" fmla="*/ 77 h 77"/>
                    <a:gd name="T12" fmla="*/ 77 w 91"/>
                    <a:gd name="T13" fmla="*/ 57 h 77"/>
                    <a:gd name="T14" fmla="*/ 91 w 91"/>
                    <a:gd name="T15" fmla="*/ 4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1" h="77">
                      <a:moveTo>
                        <a:pt x="91" y="40"/>
                      </a:move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4" y="0"/>
                        <a:pt x="17" y="1"/>
                        <a:pt x="14" y="7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0" y="30"/>
                        <a:pt x="2" y="37"/>
                        <a:pt x="7" y="40"/>
                      </a:cubicBezTo>
                      <a:cubicBezTo>
                        <a:pt x="68" y="77"/>
                        <a:pt x="68" y="77"/>
                        <a:pt x="68" y="77"/>
                      </a:cubicBezTo>
                      <a:cubicBezTo>
                        <a:pt x="70" y="70"/>
                        <a:pt x="73" y="64"/>
                        <a:pt x="77" y="57"/>
                      </a:cubicBezTo>
                      <a:cubicBezTo>
                        <a:pt x="81" y="51"/>
                        <a:pt x="85" y="45"/>
                        <a:pt x="91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sp>
        <p:nvSpPr>
          <p:cNvPr id="170" name="文本框 169"/>
          <p:cNvSpPr txBox="1"/>
          <p:nvPr/>
        </p:nvSpPr>
        <p:spPr>
          <a:xfrm>
            <a:off x="563563" y="4446588"/>
            <a:ext cx="1893887" cy="912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13" name="组合 206"/>
          <p:cNvGrpSpPr>
            <a:grpSpLocks/>
          </p:cNvGrpSpPr>
          <p:nvPr/>
        </p:nvGrpSpPr>
        <p:grpSpPr bwMode="auto">
          <a:xfrm>
            <a:off x="1125538" y="3548063"/>
            <a:ext cx="817562" cy="815975"/>
            <a:chOff x="5477628" y="2052505"/>
            <a:chExt cx="1120629" cy="1120629"/>
          </a:xfrm>
        </p:grpSpPr>
        <p:sp>
          <p:nvSpPr>
            <p:cNvPr id="208" name="椭圆 207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4370" name="组合 208"/>
            <p:cNvGrpSpPr>
              <a:grpSpLocks/>
            </p:cNvGrpSpPr>
            <p:nvPr/>
          </p:nvGrpSpPr>
          <p:grpSpPr bwMode="auto"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210" name="椭圆 209"/>
              <p:cNvSpPr/>
              <p:nvPr/>
            </p:nvSpPr>
            <p:spPr>
              <a:xfrm>
                <a:off x="5562492" y="2133661"/>
                <a:ext cx="950905" cy="950572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5" name="组合 210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212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13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14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15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sp>
        <p:nvSpPr>
          <p:cNvPr id="171" name="文本框 170"/>
          <p:cNvSpPr txBox="1"/>
          <p:nvPr/>
        </p:nvSpPr>
        <p:spPr>
          <a:xfrm>
            <a:off x="2432050" y="2452688"/>
            <a:ext cx="1893888" cy="911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16" name="组合 215"/>
          <p:cNvGrpSpPr>
            <a:grpSpLocks/>
          </p:cNvGrpSpPr>
          <p:nvPr/>
        </p:nvGrpSpPr>
        <p:grpSpPr bwMode="auto">
          <a:xfrm>
            <a:off x="2954338" y="3563938"/>
            <a:ext cx="815975" cy="817562"/>
            <a:chOff x="5477628" y="3606228"/>
            <a:chExt cx="1120629" cy="1120629"/>
          </a:xfrm>
        </p:grpSpPr>
        <p:sp>
          <p:nvSpPr>
            <p:cNvPr id="217" name="椭圆 21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4366" name="组合 217"/>
            <p:cNvGrpSpPr>
              <a:grpSpLocks/>
            </p:cNvGrpSpPr>
            <p:nvPr/>
          </p:nvGrpSpPr>
          <p:grpSpPr bwMode="auto"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219" name="椭圆 218"/>
              <p:cNvSpPr/>
              <p:nvPr/>
            </p:nvSpPr>
            <p:spPr>
              <a:xfrm>
                <a:off x="5562657" y="3691092"/>
                <a:ext cx="950572" cy="950905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8" name="组合 21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22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2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23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24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25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1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1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1750"/>
                            </p:stCondLst>
                            <p:childTnLst>
                              <p:par>
                                <p:cTn id="1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2250"/>
                            </p:stCondLst>
                            <p:childTnLst>
                              <p:par>
                                <p:cTn id="1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" grpId="0" animBg="1"/>
      <p:bldP spid="8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3" grpId="0"/>
      <p:bldP spid="173" grpId="1"/>
      <p:bldP spid="174" grpId="0"/>
      <p:bldP spid="174" grpId="1"/>
      <p:bldP spid="175" grpId="0"/>
      <p:bldP spid="175" grpId="1"/>
      <p:bldP spid="172" grpId="0"/>
      <p:bldP spid="172" grpId="1"/>
      <p:bldP spid="170" grpId="0"/>
      <p:bldP spid="170" grpId="1"/>
      <p:bldP spid="171" grpId="0"/>
      <p:bldP spid="17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"/>
          <p:cNvGrpSpPr>
            <a:grpSpLocks/>
          </p:cNvGrpSpPr>
          <p:nvPr/>
        </p:nvGrpSpPr>
        <p:grpSpPr bwMode="auto">
          <a:xfrm>
            <a:off x="6143625" y="2376488"/>
            <a:ext cx="641350" cy="642937"/>
            <a:chOff x="6921390" y="1176298"/>
            <a:chExt cx="873861" cy="873861"/>
          </a:xfrm>
        </p:grpSpPr>
        <p:sp>
          <p:nvSpPr>
            <p:cNvPr id="80" name="椭圆 79"/>
            <p:cNvSpPr/>
            <p:nvPr/>
          </p:nvSpPr>
          <p:spPr>
            <a:xfrm>
              <a:off x="6921390" y="1176298"/>
              <a:ext cx="873861" cy="873861"/>
            </a:xfrm>
            <a:prstGeom prst="ellipse">
              <a:avLst/>
            </a:prstGeom>
            <a:pattFill prst="wdUpDiag">
              <a:fgClr>
                <a:srgbClr val="5F81A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966814" y="1228082"/>
              <a:ext cx="763546" cy="763820"/>
            </a:xfrm>
            <a:prstGeom prst="ellipse">
              <a:avLst/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2827" name="组合 1"/>
            <p:cNvGrpSpPr>
              <a:grpSpLocks/>
            </p:cNvGrpSpPr>
            <p:nvPr/>
          </p:nvGrpSpPr>
          <p:grpSpPr bwMode="auto">
            <a:xfrm>
              <a:off x="7165806" y="1483039"/>
              <a:ext cx="403650" cy="242190"/>
              <a:chOff x="11609388" y="1325564"/>
              <a:chExt cx="333375" cy="200025"/>
            </a:xfrm>
          </p:grpSpPr>
          <p:sp>
            <p:nvSpPr>
              <p:cNvPr id="32828" name="Freeform 543"/>
              <p:cNvSpPr>
                <a:spLocks/>
              </p:cNvSpPr>
              <p:nvPr/>
            </p:nvSpPr>
            <p:spPr bwMode="auto">
              <a:xfrm>
                <a:off x="11609388" y="1455739"/>
                <a:ext cx="333375" cy="69850"/>
              </a:xfrm>
              <a:custGeom>
                <a:avLst/>
                <a:gdLst>
                  <a:gd name="T0" fmla="*/ 96837 w 210"/>
                  <a:gd name="T1" fmla="*/ 69850 h 44"/>
                  <a:gd name="T2" fmla="*/ 333375 w 210"/>
                  <a:gd name="T3" fmla="*/ 69850 h 44"/>
                  <a:gd name="T4" fmla="*/ 280988 w 210"/>
                  <a:gd name="T5" fmla="*/ 31750 h 44"/>
                  <a:gd name="T6" fmla="*/ 96837 w 210"/>
                  <a:gd name="T7" fmla="*/ 31750 h 44"/>
                  <a:gd name="T8" fmla="*/ 87312 w 210"/>
                  <a:gd name="T9" fmla="*/ 31750 h 44"/>
                  <a:gd name="T10" fmla="*/ 80963 w 210"/>
                  <a:gd name="T11" fmla="*/ 26988 h 44"/>
                  <a:gd name="T12" fmla="*/ 42862 w 210"/>
                  <a:gd name="T13" fmla="*/ 0 h 44"/>
                  <a:gd name="T14" fmla="*/ 0 w 210"/>
                  <a:gd name="T15" fmla="*/ 0 h 44"/>
                  <a:gd name="T16" fmla="*/ 96837 w 210"/>
                  <a:gd name="T17" fmla="*/ 6985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0"/>
                  <a:gd name="T28" fmla="*/ 0 h 44"/>
                  <a:gd name="T29" fmla="*/ 210 w 210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2829" name="Freeform 544"/>
              <p:cNvSpPr>
                <a:spLocks/>
              </p:cNvSpPr>
              <p:nvPr/>
            </p:nvSpPr>
            <p:spPr bwMode="auto">
              <a:xfrm>
                <a:off x="11609388" y="1390651"/>
                <a:ext cx="333375" cy="69850"/>
              </a:xfrm>
              <a:custGeom>
                <a:avLst/>
                <a:gdLst>
                  <a:gd name="T0" fmla="*/ 333375 w 210"/>
                  <a:gd name="T1" fmla="*/ 69850 h 44"/>
                  <a:gd name="T2" fmla="*/ 280988 w 210"/>
                  <a:gd name="T3" fmla="*/ 31750 h 44"/>
                  <a:gd name="T4" fmla="*/ 96837 w 210"/>
                  <a:gd name="T5" fmla="*/ 31750 h 44"/>
                  <a:gd name="T6" fmla="*/ 87312 w 210"/>
                  <a:gd name="T7" fmla="*/ 31750 h 44"/>
                  <a:gd name="T8" fmla="*/ 80963 w 210"/>
                  <a:gd name="T9" fmla="*/ 26988 h 44"/>
                  <a:gd name="T10" fmla="*/ 42862 w 210"/>
                  <a:gd name="T11" fmla="*/ 0 h 44"/>
                  <a:gd name="T12" fmla="*/ 0 w 210"/>
                  <a:gd name="T13" fmla="*/ 0 h 44"/>
                  <a:gd name="T14" fmla="*/ 96837 w 210"/>
                  <a:gd name="T15" fmla="*/ 69850 h 44"/>
                  <a:gd name="T16" fmla="*/ 333375 w 210"/>
                  <a:gd name="T17" fmla="*/ 6985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0"/>
                  <a:gd name="T28" fmla="*/ 0 h 44"/>
                  <a:gd name="T29" fmla="*/ 210 w 210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2830" name="Freeform 545"/>
              <p:cNvSpPr>
                <a:spLocks/>
              </p:cNvSpPr>
              <p:nvPr/>
            </p:nvSpPr>
            <p:spPr bwMode="auto">
              <a:xfrm>
                <a:off x="11609388" y="1325564"/>
                <a:ext cx="333375" cy="69850"/>
              </a:xfrm>
              <a:custGeom>
                <a:avLst/>
                <a:gdLst>
                  <a:gd name="T0" fmla="*/ 333375 w 210"/>
                  <a:gd name="T1" fmla="*/ 69850 h 44"/>
                  <a:gd name="T2" fmla="*/ 236538 w 210"/>
                  <a:gd name="T3" fmla="*/ 0 h 44"/>
                  <a:gd name="T4" fmla="*/ 0 w 210"/>
                  <a:gd name="T5" fmla="*/ 0 h 44"/>
                  <a:gd name="T6" fmla="*/ 96837 w 210"/>
                  <a:gd name="T7" fmla="*/ 69850 h 44"/>
                  <a:gd name="T8" fmla="*/ 333375 w 210"/>
                  <a:gd name="T9" fmla="*/ 6985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4"/>
                  <a:gd name="T17" fmla="*/ 210 w 210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</p:grpSp>
      </p:grpSp>
      <p:sp>
        <p:nvSpPr>
          <p:cNvPr id="34" name="文本框 33"/>
          <p:cNvSpPr txBox="1"/>
          <p:nvPr/>
        </p:nvSpPr>
        <p:spPr>
          <a:xfrm>
            <a:off x="6719888" y="2597150"/>
            <a:ext cx="4267200" cy="5095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719888" y="2271713"/>
            <a:ext cx="223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grpSp>
        <p:nvGrpSpPr>
          <p:cNvPr id="4" name="组合 26"/>
          <p:cNvGrpSpPr>
            <a:grpSpLocks/>
          </p:cNvGrpSpPr>
          <p:nvPr/>
        </p:nvGrpSpPr>
        <p:grpSpPr bwMode="auto">
          <a:xfrm>
            <a:off x="6173788" y="3300413"/>
            <a:ext cx="642937" cy="642937"/>
            <a:chOff x="7324696" y="2318793"/>
            <a:chExt cx="873861" cy="873861"/>
          </a:xfrm>
        </p:grpSpPr>
        <p:sp>
          <p:nvSpPr>
            <p:cNvPr id="85" name="椭圆 84"/>
            <p:cNvSpPr/>
            <p:nvPr/>
          </p:nvSpPr>
          <p:spPr>
            <a:xfrm>
              <a:off x="7324696" y="2318793"/>
              <a:ext cx="873861" cy="873861"/>
            </a:xfrm>
            <a:prstGeom prst="ellipse">
              <a:avLst/>
            </a:prstGeom>
            <a:pattFill prst="wdUpDiag">
              <a:fgClr>
                <a:srgbClr val="FBC75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7370007" y="2370577"/>
              <a:ext cx="763820" cy="763820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2821" name="组合 140"/>
            <p:cNvGrpSpPr>
              <a:grpSpLocks/>
            </p:cNvGrpSpPr>
            <p:nvPr/>
          </p:nvGrpSpPr>
          <p:grpSpPr bwMode="auto">
            <a:xfrm>
              <a:off x="7628917" y="2518769"/>
              <a:ext cx="247957" cy="405573"/>
              <a:chOff x="10336213" y="2595564"/>
              <a:chExt cx="204788" cy="334963"/>
            </a:xfrm>
          </p:grpSpPr>
          <p:sp>
            <p:nvSpPr>
              <p:cNvPr id="32822" name="Freeform 556"/>
              <p:cNvSpPr>
                <a:spLocks/>
              </p:cNvSpPr>
              <p:nvPr/>
            </p:nvSpPr>
            <p:spPr bwMode="auto">
              <a:xfrm>
                <a:off x="10515601" y="2595564"/>
                <a:ext cx="9525" cy="0"/>
              </a:xfrm>
              <a:custGeom>
                <a:avLst/>
                <a:gdLst>
                  <a:gd name="T0" fmla="*/ 0 w 6"/>
                  <a:gd name="T1" fmla="*/ 9525 w 6"/>
                  <a:gd name="T2" fmla="*/ 0 w 6"/>
                  <a:gd name="T3" fmla="*/ 0 60000 65536"/>
                  <a:gd name="T4" fmla="*/ 0 60000 65536"/>
                  <a:gd name="T5" fmla="*/ 0 60000 65536"/>
                  <a:gd name="T6" fmla="*/ 0 w 6"/>
                  <a:gd name="T7" fmla="*/ 6 w 6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6">
                    <a:moveTo>
                      <a:pt x="0" y="0"/>
                    </a:move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2823" name="Line 557"/>
              <p:cNvSpPr>
                <a:spLocks noChangeShapeType="1"/>
              </p:cNvSpPr>
              <p:nvPr/>
            </p:nvSpPr>
            <p:spPr bwMode="auto">
              <a:xfrm>
                <a:off x="10515601" y="2595564"/>
                <a:ext cx="9525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2824" name="Freeform 558"/>
              <p:cNvSpPr>
                <a:spLocks noEditPoints="1"/>
              </p:cNvSpPr>
              <p:nvPr/>
            </p:nvSpPr>
            <p:spPr bwMode="auto">
              <a:xfrm>
                <a:off x="10336213" y="2595564"/>
                <a:ext cx="204788" cy="334963"/>
              </a:xfrm>
              <a:custGeom>
                <a:avLst/>
                <a:gdLst>
                  <a:gd name="T0" fmla="*/ 180353 w 176"/>
                  <a:gd name="T1" fmla="*/ 0 h 289"/>
                  <a:gd name="T2" fmla="*/ 25599 w 176"/>
                  <a:gd name="T3" fmla="*/ 0 h 289"/>
                  <a:gd name="T4" fmla="*/ 0 w 176"/>
                  <a:gd name="T5" fmla="*/ 24340 h 289"/>
                  <a:gd name="T6" fmla="*/ 0 w 176"/>
                  <a:gd name="T7" fmla="*/ 309464 h 289"/>
                  <a:gd name="T8" fmla="*/ 25599 w 176"/>
                  <a:gd name="T9" fmla="*/ 334963 h 289"/>
                  <a:gd name="T10" fmla="*/ 180353 w 176"/>
                  <a:gd name="T11" fmla="*/ 334963 h 289"/>
                  <a:gd name="T12" fmla="*/ 204788 w 176"/>
                  <a:gd name="T13" fmla="*/ 309464 h 289"/>
                  <a:gd name="T14" fmla="*/ 204788 w 176"/>
                  <a:gd name="T15" fmla="*/ 24340 h 289"/>
                  <a:gd name="T16" fmla="*/ 180353 w 176"/>
                  <a:gd name="T17" fmla="*/ 0 h 289"/>
                  <a:gd name="T18" fmla="*/ 102394 w 176"/>
                  <a:gd name="T19" fmla="*/ 317577 h 289"/>
                  <a:gd name="T20" fmla="*/ 87268 w 176"/>
                  <a:gd name="T21" fmla="*/ 302510 h 289"/>
                  <a:gd name="T22" fmla="*/ 102394 w 176"/>
                  <a:gd name="T23" fmla="*/ 286283 h 289"/>
                  <a:gd name="T24" fmla="*/ 118684 w 176"/>
                  <a:gd name="T25" fmla="*/ 302510 h 289"/>
                  <a:gd name="T26" fmla="*/ 102394 w 176"/>
                  <a:gd name="T27" fmla="*/ 317577 h 289"/>
                  <a:gd name="T28" fmla="*/ 186171 w 176"/>
                  <a:gd name="T29" fmla="*/ 270057 h 289"/>
                  <a:gd name="T30" fmla="*/ 18617 w 176"/>
                  <a:gd name="T31" fmla="*/ 270057 h 289"/>
                  <a:gd name="T32" fmla="*/ 18617 w 176"/>
                  <a:gd name="T33" fmla="*/ 64906 h 289"/>
                  <a:gd name="T34" fmla="*/ 186171 w 176"/>
                  <a:gd name="T35" fmla="*/ 64906 h 289"/>
                  <a:gd name="T36" fmla="*/ 186171 w 176"/>
                  <a:gd name="T37" fmla="*/ 270057 h 28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6"/>
                  <a:gd name="T58" fmla="*/ 0 h 289"/>
                  <a:gd name="T59" fmla="*/ 176 w 176"/>
                  <a:gd name="T60" fmla="*/ 289 h 28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6" h="289">
                    <a:moveTo>
                      <a:pt x="15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279"/>
                      <a:pt x="10" y="289"/>
                      <a:pt x="22" y="289"/>
                    </a:cubicBezTo>
                    <a:cubicBezTo>
                      <a:pt x="155" y="289"/>
                      <a:pt x="155" y="289"/>
                      <a:pt x="155" y="289"/>
                    </a:cubicBezTo>
                    <a:cubicBezTo>
                      <a:pt x="167" y="289"/>
                      <a:pt x="176" y="279"/>
                      <a:pt x="176" y="267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76" y="9"/>
                      <a:pt x="167" y="0"/>
                      <a:pt x="155" y="0"/>
                    </a:cubicBezTo>
                    <a:close/>
                    <a:moveTo>
                      <a:pt x="88" y="274"/>
                    </a:moveTo>
                    <a:cubicBezTo>
                      <a:pt x="81" y="274"/>
                      <a:pt x="75" y="268"/>
                      <a:pt x="75" y="261"/>
                    </a:cubicBezTo>
                    <a:cubicBezTo>
                      <a:pt x="75" y="253"/>
                      <a:pt x="81" y="247"/>
                      <a:pt x="88" y="247"/>
                    </a:cubicBezTo>
                    <a:cubicBezTo>
                      <a:pt x="96" y="247"/>
                      <a:pt x="102" y="253"/>
                      <a:pt x="102" y="261"/>
                    </a:cubicBezTo>
                    <a:cubicBezTo>
                      <a:pt x="102" y="268"/>
                      <a:pt x="96" y="274"/>
                      <a:pt x="88" y="274"/>
                    </a:cubicBezTo>
                    <a:close/>
                    <a:moveTo>
                      <a:pt x="160" y="233"/>
                    </a:moveTo>
                    <a:cubicBezTo>
                      <a:pt x="16" y="233"/>
                      <a:pt x="16" y="233"/>
                      <a:pt x="16" y="233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0" y="2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6784975" y="3503613"/>
            <a:ext cx="4268788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784975" y="3178175"/>
            <a:ext cx="223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grpSp>
        <p:nvGrpSpPr>
          <p:cNvPr id="6" name="组合 27"/>
          <p:cNvGrpSpPr>
            <a:grpSpLocks/>
          </p:cNvGrpSpPr>
          <p:nvPr/>
        </p:nvGrpSpPr>
        <p:grpSpPr bwMode="auto">
          <a:xfrm>
            <a:off x="6122988" y="4225925"/>
            <a:ext cx="642937" cy="641350"/>
            <a:chOff x="7248000" y="3605757"/>
            <a:chExt cx="873861" cy="873861"/>
          </a:xfrm>
        </p:grpSpPr>
        <p:sp>
          <p:nvSpPr>
            <p:cNvPr id="83" name="椭圆 82"/>
            <p:cNvSpPr/>
            <p:nvPr/>
          </p:nvSpPr>
          <p:spPr>
            <a:xfrm>
              <a:off x="7248000" y="3605757"/>
              <a:ext cx="873861" cy="873861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7293311" y="3659833"/>
              <a:ext cx="763820" cy="765710"/>
            </a:xfrm>
            <a:prstGeom prst="ellipse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7" name="组合 70"/>
            <p:cNvGrpSpPr>
              <a:grpSpLocks noChangeAspect="1"/>
            </p:cNvGrpSpPr>
            <p:nvPr/>
          </p:nvGrpSpPr>
          <p:grpSpPr>
            <a:xfrm>
              <a:off x="7473872" y="3780063"/>
              <a:ext cx="403426" cy="525251"/>
              <a:chOff x="3196030" y="1160235"/>
              <a:chExt cx="582794" cy="758785"/>
            </a:xfrm>
            <a:solidFill>
              <a:schemeClr val="bg1"/>
            </a:solidFill>
          </p:grpSpPr>
          <p:sp>
            <p:nvSpPr>
              <p:cNvPr id="72" name="Freeform 634"/>
              <p:cNvSpPr>
                <a:spLocks noEditPoints="1"/>
              </p:cNvSpPr>
              <p:nvPr/>
            </p:nvSpPr>
            <p:spPr bwMode="auto">
              <a:xfrm>
                <a:off x="3243635" y="1160235"/>
                <a:ext cx="535189" cy="533747"/>
              </a:xfrm>
              <a:custGeom>
                <a:avLst/>
                <a:gdLst>
                  <a:gd name="T0" fmla="*/ 225 w 314"/>
                  <a:gd name="T1" fmla="*/ 39 h 313"/>
                  <a:gd name="T2" fmla="*/ 34 w 314"/>
                  <a:gd name="T3" fmla="*/ 89 h 313"/>
                  <a:gd name="T4" fmla="*/ 62 w 314"/>
                  <a:gd name="T5" fmla="*/ 264 h 313"/>
                  <a:gd name="T6" fmla="*/ 84 w 314"/>
                  <a:gd name="T7" fmla="*/ 280 h 313"/>
                  <a:gd name="T8" fmla="*/ 110 w 314"/>
                  <a:gd name="T9" fmla="*/ 292 h 313"/>
                  <a:gd name="T10" fmla="*/ 275 w 314"/>
                  <a:gd name="T11" fmla="*/ 230 h 313"/>
                  <a:gd name="T12" fmla="*/ 225 w 314"/>
                  <a:gd name="T13" fmla="*/ 39 h 313"/>
                  <a:gd name="T14" fmla="*/ 229 w 314"/>
                  <a:gd name="T15" fmla="*/ 203 h 313"/>
                  <a:gd name="T16" fmla="*/ 111 w 314"/>
                  <a:gd name="T17" fmla="*/ 234 h 313"/>
                  <a:gd name="T18" fmla="*/ 79 w 314"/>
                  <a:gd name="T19" fmla="*/ 116 h 313"/>
                  <a:gd name="T20" fmla="*/ 198 w 314"/>
                  <a:gd name="T21" fmla="*/ 84 h 313"/>
                  <a:gd name="T22" fmla="*/ 229 w 314"/>
                  <a:gd name="T23" fmla="*/ 20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4" h="313">
                    <a:moveTo>
                      <a:pt x="225" y="39"/>
                    </a:moveTo>
                    <a:cubicBezTo>
                      <a:pt x="158" y="0"/>
                      <a:pt x="72" y="23"/>
                      <a:pt x="34" y="89"/>
                    </a:cubicBezTo>
                    <a:cubicBezTo>
                      <a:pt x="0" y="148"/>
                      <a:pt x="13" y="221"/>
                      <a:pt x="62" y="264"/>
                    </a:cubicBezTo>
                    <a:cubicBezTo>
                      <a:pt x="69" y="270"/>
                      <a:pt x="76" y="275"/>
                      <a:pt x="84" y="280"/>
                    </a:cubicBezTo>
                    <a:cubicBezTo>
                      <a:pt x="92" y="285"/>
                      <a:pt x="101" y="289"/>
                      <a:pt x="110" y="292"/>
                    </a:cubicBezTo>
                    <a:cubicBezTo>
                      <a:pt x="171" y="313"/>
                      <a:pt x="241" y="288"/>
                      <a:pt x="275" y="230"/>
                    </a:cubicBezTo>
                    <a:cubicBezTo>
                      <a:pt x="314" y="163"/>
                      <a:pt x="291" y="77"/>
                      <a:pt x="225" y="39"/>
                    </a:cubicBezTo>
                    <a:close/>
                    <a:moveTo>
                      <a:pt x="229" y="203"/>
                    </a:moveTo>
                    <a:cubicBezTo>
                      <a:pt x="205" y="244"/>
                      <a:pt x="152" y="259"/>
                      <a:pt x="111" y="234"/>
                    </a:cubicBezTo>
                    <a:cubicBezTo>
                      <a:pt x="69" y="210"/>
                      <a:pt x="55" y="157"/>
                      <a:pt x="79" y="116"/>
                    </a:cubicBezTo>
                    <a:cubicBezTo>
                      <a:pt x="103" y="74"/>
                      <a:pt x="157" y="60"/>
                      <a:pt x="198" y="84"/>
                    </a:cubicBezTo>
                    <a:cubicBezTo>
                      <a:pt x="239" y="108"/>
                      <a:pt x="254" y="162"/>
                      <a:pt x="229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noFill/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73" name="Oval 635"/>
              <p:cNvSpPr>
                <a:spLocks noChangeArrowheads="1"/>
              </p:cNvSpPr>
              <p:nvPr/>
            </p:nvSpPr>
            <p:spPr bwMode="auto">
              <a:xfrm>
                <a:off x="3465068" y="1327572"/>
                <a:ext cx="85111" cy="8727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noFill/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74" name="Freeform 636"/>
              <p:cNvSpPr/>
              <p:nvPr/>
            </p:nvSpPr>
            <p:spPr bwMode="auto">
              <a:xfrm>
                <a:off x="3507623" y="1422781"/>
                <a:ext cx="92324" cy="98816"/>
              </a:xfrm>
              <a:custGeom>
                <a:avLst/>
                <a:gdLst>
                  <a:gd name="T0" fmla="*/ 13 w 54"/>
                  <a:gd name="T1" fmla="*/ 0 h 58"/>
                  <a:gd name="T2" fmla="*/ 0 w 54"/>
                  <a:gd name="T3" fmla="*/ 11 h 58"/>
                  <a:gd name="T4" fmla="*/ 13 w 54"/>
                  <a:gd name="T5" fmla="*/ 40 h 58"/>
                  <a:gd name="T6" fmla="*/ 0 w 54"/>
                  <a:gd name="T7" fmla="*/ 58 h 58"/>
                  <a:gd name="T8" fmla="*/ 4 w 54"/>
                  <a:gd name="T9" fmla="*/ 58 h 58"/>
                  <a:gd name="T10" fmla="*/ 44 w 54"/>
                  <a:gd name="T11" fmla="*/ 16 h 58"/>
                  <a:gd name="T12" fmla="*/ 13 w 5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8">
                    <a:moveTo>
                      <a:pt x="13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54" y="58"/>
                      <a:pt x="44" y="29"/>
                      <a:pt x="44" y="16"/>
                    </a:cubicBezTo>
                    <a:cubicBezTo>
                      <a:pt x="44" y="6"/>
                      <a:pt x="24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noFill/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75" name="Freeform 637"/>
              <p:cNvSpPr/>
              <p:nvPr/>
            </p:nvSpPr>
            <p:spPr bwMode="auto">
              <a:xfrm>
                <a:off x="3416021" y="1422781"/>
                <a:ext cx="91603" cy="98816"/>
              </a:xfrm>
              <a:custGeom>
                <a:avLst/>
                <a:gdLst>
                  <a:gd name="T0" fmla="*/ 54 w 54"/>
                  <a:gd name="T1" fmla="*/ 11 h 58"/>
                  <a:gd name="T2" fmla="*/ 41 w 54"/>
                  <a:gd name="T3" fmla="*/ 0 h 58"/>
                  <a:gd name="T4" fmla="*/ 11 w 54"/>
                  <a:gd name="T5" fmla="*/ 16 h 58"/>
                  <a:gd name="T6" fmla="*/ 50 w 54"/>
                  <a:gd name="T7" fmla="*/ 58 h 58"/>
                  <a:gd name="T8" fmla="*/ 54 w 54"/>
                  <a:gd name="T9" fmla="*/ 58 h 58"/>
                  <a:gd name="T10" fmla="*/ 41 w 54"/>
                  <a:gd name="T11" fmla="*/ 40 h 58"/>
                  <a:gd name="T12" fmla="*/ 54 w 54"/>
                  <a:gd name="T13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8">
                    <a:moveTo>
                      <a:pt x="54" y="11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0" y="2"/>
                      <a:pt x="11" y="6"/>
                      <a:pt x="11" y="16"/>
                    </a:cubicBezTo>
                    <a:cubicBezTo>
                      <a:pt x="11" y="29"/>
                      <a:pt x="0" y="58"/>
                      <a:pt x="50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41" y="40"/>
                      <a:pt x="41" y="40"/>
                      <a:pt x="41" y="40"/>
                    </a:cubicBezTo>
                    <a:lnTo>
                      <a:pt x="54" y="1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noFill/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76" name="Freeform 638"/>
              <p:cNvSpPr/>
              <p:nvPr/>
            </p:nvSpPr>
            <p:spPr bwMode="auto">
              <a:xfrm>
                <a:off x="3196030" y="1626181"/>
                <a:ext cx="225039" cy="292839"/>
              </a:xfrm>
              <a:custGeom>
                <a:avLst/>
                <a:gdLst>
                  <a:gd name="T0" fmla="*/ 85 w 132"/>
                  <a:gd name="T1" fmla="*/ 0 h 172"/>
                  <a:gd name="T2" fmla="*/ 12 w 132"/>
                  <a:gd name="T3" fmla="*/ 125 h 172"/>
                  <a:gd name="T4" fmla="*/ 25 w 132"/>
                  <a:gd name="T5" fmla="*/ 158 h 172"/>
                  <a:gd name="T6" fmla="*/ 58 w 132"/>
                  <a:gd name="T7" fmla="*/ 156 h 172"/>
                  <a:gd name="T8" fmla="*/ 132 w 132"/>
                  <a:gd name="T9" fmla="*/ 28 h 172"/>
                  <a:gd name="T10" fmla="*/ 105 w 132"/>
                  <a:gd name="T11" fmla="*/ 19 h 172"/>
                  <a:gd name="T12" fmla="*/ 85 w 132"/>
                  <a:gd name="T13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172">
                    <a:moveTo>
                      <a:pt x="85" y="0"/>
                    </a:moveTo>
                    <a:cubicBezTo>
                      <a:pt x="12" y="125"/>
                      <a:pt x="12" y="125"/>
                      <a:pt x="12" y="125"/>
                    </a:cubicBezTo>
                    <a:cubicBezTo>
                      <a:pt x="12" y="125"/>
                      <a:pt x="0" y="144"/>
                      <a:pt x="25" y="158"/>
                    </a:cubicBezTo>
                    <a:cubicBezTo>
                      <a:pt x="49" y="172"/>
                      <a:pt x="58" y="156"/>
                      <a:pt x="58" y="156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2" y="28"/>
                      <a:pt x="119" y="27"/>
                      <a:pt x="105" y="19"/>
                    </a:cubicBezTo>
                    <a:cubicBezTo>
                      <a:pt x="92" y="11"/>
                      <a:pt x="85" y="0"/>
                      <a:pt x="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noFill/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6738938" y="4419600"/>
            <a:ext cx="4267200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738938" y="4094163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grpSp>
        <p:nvGrpSpPr>
          <p:cNvPr id="8" name="组合 28"/>
          <p:cNvGrpSpPr>
            <a:grpSpLocks/>
          </p:cNvGrpSpPr>
          <p:nvPr/>
        </p:nvGrpSpPr>
        <p:grpSpPr bwMode="auto">
          <a:xfrm>
            <a:off x="6143625" y="5149850"/>
            <a:ext cx="641350" cy="642938"/>
            <a:chOff x="6167718" y="4727535"/>
            <a:chExt cx="873861" cy="873861"/>
          </a:xfrm>
        </p:grpSpPr>
        <p:sp>
          <p:nvSpPr>
            <p:cNvPr id="84" name="椭圆 83"/>
            <p:cNvSpPr/>
            <p:nvPr/>
          </p:nvSpPr>
          <p:spPr>
            <a:xfrm>
              <a:off x="6167718" y="4727535"/>
              <a:ext cx="873861" cy="873861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6213142" y="4781478"/>
              <a:ext cx="763546" cy="765976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2815" name="Freeform 570"/>
            <p:cNvSpPr>
              <a:spLocks/>
            </p:cNvSpPr>
            <p:nvPr/>
          </p:nvSpPr>
          <p:spPr bwMode="auto">
            <a:xfrm>
              <a:off x="6412848" y="4961680"/>
              <a:ext cx="407495" cy="405573"/>
            </a:xfrm>
            <a:custGeom>
              <a:avLst/>
              <a:gdLst>
                <a:gd name="T0" fmla="*/ 376582 w 290"/>
                <a:gd name="T1" fmla="*/ 253133 h 290"/>
                <a:gd name="T2" fmla="*/ 304919 w 290"/>
                <a:gd name="T3" fmla="*/ 260126 h 290"/>
                <a:gd name="T4" fmla="*/ 223420 w 290"/>
                <a:gd name="T5" fmla="*/ 177613 h 290"/>
                <a:gd name="T6" fmla="*/ 403280 w 290"/>
                <a:gd name="T7" fmla="*/ 69926 h 290"/>
                <a:gd name="T8" fmla="*/ 372366 w 290"/>
                <a:gd name="T9" fmla="*/ 39159 h 290"/>
                <a:gd name="T10" fmla="*/ 141921 w 290"/>
                <a:gd name="T11" fmla="*/ 97897 h 290"/>
                <a:gd name="T12" fmla="*/ 57611 w 290"/>
                <a:gd name="T13" fmla="*/ 12587 h 290"/>
                <a:gd name="T14" fmla="*/ 12646 w 290"/>
                <a:gd name="T15" fmla="*/ 12587 h 290"/>
                <a:gd name="T16" fmla="*/ 12646 w 290"/>
                <a:gd name="T17" fmla="*/ 57340 h 290"/>
                <a:gd name="T18" fmla="*/ 98361 w 290"/>
                <a:gd name="T19" fmla="*/ 141251 h 290"/>
                <a:gd name="T20" fmla="*/ 39344 w 290"/>
                <a:gd name="T21" fmla="*/ 370610 h 290"/>
                <a:gd name="T22" fmla="*/ 70258 w 290"/>
                <a:gd name="T23" fmla="*/ 401377 h 290"/>
                <a:gd name="T24" fmla="*/ 178455 w 290"/>
                <a:gd name="T25" fmla="*/ 222366 h 290"/>
                <a:gd name="T26" fmla="*/ 259954 w 290"/>
                <a:gd name="T27" fmla="*/ 303480 h 290"/>
                <a:gd name="T28" fmla="*/ 254333 w 290"/>
                <a:gd name="T29" fmla="*/ 376204 h 290"/>
                <a:gd name="T30" fmla="*/ 285246 w 290"/>
                <a:gd name="T31" fmla="*/ 405573 h 290"/>
                <a:gd name="T32" fmla="*/ 328806 w 290"/>
                <a:gd name="T33" fmla="*/ 327255 h 290"/>
                <a:gd name="T34" fmla="*/ 407495 w 290"/>
                <a:gd name="T35" fmla="*/ 283901 h 290"/>
                <a:gd name="T36" fmla="*/ 376582 w 290"/>
                <a:gd name="T37" fmla="*/ 253133 h 2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90"/>
                <a:gd name="T58" fmla="*/ 0 h 290"/>
                <a:gd name="T59" fmla="*/ 290 w 290"/>
                <a:gd name="T60" fmla="*/ 290 h 2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6723063" y="5381625"/>
            <a:ext cx="4268787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6723063" y="5057775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1138238" y="1481138"/>
            <a:ext cx="3816350" cy="4921250"/>
            <a:chOff x="1137887" y="1481895"/>
            <a:chExt cx="3816534" cy="4921060"/>
          </a:xfrm>
        </p:grpSpPr>
        <p:sp>
          <p:nvSpPr>
            <p:cNvPr id="32802" name="Freeform 6"/>
            <p:cNvSpPr>
              <a:spLocks/>
            </p:cNvSpPr>
            <p:nvPr/>
          </p:nvSpPr>
          <p:spPr bwMode="auto">
            <a:xfrm>
              <a:off x="1254622" y="1481895"/>
              <a:ext cx="3699799" cy="2197822"/>
            </a:xfrm>
            <a:custGeom>
              <a:avLst/>
              <a:gdLst>
                <a:gd name="T0" fmla="*/ 0 w 1645"/>
                <a:gd name="T1" fmla="*/ 687918 h 1000"/>
                <a:gd name="T2" fmla="*/ 2064690 w 1645"/>
                <a:gd name="T3" fmla="*/ 670336 h 1000"/>
                <a:gd name="T4" fmla="*/ 3699799 w 1645"/>
                <a:gd name="T5" fmla="*/ 701105 h 1000"/>
                <a:gd name="T6" fmla="*/ 3699799 w 1645"/>
                <a:gd name="T7" fmla="*/ 1556058 h 1000"/>
                <a:gd name="T8" fmla="*/ 2064690 w 1645"/>
                <a:gd name="T9" fmla="*/ 1525289 h 1000"/>
                <a:gd name="T10" fmla="*/ 0 w 1645"/>
                <a:gd name="T11" fmla="*/ 1542871 h 1000"/>
                <a:gd name="T12" fmla="*/ 0 w 1645"/>
                <a:gd name="T13" fmla="*/ 687918 h 1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45"/>
                <a:gd name="T22" fmla="*/ 0 h 1000"/>
                <a:gd name="T23" fmla="*/ 1645 w 1645"/>
                <a:gd name="T24" fmla="*/ 1000 h 10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45" h="1000">
                  <a:moveTo>
                    <a:pt x="0" y="313"/>
                  </a:moveTo>
                  <a:cubicBezTo>
                    <a:pt x="0" y="313"/>
                    <a:pt x="483" y="0"/>
                    <a:pt x="918" y="305"/>
                  </a:cubicBezTo>
                  <a:cubicBezTo>
                    <a:pt x="1353" y="611"/>
                    <a:pt x="1604" y="360"/>
                    <a:pt x="1645" y="319"/>
                  </a:cubicBezTo>
                  <a:cubicBezTo>
                    <a:pt x="1645" y="708"/>
                    <a:pt x="1645" y="708"/>
                    <a:pt x="1645" y="708"/>
                  </a:cubicBezTo>
                  <a:cubicBezTo>
                    <a:pt x="1604" y="749"/>
                    <a:pt x="1353" y="1000"/>
                    <a:pt x="918" y="694"/>
                  </a:cubicBezTo>
                  <a:cubicBezTo>
                    <a:pt x="483" y="389"/>
                    <a:pt x="0" y="702"/>
                    <a:pt x="0" y="702"/>
                  </a:cubicBezTo>
                  <a:lnTo>
                    <a:pt x="0" y="313"/>
                  </a:lnTo>
                  <a:close/>
                </a:path>
              </a:pathLst>
            </a:custGeom>
            <a:solidFill>
              <a:srgbClr val="5F8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2803" name="组合 6"/>
            <p:cNvGrpSpPr>
              <a:grpSpLocks/>
            </p:cNvGrpSpPr>
            <p:nvPr/>
          </p:nvGrpSpPr>
          <p:grpSpPr bwMode="auto">
            <a:xfrm>
              <a:off x="1137887" y="1860208"/>
              <a:ext cx="3816534" cy="4542747"/>
              <a:chOff x="1137887" y="1860208"/>
              <a:chExt cx="3816534" cy="4542747"/>
            </a:xfrm>
          </p:grpSpPr>
          <p:sp>
            <p:nvSpPr>
              <p:cNvPr id="32804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1922767" y="1860208"/>
                <a:ext cx="3029081" cy="4277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2805" name="Freeform 7"/>
              <p:cNvSpPr>
                <a:spLocks/>
              </p:cNvSpPr>
              <p:nvPr/>
            </p:nvSpPr>
            <p:spPr bwMode="auto">
              <a:xfrm>
                <a:off x="1254622" y="2416097"/>
                <a:ext cx="3699799" cy="2197822"/>
              </a:xfrm>
              <a:custGeom>
                <a:avLst/>
                <a:gdLst>
                  <a:gd name="T0" fmla="*/ 0 w 1645"/>
                  <a:gd name="T1" fmla="*/ 687918 h 1000"/>
                  <a:gd name="T2" fmla="*/ 2064690 w 1645"/>
                  <a:gd name="T3" fmla="*/ 672534 h 1000"/>
                  <a:gd name="T4" fmla="*/ 3699799 w 1645"/>
                  <a:gd name="T5" fmla="*/ 701105 h 1000"/>
                  <a:gd name="T6" fmla="*/ 3699799 w 1645"/>
                  <a:gd name="T7" fmla="*/ 1556058 h 1000"/>
                  <a:gd name="T8" fmla="*/ 2064690 w 1645"/>
                  <a:gd name="T9" fmla="*/ 1527486 h 1000"/>
                  <a:gd name="T10" fmla="*/ 0 w 1645"/>
                  <a:gd name="T11" fmla="*/ 1542871 h 1000"/>
                  <a:gd name="T12" fmla="*/ 0 w 1645"/>
                  <a:gd name="T13" fmla="*/ 687918 h 10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45"/>
                  <a:gd name="T22" fmla="*/ 0 h 1000"/>
                  <a:gd name="T23" fmla="*/ 1645 w 1645"/>
                  <a:gd name="T24" fmla="*/ 1000 h 10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6"/>
                    </a:cubicBezTo>
                    <a:cubicBezTo>
                      <a:pt x="1353" y="612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9"/>
                      <a:pt x="1353" y="1000"/>
                      <a:pt x="918" y="695"/>
                    </a:cubicBezTo>
                    <a:cubicBezTo>
                      <a:pt x="483" y="389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FBC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2806" name="Freeform 8"/>
              <p:cNvSpPr>
                <a:spLocks/>
              </p:cNvSpPr>
              <p:nvPr/>
            </p:nvSpPr>
            <p:spPr bwMode="auto">
              <a:xfrm>
                <a:off x="1254622" y="3352874"/>
                <a:ext cx="3699799" cy="2195249"/>
              </a:xfrm>
              <a:custGeom>
                <a:avLst/>
                <a:gdLst>
                  <a:gd name="T0" fmla="*/ 0 w 1645"/>
                  <a:gd name="T1" fmla="*/ 687113 h 1000"/>
                  <a:gd name="T2" fmla="*/ 2064690 w 1645"/>
                  <a:gd name="T3" fmla="*/ 669551 h 1000"/>
                  <a:gd name="T4" fmla="*/ 3699799 w 1645"/>
                  <a:gd name="T5" fmla="*/ 700285 h 1000"/>
                  <a:gd name="T6" fmla="*/ 3699799 w 1645"/>
                  <a:gd name="T7" fmla="*/ 1554236 h 1000"/>
                  <a:gd name="T8" fmla="*/ 2064690 w 1645"/>
                  <a:gd name="T9" fmla="*/ 1523503 h 1000"/>
                  <a:gd name="T10" fmla="*/ 0 w 1645"/>
                  <a:gd name="T11" fmla="*/ 1541065 h 1000"/>
                  <a:gd name="T12" fmla="*/ 0 w 1645"/>
                  <a:gd name="T13" fmla="*/ 687113 h 10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45"/>
                  <a:gd name="T22" fmla="*/ 0 h 1000"/>
                  <a:gd name="T23" fmla="*/ 1645 w 1645"/>
                  <a:gd name="T24" fmla="*/ 1000 h 10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5"/>
                    </a:cubicBezTo>
                    <a:cubicBezTo>
                      <a:pt x="1353" y="611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8"/>
                      <a:pt x="1353" y="1000"/>
                      <a:pt x="918" y="694"/>
                    </a:cubicBezTo>
                    <a:cubicBezTo>
                      <a:pt x="483" y="388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66B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1137887" y="2216878"/>
                <a:ext cx="0" cy="3619361"/>
              </a:xfrm>
              <a:prstGeom prst="line">
                <a:avLst/>
              </a:prstGeom>
              <a:ln w="38100">
                <a:solidFill>
                  <a:srgbClr val="B2B2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808" name="矩形 53"/>
              <p:cNvSpPr>
                <a:spLocks noChangeArrowheads="1"/>
              </p:cNvSpPr>
              <p:nvPr/>
            </p:nvSpPr>
            <p:spPr bwMode="auto">
              <a:xfrm>
                <a:off x="1371360" y="2279859"/>
                <a:ext cx="1124480" cy="3991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just">
                  <a:lnSpc>
                    <a:spcPts val="1200"/>
                  </a:lnSpc>
                </a:pPr>
                <a:r>
                  <a:rPr lang="en-US" altLang="zh-CN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</a:p>
            </p:txBody>
          </p:sp>
          <p:sp>
            <p:nvSpPr>
              <p:cNvPr id="32809" name="矩形 54"/>
              <p:cNvSpPr>
                <a:spLocks noChangeArrowheads="1"/>
              </p:cNvSpPr>
              <p:nvPr/>
            </p:nvSpPr>
            <p:spPr bwMode="auto">
              <a:xfrm>
                <a:off x="1371359" y="3154073"/>
                <a:ext cx="1124480" cy="45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just">
                  <a:lnSpc>
                    <a:spcPts val="1200"/>
                  </a:lnSpc>
                </a:pPr>
                <a:r>
                  <a:rPr lang="en-US" altLang="zh-CN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</a:p>
            </p:txBody>
          </p:sp>
          <p:sp>
            <p:nvSpPr>
              <p:cNvPr id="32810" name="矩形 55"/>
              <p:cNvSpPr>
                <a:spLocks noChangeArrowheads="1"/>
              </p:cNvSpPr>
              <p:nvPr/>
            </p:nvSpPr>
            <p:spPr bwMode="auto">
              <a:xfrm>
                <a:off x="1371357" y="4084626"/>
                <a:ext cx="1124480" cy="45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just">
                  <a:lnSpc>
                    <a:spcPts val="1200"/>
                  </a:lnSpc>
                </a:pPr>
                <a:r>
                  <a:rPr lang="en-US" altLang="zh-CN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</a:p>
            </p:txBody>
          </p:sp>
          <p:sp>
            <p:nvSpPr>
              <p:cNvPr id="32811" name="Freeform 6"/>
              <p:cNvSpPr>
                <a:spLocks/>
              </p:cNvSpPr>
              <p:nvPr/>
            </p:nvSpPr>
            <p:spPr bwMode="auto">
              <a:xfrm>
                <a:off x="1254622" y="4205133"/>
                <a:ext cx="3699799" cy="2197822"/>
              </a:xfrm>
              <a:custGeom>
                <a:avLst/>
                <a:gdLst>
                  <a:gd name="T0" fmla="*/ 0 w 1645"/>
                  <a:gd name="T1" fmla="*/ 687918 h 1000"/>
                  <a:gd name="T2" fmla="*/ 2064690 w 1645"/>
                  <a:gd name="T3" fmla="*/ 670336 h 1000"/>
                  <a:gd name="T4" fmla="*/ 3699799 w 1645"/>
                  <a:gd name="T5" fmla="*/ 701105 h 1000"/>
                  <a:gd name="T6" fmla="*/ 3699799 w 1645"/>
                  <a:gd name="T7" fmla="*/ 1556058 h 1000"/>
                  <a:gd name="T8" fmla="*/ 2064690 w 1645"/>
                  <a:gd name="T9" fmla="*/ 1525289 h 1000"/>
                  <a:gd name="T10" fmla="*/ 0 w 1645"/>
                  <a:gd name="T11" fmla="*/ 1542871 h 1000"/>
                  <a:gd name="T12" fmla="*/ 0 w 1645"/>
                  <a:gd name="T13" fmla="*/ 687918 h 10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45"/>
                  <a:gd name="T22" fmla="*/ 0 h 1000"/>
                  <a:gd name="T23" fmla="*/ 1645 w 1645"/>
                  <a:gd name="T24" fmla="*/ 1000 h 10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5"/>
                    </a:cubicBezTo>
                    <a:cubicBezTo>
                      <a:pt x="1353" y="611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9"/>
                      <a:pt x="1353" y="1000"/>
                      <a:pt x="918" y="694"/>
                    </a:cubicBezTo>
                    <a:cubicBezTo>
                      <a:pt x="483" y="389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FD6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2812" name="矩形 56"/>
              <p:cNvSpPr>
                <a:spLocks noChangeArrowheads="1"/>
              </p:cNvSpPr>
              <p:nvPr/>
            </p:nvSpPr>
            <p:spPr bwMode="auto">
              <a:xfrm>
                <a:off x="1385636" y="5015178"/>
                <a:ext cx="1124480" cy="45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just">
                  <a:lnSpc>
                    <a:spcPts val="1200"/>
                  </a:lnSpc>
                </a:pPr>
                <a:r>
                  <a:rPr lang="en-US" altLang="zh-CN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4732338" y="3536950"/>
            <a:ext cx="1411287" cy="171450"/>
            <a:chOff x="4733054" y="3537335"/>
            <a:chExt cx="1409984" cy="17077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4904346" y="3622725"/>
              <a:ext cx="123869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椭圆 85"/>
            <p:cNvSpPr/>
            <p:nvPr/>
          </p:nvSpPr>
          <p:spPr>
            <a:xfrm>
              <a:off x="4733054" y="3537335"/>
              <a:ext cx="171292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12" name="组合 4"/>
          <p:cNvGrpSpPr>
            <a:grpSpLocks/>
          </p:cNvGrpSpPr>
          <p:nvPr/>
        </p:nvGrpSpPr>
        <p:grpSpPr bwMode="auto">
          <a:xfrm>
            <a:off x="4732338" y="4460875"/>
            <a:ext cx="1401762" cy="171450"/>
            <a:chOff x="4733054" y="4461312"/>
            <a:chExt cx="1400277" cy="17077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4904322" y="4546702"/>
              <a:ext cx="122900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椭圆 96"/>
            <p:cNvSpPr/>
            <p:nvPr/>
          </p:nvSpPr>
          <p:spPr>
            <a:xfrm>
              <a:off x="4733054" y="4461312"/>
              <a:ext cx="171268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13" name="组合 5"/>
          <p:cNvGrpSpPr>
            <a:grpSpLocks/>
          </p:cNvGrpSpPr>
          <p:nvPr/>
        </p:nvGrpSpPr>
        <p:grpSpPr bwMode="auto">
          <a:xfrm>
            <a:off x="4732338" y="5384800"/>
            <a:ext cx="1390650" cy="171450"/>
            <a:chOff x="4733054" y="5385286"/>
            <a:chExt cx="1390571" cy="170779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4904494" y="5470675"/>
              <a:ext cx="121913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/>
            <p:cNvSpPr/>
            <p:nvPr/>
          </p:nvSpPr>
          <p:spPr>
            <a:xfrm>
              <a:off x="4733054" y="5385286"/>
              <a:ext cx="171440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14" name="组合 2"/>
          <p:cNvGrpSpPr>
            <a:grpSpLocks/>
          </p:cNvGrpSpPr>
          <p:nvPr/>
        </p:nvGrpSpPr>
        <p:grpSpPr bwMode="auto">
          <a:xfrm>
            <a:off x="4732338" y="2613025"/>
            <a:ext cx="1420812" cy="171450"/>
            <a:chOff x="4733054" y="2613359"/>
            <a:chExt cx="1419691" cy="170779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4904369" y="2698749"/>
              <a:ext cx="124837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4733054" y="2613359"/>
              <a:ext cx="171315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15" name="组合 81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87" name="文本框 86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10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225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6667"/>
                                  </p:iterate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allAtOnce"/>
      <p:bldP spid="35" grpId="0"/>
      <p:bldP spid="35" grpId="1"/>
      <p:bldP spid="37" grpId="0" build="allAtOnce"/>
      <p:bldP spid="38" grpId="0"/>
      <p:bldP spid="38" grpId="1"/>
      <p:bldP spid="40" grpId="0"/>
      <p:bldP spid="40" grpId="1"/>
      <p:bldP spid="41" grpId="0" build="allAtOnce"/>
      <p:bldP spid="43" grpId="0" build="allAtOnce"/>
      <p:bldP spid="44" grpId="0"/>
      <p:bldP spid="44" grpId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1" grpId="0" animBg="1"/>
      <p:bldP spid="8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1387475" y="1962150"/>
            <a:ext cx="9439275" cy="2722563"/>
            <a:chOff x="1388070" y="1961421"/>
            <a:chExt cx="9438008" cy="2723666"/>
          </a:xfrm>
        </p:grpSpPr>
        <p:sp>
          <p:nvSpPr>
            <p:cNvPr id="87" name="椭圆 86"/>
            <p:cNvSpPr/>
            <p:nvPr/>
          </p:nvSpPr>
          <p:spPr>
            <a:xfrm>
              <a:off x="3608685" y="1961421"/>
              <a:ext cx="2723784" cy="2723666"/>
            </a:xfrm>
            <a:prstGeom prst="ellipse">
              <a:avLst/>
            </a:prstGeom>
            <a:pattFill prst="wdUpDiag">
              <a:fgClr>
                <a:srgbClr val="AFD29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5856283" y="1961421"/>
              <a:ext cx="2723784" cy="2723666"/>
            </a:xfrm>
            <a:prstGeom prst="ellipse">
              <a:avLst/>
            </a:prstGeom>
            <a:pattFill prst="wdUpDiag">
              <a:fgClr>
                <a:srgbClr val="FCD88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8102294" y="1961421"/>
              <a:ext cx="2723784" cy="2723666"/>
            </a:xfrm>
            <a:prstGeom prst="ellipse">
              <a:avLst/>
            </a:prstGeom>
            <a:pattFill prst="wdUpDiag">
              <a:fgClr>
                <a:srgbClr val="FD998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5934060" y="2699908"/>
              <a:ext cx="323807" cy="1246692"/>
            </a:xfrm>
            <a:custGeom>
              <a:avLst/>
              <a:gdLst>
                <a:gd name="connsiteX0" fmla="*/ 185343 w 370685"/>
                <a:gd name="connsiteY0" fmla="*/ 0 h 1425706"/>
                <a:gd name="connsiteX1" fmla="*/ 193644 w 370685"/>
                <a:gd name="connsiteY1" fmla="*/ 13665 h 1425706"/>
                <a:gd name="connsiteX2" fmla="*/ 370685 w 370685"/>
                <a:gd name="connsiteY2" fmla="*/ 712853 h 1425706"/>
                <a:gd name="connsiteX3" fmla="*/ 193644 w 370685"/>
                <a:gd name="connsiteY3" fmla="*/ 1412041 h 1425706"/>
                <a:gd name="connsiteX4" fmla="*/ 185343 w 370685"/>
                <a:gd name="connsiteY4" fmla="*/ 1425706 h 1425706"/>
                <a:gd name="connsiteX5" fmla="*/ 177041 w 370685"/>
                <a:gd name="connsiteY5" fmla="*/ 1412041 h 1425706"/>
                <a:gd name="connsiteX6" fmla="*/ 0 w 370685"/>
                <a:gd name="connsiteY6" fmla="*/ 712853 h 1425706"/>
                <a:gd name="connsiteX7" fmla="*/ 177041 w 370685"/>
                <a:gd name="connsiteY7" fmla="*/ 13665 h 1425706"/>
                <a:gd name="connsiteX8" fmla="*/ 185343 w 370685"/>
                <a:gd name="connsiteY8" fmla="*/ 0 h 142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685" h="1425706">
                  <a:moveTo>
                    <a:pt x="185343" y="0"/>
                  </a:moveTo>
                  <a:lnTo>
                    <a:pt x="193644" y="13665"/>
                  </a:lnTo>
                  <a:cubicBezTo>
                    <a:pt x="306551" y="221508"/>
                    <a:pt x="370685" y="459691"/>
                    <a:pt x="370685" y="712853"/>
                  </a:cubicBezTo>
                  <a:cubicBezTo>
                    <a:pt x="370685" y="966015"/>
                    <a:pt x="306551" y="1204198"/>
                    <a:pt x="193644" y="1412041"/>
                  </a:cubicBezTo>
                  <a:lnTo>
                    <a:pt x="185343" y="1425706"/>
                  </a:lnTo>
                  <a:lnTo>
                    <a:pt x="177041" y="1412041"/>
                  </a:lnTo>
                  <a:cubicBezTo>
                    <a:pt x="64134" y="1204198"/>
                    <a:pt x="0" y="966015"/>
                    <a:pt x="0" y="712853"/>
                  </a:cubicBezTo>
                  <a:cubicBezTo>
                    <a:pt x="0" y="459691"/>
                    <a:pt x="64134" y="221508"/>
                    <a:pt x="177041" y="13665"/>
                  </a:cubicBezTo>
                  <a:lnTo>
                    <a:pt x="185343" y="0"/>
                  </a:lnTo>
                  <a:close/>
                </a:path>
              </a:pathLst>
            </a:custGeom>
            <a:solidFill>
              <a:srgbClr val="E4C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8176897" y="2699908"/>
              <a:ext cx="323807" cy="1246692"/>
            </a:xfrm>
            <a:custGeom>
              <a:avLst/>
              <a:gdLst>
                <a:gd name="connsiteX0" fmla="*/ 185342 w 370684"/>
                <a:gd name="connsiteY0" fmla="*/ 0 h 1425704"/>
                <a:gd name="connsiteX1" fmla="*/ 193643 w 370684"/>
                <a:gd name="connsiteY1" fmla="*/ 13664 h 1425704"/>
                <a:gd name="connsiteX2" fmla="*/ 370684 w 370684"/>
                <a:gd name="connsiteY2" fmla="*/ 712852 h 1425704"/>
                <a:gd name="connsiteX3" fmla="*/ 193643 w 370684"/>
                <a:gd name="connsiteY3" fmla="*/ 1412040 h 1425704"/>
                <a:gd name="connsiteX4" fmla="*/ 185342 w 370684"/>
                <a:gd name="connsiteY4" fmla="*/ 1425704 h 1425704"/>
                <a:gd name="connsiteX5" fmla="*/ 177041 w 370684"/>
                <a:gd name="connsiteY5" fmla="*/ 1412040 h 1425704"/>
                <a:gd name="connsiteX6" fmla="*/ 0 w 370684"/>
                <a:gd name="connsiteY6" fmla="*/ 712852 h 1425704"/>
                <a:gd name="connsiteX7" fmla="*/ 177041 w 370684"/>
                <a:gd name="connsiteY7" fmla="*/ 13664 h 1425704"/>
                <a:gd name="connsiteX8" fmla="*/ 185342 w 370684"/>
                <a:gd name="connsiteY8" fmla="*/ 0 h 1425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684" h="1425704">
                  <a:moveTo>
                    <a:pt x="185342" y="0"/>
                  </a:moveTo>
                  <a:lnTo>
                    <a:pt x="193643" y="13664"/>
                  </a:lnTo>
                  <a:cubicBezTo>
                    <a:pt x="306550" y="221507"/>
                    <a:pt x="370684" y="459690"/>
                    <a:pt x="370684" y="712852"/>
                  </a:cubicBezTo>
                  <a:cubicBezTo>
                    <a:pt x="370684" y="966014"/>
                    <a:pt x="306550" y="1204197"/>
                    <a:pt x="193643" y="1412040"/>
                  </a:cubicBezTo>
                  <a:lnTo>
                    <a:pt x="185342" y="1425704"/>
                  </a:lnTo>
                  <a:lnTo>
                    <a:pt x="177041" y="1412040"/>
                  </a:lnTo>
                  <a:cubicBezTo>
                    <a:pt x="64134" y="1204197"/>
                    <a:pt x="0" y="966014"/>
                    <a:pt x="0" y="712852"/>
                  </a:cubicBezTo>
                  <a:cubicBezTo>
                    <a:pt x="0" y="459690"/>
                    <a:pt x="64134" y="221507"/>
                    <a:pt x="177041" y="13664"/>
                  </a:cubicBezTo>
                  <a:lnTo>
                    <a:pt x="185342" y="0"/>
                  </a:lnTo>
                  <a:close/>
                </a:path>
              </a:pathLst>
            </a:custGeom>
            <a:solidFill>
              <a:srgbClr val="FC8D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3816" name="组合 2"/>
            <p:cNvGrpSpPr>
              <a:grpSpLocks/>
            </p:cNvGrpSpPr>
            <p:nvPr/>
          </p:nvGrpSpPr>
          <p:grpSpPr bwMode="auto">
            <a:xfrm>
              <a:off x="1388070" y="1961421"/>
              <a:ext cx="2723666" cy="2723666"/>
              <a:chOff x="1375370" y="1961421"/>
              <a:chExt cx="2723666" cy="2723666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375370" y="1961421"/>
                <a:ext cx="2723784" cy="2723666"/>
              </a:xfrm>
              <a:prstGeom prst="ellipse">
                <a:avLst/>
              </a:prstGeom>
              <a:pattFill prst="wdUpDiag">
                <a:fgClr>
                  <a:srgbClr val="58CBCD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3691222" y="2699908"/>
                <a:ext cx="323806" cy="1246692"/>
              </a:xfrm>
              <a:custGeom>
                <a:avLst/>
                <a:gdLst>
                  <a:gd name="connsiteX0" fmla="*/ 185343 w 370685"/>
                  <a:gd name="connsiteY0" fmla="*/ 0 h 1425706"/>
                  <a:gd name="connsiteX1" fmla="*/ 193644 w 370685"/>
                  <a:gd name="connsiteY1" fmla="*/ 13665 h 1425706"/>
                  <a:gd name="connsiteX2" fmla="*/ 370685 w 370685"/>
                  <a:gd name="connsiteY2" fmla="*/ 712853 h 1425706"/>
                  <a:gd name="connsiteX3" fmla="*/ 193644 w 370685"/>
                  <a:gd name="connsiteY3" fmla="*/ 1412041 h 1425706"/>
                  <a:gd name="connsiteX4" fmla="*/ 185343 w 370685"/>
                  <a:gd name="connsiteY4" fmla="*/ 1425706 h 1425706"/>
                  <a:gd name="connsiteX5" fmla="*/ 177041 w 370685"/>
                  <a:gd name="connsiteY5" fmla="*/ 1412041 h 1425706"/>
                  <a:gd name="connsiteX6" fmla="*/ 0 w 370685"/>
                  <a:gd name="connsiteY6" fmla="*/ 712853 h 1425706"/>
                  <a:gd name="connsiteX7" fmla="*/ 177041 w 370685"/>
                  <a:gd name="connsiteY7" fmla="*/ 13665 h 1425706"/>
                  <a:gd name="connsiteX8" fmla="*/ 185343 w 370685"/>
                  <a:gd name="connsiteY8" fmla="*/ 0 h 142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0685" h="1425706">
                    <a:moveTo>
                      <a:pt x="185343" y="0"/>
                    </a:moveTo>
                    <a:lnTo>
                      <a:pt x="193644" y="13665"/>
                    </a:lnTo>
                    <a:cubicBezTo>
                      <a:pt x="306551" y="221508"/>
                      <a:pt x="370685" y="459691"/>
                      <a:pt x="370685" y="712853"/>
                    </a:cubicBezTo>
                    <a:cubicBezTo>
                      <a:pt x="370685" y="966015"/>
                      <a:pt x="306551" y="1204198"/>
                      <a:pt x="193644" y="1412041"/>
                    </a:cubicBezTo>
                    <a:lnTo>
                      <a:pt x="185343" y="1425706"/>
                    </a:lnTo>
                    <a:lnTo>
                      <a:pt x="177041" y="1412041"/>
                    </a:lnTo>
                    <a:cubicBezTo>
                      <a:pt x="64134" y="1204198"/>
                      <a:pt x="0" y="966015"/>
                      <a:pt x="0" y="712853"/>
                    </a:cubicBezTo>
                    <a:cubicBezTo>
                      <a:pt x="0" y="459691"/>
                      <a:pt x="64134" y="221508"/>
                      <a:pt x="177041" y="13665"/>
                    </a:cubicBezTo>
                    <a:lnTo>
                      <a:pt x="185343" y="0"/>
                    </a:lnTo>
                    <a:close/>
                  </a:path>
                </a:pathLst>
              </a:custGeom>
              <a:solidFill>
                <a:srgbClr val="7CC2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1459497" y="2039241"/>
                <a:ext cx="2404739" cy="2568027"/>
              </a:xfrm>
              <a:custGeom>
                <a:avLst/>
                <a:gdLst>
                  <a:gd name="connsiteX0" fmla="*/ 1466850 w 2748358"/>
                  <a:gd name="connsiteY0" fmla="*/ 0 h 2933700"/>
                  <a:gd name="connsiteX1" fmla="*/ 2683185 w 2748358"/>
                  <a:gd name="connsiteY1" fmla="*/ 646720 h 2933700"/>
                  <a:gd name="connsiteX2" fmla="*/ 2748358 w 2748358"/>
                  <a:gd name="connsiteY2" fmla="*/ 753997 h 2933700"/>
                  <a:gd name="connsiteX3" fmla="*/ 2740056 w 2748358"/>
                  <a:gd name="connsiteY3" fmla="*/ 767662 h 2933700"/>
                  <a:gd name="connsiteX4" fmla="*/ 2563015 w 2748358"/>
                  <a:gd name="connsiteY4" fmla="*/ 1466850 h 2933700"/>
                  <a:gd name="connsiteX5" fmla="*/ 2740056 w 2748358"/>
                  <a:gd name="connsiteY5" fmla="*/ 2166038 h 2933700"/>
                  <a:gd name="connsiteX6" fmla="*/ 2748358 w 2748358"/>
                  <a:gd name="connsiteY6" fmla="*/ 2179703 h 2933700"/>
                  <a:gd name="connsiteX7" fmla="*/ 2683185 w 2748358"/>
                  <a:gd name="connsiteY7" fmla="*/ 2286980 h 2933700"/>
                  <a:gd name="connsiteX8" fmla="*/ 1466850 w 2748358"/>
                  <a:gd name="connsiteY8" fmla="*/ 2933700 h 2933700"/>
                  <a:gd name="connsiteX9" fmla="*/ 0 w 2748358"/>
                  <a:gd name="connsiteY9" fmla="*/ 1466850 h 2933700"/>
                  <a:gd name="connsiteX10" fmla="*/ 1466850 w 2748358"/>
                  <a:gd name="connsiteY10" fmla="*/ 0 h 29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48358" h="2933700">
                    <a:moveTo>
                      <a:pt x="1466850" y="0"/>
                    </a:moveTo>
                    <a:cubicBezTo>
                      <a:pt x="1973175" y="0"/>
                      <a:pt x="2419582" y="256536"/>
                      <a:pt x="2683185" y="646720"/>
                    </a:cubicBezTo>
                    <a:lnTo>
                      <a:pt x="2748358" y="753997"/>
                    </a:lnTo>
                    <a:lnTo>
                      <a:pt x="2740056" y="767662"/>
                    </a:lnTo>
                    <a:cubicBezTo>
                      <a:pt x="2627149" y="975505"/>
                      <a:pt x="2563015" y="1213688"/>
                      <a:pt x="2563015" y="1466850"/>
                    </a:cubicBezTo>
                    <a:cubicBezTo>
                      <a:pt x="2563015" y="1720012"/>
                      <a:pt x="2627149" y="1958195"/>
                      <a:pt x="2740056" y="2166038"/>
                    </a:cubicBezTo>
                    <a:lnTo>
                      <a:pt x="2748358" y="2179703"/>
                    </a:lnTo>
                    <a:lnTo>
                      <a:pt x="2683185" y="2286980"/>
                    </a:lnTo>
                    <a:cubicBezTo>
                      <a:pt x="2419582" y="2677165"/>
                      <a:pt x="1973175" y="2933700"/>
                      <a:pt x="1466850" y="2933700"/>
                    </a:cubicBezTo>
                    <a:cubicBezTo>
                      <a:pt x="656731" y="2933700"/>
                      <a:pt x="0" y="2276969"/>
                      <a:pt x="0" y="1466850"/>
                    </a:cubicBezTo>
                    <a:cubicBezTo>
                      <a:pt x="0" y="656731"/>
                      <a:pt x="656731" y="0"/>
                      <a:pt x="1466850" y="0"/>
                    </a:cubicBezTo>
                    <a:close/>
                  </a:path>
                </a:pathLst>
              </a:custGeom>
              <a:solidFill>
                <a:srgbClr val="58CB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</p:grpSp>
        <p:sp>
          <p:nvSpPr>
            <p:cNvPr id="61" name="任意多边形 60"/>
            <p:cNvSpPr/>
            <p:nvPr/>
          </p:nvSpPr>
          <p:spPr>
            <a:xfrm>
              <a:off x="3853127" y="2039241"/>
              <a:ext cx="2242836" cy="2568027"/>
            </a:xfrm>
            <a:custGeom>
              <a:avLst/>
              <a:gdLst>
                <a:gd name="connsiteX0" fmla="*/ 1281507 w 2563015"/>
                <a:gd name="connsiteY0" fmla="*/ 0 h 2933700"/>
                <a:gd name="connsiteX1" fmla="*/ 2497842 w 2563015"/>
                <a:gd name="connsiteY1" fmla="*/ 646720 h 2933700"/>
                <a:gd name="connsiteX2" fmla="*/ 2563015 w 2563015"/>
                <a:gd name="connsiteY2" fmla="*/ 753997 h 2933700"/>
                <a:gd name="connsiteX3" fmla="*/ 2554713 w 2563015"/>
                <a:gd name="connsiteY3" fmla="*/ 767662 h 2933700"/>
                <a:gd name="connsiteX4" fmla="*/ 2377672 w 2563015"/>
                <a:gd name="connsiteY4" fmla="*/ 1466850 h 2933700"/>
                <a:gd name="connsiteX5" fmla="*/ 2554713 w 2563015"/>
                <a:gd name="connsiteY5" fmla="*/ 2166038 h 2933700"/>
                <a:gd name="connsiteX6" fmla="*/ 2563015 w 2563015"/>
                <a:gd name="connsiteY6" fmla="*/ 2179703 h 2933700"/>
                <a:gd name="connsiteX7" fmla="*/ 2497842 w 2563015"/>
                <a:gd name="connsiteY7" fmla="*/ 2286980 h 2933700"/>
                <a:gd name="connsiteX8" fmla="*/ 1281507 w 2563015"/>
                <a:gd name="connsiteY8" fmla="*/ 2933700 h 2933700"/>
                <a:gd name="connsiteX9" fmla="*/ 65172 w 2563015"/>
                <a:gd name="connsiteY9" fmla="*/ 2286980 h 2933700"/>
                <a:gd name="connsiteX10" fmla="*/ 0 w 2563015"/>
                <a:gd name="connsiteY10" fmla="*/ 2179703 h 2933700"/>
                <a:gd name="connsiteX11" fmla="*/ 8301 w 2563015"/>
                <a:gd name="connsiteY11" fmla="*/ 2166038 h 2933700"/>
                <a:gd name="connsiteX12" fmla="*/ 185342 w 2563015"/>
                <a:gd name="connsiteY12" fmla="*/ 1466850 h 2933700"/>
                <a:gd name="connsiteX13" fmla="*/ 8301 w 2563015"/>
                <a:gd name="connsiteY13" fmla="*/ 767662 h 2933700"/>
                <a:gd name="connsiteX14" fmla="*/ 0 w 2563015"/>
                <a:gd name="connsiteY14" fmla="*/ 753997 h 2933700"/>
                <a:gd name="connsiteX15" fmla="*/ 65172 w 2563015"/>
                <a:gd name="connsiteY15" fmla="*/ 646720 h 2933700"/>
                <a:gd name="connsiteX16" fmla="*/ 1281507 w 2563015"/>
                <a:gd name="connsiteY16" fmla="*/ 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63015" h="2933700">
                  <a:moveTo>
                    <a:pt x="1281507" y="0"/>
                  </a:moveTo>
                  <a:cubicBezTo>
                    <a:pt x="1787832" y="0"/>
                    <a:pt x="2234239" y="256536"/>
                    <a:pt x="2497842" y="646720"/>
                  </a:cubicBezTo>
                  <a:lnTo>
                    <a:pt x="2563015" y="753997"/>
                  </a:lnTo>
                  <a:lnTo>
                    <a:pt x="2554713" y="767662"/>
                  </a:lnTo>
                  <a:cubicBezTo>
                    <a:pt x="2441806" y="975505"/>
                    <a:pt x="2377672" y="1213688"/>
                    <a:pt x="2377672" y="1466850"/>
                  </a:cubicBezTo>
                  <a:cubicBezTo>
                    <a:pt x="2377672" y="1720012"/>
                    <a:pt x="2441806" y="1958195"/>
                    <a:pt x="2554713" y="2166038"/>
                  </a:cubicBezTo>
                  <a:lnTo>
                    <a:pt x="2563015" y="2179703"/>
                  </a:lnTo>
                  <a:lnTo>
                    <a:pt x="2497842" y="2286980"/>
                  </a:lnTo>
                  <a:cubicBezTo>
                    <a:pt x="2234239" y="2677165"/>
                    <a:pt x="1787832" y="2933700"/>
                    <a:pt x="1281507" y="2933700"/>
                  </a:cubicBezTo>
                  <a:cubicBezTo>
                    <a:pt x="775183" y="2933700"/>
                    <a:pt x="328776" y="2677165"/>
                    <a:pt x="65172" y="2286980"/>
                  </a:cubicBezTo>
                  <a:lnTo>
                    <a:pt x="0" y="2179703"/>
                  </a:lnTo>
                  <a:lnTo>
                    <a:pt x="8301" y="2166038"/>
                  </a:lnTo>
                  <a:cubicBezTo>
                    <a:pt x="121208" y="1958195"/>
                    <a:pt x="185342" y="1720012"/>
                    <a:pt x="185342" y="1466850"/>
                  </a:cubicBezTo>
                  <a:cubicBezTo>
                    <a:pt x="185342" y="1213688"/>
                    <a:pt x="121208" y="975505"/>
                    <a:pt x="8301" y="767662"/>
                  </a:cubicBezTo>
                  <a:lnTo>
                    <a:pt x="0" y="753997"/>
                  </a:lnTo>
                  <a:lnTo>
                    <a:pt x="65172" y="646720"/>
                  </a:lnTo>
                  <a:cubicBezTo>
                    <a:pt x="328776" y="256536"/>
                    <a:pt x="775183" y="0"/>
                    <a:pt x="1281507" y="0"/>
                  </a:cubicBezTo>
                  <a:close/>
                </a:path>
              </a:pathLst>
            </a:custGeom>
            <a:solidFill>
              <a:srgbClr val="AFD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6095963" y="2039241"/>
              <a:ext cx="2242837" cy="2568027"/>
            </a:xfrm>
            <a:custGeom>
              <a:avLst/>
              <a:gdLst>
                <a:gd name="connsiteX0" fmla="*/ 1281507 w 2563015"/>
                <a:gd name="connsiteY0" fmla="*/ 0 h 2933700"/>
                <a:gd name="connsiteX1" fmla="*/ 2497842 w 2563015"/>
                <a:gd name="connsiteY1" fmla="*/ 646720 h 2933700"/>
                <a:gd name="connsiteX2" fmla="*/ 2563015 w 2563015"/>
                <a:gd name="connsiteY2" fmla="*/ 753998 h 2933700"/>
                <a:gd name="connsiteX3" fmla="*/ 2554714 w 2563015"/>
                <a:gd name="connsiteY3" fmla="*/ 767662 h 2933700"/>
                <a:gd name="connsiteX4" fmla="*/ 2377673 w 2563015"/>
                <a:gd name="connsiteY4" fmla="*/ 1466850 h 2933700"/>
                <a:gd name="connsiteX5" fmla="*/ 2554714 w 2563015"/>
                <a:gd name="connsiteY5" fmla="*/ 2166038 h 2933700"/>
                <a:gd name="connsiteX6" fmla="*/ 2563015 w 2563015"/>
                <a:gd name="connsiteY6" fmla="*/ 2179702 h 2933700"/>
                <a:gd name="connsiteX7" fmla="*/ 2497842 w 2563015"/>
                <a:gd name="connsiteY7" fmla="*/ 2286980 h 2933700"/>
                <a:gd name="connsiteX8" fmla="*/ 1281507 w 2563015"/>
                <a:gd name="connsiteY8" fmla="*/ 2933700 h 2933700"/>
                <a:gd name="connsiteX9" fmla="*/ 65172 w 2563015"/>
                <a:gd name="connsiteY9" fmla="*/ 2286980 h 2933700"/>
                <a:gd name="connsiteX10" fmla="*/ 0 w 2563015"/>
                <a:gd name="connsiteY10" fmla="*/ 2179703 h 2933700"/>
                <a:gd name="connsiteX11" fmla="*/ 8301 w 2563015"/>
                <a:gd name="connsiteY11" fmla="*/ 2166038 h 2933700"/>
                <a:gd name="connsiteX12" fmla="*/ 185342 w 2563015"/>
                <a:gd name="connsiteY12" fmla="*/ 1466850 h 2933700"/>
                <a:gd name="connsiteX13" fmla="*/ 8301 w 2563015"/>
                <a:gd name="connsiteY13" fmla="*/ 767662 h 2933700"/>
                <a:gd name="connsiteX14" fmla="*/ 0 w 2563015"/>
                <a:gd name="connsiteY14" fmla="*/ 753997 h 2933700"/>
                <a:gd name="connsiteX15" fmla="*/ 65172 w 2563015"/>
                <a:gd name="connsiteY15" fmla="*/ 646720 h 2933700"/>
                <a:gd name="connsiteX16" fmla="*/ 1281507 w 2563015"/>
                <a:gd name="connsiteY16" fmla="*/ 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63015" h="2933700">
                  <a:moveTo>
                    <a:pt x="1281507" y="0"/>
                  </a:moveTo>
                  <a:cubicBezTo>
                    <a:pt x="1787832" y="0"/>
                    <a:pt x="2234239" y="256536"/>
                    <a:pt x="2497842" y="646720"/>
                  </a:cubicBezTo>
                  <a:lnTo>
                    <a:pt x="2563015" y="753998"/>
                  </a:lnTo>
                  <a:lnTo>
                    <a:pt x="2554714" y="767662"/>
                  </a:lnTo>
                  <a:cubicBezTo>
                    <a:pt x="2441807" y="975505"/>
                    <a:pt x="2377673" y="1213688"/>
                    <a:pt x="2377673" y="1466850"/>
                  </a:cubicBezTo>
                  <a:cubicBezTo>
                    <a:pt x="2377673" y="1720012"/>
                    <a:pt x="2441807" y="1958195"/>
                    <a:pt x="2554714" y="2166038"/>
                  </a:cubicBezTo>
                  <a:lnTo>
                    <a:pt x="2563015" y="2179702"/>
                  </a:lnTo>
                  <a:lnTo>
                    <a:pt x="2497842" y="2286980"/>
                  </a:lnTo>
                  <a:cubicBezTo>
                    <a:pt x="2234239" y="2677165"/>
                    <a:pt x="1787832" y="2933700"/>
                    <a:pt x="1281507" y="2933700"/>
                  </a:cubicBezTo>
                  <a:cubicBezTo>
                    <a:pt x="775183" y="2933700"/>
                    <a:pt x="328776" y="2677165"/>
                    <a:pt x="65172" y="2286980"/>
                  </a:cubicBezTo>
                  <a:lnTo>
                    <a:pt x="0" y="2179703"/>
                  </a:lnTo>
                  <a:lnTo>
                    <a:pt x="8301" y="2166038"/>
                  </a:lnTo>
                  <a:cubicBezTo>
                    <a:pt x="121208" y="1958195"/>
                    <a:pt x="185342" y="1720012"/>
                    <a:pt x="185342" y="1466850"/>
                  </a:cubicBezTo>
                  <a:cubicBezTo>
                    <a:pt x="185342" y="1213688"/>
                    <a:pt x="121208" y="975505"/>
                    <a:pt x="8301" y="767662"/>
                  </a:cubicBezTo>
                  <a:lnTo>
                    <a:pt x="0" y="753997"/>
                  </a:lnTo>
                  <a:lnTo>
                    <a:pt x="65172" y="646720"/>
                  </a:lnTo>
                  <a:cubicBezTo>
                    <a:pt x="328776" y="256536"/>
                    <a:pt x="775183" y="0"/>
                    <a:pt x="1281507" y="0"/>
                  </a:cubicBezTo>
                  <a:close/>
                </a:path>
              </a:pathLst>
            </a:custGeom>
            <a:solidFill>
              <a:srgbClr val="FCD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8327688" y="2039241"/>
              <a:ext cx="2404740" cy="2568027"/>
            </a:xfrm>
            <a:custGeom>
              <a:avLst/>
              <a:gdLst>
                <a:gd name="connsiteX0" fmla="*/ 1281508 w 2748358"/>
                <a:gd name="connsiteY0" fmla="*/ 0 h 2933700"/>
                <a:gd name="connsiteX1" fmla="*/ 2748358 w 2748358"/>
                <a:gd name="connsiteY1" fmla="*/ 1466850 h 2933700"/>
                <a:gd name="connsiteX2" fmla="*/ 1281508 w 2748358"/>
                <a:gd name="connsiteY2" fmla="*/ 2933700 h 2933700"/>
                <a:gd name="connsiteX3" fmla="*/ 65173 w 2748358"/>
                <a:gd name="connsiteY3" fmla="*/ 2286980 h 2933700"/>
                <a:gd name="connsiteX4" fmla="*/ 0 w 2748358"/>
                <a:gd name="connsiteY4" fmla="*/ 2179702 h 2933700"/>
                <a:gd name="connsiteX5" fmla="*/ 8301 w 2748358"/>
                <a:gd name="connsiteY5" fmla="*/ 2166038 h 2933700"/>
                <a:gd name="connsiteX6" fmla="*/ 185342 w 2748358"/>
                <a:gd name="connsiteY6" fmla="*/ 1466850 h 2933700"/>
                <a:gd name="connsiteX7" fmla="*/ 8301 w 2748358"/>
                <a:gd name="connsiteY7" fmla="*/ 767662 h 2933700"/>
                <a:gd name="connsiteX8" fmla="*/ 0 w 2748358"/>
                <a:gd name="connsiteY8" fmla="*/ 753998 h 2933700"/>
                <a:gd name="connsiteX9" fmla="*/ 65173 w 2748358"/>
                <a:gd name="connsiteY9" fmla="*/ 646720 h 2933700"/>
                <a:gd name="connsiteX10" fmla="*/ 1281508 w 2748358"/>
                <a:gd name="connsiteY10" fmla="*/ 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48358" h="2933700">
                  <a:moveTo>
                    <a:pt x="1281508" y="0"/>
                  </a:moveTo>
                  <a:cubicBezTo>
                    <a:pt x="2091627" y="0"/>
                    <a:pt x="2748358" y="656731"/>
                    <a:pt x="2748358" y="1466850"/>
                  </a:cubicBezTo>
                  <a:cubicBezTo>
                    <a:pt x="2748358" y="2276969"/>
                    <a:pt x="2091627" y="2933700"/>
                    <a:pt x="1281508" y="2933700"/>
                  </a:cubicBezTo>
                  <a:cubicBezTo>
                    <a:pt x="775184" y="2933700"/>
                    <a:pt x="328776" y="2677165"/>
                    <a:pt x="65173" y="2286980"/>
                  </a:cubicBezTo>
                  <a:lnTo>
                    <a:pt x="0" y="2179702"/>
                  </a:lnTo>
                  <a:lnTo>
                    <a:pt x="8301" y="2166038"/>
                  </a:lnTo>
                  <a:cubicBezTo>
                    <a:pt x="121208" y="1958195"/>
                    <a:pt x="185342" y="1720012"/>
                    <a:pt x="185342" y="1466850"/>
                  </a:cubicBezTo>
                  <a:cubicBezTo>
                    <a:pt x="185342" y="1213688"/>
                    <a:pt x="121208" y="975505"/>
                    <a:pt x="8301" y="767662"/>
                  </a:cubicBezTo>
                  <a:lnTo>
                    <a:pt x="0" y="753998"/>
                  </a:lnTo>
                  <a:lnTo>
                    <a:pt x="65173" y="646720"/>
                  </a:lnTo>
                  <a:cubicBezTo>
                    <a:pt x="328776" y="256536"/>
                    <a:pt x="775184" y="0"/>
                    <a:pt x="1281508" y="0"/>
                  </a:cubicBezTo>
                  <a:close/>
                </a:path>
              </a:pathLst>
            </a:custGeom>
            <a:solidFill>
              <a:srgbClr val="FD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4" name="组合 80"/>
          <p:cNvGrpSpPr/>
          <p:nvPr/>
        </p:nvGrpSpPr>
        <p:grpSpPr>
          <a:xfrm>
            <a:off x="9172412" y="2252445"/>
            <a:ext cx="606426" cy="431601"/>
            <a:chOff x="7950201" y="4248151"/>
            <a:chExt cx="176213" cy="125413"/>
          </a:xfrm>
          <a:solidFill>
            <a:schemeClr val="bg1"/>
          </a:solidFill>
        </p:grpSpPr>
        <p:sp>
          <p:nvSpPr>
            <p:cNvPr id="68" name="Freeform 363"/>
            <p:cNvSpPr>
              <a:spLocks noEditPoints="1"/>
            </p:cNvSpPr>
            <p:nvPr/>
          </p:nvSpPr>
          <p:spPr bwMode="auto">
            <a:xfrm>
              <a:off x="7950201" y="4248151"/>
              <a:ext cx="176213" cy="125413"/>
            </a:xfrm>
            <a:custGeom>
              <a:avLst/>
              <a:gdLst>
                <a:gd name="T0" fmla="*/ 279 w 288"/>
                <a:gd name="T1" fmla="*/ 24 h 206"/>
                <a:gd name="T2" fmla="*/ 222 w 288"/>
                <a:gd name="T3" fmla="*/ 24 h 206"/>
                <a:gd name="T4" fmla="*/ 221 w 288"/>
                <a:gd name="T5" fmla="*/ 24 h 206"/>
                <a:gd name="T6" fmla="*/ 213 w 288"/>
                <a:gd name="T7" fmla="*/ 8 h 206"/>
                <a:gd name="T8" fmla="*/ 201 w 288"/>
                <a:gd name="T9" fmla="*/ 0 h 206"/>
                <a:gd name="T10" fmla="*/ 90 w 288"/>
                <a:gd name="T11" fmla="*/ 0 h 206"/>
                <a:gd name="T12" fmla="*/ 77 w 288"/>
                <a:gd name="T13" fmla="*/ 8 h 206"/>
                <a:gd name="T14" fmla="*/ 69 w 288"/>
                <a:gd name="T15" fmla="*/ 24 h 206"/>
                <a:gd name="T16" fmla="*/ 69 w 288"/>
                <a:gd name="T17" fmla="*/ 24 h 206"/>
                <a:gd name="T18" fmla="*/ 9 w 288"/>
                <a:gd name="T19" fmla="*/ 24 h 206"/>
                <a:gd name="T20" fmla="*/ 0 w 288"/>
                <a:gd name="T21" fmla="*/ 33 h 206"/>
                <a:gd name="T22" fmla="*/ 0 w 288"/>
                <a:gd name="T23" fmla="*/ 197 h 206"/>
                <a:gd name="T24" fmla="*/ 9 w 288"/>
                <a:gd name="T25" fmla="*/ 206 h 206"/>
                <a:gd name="T26" fmla="*/ 279 w 288"/>
                <a:gd name="T27" fmla="*/ 206 h 206"/>
                <a:gd name="T28" fmla="*/ 288 w 288"/>
                <a:gd name="T29" fmla="*/ 197 h 206"/>
                <a:gd name="T30" fmla="*/ 288 w 288"/>
                <a:gd name="T31" fmla="*/ 33 h 206"/>
                <a:gd name="T32" fmla="*/ 279 w 288"/>
                <a:gd name="T33" fmla="*/ 24 h 206"/>
                <a:gd name="T34" fmla="*/ 144 w 288"/>
                <a:gd name="T35" fmla="*/ 181 h 206"/>
                <a:gd name="T36" fmla="*/ 76 w 288"/>
                <a:gd name="T37" fmla="*/ 113 h 206"/>
                <a:gd name="T38" fmla="*/ 144 w 288"/>
                <a:gd name="T39" fmla="*/ 45 h 206"/>
                <a:gd name="T40" fmla="*/ 212 w 288"/>
                <a:gd name="T41" fmla="*/ 113 h 206"/>
                <a:gd name="T42" fmla="*/ 144 w 288"/>
                <a:gd name="T43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8" h="206">
                  <a:moveTo>
                    <a:pt x="279" y="24"/>
                  </a:moveTo>
                  <a:cubicBezTo>
                    <a:pt x="222" y="24"/>
                    <a:pt x="222" y="24"/>
                    <a:pt x="222" y="24"/>
                  </a:cubicBezTo>
                  <a:cubicBezTo>
                    <a:pt x="222" y="24"/>
                    <a:pt x="222" y="24"/>
                    <a:pt x="221" y="24"/>
                  </a:cubicBezTo>
                  <a:cubicBezTo>
                    <a:pt x="213" y="8"/>
                    <a:pt x="213" y="8"/>
                    <a:pt x="213" y="8"/>
                  </a:cubicBezTo>
                  <a:cubicBezTo>
                    <a:pt x="211" y="3"/>
                    <a:pt x="205" y="0"/>
                    <a:pt x="20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5" y="0"/>
                    <a:pt x="79" y="3"/>
                    <a:pt x="77" y="8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4" y="24"/>
                    <a:pt x="0" y="28"/>
                    <a:pt x="0" y="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02"/>
                    <a:pt x="4" y="206"/>
                    <a:pt x="9" y="206"/>
                  </a:cubicBezTo>
                  <a:cubicBezTo>
                    <a:pt x="279" y="206"/>
                    <a:pt x="279" y="206"/>
                    <a:pt x="279" y="206"/>
                  </a:cubicBezTo>
                  <a:cubicBezTo>
                    <a:pt x="284" y="206"/>
                    <a:pt x="288" y="202"/>
                    <a:pt x="288" y="197"/>
                  </a:cubicBezTo>
                  <a:cubicBezTo>
                    <a:pt x="288" y="33"/>
                    <a:pt x="288" y="33"/>
                    <a:pt x="288" y="33"/>
                  </a:cubicBezTo>
                  <a:cubicBezTo>
                    <a:pt x="288" y="28"/>
                    <a:pt x="284" y="24"/>
                    <a:pt x="279" y="24"/>
                  </a:cubicBezTo>
                  <a:close/>
                  <a:moveTo>
                    <a:pt x="144" y="181"/>
                  </a:moveTo>
                  <a:cubicBezTo>
                    <a:pt x="107" y="181"/>
                    <a:pt x="76" y="150"/>
                    <a:pt x="76" y="113"/>
                  </a:cubicBezTo>
                  <a:cubicBezTo>
                    <a:pt x="76" y="76"/>
                    <a:pt x="107" y="45"/>
                    <a:pt x="144" y="45"/>
                  </a:cubicBezTo>
                  <a:cubicBezTo>
                    <a:pt x="182" y="45"/>
                    <a:pt x="212" y="76"/>
                    <a:pt x="212" y="113"/>
                  </a:cubicBezTo>
                  <a:cubicBezTo>
                    <a:pt x="212" y="150"/>
                    <a:pt x="182" y="181"/>
                    <a:pt x="144" y="18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69" name="Oval 364"/>
            <p:cNvSpPr>
              <a:spLocks noChangeArrowheads="1"/>
            </p:cNvSpPr>
            <p:nvPr/>
          </p:nvSpPr>
          <p:spPr bwMode="auto">
            <a:xfrm>
              <a:off x="8012113" y="4289426"/>
              <a:ext cx="53975" cy="5397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</p:grpSp>
      <p:grpSp>
        <p:nvGrpSpPr>
          <p:cNvPr id="5" name="组合 79"/>
          <p:cNvGrpSpPr/>
          <p:nvPr/>
        </p:nvGrpSpPr>
        <p:grpSpPr>
          <a:xfrm>
            <a:off x="2549351" y="2178691"/>
            <a:ext cx="382430" cy="611888"/>
            <a:chOff x="7277101" y="5635626"/>
            <a:chExt cx="111125" cy="177800"/>
          </a:xfrm>
          <a:solidFill>
            <a:schemeClr val="bg1"/>
          </a:solidFill>
        </p:grpSpPr>
        <p:sp>
          <p:nvSpPr>
            <p:cNvPr id="70" name="Freeform 626"/>
            <p:cNvSpPr/>
            <p:nvPr/>
          </p:nvSpPr>
          <p:spPr bwMode="auto">
            <a:xfrm>
              <a:off x="7277101" y="5684838"/>
              <a:ext cx="111125" cy="128588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71" name="Freeform 627"/>
            <p:cNvSpPr/>
            <p:nvPr/>
          </p:nvSpPr>
          <p:spPr bwMode="auto">
            <a:xfrm>
              <a:off x="7307263" y="5635626"/>
              <a:ext cx="52388" cy="117475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</p:grpSp>
      <p:grpSp>
        <p:nvGrpSpPr>
          <p:cNvPr id="6" name="组合 78"/>
          <p:cNvGrpSpPr/>
          <p:nvPr/>
        </p:nvGrpSpPr>
        <p:grpSpPr>
          <a:xfrm>
            <a:off x="6926115" y="2219667"/>
            <a:ext cx="546329" cy="611888"/>
            <a:chOff x="7605713" y="5635626"/>
            <a:chExt cx="158750" cy="177800"/>
          </a:xfrm>
          <a:solidFill>
            <a:schemeClr val="bg1"/>
          </a:solidFill>
        </p:grpSpPr>
        <p:sp>
          <p:nvSpPr>
            <p:cNvPr id="72" name="Freeform 628"/>
            <p:cNvSpPr/>
            <p:nvPr/>
          </p:nvSpPr>
          <p:spPr bwMode="auto">
            <a:xfrm>
              <a:off x="7635876" y="5665788"/>
              <a:ext cx="100013" cy="84138"/>
            </a:xfrm>
            <a:custGeom>
              <a:avLst/>
              <a:gdLst>
                <a:gd name="T0" fmla="*/ 163 w 163"/>
                <a:gd name="T1" fmla="*/ 81 h 139"/>
                <a:gd name="T2" fmla="*/ 81 w 163"/>
                <a:gd name="T3" fmla="*/ 0 h 139"/>
                <a:gd name="T4" fmla="*/ 0 w 163"/>
                <a:gd name="T5" fmla="*/ 81 h 139"/>
                <a:gd name="T6" fmla="*/ 24 w 163"/>
                <a:gd name="T7" fmla="*/ 139 h 139"/>
                <a:gd name="T8" fmla="*/ 39 w 163"/>
                <a:gd name="T9" fmla="*/ 120 h 139"/>
                <a:gd name="T10" fmla="*/ 24 w 163"/>
                <a:gd name="T11" fmla="*/ 81 h 139"/>
                <a:gd name="T12" fmla="*/ 81 w 163"/>
                <a:gd name="T13" fmla="*/ 24 h 139"/>
                <a:gd name="T14" fmla="*/ 139 w 163"/>
                <a:gd name="T15" fmla="*/ 81 h 139"/>
                <a:gd name="T16" fmla="*/ 123 w 163"/>
                <a:gd name="T17" fmla="*/ 120 h 139"/>
                <a:gd name="T18" fmla="*/ 139 w 163"/>
                <a:gd name="T19" fmla="*/ 139 h 139"/>
                <a:gd name="T20" fmla="*/ 163 w 163"/>
                <a:gd name="T21" fmla="*/ 8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39">
                  <a:moveTo>
                    <a:pt x="163" y="81"/>
                  </a:moveTo>
                  <a:cubicBezTo>
                    <a:pt x="163" y="36"/>
                    <a:pt x="126" y="0"/>
                    <a:pt x="81" y="0"/>
                  </a:cubicBezTo>
                  <a:cubicBezTo>
                    <a:pt x="36" y="0"/>
                    <a:pt x="0" y="36"/>
                    <a:pt x="0" y="81"/>
                  </a:cubicBezTo>
                  <a:cubicBezTo>
                    <a:pt x="0" y="104"/>
                    <a:pt x="9" y="124"/>
                    <a:pt x="24" y="139"/>
                  </a:cubicBezTo>
                  <a:cubicBezTo>
                    <a:pt x="28" y="132"/>
                    <a:pt x="33" y="126"/>
                    <a:pt x="39" y="120"/>
                  </a:cubicBezTo>
                  <a:cubicBezTo>
                    <a:pt x="30" y="110"/>
                    <a:pt x="24" y="96"/>
                    <a:pt x="24" y="81"/>
                  </a:cubicBezTo>
                  <a:cubicBezTo>
                    <a:pt x="24" y="50"/>
                    <a:pt x="49" y="24"/>
                    <a:pt x="81" y="24"/>
                  </a:cubicBezTo>
                  <a:cubicBezTo>
                    <a:pt x="113" y="24"/>
                    <a:pt x="139" y="50"/>
                    <a:pt x="139" y="81"/>
                  </a:cubicBezTo>
                  <a:cubicBezTo>
                    <a:pt x="139" y="96"/>
                    <a:pt x="133" y="110"/>
                    <a:pt x="123" y="120"/>
                  </a:cubicBezTo>
                  <a:cubicBezTo>
                    <a:pt x="129" y="125"/>
                    <a:pt x="135" y="132"/>
                    <a:pt x="139" y="139"/>
                  </a:cubicBezTo>
                  <a:cubicBezTo>
                    <a:pt x="153" y="124"/>
                    <a:pt x="163" y="104"/>
                    <a:pt x="163" y="8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73" name="Freeform 629"/>
            <p:cNvSpPr/>
            <p:nvPr/>
          </p:nvSpPr>
          <p:spPr bwMode="auto">
            <a:xfrm>
              <a:off x="7605713" y="5635626"/>
              <a:ext cx="158750" cy="149225"/>
            </a:xfrm>
            <a:custGeom>
              <a:avLst/>
              <a:gdLst>
                <a:gd name="T0" fmla="*/ 259 w 259"/>
                <a:gd name="T1" fmla="*/ 129 h 244"/>
                <a:gd name="T2" fmla="*/ 130 w 259"/>
                <a:gd name="T3" fmla="*/ 0 h 244"/>
                <a:gd name="T4" fmla="*/ 0 w 259"/>
                <a:gd name="T5" fmla="*/ 129 h 244"/>
                <a:gd name="T6" fmla="*/ 70 w 259"/>
                <a:gd name="T7" fmla="*/ 244 h 244"/>
                <a:gd name="T8" fmla="*/ 65 w 259"/>
                <a:gd name="T9" fmla="*/ 217 h 244"/>
                <a:gd name="T10" fmla="*/ 65 w 259"/>
                <a:gd name="T11" fmla="*/ 214 h 244"/>
                <a:gd name="T12" fmla="*/ 23 w 259"/>
                <a:gd name="T13" fmla="*/ 129 h 244"/>
                <a:gd name="T14" fmla="*/ 130 w 259"/>
                <a:gd name="T15" fmla="*/ 23 h 244"/>
                <a:gd name="T16" fmla="*/ 236 w 259"/>
                <a:gd name="T17" fmla="*/ 129 h 244"/>
                <a:gd name="T18" fmla="*/ 195 w 259"/>
                <a:gd name="T19" fmla="*/ 214 h 244"/>
                <a:gd name="T20" fmla="*/ 195 w 259"/>
                <a:gd name="T21" fmla="*/ 217 h 244"/>
                <a:gd name="T22" fmla="*/ 191 w 259"/>
                <a:gd name="T23" fmla="*/ 244 h 244"/>
                <a:gd name="T24" fmla="*/ 259 w 259"/>
                <a:gd name="T25" fmla="*/ 12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244">
                  <a:moveTo>
                    <a:pt x="259" y="129"/>
                  </a:moveTo>
                  <a:cubicBezTo>
                    <a:pt x="259" y="58"/>
                    <a:pt x="201" y="0"/>
                    <a:pt x="130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179"/>
                    <a:pt x="29" y="223"/>
                    <a:pt x="70" y="244"/>
                  </a:cubicBezTo>
                  <a:cubicBezTo>
                    <a:pt x="67" y="233"/>
                    <a:pt x="65" y="223"/>
                    <a:pt x="65" y="217"/>
                  </a:cubicBezTo>
                  <a:cubicBezTo>
                    <a:pt x="65" y="216"/>
                    <a:pt x="65" y="215"/>
                    <a:pt x="65" y="214"/>
                  </a:cubicBezTo>
                  <a:cubicBezTo>
                    <a:pt x="40" y="195"/>
                    <a:pt x="23" y="164"/>
                    <a:pt x="23" y="129"/>
                  </a:cubicBezTo>
                  <a:cubicBezTo>
                    <a:pt x="23" y="71"/>
                    <a:pt x="71" y="23"/>
                    <a:pt x="130" y="23"/>
                  </a:cubicBezTo>
                  <a:cubicBezTo>
                    <a:pt x="189" y="23"/>
                    <a:pt x="236" y="71"/>
                    <a:pt x="236" y="129"/>
                  </a:cubicBezTo>
                  <a:cubicBezTo>
                    <a:pt x="236" y="164"/>
                    <a:pt x="220" y="194"/>
                    <a:pt x="195" y="214"/>
                  </a:cubicBezTo>
                  <a:cubicBezTo>
                    <a:pt x="195" y="215"/>
                    <a:pt x="195" y="216"/>
                    <a:pt x="195" y="217"/>
                  </a:cubicBezTo>
                  <a:cubicBezTo>
                    <a:pt x="195" y="223"/>
                    <a:pt x="193" y="233"/>
                    <a:pt x="191" y="244"/>
                  </a:cubicBezTo>
                  <a:cubicBezTo>
                    <a:pt x="232" y="222"/>
                    <a:pt x="259" y="179"/>
                    <a:pt x="259" y="1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74" name="Freeform 630"/>
            <p:cNvSpPr/>
            <p:nvPr/>
          </p:nvSpPr>
          <p:spPr bwMode="auto">
            <a:xfrm>
              <a:off x="7659688" y="5743576"/>
              <a:ext cx="50800" cy="69850"/>
            </a:xfrm>
            <a:custGeom>
              <a:avLst/>
              <a:gdLst>
                <a:gd name="T0" fmla="*/ 21 w 84"/>
                <a:gd name="T1" fmla="*/ 113 h 113"/>
                <a:gd name="T2" fmla="*/ 64 w 84"/>
                <a:gd name="T3" fmla="*/ 113 h 113"/>
                <a:gd name="T4" fmla="*/ 84 w 84"/>
                <a:gd name="T5" fmla="*/ 41 h 113"/>
                <a:gd name="T6" fmla="*/ 43 w 84"/>
                <a:gd name="T7" fmla="*/ 0 h 113"/>
                <a:gd name="T8" fmla="*/ 42 w 84"/>
                <a:gd name="T9" fmla="*/ 0 h 113"/>
                <a:gd name="T10" fmla="*/ 42 w 84"/>
                <a:gd name="T11" fmla="*/ 0 h 113"/>
                <a:gd name="T12" fmla="*/ 42 w 84"/>
                <a:gd name="T13" fmla="*/ 0 h 113"/>
                <a:gd name="T14" fmla="*/ 42 w 84"/>
                <a:gd name="T15" fmla="*/ 0 h 113"/>
                <a:gd name="T16" fmla="*/ 0 w 84"/>
                <a:gd name="T17" fmla="*/ 41 h 113"/>
                <a:gd name="T18" fmla="*/ 21 w 84"/>
                <a:gd name="T1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13">
                  <a:moveTo>
                    <a:pt x="21" y="113"/>
                  </a:moveTo>
                  <a:cubicBezTo>
                    <a:pt x="64" y="113"/>
                    <a:pt x="64" y="113"/>
                    <a:pt x="64" y="113"/>
                  </a:cubicBezTo>
                  <a:cubicBezTo>
                    <a:pt x="73" y="90"/>
                    <a:pt x="84" y="52"/>
                    <a:pt x="84" y="41"/>
                  </a:cubicBezTo>
                  <a:cubicBezTo>
                    <a:pt x="84" y="19"/>
                    <a:pt x="66" y="0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52"/>
                    <a:pt x="11" y="90"/>
                    <a:pt x="21" y="1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75" name="Freeform 631"/>
            <p:cNvSpPr/>
            <p:nvPr/>
          </p:nvSpPr>
          <p:spPr bwMode="auto">
            <a:xfrm>
              <a:off x="7666038" y="5695951"/>
              <a:ext cx="36513" cy="38100"/>
            </a:xfrm>
            <a:custGeom>
              <a:avLst/>
              <a:gdLst>
                <a:gd name="T0" fmla="*/ 60 w 60"/>
                <a:gd name="T1" fmla="*/ 30 h 61"/>
                <a:gd name="T2" fmla="*/ 30 w 60"/>
                <a:gd name="T3" fmla="*/ 0 h 61"/>
                <a:gd name="T4" fmla="*/ 0 w 60"/>
                <a:gd name="T5" fmla="*/ 30 h 61"/>
                <a:gd name="T6" fmla="*/ 14 w 60"/>
                <a:gd name="T7" fmla="*/ 56 h 61"/>
                <a:gd name="T8" fmla="*/ 30 w 60"/>
                <a:gd name="T9" fmla="*/ 61 h 61"/>
                <a:gd name="T10" fmla="*/ 46 w 60"/>
                <a:gd name="T11" fmla="*/ 56 h 61"/>
                <a:gd name="T12" fmla="*/ 60 w 60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1">
                  <a:moveTo>
                    <a:pt x="60" y="30"/>
                  </a:moveTo>
                  <a:cubicBezTo>
                    <a:pt x="60" y="14"/>
                    <a:pt x="47" y="0"/>
                    <a:pt x="30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1"/>
                    <a:pt x="5" y="51"/>
                    <a:pt x="14" y="56"/>
                  </a:cubicBezTo>
                  <a:cubicBezTo>
                    <a:pt x="19" y="59"/>
                    <a:pt x="24" y="61"/>
                    <a:pt x="30" y="61"/>
                  </a:cubicBezTo>
                  <a:cubicBezTo>
                    <a:pt x="36" y="61"/>
                    <a:pt x="41" y="59"/>
                    <a:pt x="46" y="56"/>
                  </a:cubicBezTo>
                  <a:cubicBezTo>
                    <a:pt x="55" y="51"/>
                    <a:pt x="60" y="41"/>
                    <a:pt x="60" y="3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</p:grpSp>
      <p:grpSp>
        <p:nvGrpSpPr>
          <p:cNvPr id="7" name="组合 77"/>
          <p:cNvGrpSpPr/>
          <p:nvPr/>
        </p:nvGrpSpPr>
        <p:grpSpPr>
          <a:xfrm>
            <a:off x="4703578" y="2184153"/>
            <a:ext cx="546328" cy="606426"/>
            <a:chOff x="9020176" y="5637213"/>
            <a:chExt cx="158750" cy="176213"/>
          </a:xfrm>
          <a:solidFill>
            <a:schemeClr val="bg1"/>
          </a:solidFill>
        </p:grpSpPr>
        <p:sp>
          <p:nvSpPr>
            <p:cNvPr id="76" name="Freeform 718"/>
            <p:cNvSpPr/>
            <p:nvPr/>
          </p:nvSpPr>
          <p:spPr bwMode="auto">
            <a:xfrm>
              <a:off x="9020176" y="5668963"/>
              <a:ext cx="158750" cy="144463"/>
            </a:xfrm>
            <a:custGeom>
              <a:avLst/>
              <a:gdLst>
                <a:gd name="T0" fmla="*/ 217 w 260"/>
                <a:gd name="T1" fmla="*/ 8 h 235"/>
                <a:gd name="T2" fmla="*/ 187 w 260"/>
                <a:gd name="T3" fmla="*/ 9 h 235"/>
                <a:gd name="T4" fmla="*/ 188 w 260"/>
                <a:gd name="T5" fmla="*/ 39 h 235"/>
                <a:gd name="T6" fmla="*/ 218 w 260"/>
                <a:gd name="T7" fmla="*/ 105 h 235"/>
                <a:gd name="T8" fmla="*/ 130 w 260"/>
                <a:gd name="T9" fmla="*/ 193 h 235"/>
                <a:gd name="T10" fmla="*/ 42 w 260"/>
                <a:gd name="T11" fmla="*/ 105 h 235"/>
                <a:gd name="T12" fmla="*/ 72 w 260"/>
                <a:gd name="T13" fmla="*/ 39 h 235"/>
                <a:gd name="T14" fmla="*/ 73 w 260"/>
                <a:gd name="T15" fmla="*/ 9 h 235"/>
                <a:gd name="T16" fmla="*/ 44 w 260"/>
                <a:gd name="T17" fmla="*/ 7 h 235"/>
                <a:gd name="T18" fmla="*/ 44 w 260"/>
                <a:gd name="T19" fmla="*/ 7 h 235"/>
                <a:gd name="T20" fmla="*/ 0 w 260"/>
                <a:gd name="T21" fmla="*/ 105 h 235"/>
                <a:gd name="T22" fmla="*/ 130 w 260"/>
                <a:gd name="T23" fmla="*/ 235 h 235"/>
                <a:gd name="T24" fmla="*/ 260 w 260"/>
                <a:gd name="T25" fmla="*/ 105 h 235"/>
                <a:gd name="T26" fmla="*/ 217 w 260"/>
                <a:gd name="T27" fmla="*/ 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0" h="235">
                  <a:moveTo>
                    <a:pt x="217" y="8"/>
                  </a:moveTo>
                  <a:cubicBezTo>
                    <a:pt x="208" y="0"/>
                    <a:pt x="194" y="1"/>
                    <a:pt x="187" y="9"/>
                  </a:cubicBezTo>
                  <a:cubicBezTo>
                    <a:pt x="179" y="18"/>
                    <a:pt x="180" y="31"/>
                    <a:pt x="188" y="39"/>
                  </a:cubicBezTo>
                  <a:cubicBezTo>
                    <a:pt x="206" y="55"/>
                    <a:pt x="218" y="79"/>
                    <a:pt x="218" y="105"/>
                  </a:cubicBezTo>
                  <a:cubicBezTo>
                    <a:pt x="218" y="153"/>
                    <a:pt x="178" y="193"/>
                    <a:pt x="130" y="193"/>
                  </a:cubicBezTo>
                  <a:cubicBezTo>
                    <a:pt x="81" y="193"/>
                    <a:pt x="42" y="153"/>
                    <a:pt x="42" y="105"/>
                  </a:cubicBezTo>
                  <a:cubicBezTo>
                    <a:pt x="42" y="79"/>
                    <a:pt x="53" y="55"/>
                    <a:pt x="72" y="39"/>
                  </a:cubicBezTo>
                  <a:cubicBezTo>
                    <a:pt x="80" y="31"/>
                    <a:pt x="81" y="18"/>
                    <a:pt x="73" y="9"/>
                  </a:cubicBezTo>
                  <a:cubicBezTo>
                    <a:pt x="66" y="0"/>
                    <a:pt x="52" y="0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17" y="31"/>
                    <a:pt x="0" y="66"/>
                    <a:pt x="0" y="105"/>
                  </a:cubicBezTo>
                  <a:cubicBezTo>
                    <a:pt x="0" y="177"/>
                    <a:pt x="58" y="235"/>
                    <a:pt x="130" y="235"/>
                  </a:cubicBezTo>
                  <a:cubicBezTo>
                    <a:pt x="202" y="235"/>
                    <a:pt x="260" y="177"/>
                    <a:pt x="260" y="105"/>
                  </a:cubicBezTo>
                  <a:cubicBezTo>
                    <a:pt x="260" y="66"/>
                    <a:pt x="243" y="31"/>
                    <a:pt x="21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77" name="Freeform 719"/>
            <p:cNvSpPr/>
            <p:nvPr/>
          </p:nvSpPr>
          <p:spPr bwMode="auto">
            <a:xfrm>
              <a:off x="9086851" y="5637213"/>
              <a:ext cx="25400" cy="109538"/>
            </a:xfrm>
            <a:custGeom>
              <a:avLst/>
              <a:gdLst>
                <a:gd name="T0" fmla="*/ 21 w 42"/>
                <a:gd name="T1" fmla="*/ 179 h 179"/>
                <a:gd name="T2" fmla="*/ 42 w 42"/>
                <a:gd name="T3" fmla="*/ 158 h 179"/>
                <a:gd name="T4" fmla="*/ 42 w 42"/>
                <a:gd name="T5" fmla="*/ 22 h 179"/>
                <a:gd name="T6" fmla="*/ 21 w 42"/>
                <a:gd name="T7" fmla="*/ 0 h 179"/>
                <a:gd name="T8" fmla="*/ 0 w 42"/>
                <a:gd name="T9" fmla="*/ 22 h 179"/>
                <a:gd name="T10" fmla="*/ 0 w 42"/>
                <a:gd name="T11" fmla="*/ 158 h 179"/>
                <a:gd name="T12" fmla="*/ 21 w 42"/>
                <a:gd name="T13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79">
                  <a:moveTo>
                    <a:pt x="21" y="179"/>
                  </a:moveTo>
                  <a:cubicBezTo>
                    <a:pt x="33" y="179"/>
                    <a:pt x="42" y="170"/>
                    <a:pt x="42" y="158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10"/>
                    <a:pt x="33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9" y="179"/>
                    <a:pt x="21" y="17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852613" y="2971800"/>
            <a:ext cx="1774825" cy="950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4" name="矩形 33"/>
          <p:cNvSpPr/>
          <p:nvPr/>
        </p:nvSpPr>
        <p:spPr>
          <a:xfrm>
            <a:off x="4089400" y="2971800"/>
            <a:ext cx="1774825" cy="950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5" name="矩形 34"/>
          <p:cNvSpPr/>
          <p:nvPr/>
        </p:nvSpPr>
        <p:spPr>
          <a:xfrm>
            <a:off x="6311900" y="2971800"/>
            <a:ext cx="1774825" cy="950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6" name="矩形 35"/>
          <p:cNvSpPr/>
          <p:nvPr/>
        </p:nvSpPr>
        <p:spPr>
          <a:xfrm>
            <a:off x="8588375" y="2971800"/>
            <a:ext cx="1774825" cy="911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7" name="矩形 36"/>
          <p:cNvSpPr/>
          <p:nvPr/>
        </p:nvSpPr>
        <p:spPr>
          <a:xfrm>
            <a:off x="1120775" y="5267325"/>
            <a:ext cx="9950450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42" name="矩形 41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8" name="组合 48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50" name="文本框 49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2258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42" grpId="0" animBg="1"/>
      <p:bldP spid="42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3"/>
          <p:cNvSpPr>
            <a:spLocks noChangeAspect="1" noChangeArrowheads="1" noTextEdit="1"/>
          </p:cNvSpPr>
          <p:nvPr/>
        </p:nvSpPr>
        <p:spPr bwMode="auto">
          <a:xfrm>
            <a:off x="911225" y="2041525"/>
            <a:ext cx="10225088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909637" y="2038350"/>
            <a:ext cx="2555875" cy="1958975"/>
          </a:xfrm>
          <a:prstGeom prst="rect">
            <a:avLst/>
          </a:prstGeom>
          <a:blipFill dpi="0" rotWithShape="1">
            <a:blip r:embed="rId3" cstate="print">
              <a:extLst/>
            </a:blip>
            <a:srcRect/>
            <a:tile tx="-127000" ty="0" sx="100000" sy="100000" flip="none" algn="tl"/>
          </a:blip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  <a:ea typeface="+mn-ea"/>
            </a:endParaRPr>
          </a:p>
        </p:txBody>
      </p:sp>
      <p:sp>
        <p:nvSpPr>
          <p:cNvPr id="60" name="Rectangle 7"/>
          <p:cNvSpPr>
            <a:spLocks noChangeArrowheads="1"/>
          </p:cNvSpPr>
          <p:nvPr/>
        </p:nvSpPr>
        <p:spPr bwMode="auto">
          <a:xfrm>
            <a:off x="6021388" y="2038350"/>
            <a:ext cx="2555875" cy="1958975"/>
          </a:xfrm>
          <a:prstGeom prst="rect">
            <a:avLst/>
          </a:prstGeom>
          <a:blipFill dpi="0" rotWithShape="1">
            <a:blip r:embed="rId4" cstate="print">
              <a:extLst/>
            </a:blip>
            <a:srcRect/>
            <a:tile tx="-127000" ty="0" sx="100000" sy="100000" flip="none" algn="tl"/>
          </a:blip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  <a:ea typeface="+mn-ea"/>
            </a:endParaRPr>
          </a:p>
        </p:txBody>
      </p:sp>
      <p:sp>
        <p:nvSpPr>
          <p:cNvPr id="63" name="Rectangle 10"/>
          <p:cNvSpPr>
            <a:spLocks noChangeArrowheads="1"/>
          </p:cNvSpPr>
          <p:nvPr/>
        </p:nvSpPr>
        <p:spPr bwMode="auto">
          <a:xfrm>
            <a:off x="3465513" y="3997325"/>
            <a:ext cx="2555875" cy="1985963"/>
          </a:xfrm>
          <a:prstGeom prst="rect">
            <a:avLst/>
          </a:prstGeom>
          <a:blipFill dpi="0" rotWithShape="1">
            <a:blip r:embed="rId5" cstate="print">
              <a:extLst/>
            </a:blip>
            <a:srcRect/>
            <a:tile tx="-425450" ty="0" sx="100000" sy="100000" flip="none" algn="tl"/>
          </a:blip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  <a:ea typeface="+mn-ea"/>
            </a:endParaRPr>
          </a:p>
        </p:txBody>
      </p:sp>
      <p:sp>
        <p:nvSpPr>
          <p:cNvPr id="65" name="Rectangle 12"/>
          <p:cNvSpPr>
            <a:spLocks noChangeArrowheads="1"/>
          </p:cNvSpPr>
          <p:nvPr/>
        </p:nvSpPr>
        <p:spPr bwMode="auto">
          <a:xfrm>
            <a:off x="8577263" y="3997325"/>
            <a:ext cx="2555875" cy="1985963"/>
          </a:xfrm>
          <a:prstGeom prst="rect">
            <a:avLst/>
          </a:prstGeom>
          <a:blipFill dpi="0" rotWithShape="1">
            <a:blip r:embed="rId6" cstate="print">
              <a:extLst/>
            </a:blip>
            <a:srcRect/>
            <a:tile tx="-425450" ty="0" sx="100000" sy="100000" flip="none" algn="tl"/>
          </a:blip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  <a:ea typeface="+mn-ea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65513" y="2038350"/>
            <a:ext cx="2560637" cy="1958975"/>
            <a:chOff x="3465513" y="2038350"/>
            <a:chExt cx="2560637" cy="1958975"/>
          </a:xfrm>
        </p:grpSpPr>
        <p:sp>
          <p:nvSpPr>
            <p:cNvPr id="34851" name="Rectangle 6"/>
            <p:cNvSpPr>
              <a:spLocks noChangeArrowheads="1"/>
            </p:cNvSpPr>
            <p:nvPr/>
          </p:nvSpPr>
          <p:spPr bwMode="auto">
            <a:xfrm>
              <a:off x="3465513" y="2038350"/>
              <a:ext cx="2555875" cy="1958975"/>
            </a:xfrm>
            <a:prstGeom prst="rect">
              <a:avLst/>
            </a:prstGeom>
            <a:solidFill>
              <a:srgbClr val="11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4852" name="文本框 19"/>
            <p:cNvSpPr txBox="1">
              <a:spLocks noChangeArrowheads="1"/>
            </p:cNvSpPr>
            <p:nvPr/>
          </p:nvSpPr>
          <p:spPr bwMode="auto">
            <a:xfrm>
              <a:off x="3483724" y="2796239"/>
              <a:ext cx="2542426" cy="81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之间点击添加正文、温馨提示正文行距在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727787" y="242690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  <a:ea typeface="+mn-ea"/>
                </a:rPr>
                <a:t>点击此处添加标题</a:t>
              </a: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577263" y="2038350"/>
            <a:ext cx="2560637" cy="1958975"/>
            <a:chOff x="8577263" y="2038350"/>
            <a:chExt cx="2560638" cy="1958975"/>
          </a:xfrm>
        </p:grpSpPr>
        <p:sp>
          <p:nvSpPr>
            <p:cNvPr id="34848" name="Rectangle 8"/>
            <p:cNvSpPr>
              <a:spLocks noChangeArrowheads="1"/>
            </p:cNvSpPr>
            <p:nvPr/>
          </p:nvSpPr>
          <p:spPr bwMode="auto">
            <a:xfrm>
              <a:off x="8577263" y="2038350"/>
              <a:ext cx="2555875" cy="1958975"/>
            </a:xfrm>
            <a:prstGeom prst="rect">
              <a:avLst/>
            </a:prstGeom>
            <a:solidFill>
              <a:srgbClr val="8DBF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4849" name="文本框 26"/>
            <p:cNvSpPr txBox="1">
              <a:spLocks noChangeArrowheads="1"/>
            </p:cNvSpPr>
            <p:nvPr/>
          </p:nvSpPr>
          <p:spPr bwMode="auto">
            <a:xfrm>
              <a:off x="8595475" y="2796239"/>
              <a:ext cx="2542426" cy="81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之间点击添加正文、温馨提示正文行距在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839538" y="242690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  <a:ea typeface="+mn-ea"/>
                </a:rPr>
                <a:t>点击此处添加标题</a:t>
              </a: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6021388" y="3997325"/>
            <a:ext cx="2560637" cy="1985963"/>
            <a:chOff x="6021388" y="3997325"/>
            <a:chExt cx="2560638" cy="1985963"/>
          </a:xfrm>
        </p:grpSpPr>
        <p:sp>
          <p:nvSpPr>
            <p:cNvPr id="34845" name="Rectangle 11"/>
            <p:cNvSpPr>
              <a:spLocks noChangeArrowheads="1"/>
            </p:cNvSpPr>
            <p:nvPr/>
          </p:nvSpPr>
          <p:spPr bwMode="auto">
            <a:xfrm>
              <a:off x="6021388" y="3997325"/>
              <a:ext cx="2555875" cy="1985963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4846" name="文本框 29"/>
            <p:cNvSpPr txBox="1">
              <a:spLocks noChangeArrowheads="1"/>
            </p:cNvSpPr>
            <p:nvPr/>
          </p:nvSpPr>
          <p:spPr bwMode="auto">
            <a:xfrm>
              <a:off x="6039600" y="4768707"/>
              <a:ext cx="2542426" cy="81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之间点击添加正文、温馨提示正文行距在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283663" y="43993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  <a:ea typeface="+mn-ea"/>
                </a:rPr>
                <a:t>点击此处添加标题</a:t>
              </a:r>
            </a:p>
          </p:txBody>
        </p:sp>
      </p:grpSp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909638" y="3997325"/>
            <a:ext cx="2560637" cy="1985963"/>
            <a:chOff x="909637" y="3997325"/>
            <a:chExt cx="2560639" cy="1985963"/>
          </a:xfrm>
        </p:grpSpPr>
        <p:sp>
          <p:nvSpPr>
            <p:cNvPr id="34842" name="Rectangle 9"/>
            <p:cNvSpPr>
              <a:spLocks noChangeArrowheads="1"/>
            </p:cNvSpPr>
            <p:nvPr/>
          </p:nvSpPr>
          <p:spPr bwMode="auto">
            <a:xfrm>
              <a:off x="909637" y="3997325"/>
              <a:ext cx="2555875" cy="1985963"/>
            </a:xfrm>
            <a:prstGeom prst="rect">
              <a:avLst/>
            </a:prstGeom>
            <a:solidFill>
              <a:srgbClr val="FD6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4843" name="文本框 32"/>
            <p:cNvSpPr txBox="1">
              <a:spLocks noChangeArrowheads="1"/>
            </p:cNvSpPr>
            <p:nvPr/>
          </p:nvSpPr>
          <p:spPr bwMode="auto">
            <a:xfrm>
              <a:off x="927850" y="4768707"/>
              <a:ext cx="2542426" cy="81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点击添加正文、温馨提示正文行距在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之间点击添加正文、温馨提示正文行距在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171913" y="43993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  <a:ea typeface="+mn-ea"/>
                </a:rPr>
                <a:t>点击此处添加标题</a:t>
              </a:r>
            </a:p>
          </p:txBody>
        </p:sp>
      </p:grpSp>
      <p:sp>
        <p:nvSpPr>
          <p:cNvPr id="36" name="矩形 35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6" name="组合 39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41" name="文本框 40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156869" y="3384522"/>
            <a:ext cx="38782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solidFill>
                  <a:srgbClr val="FC6E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23374" y="4538975"/>
            <a:ext cx="3745253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FC6E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LOOKING TO THE FUTURE</a:t>
            </a:r>
            <a:endParaRPr lang="zh-CN" altLang="en-US" sz="2400" dirty="0">
              <a:solidFill>
                <a:srgbClr val="FC6E5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5376000" y="1846124"/>
            <a:ext cx="1440000" cy="1440000"/>
            <a:chOff x="4818743" y="1690043"/>
            <a:chExt cx="952500" cy="952500"/>
          </a:xfrm>
        </p:grpSpPr>
        <p:sp>
          <p:nvSpPr>
            <p:cNvPr id="6" name="椭圆 5"/>
            <p:cNvSpPr/>
            <p:nvPr/>
          </p:nvSpPr>
          <p:spPr>
            <a:xfrm>
              <a:off x="4818743" y="1690043"/>
              <a:ext cx="952500" cy="95250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4" name="组合 1"/>
            <p:cNvGrpSpPr/>
            <p:nvPr/>
          </p:nvGrpSpPr>
          <p:grpSpPr>
            <a:xfrm>
              <a:off x="5068774" y="1909912"/>
              <a:ext cx="452437" cy="512762"/>
              <a:chOff x="7729538" y="-447675"/>
              <a:chExt cx="452437" cy="512762"/>
            </a:xfrm>
            <a:solidFill>
              <a:schemeClr val="bg1"/>
            </a:solidFill>
          </p:grpSpPr>
          <p:sp>
            <p:nvSpPr>
              <p:cNvPr id="26" name="Freeform 660"/>
              <p:cNvSpPr/>
              <p:nvPr/>
            </p:nvSpPr>
            <p:spPr bwMode="auto">
              <a:xfrm>
                <a:off x="7862888" y="-447675"/>
                <a:ext cx="185738" cy="269875"/>
              </a:xfrm>
              <a:custGeom>
                <a:avLst/>
                <a:gdLst>
                  <a:gd name="T0" fmla="*/ 47 w 72"/>
                  <a:gd name="T1" fmla="*/ 28 h 105"/>
                  <a:gd name="T2" fmla="*/ 56 w 72"/>
                  <a:gd name="T3" fmla="*/ 11 h 105"/>
                  <a:gd name="T4" fmla="*/ 55 w 72"/>
                  <a:gd name="T5" fmla="*/ 6 h 105"/>
                  <a:gd name="T6" fmla="*/ 49 w 72"/>
                  <a:gd name="T7" fmla="*/ 7 h 105"/>
                  <a:gd name="T8" fmla="*/ 44 w 72"/>
                  <a:gd name="T9" fmla="*/ 17 h 105"/>
                  <a:gd name="T10" fmla="*/ 47 w 72"/>
                  <a:gd name="T11" fmla="*/ 5 h 105"/>
                  <a:gd name="T12" fmla="*/ 44 w 72"/>
                  <a:gd name="T13" fmla="*/ 1 h 105"/>
                  <a:gd name="T14" fmla="*/ 39 w 72"/>
                  <a:gd name="T15" fmla="*/ 4 h 105"/>
                  <a:gd name="T16" fmla="*/ 35 w 72"/>
                  <a:gd name="T17" fmla="*/ 18 h 105"/>
                  <a:gd name="T18" fmla="*/ 32 w 72"/>
                  <a:gd name="T19" fmla="*/ 4 h 105"/>
                  <a:gd name="T20" fmla="*/ 28 w 72"/>
                  <a:gd name="T21" fmla="*/ 0 h 105"/>
                  <a:gd name="T22" fmla="*/ 25 w 72"/>
                  <a:gd name="T23" fmla="*/ 5 h 105"/>
                  <a:gd name="T24" fmla="*/ 27 w 72"/>
                  <a:gd name="T25" fmla="*/ 15 h 105"/>
                  <a:gd name="T26" fmla="*/ 23 w 72"/>
                  <a:gd name="T27" fmla="*/ 7 h 105"/>
                  <a:gd name="T28" fmla="*/ 18 w 72"/>
                  <a:gd name="T29" fmla="*/ 5 h 105"/>
                  <a:gd name="T30" fmla="*/ 16 w 72"/>
                  <a:gd name="T31" fmla="*/ 10 h 105"/>
                  <a:gd name="T32" fmla="*/ 23 w 72"/>
                  <a:gd name="T33" fmla="*/ 28 h 105"/>
                  <a:gd name="T34" fmla="*/ 0 w 72"/>
                  <a:gd name="T35" fmla="*/ 28 h 105"/>
                  <a:gd name="T36" fmla="*/ 0 w 72"/>
                  <a:gd name="T37" fmla="*/ 105 h 105"/>
                  <a:gd name="T38" fmla="*/ 72 w 72"/>
                  <a:gd name="T39" fmla="*/ 105 h 105"/>
                  <a:gd name="T40" fmla="*/ 72 w 72"/>
                  <a:gd name="T41" fmla="*/ 28 h 105"/>
                  <a:gd name="T42" fmla="*/ 47 w 72"/>
                  <a:gd name="T43" fmla="*/ 2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2" h="105">
                    <a:moveTo>
                      <a:pt x="47" y="28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9"/>
                      <a:pt x="56" y="7"/>
                      <a:pt x="55" y="6"/>
                    </a:cubicBezTo>
                    <a:cubicBezTo>
                      <a:pt x="53" y="5"/>
                      <a:pt x="50" y="5"/>
                      <a:pt x="49" y="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3"/>
                      <a:pt x="46" y="1"/>
                      <a:pt x="44" y="1"/>
                    </a:cubicBezTo>
                    <a:cubicBezTo>
                      <a:pt x="41" y="0"/>
                      <a:pt x="39" y="1"/>
                      <a:pt x="39" y="4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26" y="1"/>
                      <a:pt x="24" y="3"/>
                      <a:pt x="25" y="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5"/>
                      <a:pt x="20" y="4"/>
                      <a:pt x="18" y="5"/>
                    </a:cubicBezTo>
                    <a:cubicBezTo>
                      <a:pt x="16" y="6"/>
                      <a:pt x="15" y="8"/>
                      <a:pt x="16" y="10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28"/>
                      <a:pt x="72" y="28"/>
                      <a:pt x="72" y="28"/>
                    </a:cubicBezTo>
                    <a:lnTo>
                      <a:pt x="47" y="2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27" name="Freeform 661"/>
              <p:cNvSpPr/>
              <p:nvPr/>
            </p:nvSpPr>
            <p:spPr bwMode="auto">
              <a:xfrm>
                <a:off x="7729538" y="-382588"/>
                <a:ext cx="187325" cy="447675"/>
              </a:xfrm>
              <a:custGeom>
                <a:avLst/>
                <a:gdLst>
                  <a:gd name="T0" fmla="*/ 69 w 73"/>
                  <a:gd name="T1" fmla="*/ 121 h 175"/>
                  <a:gd name="T2" fmla="*/ 35 w 73"/>
                  <a:gd name="T3" fmla="*/ 60 h 175"/>
                  <a:gd name="T4" fmla="*/ 28 w 73"/>
                  <a:gd name="T5" fmla="*/ 58 h 175"/>
                  <a:gd name="T6" fmla="*/ 23 w 73"/>
                  <a:gd name="T7" fmla="*/ 62 h 175"/>
                  <a:gd name="T8" fmla="*/ 21 w 73"/>
                  <a:gd name="T9" fmla="*/ 68 h 175"/>
                  <a:gd name="T10" fmla="*/ 51 w 73"/>
                  <a:gd name="T11" fmla="*/ 121 h 175"/>
                  <a:gd name="T12" fmla="*/ 48 w 73"/>
                  <a:gd name="T13" fmla="*/ 121 h 175"/>
                  <a:gd name="T14" fmla="*/ 16 w 73"/>
                  <a:gd name="T15" fmla="*/ 75 h 175"/>
                  <a:gd name="T16" fmla="*/ 16 w 73"/>
                  <a:gd name="T17" fmla="*/ 4 h 175"/>
                  <a:gd name="T18" fmla="*/ 11 w 73"/>
                  <a:gd name="T19" fmla="*/ 0 h 175"/>
                  <a:gd name="T20" fmla="*/ 4 w 73"/>
                  <a:gd name="T21" fmla="*/ 0 h 175"/>
                  <a:gd name="T22" fmla="*/ 0 w 73"/>
                  <a:gd name="T23" fmla="*/ 4 h 175"/>
                  <a:gd name="T24" fmla="*/ 0 w 73"/>
                  <a:gd name="T25" fmla="*/ 78 h 175"/>
                  <a:gd name="T26" fmla="*/ 0 w 73"/>
                  <a:gd name="T27" fmla="*/ 79 h 175"/>
                  <a:gd name="T28" fmla="*/ 1 w 73"/>
                  <a:gd name="T29" fmla="*/ 81 h 175"/>
                  <a:gd name="T30" fmla="*/ 34 w 73"/>
                  <a:gd name="T31" fmla="*/ 128 h 175"/>
                  <a:gd name="T32" fmla="*/ 34 w 73"/>
                  <a:gd name="T33" fmla="*/ 170 h 175"/>
                  <a:gd name="T34" fmla="*/ 38 w 73"/>
                  <a:gd name="T35" fmla="*/ 175 h 175"/>
                  <a:gd name="T36" fmla="*/ 68 w 73"/>
                  <a:gd name="T37" fmla="*/ 175 h 175"/>
                  <a:gd name="T38" fmla="*/ 73 w 73"/>
                  <a:gd name="T39" fmla="*/ 170 h 175"/>
                  <a:gd name="T40" fmla="*/ 73 w 73"/>
                  <a:gd name="T41" fmla="*/ 125 h 175"/>
                  <a:gd name="T42" fmla="*/ 69 w 73"/>
                  <a:gd name="T43" fmla="*/ 12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75">
                    <a:moveTo>
                      <a:pt x="69" y="121"/>
                    </a:moveTo>
                    <a:cubicBezTo>
                      <a:pt x="35" y="60"/>
                      <a:pt x="35" y="60"/>
                      <a:pt x="35" y="60"/>
                    </a:cubicBezTo>
                    <a:cubicBezTo>
                      <a:pt x="33" y="58"/>
                      <a:pt x="31" y="57"/>
                      <a:pt x="28" y="58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0" y="63"/>
                      <a:pt x="20" y="66"/>
                      <a:pt x="21" y="68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9"/>
                      <a:pt x="0" y="79"/>
                    </a:cubicBezTo>
                    <a:cubicBezTo>
                      <a:pt x="0" y="80"/>
                      <a:pt x="0" y="81"/>
                      <a:pt x="1" y="81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4" y="170"/>
                      <a:pt x="34" y="170"/>
                      <a:pt x="34" y="170"/>
                    </a:cubicBezTo>
                    <a:cubicBezTo>
                      <a:pt x="34" y="173"/>
                      <a:pt x="36" y="175"/>
                      <a:pt x="38" y="175"/>
                    </a:cubicBezTo>
                    <a:cubicBezTo>
                      <a:pt x="68" y="175"/>
                      <a:pt x="68" y="175"/>
                      <a:pt x="68" y="175"/>
                    </a:cubicBezTo>
                    <a:cubicBezTo>
                      <a:pt x="71" y="175"/>
                      <a:pt x="73" y="173"/>
                      <a:pt x="73" y="170"/>
                    </a:cubicBezTo>
                    <a:cubicBezTo>
                      <a:pt x="73" y="125"/>
                      <a:pt x="73" y="125"/>
                      <a:pt x="73" y="125"/>
                    </a:cubicBezTo>
                    <a:cubicBezTo>
                      <a:pt x="73" y="123"/>
                      <a:pt x="71" y="121"/>
                      <a:pt x="69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28" name="Freeform 662"/>
              <p:cNvSpPr/>
              <p:nvPr/>
            </p:nvSpPr>
            <p:spPr bwMode="auto">
              <a:xfrm>
                <a:off x="7994650" y="-382588"/>
                <a:ext cx="187325" cy="447675"/>
              </a:xfrm>
              <a:custGeom>
                <a:avLst/>
                <a:gdLst>
                  <a:gd name="T0" fmla="*/ 69 w 73"/>
                  <a:gd name="T1" fmla="*/ 0 h 175"/>
                  <a:gd name="T2" fmla="*/ 62 w 73"/>
                  <a:gd name="T3" fmla="*/ 0 h 175"/>
                  <a:gd name="T4" fmla="*/ 57 w 73"/>
                  <a:gd name="T5" fmla="*/ 4 h 175"/>
                  <a:gd name="T6" fmla="*/ 57 w 73"/>
                  <a:gd name="T7" fmla="*/ 75 h 175"/>
                  <a:gd name="T8" fmla="*/ 25 w 73"/>
                  <a:gd name="T9" fmla="*/ 121 h 175"/>
                  <a:gd name="T10" fmla="*/ 22 w 73"/>
                  <a:gd name="T11" fmla="*/ 121 h 175"/>
                  <a:gd name="T12" fmla="*/ 52 w 73"/>
                  <a:gd name="T13" fmla="*/ 68 h 175"/>
                  <a:gd name="T14" fmla="*/ 50 w 73"/>
                  <a:gd name="T15" fmla="*/ 62 h 175"/>
                  <a:gd name="T16" fmla="*/ 45 w 73"/>
                  <a:gd name="T17" fmla="*/ 58 h 175"/>
                  <a:gd name="T18" fmla="*/ 38 w 73"/>
                  <a:gd name="T19" fmla="*/ 60 h 175"/>
                  <a:gd name="T20" fmla="*/ 4 w 73"/>
                  <a:gd name="T21" fmla="*/ 121 h 175"/>
                  <a:gd name="T22" fmla="*/ 0 w 73"/>
                  <a:gd name="T23" fmla="*/ 125 h 175"/>
                  <a:gd name="T24" fmla="*/ 0 w 73"/>
                  <a:gd name="T25" fmla="*/ 170 h 175"/>
                  <a:gd name="T26" fmla="*/ 5 w 73"/>
                  <a:gd name="T27" fmla="*/ 175 h 175"/>
                  <a:gd name="T28" fmla="*/ 35 w 73"/>
                  <a:gd name="T29" fmla="*/ 175 h 175"/>
                  <a:gd name="T30" fmla="*/ 39 w 73"/>
                  <a:gd name="T31" fmla="*/ 170 h 175"/>
                  <a:gd name="T32" fmla="*/ 39 w 73"/>
                  <a:gd name="T33" fmla="*/ 128 h 175"/>
                  <a:gd name="T34" fmla="*/ 72 w 73"/>
                  <a:gd name="T35" fmla="*/ 81 h 175"/>
                  <a:gd name="T36" fmla="*/ 73 w 73"/>
                  <a:gd name="T37" fmla="*/ 79 h 175"/>
                  <a:gd name="T38" fmla="*/ 73 w 73"/>
                  <a:gd name="T39" fmla="*/ 78 h 175"/>
                  <a:gd name="T40" fmla="*/ 73 w 73"/>
                  <a:gd name="T41" fmla="*/ 4 h 175"/>
                  <a:gd name="T42" fmla="*/ 69 w 73"/>
                  <a:gd name="T4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75">
                    <a:moveTo>
                      <a:pt x="69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59" y="0"/>
                      <a:pt x="57" y="2"/>
                      <a:pt x="57" y="4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2" y="121"/>
                      <a:pt x="22" y="121"/>
                      <a:pt x="22" y="121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3"/>
                      <a:pt x="50" y="62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2" y="57"/>
                      <a:pt x="40" y="58"/>
                      <a:pt x="38" y="60"/>
                    </a:cubicBezTo>
                    <a:cubicBezTo>
                      <a:pt x="4" y="121"/>
                      <a:pt x="4" y="121"/>
                      <a:pt x="4" y="121"/>
                    </a:cubicBezTo>
                    <a:cubicBezTo>
                      <a:pt x="2" y="121"/>
                      <a:pt x="0" y="123"/>
                      <a:pt x="0" y="125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73"/>
                      <a:pt x="2" y="175"/>
                      <a:pt x="5" y="175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7" y="175"/>
                      <a:pt x="39" y="173"/>
                      <a:pt x="39" y="170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3" y="81"/>
                      <a:pt x="73" y="80"/>
                      <a:pt x="73" y="79"/>
                    </a:cubicBezTo>
                    <a:cubicBezTo>
                      <a:pt x="73" y="79"/>
                      <a:pt x="73" y="78"/>
                      <a:pt x="73" y="78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2"/>
                      <a:pt x="71" y="0"/>
                      <a:pt x="6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949825" y="2371725"/>
            <a:ext cx="2166938" cy="2168525"/>
          </a:xfrm>
          <a:prstGeom prst="ellips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2" name="组合 59"/>
          <p:cNvGrpSpPr>
            <a:grpSpLocks/>
          </p:cNvGrpSpPr>
          <p:nvPr/>
        </p:nvGrpSpPr>
        <p:grpSpPr bwMode="auto">
          <a:xfrm>
            <a:off x="5749925" y="2655888"/>
            <a:ext cx="574675" cy="344487"/>
            <a:chOff x="10136188" y="3348038"/>
            <a:chExt cx="277813" cy="166688"/>
          </a:xfrm>
        </p:grpSpPr>
        <p:sp>
          <p:nvSpPr>
            <p:cNvPr id="36890" name="Freeform 328"/>
            <p:cNvSpPr>
              <a:spLocks/>
            </p:cNvSpPr>
            <p:nvPr/>
          </p:nvSpPr>
          <p:spPr bwMode="auto">
            <a:xfrm>
              <a:off x="10275888" y="3352801"/>
              <a:ext cx="138113" cy="161925"/>
            </a:xfrm>
            <a:custGeom>
              <a:avLst/>
              <a:gdLst>
                <a:gd name="T0" fmla="*/ 138113 w 143"/>
                <a:gd name="T1" fmla="*/ 150290 h 167"/>
                <a:gd name="T2" fmla="*/ 115899 w 143"/>
                <a:gd name="T3" fmla="*/ 129928 h 167"/>
                <a:gd name="T4" fmla="*/ 77266 w 143"/>
                <a:gd name="T5" fmla="*/ 120232 h 167"/>
                <a:gd name="T6" fmla="*/ 71471 w 143"/>
                <a:gd name="T7" fmla="*/ 102779 h 167"/>
                <a:gd name="T8" fmla="*/ 75334 w 143"/>
                <a:gd name="T9" fmla="*/ 105688 h 167"/>
                <a:gd name="T10" fmla="*/ 79198 w 143"/>
                <a:gd name="T11" fmla="*/ 104718 h 167"/>
                <a:gd name="T12" fmla="*/ 91753 w 143"/>
                <a:gd name="T13" fmla="*/ 102779 h 167"/>
                <a:gd name="T14" fmla="*/ 93685 w 143"/>
                <a:gd name="T15" fmla="*/ 103748 h 167"/>
                <a:gd name="T16" fmla="*/ 96583 w 143"/>
                <a:gd name="T17" fmla="*/ 104718 h 167"/>
                <a:gd name="T18" fmla="*/ 95617 w 143"/>
                <a:gd name="T19" fmla="*/ 102779 h 167"/>
                <a:gd name="T20" fmla="*/ 91753 w 143"/>
                <a:gd name="T21" fmla="*/ 93083 h 167"/>
                <a:gd name="T22" fmla="*/ 97548 w 143"/>
                <a:gd name="T23" fmla="*/ 90174 h 167"/>
                <a:gd name="T24" fmla="*/ 104309 w 143"/>
                <a:gd name="T25" fmla="*/ 89204 h 167"/>
                <a:gd name="T26" fmla="*/ 86924 w 143"/>
                <a:gd name="T27" fmla="*/ 7757 h 167"/>
                <a:gd name="T28" fmla="*/ 67608 w 143"/>
                <a:gd name="T29" fmla="*/ 0 h 167"/>
                <a:gd name="T30" fmla="*/ 54086 w 143"/>
                <a:gd name="T31" fmla="*/ 4848 h 167"/>
                <a:gd name="T32" fmla="*/ 41530 w 143"/>
                <a:gd name="T33" fmla="*/ 0 h 167"/>
                <a:gd name="T34" fmla="*/ 21248 w 143"/>
                <a:gd name="T35" fmla="*/ 7757 h 167"/>
                <a:gd name="T36" fmla="*/ 2897 w 143"/>
                <a:gd name="T37" fmla="*/ 88235 h 167"/>
                <a:gd name="T38" fmla="*/ 7727 w 143"/>
                <a:gd name="T39" fmla="*/ 90174 h 167"/>
                <a:gd name="T40" fmla="*/ 15453 w 143"/>
                <a:gd name="T41" fmla="*/ 93083 h 167"/>
                <a:gd name="T42" fmla="*/ 12556 w 143"/>
                <a:gd name="T43" fmla="*/ 103748 h 167"/>
                <a:gd name="T44" fmla="*/ 12556 w 143"/>
                <a:gd name="T45" fmla="*/ 104718 h 167"/>
                <a:gd name="T46" fmla="*/ 16419 w 143"/>
                <a:gd name="T47" fmla="*/ 103748 h 167"/>
                <a:gd name="T48" fmla="*/ 17385 w 143"/>
                <a:gd name="T49" fmla="*/ 103748 h 167"/>
                <a:gd name="T50" fmla="*/ 25111 w 143"/>
                <a:gd name="T51" fmla="*/ 104718 h 167"/>
                <a:gd name="T52" fmla="*/ 28975 w 143"/>
                <a:gd name="T53" fmla="*/ 105688 h 167"/>
                <a:gd name="T54" fmla="*/ 37667 w 143"/>
                <a:gd name="T55" fmla="*/ 102779 h 167"/>
                <a:gd name="T56" fmla="*/ 30906 w 143"/>
                <a:gd name="T57" fmla="*/ 120232 h 167"/>
                <a:gd name="T58" fmla="*/ 24146 w 143"/>
                <a:gd name="T59" fmla="*/ 121201 h 167"/>
                <a:gd name="T60" fmla="*/ 37667 w 143"/>
                <a:gd name="T61" fmla="*/ 142533 h 167"/>
                <a:gd name="T62" fmla="*/ 37667 w 143"/>
                <a:gd name="T63" fmla="*/ 160955 h 167"/>
                <a:gd name="T64" fmla="*/ 37667 w 143"/>
                <a:gd name="T65" fmla="*/ 161925 h 167"/>
                <a:gd name="T66" fmla="*/ 138113 w 143"/>
                <a:gd name="T67" fmla="*/ 161925 h 167"/>
                <a:gd name="T68" fmla="*/ 138113 w 143"/>
                <a:gd name="T69" fmla="*/ 150290 h 16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3"/>
                <a:gd name="T106" fmla="*/ 0 h 167"/>
                <a:gd name="T107" fmla="*/ 143 w 143"/>
                <a:gd name="T108" fmla="*/ 167 h 16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3" h="167">
                  <a:moveTo>
                    <a:pt x="143" y="155"/>
                  </a:moveTo>
                  <a:cubicBezTo>
                    <a:pt x="143" y="155"/>
                    <a:pt x="143" y="144"/>
                    <a:pt x="120" y="134"/>
                  </a:cubicBezTo>
                  <a:cubicBezTo>
                    <a:pt x="110" y="129"/>
                    <a:pt x="99" y="127"/>
                    <a:pt x="80" y="124"/>
                  </a:cubicBezTo>
                  <a:cubicBezTo>
                    <a:pt x="79" y="122"/>
                    <a:pt x="76" y="114"/>
                    <a:pt x="74" y="106"/>
                  </a:cubicBezTo>
                  <a:cubicBezTo>
                    <a:pt x="74" y="106"/>
                    <a:pt x="77" y="109"/>
                    <a:pt x="78" y="109"/>
                  </a:cubicBezTo>
                  <a:cubicBezTo>
                    <a:pt x="79" y="109"/>
                    <a:pt x="80" y="108"/>
                    <a:pt x="82" y="108"/>
                  </a:cubicBezTo>
                  <a:cubicBezTo>
                    <a:pt x="82" y="108"/>
                    <a:pt x="91" y="106"/>
                    <a:pt x="95" y="106"/>
                  </a:cubicBezTo>
                  <a:cubicBezTo>
                    <a:pt x="96" y="106"/>
                    <a:pt x="97" y="107"/>
                    <a:pt x="97" y="107"/>
                  </a:cubicBezTo>
                  <a:cubicBezTo>
                    <a:pt x="97" y="107"/>
                    <a:pt x="98" y="108"/>
                    <a:pt x="100" y="108"/>
                  </a:cubicBezTo>
                  <a:cubicBezTo>
                    <a:pt x="99" y="107"/>
                    <a:pt x="99" y="106"/>
                    <a:pt x="99" y="10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96"/>
                    <a:pt x="99" y="92"/>
                    <a:pt x="101" y="93"/>
                  </a:cubicBezTo>
                  <a:cubicBezTo>
                    <a:pt x="104" y="94"/>
                    <a:pt x="108" y="92"/>
                    <a:pt x="108" y="92"/>
                  </a:cubicBezTo>
                  <a:cubicBezTo>
                    <a:pt x="110" y="70"/>
                    <a:pt x="113" y="25"/>
                    <a:pt x="90" y="8"/>
                  </a:cubicBezTo>
                  <a:cubicBezTo>
                    <a:pt x="82" y="2"/>
                    <a:pt x="76" y="0"/>
                    <a:pt x="70" y="0"/>
                  </a:cubicBezTo>
                  <a:cubicBezTo>
                    <a:pt x="64" y="0"/>
                    <a:pt x="60" y="2"/>
                    <a:pt x="56" y="5"/>
                  </a:cubicBezTo>
                  <a:cubicBezTo>
                    <a:pt x="53" y="2"/>
                    <a:pt x="48" y="0"/>
                    <a:pt x="43" y="0"/>
                  </a:cubicBezTo>
                  <a:cubicBezTo>
                    <a:pt x="37" y="0"/>
                    <a:pt x="30" y="2"/>
                    <a:pt x="22" y="8"/>
                  </a:cubicBezTo>
                  <a:cubicBezTo>
                    <a:pt x="0" y="24"/>
                    <a:pt x="1" y="68"/>
                    <a:pt x="3" y="91"/>
                  </a:cubicBezTo>
                  <a:cubicBezTo>
                    <a:pt x="3" y="91"/>
                    <a:pt x="5" y="90"/>
                    <a:pt x="8" y="93"/>
                  </a:cubicBezTo>
                  <a:cubicBezTo>
                    <a:pt x="11" y="96"/>
                    <a:pt x="16" y="96"/>
                    <a:pt x="16" y="96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14" y="108"/>
                    <a:pt x="16" y="107"/>
                    <a:pt x="17" y="107"/>
                  </a:cubicBezTo>
                  <a:cubicBezTo>
                    <a:pt x="17" y="107"/>
                    <a:pt x="18" y="107"/>
                    <a:pt x="18" y="107"/>
                  </a:cubicBezTo>
                  <a:cubicBezTo>
                    <a:pt x="22" y="107"/>
                    <a:pt x="26" y="108"/>
                    <a:pt x="26" y="108"/>
                  </a:cubicBezTo>
                  <a:cubicBezTo>
                    <a:pt x="28" y="108"/>
                    <a:pt x="29" y="109"/>
                    <a:pt x="30" y="109"/>
                  </a:cubicBezTo>
                  <a:cubicBezTo>
                    <a:pt x="32" y="109"/>
                    <a:pt x="38" y="106"/>
                    <a:pt x="39" y="106"/>
                  </a:cubicBezTo>
                  <a:cubicBezTo>
                    <a:pt x="38" y="111"/>
                    <a:pt x="35" y="120"/>
                    <a:pt x="32" y="124"/>
                  </a:cubicBezTo>
                  <a:cubicBezTo>
                    <a:pt x="30" y="125"/>
                    <a:pt x="27" y="125"/>
                    <a:pt x="25" y="125"/>
                  </a:cubicBezTo>
                  <a:cubicBezTo>
                    <a:pt x="38" y="135"/>
                    <a:pt x="39" y="145"/>
                    <a:pt x="39" y="147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39" y="167"/>
                    <a:pt x="39" y="167"/>
                    <a:pt x="39" y="167"/>
                  </a:cubicBezTo>
                  <a:cubicBezTo>
                    <a:pt x="143" y="167"/>
                    <a:pt x="143" y="167"/>
                    <a:pt x="143" y="167"/>
                  </a:cubicBezTo>
                  <a:lnTo>
                    <a:pt x="143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6891" name="Freeform 329"/>
            <p:cNvSpPr>
              <a:spLocks/>
            </p:cNvSpPr>
            <p:nvPr/>
          </p:nvSpPr>
          <p:spPr bwMode="auto">
            <a:xfrm>
              <a:off x="10136188" y="3348038"/>
              <a:ext cx="168275" cy="165100"/>
            </a:xfrm>
            <a:custGeom>
              <a:avLst/>
              <a:gdLst>
                <a:gd name="T0" fmla="*/ 146032 w 174"/>
                <a:gd name="T1" fmla="*/ 126480 h 171"/>
                <a:gd name="T2" fmla="*/ 98644 w 174"/>
                <a:gd name="T3" fmla="*/ 109101 h 171"/>
                <a:gd name="T4" fmla="*/ 115085 w 174"/>
                <a:gd name="T5" fmla="*/ 77240 h 171"/>
                <a:gd name="T6" fmla="*/ 115085 w 174"/>
                <a:gd name="T7" fmla="*/ 76274 h 171"/>
                <a:gd name="T8" fmla="*/ 116052 w 174"/>
                <a:gd name="T9" fmla="*/ 77240 h 171"/>
                <a:gd name="T10" fmla="*/ 118953 w 174"/>
                <a:gd name="T11" fmla="*/ 76274 h 171"/>
                <a:gd name="T12" fmla="*/ 122821 w 174"/>
                <a:gd name="T13" fmla="*/ 59861 h 171"/>
                <a:gd name="T14" fmla="*/ 119920 w 174"/>
                <a:gd name="T15" fmla="*/ 54068 h 171"/>
                <a:gd name="T16" fmla="*/ 119920 w 174"/>
                <a:gd name="T17" fmla="*/ 54068 h 171"/>
                <a:gd name="T18" fmla="*/ 119920 w 174"/>
                <a:gd name="T19" fmla="*/ 54068 h 171"/>
                <a:gd name="T20" fmla="*/ 119920 w 174"/>
                <a:gd name="T21" fmla="*/ 52137 h 171"/>
                <a:gd name="T22" fmla="*/ 118953 w 174"/>
                <a:gd name="T23" fmla="*/ 28965 h 171"/>
                <a:gd name="T24" fmla="*/ 113150 w 174"/>
                <a:gd name="T25" fmla="*/ 12551 h 171"/>
                <a:gd name="T26" fmla="*/ 92841 w 174"/>
                <a:gd name="T27" fmla="*/ 2896 h 171"/>
                <a:gd name="T28" fmla="*/ 75434 w 174"/>
                <a:gd name="T29" fmla="*/ 0 h 171"/>
                <a:gd name="T30" fmla="*/ 69631 w 174"/>
                <a:gd name="T31" fmla="*/ 0 h 171"/>
                <a:gd name="T32" fmla="*/ 59960 w 174"/>
                <a:gd name="T33" fmla="*/ 10620 h 171"/>
                <a:gd name="T34" fmla="*/ 48355 w 174"/>
                <a:gd name="T35" fmla="*/ 29930 h 171"/>
                <a:gd name="T36" fmla="*/ 47388 w 174"/>
                <a:gd name="T37" fmla="*/ 52137 h 171"/>
                <a:gd name="T38" fmla="*/ 47388 w 174"/>
                <a:gd name="T39" fmla="*/ 54068 h 171"/>
                <a:gd name="T40" fmla="*/ 47388 w 174"/>
                <a:gd name="T41" fmla="*/ 54068 h 171"/>
                <a:gd name="T42" fmla="*/ 47388 w 174"/>
                <a:gd name="T43" fmla="*/ 54068 h 171"/>
                <a:gd name="T44" fmla="*/ 43519 w 174"/>
                <a:gd name="T45" fmla="*/ 59861 h 171"/>
                <a:gd name="T46" fmla="*/ 48355 w 174"/>
                <a:gd name="T47" fmla="*/ 76274 h 171"/>
                <a:gd name="T48" fmla="*/ 50289 w 174"/>
                <a:gd name="T49" fmla="*/ 77240 h 171"/>
                <a:gd name="T50" fmla="*/ 52223 w 174"/>
                <a:gd name="T51" fmla="*/ 76274 h 171"/>
                <a:gd name="T52" fmla="*/ 52223 w 174"/>
                <a:gd name="T53" fmla="*/ 77240 h 171"/>
                <a:gd name="T54" fmla="*/ 68664 w 174"/>
                <a:gd name="T55" fmla="*/ 109101 h 171"/>
                <a:gd name="T56" fmla="*/ 22243 w 174"/>
                <a:gd name="T57" fmla="*/ 126480 h 171"/>
                <a:gd name="T58" fmla="*/ 0 w 174"/>
                <a:gd name="T59" fmla="*/ 146756 h 171"/>
                <a:gd name="T60" fmla="*/ 0 w 174"/>
                <a:gd name="T61" fmla="*/ 165100 h 171"/>
                <a:gd name="T62" fmla="*/ 168275 w 174"/>
                <a:gd name="T63" fmla="*/ 165100 h 171"/>
                <a:gd name="T64" fmla="*/ 168275 w 174"/>
                <a:gd name="T65" fmla="*/ 146756 h 171"/>
                <a:gd name="T66" fmla="*/ 146032 w 174"/>
                <a:gd name="T67" fmla="*/ 126480 h 1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4"/>
                <a:gd name="T103" fmla="*/ 0 h 171"/>
                <a:gd name="T104" fmla="*/ 174 w 174"/>
                <a:gd name="T105" fmla="*/ 171 h 17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4" h="171">
                  <a:moveTo>
                    <a:pt x="151" y="131"/>
                  </a:moveTo>
                  <a:cubicBezTo>
                    <a:pt x="139" y="126"/>
                    <a:pt x="126" y="116"/>
                    <a:pt x="102" y="113"/>
                  </a:cubicBezTo>
                  <a:cubicBezTo>
                    <a:pt x="109" y="107"/>
                    <a:pt x="112" y="96"/>
                    <a:pt x="119" y="80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80"/>
                    <a:pt x="120" y="80"/>
                    <a:pt x="120" y="80"/>
                  </a:cubicBezTo>
                  <a:cubicBezTo>
                    <a:pt x="121" y="80"/>
                    <a:pt x="122" y="79"/>
                    <a:pt x="123" y="79"/>
                  </a:cubicBezTo>
                  <a:cubicBezTo>
                    <a:pt x="126" y="77"/>
                    <a:pt x="127" y="67"/>
                    <a:pt x="127" y="62"/>
                  </a:cubicBezTo>
                  <a:cubicBezTo>
                    <a:pt x="128" y="56"/>
                    <a:pt x="125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4"/>
                  </a:cubicBezTo>
                  <a:cubicBezTo>
                    <a:pt x="124" y="48"/>
                    <a:pt x="125" y="37"/>
                    <a:pt x="123" y="30"/>
                  </a:cubicBezTo>
                  <a:cubicBezTo>
                    <a:pt x="121" y="21"/>
                    <a:pt x="121" y="18"/>
                    <a:pt x="117" y="13"/>
                  </a:cubicBezTo>
                  <a:cubicBezTo>
                    <a:pt x="110" y="6"/>
                    <a:pt x="100" y="3"/>
                    <a:pt x="96" y="3"/>
                  </a:cubicBezTo>
                  <a:cubicBezTo>
                    <a:pt x="94" y="3"/>
                    <a:pt x="86" y="0"/>
                    <a:pt x="78" y="0"/>
                  </a:cubicBezTo>
                  <a:cubicBezTo>
                    <a:pt x="76" y="0"/>
                    <a:pt x="74" y="0"/>
                    <a:pt x="72" y="0"/>
                  </a:cubicBezTo>
                  <a:cubicBezTo>
                    <a:pt x="64" y="3"/>
                    <a:pt x="69" y="11"/>
                    <a:pt x="62" y="11"/>
                  </a:cubicBezTo>
                  <a:cubicBezTo>
                    <a:pt x="55" y="11"/>
                    <a:pt x="52" y="21"/>
                    <a:pt x="50" y="31"/>
                  </a:cubicBezTo>
                  <a:cubicBezTo>
                    <a:pt x="48" y="37"/>
                    <a:pt x="49" y="47"/>
                    <a:pt x="49" y="54"/>
                  </a:cubicBezTo>
                  <a:cubicBezTo>
                    <a:pt x="49" y="55"/>
                    <a:pt x="49" y="55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8" y="56"/>
                    <a:pt x="45" y="56"/>
                    <a:pt x="45" y="62"/>
                  </a:cubicBezTo>
                  <a:cubicBezTo>
                    <a:pt x="45" y="67"/>
                    <a:pt x="47" y="77"/>
                    <a:pt x="50" y="79"/>
                  </a:cubicBezTo>
                  <a:cubicBezTo>
                    <a:pt x="51" y="79"/>
                    <a:pt x="52" y="80"/>
                    <a:pt x="52" y="80"/>
                  </a:cubicBezTo>
                  <a:cubicBezTo>
                    <a:pt x="53" y="80"/>
                    <a:pt x="54" y="79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61" y="96"/>
                    <a:pt x="64" y="108"/>
                    <a:pt x="71" y="113"/>
                  </a:cubicBezTo>
                  <a:cubicBezTo>
                    <a:pt x="47" y="116"/>
                    <a:pt x="34" y="126"/>
                    <a:pt x="23" y="131"/>
                  </a:cubicBezTo>
                  <a:cubicBezTo>
                    <a:pt x="0" y="141"/>
                    <a:pt x="0" y="152"/>
                    <a:pt x="0" y="152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174" y="152"/>
                    <a:pt x="174" y="141"/>
                    <a:pt x="151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187950" y="3494088"/>
            <a:ext cx="1698625" cy="5127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4" name="矩形 23"/>
          <p:cNvSpPr/>
          <p:nvPr/>
        </p:nvSpPr>
        <p:spPr>
          <a:xfrm>
            <a:off x="5445288" y="312547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bg1">
                    <a:alpha val="85000"/>
                  </a:schemeClr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413875" y="3281363"/>
            <a:ext cx="2219325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9413875" y="2911475"/>
            <a:ext cx="223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pic>
        <p:nvPicPr>
          <p:cNvPr id="74" name="Picture Placeholder 20" descr="gallery05-600x600.jpg"/>
          <p:cNvPicPr>
            <a:picLocks noChangeAspect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>
          <a:xfrm>
            <a:off x="6928950" y="2286001"/>
            <a:ext cx="2220000" cy="2220000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8893175" y="3217863"/>
            <a:ext cx="527050" cy="527050"/>
            <a:chOff x="8893352" y="3218040"/>
            <a:chExt cx="527342" cy="527342"/>
          </a:xfrm>
        </p:grpSpPr>
        <p:sp>
          <p:nvSpPr>
            <p:cNvPr id="76" name="椭圆 75"/>
            <p:cNvSpPr/>
            <p:nvPr/>
          </p:nvSpPr>
          <p:spPr>
            <a:xfrm>
              <a:off x="8893352" y="3218040"/>
              <a:ext cx="527342" cy="527342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6889" name="Freeform 570"/>
            <p:cNvSpPr>
              <a:spLocks/>
            </p:cNvSpPr>
            <p:nvPr/>
          </p:nvSpPr>
          <p:spPr bwMode="auto">
            <a:xfrm rot="5400000">
              <a:off x="9009192" y="3321841"/>
              <a:ext cx="320862" cy="319349"/>
            </a:xfrm>
            <a:custGeom>
              <a:avLst/>
              <a:gdLst>
                <a:gd name="T0" fmla="*/ 296521 w 290"/>
                <a:gd name="T1" fmla="*/ 199318 h 290"/>
                <a:gd name="T2" fmla="*/ 240093 w 290"/>
                <a:gd name="T3" fmla="*/ 204824 h 290"/>
                <a:gd name="T4" fmla="*/ 175921 w 290"/>
                <a:gd name="T5" fmla="*/ 139853 h 290"/>
                <a:gd name="T6" fmla="*/ 317543 w 290"/>
                <a:gd name="T7" fmla="*/ 55060 h 290"/>
                <a:gd name="T8" fmla="*/ 293201 w 290"/>
                <a:gd name="T9" fmla="*/ 30834 h 290"/>
                <a:gd name="T10" fmla="*/ 111748 w 290"/>
                <a:gd name="T11" fmla="*/ 77084 h 290"/>
                <a:gd name="T12" fmla="*/ 45363 w 290"/>
                <a:gd name="T13" fmla="*/ 9911 h 290"/>
                <a:gd name="T14" fmla="*/ 9958 w 290"/>
                <a:gd name="T15" fmla="*/ 9911 h 290"/>
                <a:gd name="T16" fmla="*/ 9958 w 290"/>
                <a:gd name="T17" fmla="*/ 45149 h 290"/>
                <a:gd name="T18" fmla="*/ 77449 w 290"/>
                <a:gd name="T19" fmla="*/ 111222 h 290"/>
                <a:gd name="T20" fmla="*/ 30980 w 290"/>
                <a:gd name="T21" fmla="*/ 291819 h 290"/>
                <a:gd name="T22" fmla="*/ 55321 w 290"/>
                <a:gd name="T23" fmla="*/ 316045 h 290"/>
                <a:gd name="T24" fmla="*/ 140515 w 290"/>
                <a:gd name="T25" fmla="*/ 175091 h 290"/>
                <a:gd name="T26" fmla="*/ 204688 w 290"/>
                <a:gd name="T27" fmla="*/ 238961 h 290"/>
                <a:gd name="T28" fmla="*/ 200262 w 290"/>
                <a:gd name="T29" fmla="*/ 296224 h 290"/>
                <a:gd name="T30" fmla="*/ 224603 w 290"/>
                <a:gd name="T31" fmla="*/ 319349 h 290"/>
                <a:gd name="T32" fmla="*/ 258902 w 290"/>
                <a:gd name="T33" fmla="*/ 257682 h 290"/>
                <a:gd name="T34" fmla="*/ 320862 w 290"/>
                <a:gd name="T35" fmla="*/ 223544 h 290"/>
                <a:gd name="T36" fmla="*/ 296521 w 290"/>
                <a:gd name="T37" fmla="*/ 199318 h 2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90"/>
                <a:gd name="T58" fmla="*/ 0 h 290"/>
                <a:gd name="T59" fmla="*/ 290 w 290"/>
                <a:gd name="T60" fmla="*/ 290 h 2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2757488" y="3217863"/>
            <a:ext cx="527050" cy="527050"/>
            <a:chOff x="2757340" y="3218040"/>
            <a:chExt cx="527342" cy="527342"/>
          </a:xfrm>
        </p:grpSpPr>
        <p:sp>
          <p:nvSpPr>
            <p:cNvPr id="75" name="椭圆 74"/>
            <p:cNvSpPr/>
            <p:nvPr/>
          </p:nvSpPr>
          <p:spPr>
            <a:xfrm>
              <a:off x="2757340" y="3218040"/>
              <a:ext cx="527342" cy="527342"/>
            </a:xfrm>
            <a:prstGeom prst="ellipse">
              <a:avLst/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6887" name="Freeform 632"/>
            <p:cNvSpPr>
              <a:spLocks noEditPoints="1"/>
            </p:cNvSpPr>
            <p:nvPr/>
          </p:nvSpPr>
          <p:spPr bwMode="auto">
            <a:xfrm>
              <a:off x="2846386" y="3306890"/>
              <a:ext cx="349250" cy="349250"/>
            </a:xfrm>
            <a:custGeom>
              <a:avLst/>
              <a:gdLst>
                <a:gd name="T0" fmla="*/ 314441 w 301"/>
                <a:gd name="T1" fmla="*/ 191449 h 301"/>
                <a:gd name="T2" fmla="*/ 254105 w 301"/>
                <a:gd name="T3" fmla="*/ 165923 h 301"/>
                <a:gd name="T4" fmla="*/ 236701 w 301"/>
                <a:gd name="T5" fmla="*/ 135755 h 301"/>
                <a:gd name="T6" fmla="*/ 157801 w 301"/>
                <a:gd name="T7" fmla="*/ 131114 h 301"/>
                <a:gd name="T8" fmla="*/ 85862 w 301"/>
                <a:gd name="T9" fmla="*/ 60336 h 301"/>
                <a:gd name="T10" fmla="*/ 76580 w 301"/>
                <a:gd name="T11" fmla="*/ 32488 h 301"/>
                <a:gd name="T12" fmla="*/ 56855 w 301"/>
                <a:gd name="T13" fmla="*/ 12763 h 301"/>
                <a:gd name="T14" fmla="*/ 12763 w 301"/>
                <a:gd name="T15" fmla="*/ 12763 h 301"/>
                <a:gd name="T16" fmla="*/ 12763 w 301"/>
                <a:gd name="T17" fmla="*/ 56855 h 301"/>
                <a:gd name="T18" fmla="*/ 32488 w 301"/>
                <a:gd name="T19" fmla="*/ 76580 h 301"/>
                <a:gd name="T20" fmla="*/ 60336 w 301"/>
                <a:gd name="T21" fmla="*/ 85862 h 301"/>
                <a:gd name="T22" fmla="*/ 131114 w 301"/>
                <a:gd name="T23" fmla="*/ 157801 h 301"/>
                <a:gd name="T24" fmla="*/ 135755 w 301"/>
                <a:gd name="T25" fmla="*/ 236701 h 301"/>
                <a:gd name="T26" fmla="*/ 165923 w 301"/>
                <a:gd name="T27" fmla="*/ 254105 h 301"/>
                <a:gd name="T28" fmla="*/ 191449 w 301"/>
                <a:gd name="T29" fmla="*/ 314441 h 301"/>
                <a:gd name="T30" fmla="*/ 307479 w 301"/>
                <a:gd name="T31" fmla="*/ 307479 h 301"/>
                <a:gd name="T32" fmla="*/ 314441 w 301"/>
                <a:gd name="T33" fmla="*/ 191449 h 301"/>
                <a:gd name="T34" fmla="*/ 210014 w 301"/>
                <a:gd name="T35" fmla="*/ 210014 h 301"/>
                <a:gd name="T36" fmla="*/ 171724 w 301"/>
                <a:gd name="T37" fmla="*/ 210014 h 301"/>
                <a:gd name="T38" fmla="*/ 163602 w 301"/>
                <a:gd name="T39" fmla="*/ 190289 h 301"/>
                <a:gd name="T40" fmla="*/ 171724 w 301"/>
                <a:gd name="T41" fmla="*/ 171724 h 301"/>
                <a:gd name="T42" fmla="*/ 190289 w 301"/>
                <a:gd name="T43" fmla="*/ 163602 h 301"/>
                <a:gd name="T44" fmla="*/ 210014 w 301"/>
                <a:gd name="T45" fmla="*/ 171724 h 301"/>
                <a:gd name="T46" fmla="*/ 210014 w 301"/>
                <a:gd name="T47" fmla="*/ 210014 h 30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01"/>
                <a:gd name="T73" fmla="*/ 0 h 301"/>
                <a:gd name="T74" fmla="*/ 301 w 301"/>
                <a:gd name="T75" fmla="*/ 301 h 30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01" h="301">
                  <a:moveTo>
                    <a:pt x="271" y="165"/>
                  </a:moveTo>
                  <a:cubicBezTo>
                    <a:pt x="257" y="151"/>
                    <a:pt x="238" y="143"/>
                    <a:pt x="219" y="143"/>
                  </a:cubicBezTo>
                  <a:cubicBezTo>
                    <a:pt x="216" y="134"/>
                    <a:pt x="211" y="125"/>
                    <a:pt x="204" y="117"/>
                  </a:cubicBezTo>
                  <a:cubicBezTo>
                    <a:pt x="184" y="97"/>
                    <a:pt x="158" y="98"/>
                    <a:pt x="136" y="113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5" y="43"/>
                    <a:pt x="73" y="34"/>
                    <a:pt x="66" y="2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39" y="0"/>
                    <a:pt x="21" y="0"/>
                    <a:pt x="11" y="11"/>
                  </a:cubicBezTo>
                  <a:cubicBezTo>
                    <a:pt x="0" y="21"/>
                    <a:pt x="0" y="39"/>
                    <a:pt x="11" y="4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4" y="73"/>
                    <a:pt x="43" y="75"/>
                    <a:pt x="52" y="74"/>
                  </a:cubicBezTo>
                  <a:cubicBezTo>
                    <a:pt x="113" y="136"/>
                    <a:pt x="113" y="136"/>
                    <a:pt x="113" y="136"/>
                  </a:cubicBezTo>
                  <a:cubicBezTo>
                    <a:pt x="98" y="158"/>
                    <a:pt x="97" y="184"/>
                    <a:pt x="117" y="204"/>
                  </a:cubicBezTo>
                  <a:cubicBezTo>
                    <a:pt x="125" y="211"/>
                    <a:pt x="134" y="216"/>
                    <a:pt x="143" y="219"/>
                  </a:cubicBezTo>
                  <a:cubicBezTo>
                    <a:pt x="143" y="238"/>
                    <a:pt x="151" y="257"/>
                    <a:pt x="165" y="271"/>
                  </a:cubicBezTo>
                  <a:cubicBezTo>
                    <a:pt x="194" y="301"/>
                    <a:pt x="236" y="294"/>
                    <a:pt x="265" y="265"/>
                  </a:cubicBezTo>
                  <a:cubicBezTo>
                    <a:pt x="294" y="236"/>
                    <a:pt x="301" y="194"/>
                    <a:pt x="271" y="165"/>
                  </a:cubicBezTo>
                  <a:close/>
                  <a:moveTo>
                    <a:pt x="181" y="181"/>
                  </a:moveTo>
                  <a:cubicBezTo>
                    <a:pt x="172" y="190"/>
                    <a:pt x="157" y="190"/>
                    <a:pt x="148" y="181"/>
                  </a:cubicBezTo>
                  <a:cubicBezTo>
                    <a:pt x="143" y="176"/>
                    <a:pt x="141" y="170"/>
                    <a:pt x="141" y="164"/>
                  </a:cubicBezTo>
                  <a:cubicBezTo>
                    <a:pt x="141" y="158"/>
                    <a:pt x="144" y="152"/>
                    <a:pt x="148" y="148"/>
                  </a:cubicBezTo>
                  <a:cubicBezTo>
                    <a:pt x="152" y="144"/>
                    <a:pt x="158" y="141"/>
                    <a:pt x="164" y="141"/>
                  </a:cubicBezTo>
                  <a:cubicBezTo>
                    <a:pt x="170" y="141"/>
                    <a:pt x="176" y="143"/>
                    <a:pt x="181" y="148"/>
                  </a:cubicBezTo>
                  <a:cubicBezTo>
                    <a:pt x="190" y="157"/>
                    <a:pt x="190" y="172"/>
                    <a:pt x="181" y="1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58800" y="3281363"/>
            <a:ext cx="2219325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42925" y="2911475"/>
            <a:ext cx="223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r"/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927100" y="5216525"/>
            <a:ext cx="10337800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35" name="矩形 34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6" name="组合 38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40" name="文本框 39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36883" name="Picture 2" descr="E:\ppt素材\奖杯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38" y="2760663"/>
            <a:ext cx="1279525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151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3" grpId="0"/>
      <p:bldP spid="23" grpId="1"/>
      <p:bldP spid="28" grpId="0"/>
      <p:bldP spid="28" grpId="1"/>
      <p:bldP spid="29" grpId="0"/>
      <p:bldP spid="29" grpId="1"/>
      <p:bldP spid="26" grpId="0"/>
      <p:bldP spid="26" grpId="1"/>
      <p:bldP spid="27" grpId="0"/>
      <p:bldP spid="27" grpId="1"/>
      <p:bldP spid="30" grpId="0"/>
      <p:bldP spid="30" grpId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3" cstate="screen">
            <a:extLst/>
          </a:blip>
          <a:srcRect/>
          <a:stretch>
            <a:fillRect/>
          </a:stretch>
        </p:blipFill>
        <p:spPr>
          <a:xfrm>
            <a:off x="9578124" y="2650527"/>
            <a:ext cx="1542768" cy="1542768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4" cstate="screen">
            <a:extLst/>
          </a:blip>
          <a:srcRect/>
          <a:stretch>
            <a:fillRect/>
          </a:stretch>
        </p:blipFill>
        <p:spPr>
          <a:xfrm>
            <a:off x="5976485" y="2660476"/>
            <a:ext cx="1541494" cy="1522871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2380673" y="2658501"/>
            <a:ext cx="1535666" cy="1526820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782638" y="2795588"/>
            <a:ext cx="1539875" cy="354012"/>
            <a:chOff x="782255" y="2795425"/>
            <a:chExt cx="1540269" cy="354492"/>
          </a:xfrm>
        </p:grpSpPr>
        <p:sp>
          <p:nvSpPr>
            <p:cNvPr id="70" name="圆角矩形 69"/>
            <p:cNvSpPr/>
            <p:nvPr/>
          </p:nvSpPr>
          <p:spPr>
            <a:xfrm>
              <a:off x="782255" y="2795425"/>
              <a:ext cx="1537093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7924" name="组合 1"/>
            <p:cNvGrpSpPr>
              <a:grpSpLocks/>
            </p:cNvGrpSpPr>
            <p:nvPr/>
          </p:nvGrpSpPr>
          <p:grpSpPr bwMode="auto">
            <a:xfrm>
              <a:off x="829808" y="2818783"/>
              <a:ext cx="1492716" cy="307777"/>
              <a:chOff x="728208" y="2818783"/>
              <a:chExt cx="1492716" cy="307777"/>
            </a:xfrm>
          </p:grpSpPr>
          <p:sp>
            <p:nvSpPr>
              <p:cNvPr id="105" name="圆角矩形 104"/>
              <p:cNvSpPr/>
              <p:nvPr/>
            </p:nvSpPr>
            <p:spPr>
              <a:xfrm>
                <a:off x="764813" y="2851063"/>
                <a:ext cx="1368775" cy="243218"/>
              </a:xfrm>
              <a:prstGeom prst="roundRect">
                <a:avLst>
                  <a:gd name="adj" fmla="val 45361"/>
                </a:avLst>
              </a:prstGeom>
              <a:solidFill>
                <a:srgbClr val="5F81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728292" y="2819270"/>
                <a:ext cx="1492632" cy="306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 smtClean="0">
                    <a:solidFill>
                      <a:schemeClr val="bg1"/>
                    </a:solidFill>
                    <a:latin typeface="+mn-ea"/>
                    <a:ea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4397375" y="2795588"/>
            <a:ext cx="1539875" cy="354012"/>
            <a:chOff x="4397357" y="2795425"/>
            <a:chExt cx="1540269" cy="354492"/>
          </a:xfrm>
        </p:grpSpPr>
        <p:sp>
          <p:nvSpPr>
            <p:cNvPr id="74" name="圆角矩形 73"/>
            <p:cNvSpPr/>
            <p:nvPr/>
          </p:nvSpPr>
          <p:spPr>
            <a:xfrm>
              <a:off x="4397357" y="2795425"/>
              <a:ext cx="1537093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11B5B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7920" name="组合 55"/>
            <p:cNvGrpSpPr>
              <a:grpSpLocks/>
            </p:cNvGrpSpPr>
            <p:nvPr/>
          </p:nvGrpSpPr>
          <p:grpSpPr bwMode="auto">
            <a:xfrm>
              <a:off x="4444910" y="2818783"/>
              <a:ext cx="1492716" cy="307777"/>
              <a:chOff x="4622710" y="2818783"/>
              <a:chExt cx="1492716" cy="307777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4659316" y="2851063"/>
                <a:ext cx="1368775" cy="243218"/>
              </a:xfrm>
              <a:prstGeom prst="roundRect">
                <a:avLst>
                  <a:gd name="adj" fmla="val 45361"/>
                </a:avLst>
              </a:prstGeom>
              <a:solidFill>
                <a:srgbClr val="11B5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4622794" y="2819270"/>
                <a:ext cx="1492632" cy="306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977188" y="2795588"/>
            <a:ext cx="1538287" cy="354012"/>
            <a:chOff x="7977971" y="2795425"/>
            <a:chExt cx="1537609" cy="354492"/>
          </a:xfrm>
        </p:grpSpPr>
        <p:sp>
          <p:nvSpPr>
            <p:cNvPr id="75" name="圆角矩形 74"/>
            <p:cNvSpPr/>
            <p:nvPr/>
          </p:nvSpPr>
          <p:spPr>
            <a:xfrm>
              <a:off x="7977971" y="2795425"/>
              <a:ext cx="1536023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8CC06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7916" name="组合 54"/>
            <p:cNvGrpSpPr>
              <a:grpSpLocks/>
            </p:cNvGrpSpPr>
            <p:nvPr/>
          </p:nvGrpSpPr>
          <p:grpSpPr bwMode="auto">
            <a:xfrm>
              <a:off x="8022864" y="2818783"/>
              <a:ext cx="1492716" cy="307777"/>
              <a:chOff x="8022864" y="2818783"/>
              <a:chExt cx="1492716" cy="307777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8058897" y="2851063"/>
                <a:ext cx="1369409" cy="243218"/>
              </a:xfrm>
              <a:prstGeom prst="roundRect">
                <a:avLst>
                  <a:gd name="adj" fmla="val 45361"/>
                </a:avLst>
              </a:prstGeom>
              <a:solidFill>
                <a:srgbClr val="8CC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8022401" y="2819270"/>
                <a:ext cx="1493179" cy="306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6" cstate="screen">
            <a:extLst/>
          </a:blip>
          <a:srcRect l="929" r="9271"/>
          <a:stretch>
            <a:fillRect/>
          </a:stretch>
        </p:blipFill>
        <p:spPr>
          <a:xfrm>
            <a:off x="4097830" y="4250568"/>
            <a:ext cx="1522871" cy="1522871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7" cstate="screen">
            <a:extLst/>
          </a:blip>
          <a:srcRect/>
          <a:stretch>
            <a:fillRect/>
          </a:stretch>
        </p:blipFill>
        <p:spPr>
          <a:xfrm>
            <a:off x="7653701" y="4231545"/>
            <a:ext cx="1570770" cy="1560917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grpSp>
        <p:nvGrpSpPr>
          <p:cNvPr id="8" name="组合 6"/>
          <p:cNvGrpSpPr>
            <a:grpSpLocks/>
          </p:cNvGrpSpPr>
          <p:nvPr/>
        </p:nvGrpSpPr>
        <p:grpSpPr bwMode="auto">
          <a:xfrm>
            <a:off x="9291638" y="4521200"/>
            <a:ext cx="1539875" cy="354013"/>
            <a:chOff x="9291218" y="4520846"/>
            <a:chExt cx="1540269" cy="354492"/>
          </a:xfrm>
        </p:grpSpPr>
        <p:sp>
          <p:nvSpPr>
            <p:cNvPr id="76" name="圆角矩形 75"/>
            <p:cNvSpPr/>
            <p:nvPr/>
          </p:nvSpPr>
          <p:spPr>
            <a:xfrm>
              <a:off x="9291218" y="4520846"/>
              <a:ext cx="1537093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FC6E5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7912" name="组合 3"/>
            <p:cNvGrpSpPr>
              <a:grpSpLocks/>
            </p:cNvGrpSpPr>
            <p:nvPr/>
          </p:nvGrpSpPr>
          <p:grpSpPr bwMode="auto">
            <a:xfrm>
              <a:off x="9338771" y="4544204"/>
              <a:ext cx="1492716" cy="307777"/>
              <a:chOff x="9300671" y="4544204"/>
              <a:chExt cx="1492716" cy="307777"/>
            </a:xfrm>
          </p:grpSpPr>
          <p:sp>
            <p:nvSpPr>
              <p:cNvPr id="114" name="圆角矩形 113"/>
              <p:cNvSpPr/>
              <p:nvPr/>
            </p:nvSpPr>
            <p:spPr>
              <a:xfrm>
                <a:off x="9337276" y="4576485"/>
                <a:ext cx="1368775" cy="243216"/>
              </a:xfrm>
              <a:prstGeom prst="roundRect">
                <a:avLst>
                  <a:gd name="adj" fmla="val 45361"/>
                </a:avLst>
              </a:prstGeom>
              <a:solidFill>
                <a:srgbClr val="FD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9300755" y="4544692"/>
                <a:ext cx="1492632" cy="3068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2468563" y="4508500"/>
            <a:ext cx="1541462" cy="354013"/>
            <a:chOff x="2469157" y="4508146"/>
            <a:chExt cx="1540269" cy="354492"/>
          </a:xfrm>
        </p:grpSpPr>
        <p:grpSp>
          <p:nvGrpSpPr>
            <p:cNvPr id="37907" name="组合 56"/>
            <p:cNvGrpSpPr>
              <a:grpSpLocks/>
            </p:cNvGrpSpPr>
            <p:nvPr/>
          </p:nvGrpSpPr>
          <p:grpSpPr bwMode="auto">
            <a:xfrm>
              <a:off x="2469157" y="4508146"/>
              <a:ext cx="1536526" cy="354492"/>
              <a:chOff x="2646957" y="4508146"/>
              <a:chExt cx="1536526" cy="354492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2646957" y="4508146"/>
                <a:ext cx="1537097" cy="354492"/>
              </a:xfrm>
              <a:prstGeom prst="roundRect">
                <a:avLst>
                  <a:gd name="adj" fmla="val 45361"/>
                </a:avLst>
              </a:prstGeom>
              <a:pattFill prst="wdUpDiag">
                <a:fgClr>
                  <a:srgbClr val="FBC85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2731029" y="4563784"/>
                <a:ext cx="1368953" cy="243216"/>
              </a:xfrm>
              <a:prstGeom prst="roundRect">
                <a:avLst>
                  <a:gd name="adj" fmla="val 45361"/>
                </a:avLst>
              </a:prstGeom>
              <a:solidFill>
                <a:srgbClr val="FBC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</p:grpSp>
        <p:sp>
          <p:nvSpPr>
            <p:cNvPr id="118" name="文本框 117"/>
            <p:cNvSpPr txBox="1"/>
            <p:nvPr/>
          </p:nvSpPr>
          <p:spPr>
            <a:xfrm>
              <a:off x="2516745" y="4531991"/>
              <a:ext cx="1492681" cy="30680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8800">
                  <a:solidFill>
                    <a:schemeClr val="bg1">
                      <a:alpha val="85000"/>
                    </a:schemeClr>
                  </a:solidFill>
                  <a:latin typeface="Stencil" panose="040409050D0802020404" pitchFamily="82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+mn-ea"/>
                  <a:ea typeface="+mn-ea"/>
                </a:rPr>
                <a:t>****************</a:t>
              </a:r>
              <a:endParaRPr lang="zh-CN" alt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12" name="组合 43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45" name="文本框 44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8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9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3611563" y="2238375"/>
            <a:ext cx="811212" cy="811213"/>
            <a:chOff x="3611306" y="2237639"/>
            <a:chExt cx="811653" cy="811653"/>
          </a:xfrm>
        </p:grpSpPr>
        <p:sp>
          <p:nvSpPr>
            <p:cNvPr id="109" name="椭圆 108"/>
            <p:cNvSpPr/>
            <p:nvPr/>
          </p:nvSpPr>
          <p:spPr>
            <a:xfrm>
              <a:off x="3611306" y="2237639"/>
              <a:ext cx="811653" cy="811653"/>
            </a:xfrm>
            <a:prstGeom prst="ellipse">
              <a:avLst/>
            </a:prstGeom>
            <a:pattFill prst="wdUpDiag">
              <a:fgClr>
                <a:srgbClr val="FBC8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9163" name="组合 98"/>
            <p:cNvGrpSpPr>
              <a:grpSpLocks/>
            </p:cNvGrpSpPr>
            <p:nvPr/>
          </p:nvGrpSpPr>
          <p:grpSpPr bwMode="auto">
            <a:xfrm>
              <a:off x="3660036" y="2292635"/>
              <a:ext cx="701662" cy="701662"/>
              <a:chOff x="5494743" y="2846606"/>
              <a:chExt cx="701662" cy="701662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5495251" y="2847203"/>
                <a:ext cx="700468" cy="700466"/>
              </a:xfrm>
              <a:prstGeom prst="ellipse">
                <a:avLst/>
              </a:prstGeom>
              <a:solidFill>
                <a:srgbClr val="FBC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4" name="组合 93"/>
              <p:cNvGrpSpPr/>
              <p:nvPr/>
            </p:nvGrpSpPr>
            <p:grpSpPr>
              <a:xfrm>
                <a:off x="5678886" y="3083552"/>
                <a:ext cx="333375" cy="217488"/>
                <a:chOff x="8267701" y="3990976"/>
                <a:chExt cx="333375" cy="217488"/>
              </a:xfrm>
              <a:solidFill>
                <a:schemeClr val="bg1"/>
              </a:solidFill>
            </p:grpSpPr>
            <p:sp>
              <p:nvSpPr>
                <p:cNvPr id="82" name="Freeform 606"/>
                <p:cNvSpPr/>
                <p:nvPr/>
              </p:nvSpPr>
              <p:spPr bwMode="auto">
                <a:xfrm>
                  <a:off x="8407401" y="3990976"/>
                  <a:ext cx="193675" cy="169863"/>
                </a:xfrm>
                <a:custGeom>
                  <a:avLst/>
                  <a:gdLst>
                    <a:gd name="T0" fmla="*/ 167 w 167"/>
                    <a:gd name="T1" fmla="*/ 0 h 146"/>
                    <a:gd name="T2" fmla="*/ 0 w 167"/>
                    <a:gd name="T3" fmla="*/ 0 h 146"/>
                    <a:gd name="T4" fmla="*/ 0 w 167"/>
                    <a:gd name="T5" fmla="*/ 146 h 146"/>
                    <a:gd name="T6" fmla="*/ 76 w 167"/>
                    <a:gd name="T7" fmla="*/ 146 h 146"/>
                    <a:gd name="T8" fmla="*/ 110 w 167"/>
                    <a:gd name="T9" fmla="*/ 124 h 146"/>
                    <a:gd name="T10" fmla="*/ 145 w 167"/>
                    <a:gd name="T11" fmla="*/ 146 h 146"/>
                    <a:gd name="T12" fmla="*/ 167 w 167"/>
                    <a:gd name="T13" fmla="*/ 146 h 146"/>
                    <a:gd name="T14" fmla="*/ 167 w 167"/>
                    <a:gd name="T15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146">
                      <a:moveTo>
                        <a:pt x="16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76" y="146"/>
                        <a:pt x="76" y="146"/>
                        <a:pt x="76" y="146"/>
                      </a:cubicBezTo>
                      <a:cubicBezTo>
                        <a:pt x="82" y="133"/>
                        <a:pt x="95" y="124"/>
                        <a:pt x="110" y="124"/>
                      </a:cubicBezTo>
                      <a:cubicBezTo>
                        <a:pt x="126" y="124"/>
                        <a:pt x="139" y="133"/>
                        <a:pt x="145" y="146"/>
                      </a:cubicBezTo>
                      <a:cubicBezTo>
                        <a:pt x="167" y="146"/>
                        <a:pt x="167" y="146"/>
                        <a:pt x="167" y="146"/>
                      </a:cubicBezTo>
                      <a:lnTo>
                        <a:pt x="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chemeClr val="bg1"/>
                    </a:solidFill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83" name="Freeform 607"/>
                <p:cNvSpPr>
                  <a:spLocks noEditPoints="1"/>
                </p:cNvSpPr>
                <p:nvPr/>
              </p:nvSpPr>
              <p:spPr bwMode="auto">
                <a:xfrm>
                  <a:off x="8267701" y="4038601"/>
                  <a:ext cx="119063" cy="122238"/>
                </a:xfrm>
                <a:custGeom>
                  <a:avLst/>
                  <a:gdLst>
                    <a:gd name="T0" fmla="*/ 72 w 102"/>
                    <a:gd name="T1" fmla="*/ 83 h 105"/>
                    <a:gd name="T2" fmla="*/ 102 w 102"/>
                    <a:gd name="T3" fmla="*/ 98 h 105"/>
                    <a:gd name="T4" fmla="*/ 102 w 102"/>
                    <a:gd name="T5" fmla="*/ 0 h 105"/>
                    <a:gd name="T6" fmla="*/ 39 w 102"/>
                    <a:gd name="T7" fmla="*/ 0 h 105"/>
                    <a:gd name="T8" fmla="*/ 0 w 102"/>
                    <a:gd name="T9" fmla="*/ 42 h 105"/>
                    <a:gd name="T10" fmla="*/ 0 w 102"/>
                    <a:gd name="T11" fmla="*/ 105 h 105"/>
                    <a:gd name="T12" fmla="*/ 37 w 102"/>
                    <a:gd name="T13" fmla="*/ 105 h 105"/>
                    <a:gd name="T14" fmla="*/ 72 w 102"/>
                    <a:gd name="T15" fmla="*/ 83 h 105"/>
                    <a:gd name="T16" fmla="*/ 24 w 102"/>
                    <a:gd name="T17" fmla="*/ 46 h 105"/>
                    <a:gd name="T18" fmla="*/ 45 w 102"/>
                    <a:gd name="T19" fmla="*/ 21 h 105"/>
                    <a:gd name="T20" fmla="*/ 79 w 102"/>
                    <a:gd name="T21" fmla="*/ 21 h 105"/>
                    <a:gd name="T22" fmla="*/ 79 w 102"/>
                    <a:gd name="T23" fmla="*/ 67 h 105"/>
                    <a:gd name="T24" fmla="*/ 24 w 102"/>
                    <a:gd name="T25" fmla="*/ 67 h 105"/>
                    <a:gd name="T26" fmla="*/ 24 w 102"/>
                    <a:gd name="T27" fmla="*/ 46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2" h="105">
                      <a:moveTo>
                        <a:pt x="72" y="83"/>
                      </a:moveTo>
                      <a:cubicBezTo>
                        <a:pt x="84" y="83"/>
                        <a:pt x="95" y="89"/>
                        <a:pt x="102" y="98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37" y="105"/>
                        <a:pt x="37" y="105"/>
                        <a:pt x="37" y="105"/>
                      </a:cubicBezTo>
                      <a:cubicBezTo>
                        <a:pt x="43" y="92"/>
                        <a:pt x="56" y="83"/>
                        <a:pt x="72" y="83"/>
                      </a:cubicBezTo>
                      <a:close/>
                      <a:moveTo>
                        <a:pt x="24" y="46"/>
                      </a:moveTo>
                      <a:cubicBezTo>
                        <a:pt x="45" y="21"/>
                        <a:pt x="45" y="21"/>
                        <a:pt x="45" y="21"/>
                      </a:cubicBezTo>
                      <a:cubicBezTo>
                        <a:pt x="79" y="21"/>
                        <a:pt x="79" y="21"/>
                        <a:pt x="79" y="21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24" y="67"/>
                        <a:pt x="24" y="67"/>
                        <a:pt x="24" y="67"/>
                      </a:cubicBezTo>
                      <a:lnTo>
                        <a:pt x="24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chemeClr val="bg1"/>
                    </a:solidFill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84" name="Oval 608"/>
                <p:cNvSpPr>
                  <a:spLocks noChangeArrowheads="1"/>
                </p:cNvSpPr>
                <p:nvPr/>
              </p:nvSpPr>
              <p:spPr bwMode="auto">
                <a:xfrm>
                  <a:off x="8321676" y="4149726"/>
                  <a:ext cx="58738" cy="58738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chemeClr val="bg1"/>
                    </a:solidFill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85" name="Oval 609"/>
                <p:cNvSpPr>
                  <a:spLocks noChangeArrowheads="1"/>
                </p:cNvSpPr>
                <p:nvPr/>
              </p:nvSpPr>
              <p:spPr bwMode="auto">
                <a:xfrm>
                  <a:off x="8507413" y="4149726"/>
                  <a:ext cx="58738" cy="58738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chemeClr val="bg1"/>
                    </a:solidFill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7512050" y="2219325"/>
            <a:ext cx="811213" cy="811213"/>
            <a:chOff x="7511671" y="2218719"/>
            <a:chExt cx="811653" cy="811653"/>
          </a:xfrm>
        </p:grpSpPr>
        <p:sp>
          <p:nvSpPr>
            <p:cNvPr id="118" name="椭圆 117"/>
            <p:cNvSpPr/>
            <p:nvPr/>
          </p:nvSpPr>
          <p:spPr>
            <a:xfrm>
              <a:off x="7511671" y="2218719"/>
              <a:ext cx="811653" cy="811653"/>
            </a:xfrm>
            <a:prstGeom prst="ellipse">
              <a:avLst/>
            </a:prstGeom>
            <a:pattFill prst="wdUpDiag">
              <a:fgClr>
                <a:srgbClr val="5E82A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9159" name="组合 100"/>
            <p:cNvGrpSpPr>
              <a:grpSpLocks/>
            </p:cNvGrpSpPr>
            <p:nvPr/>
          </p:nvGrpSpPr>
          <p:grpSpPr bwMode="auto">
            <a:xfrm>
              <a:off x="7572223" y="2273415"/>
              <a:ext cx="701662" cy="701662"/>
              <a:chOff x="6520248" y="2846606"/>
              <a:chExt cx="701662" cy="701662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6520054" y="2845915"/>
                <a:ext cx="702055" cy="702055"/>
              </a:xfrm>
              <a:prstGeom prst="ellipse">
                <a:avLst/>
              </a:prstGeom>
              <a:solidFill>
                <a:srgbClr val="5E82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7" name="组合 99"/>
              <p:cNvGrpSpPr/>
              <p:nvPr/>
            </p:nvGrpSpPr>
            <p:grpSpPr>
              <a:xfrm>
                <a:off x="6717885" y="3001001"/>
                <a:ext cx="306388" cy="334963"/>
                <a:chOff x="930276" y="5935664"/>
                <a:chExt cx="306388" cy="334963"/>
              </a:xfrm>
              <a:solidFill>
                <a:schemeClr val="bg1"/>
              </a:solidFill>
            </p:grpSpPr>
            <p:sp>
              <p:nvSpPr>
                <p:cNvPr id="89" name="Freeform 665"/>
                <p:cNvSpPr/>
                <p:nvPr/>
              </p:nvSpPr>
              <p:spPr bwMode="auto">
                <a:xfrm>
                  <a:off x="930276" y="5935664"/>
                  <a:ext cx="306388" cy="236538"/>
                </a:xfrm>
                <a:custGeom>
                  <a:avLst/>
                  <a:gdLst>
                    <a:gd name="T0" fmla="*/ 179 w 193"/>
                    <a:gd name="T1" fmla="*/ 54 h 149"/>
                    <a:gd name="T2" fmla="*/ 193 w 193"/>
                    <a:gd name="T3" fmla="*/ 0 h 149"/>
                    <a:gd name="T4" fmla="*/ 138 w 193"/>
                    <a:gd name="T5" fmla="*/ 13 h 149"/>
                    <a:gd name="T6" fmla="*/ 152 w 193"/>
                    <a:gd name="T7" fmla="*/ 27 h 149"/>
                    <a:gd name="T8" fmla="*/ 99 w 193"/>
                    <a:gd name="T9" fmla="*/ 79 h 149"/>
                    <a:gd name="T10" fmla="*/ 77 w 193"/>
                    <a:gd name="T11" fmla="*/ 57 h 149"/>
                    <a:gd name="T12" fmla="*/ 0 w 193"/>
                    <a:gd name="T13" fmla="*/ 134 h 149"/>
                    <a:gd name="T14" fmla="*/ 15 w 193"/>
                    <a:gd name="T15" fmla="*/ 149 h 149"/>
                    <a:gd name="T16" fmla="*/ 15 w 193"/>
                    <a:gd name="T17" fmla="*/ 149 h 149"/>
                    <a:gd name="T18" fmla="*/ 77 w 193"/>
                    <a:gd name="T19" fmla="*/ 87 h 149"/>
                    <a:gd name="T20" fmla="*/ 99 w 193"/>
                    <a:gd name="T21" fmla="*/ 108 h 149"/>
                    <a:gd name="T22" fmla="*/ 167 w 193"/>
                    <a:gd name="T23" fmla="*/ 41 h 149"/>
                    <a:gd name="T24" fmla="*/ 179 w 193"/>
                    <a:gd name="T25" fmla="*/ 54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3" h="149">
                      <a:moveTo>
                        <a:pt x="179" y="54"/>
                      </a:moveTo>
                      <a:lnTo>
                        <a:pt x="193" y="0"/>
                      </a:lnTo>
                      <a:lnTo>
                        <a:pt x="138" y="13"/>
                      </a:lnTo>
                      <a:lnTo>
                        <a:pt x="152" y="27"/>
                      </a:lnTo>
                      <a:lnTo>
                        <a:pt x="99" y="79"/>
                      </a:lnTo>
                      <a:lnTo>
                        <a:pt x="77" y="57"/>
                      </a:lnTo>
                      <a:lnTo>
                        <a:pt x="0" y="134"/>
                      </a:lnTo>
                      <a:lnTo>
                        <a:pt x="15" y="149"/>
                      </a:lnTo>
                      <a:lnTo>
                        <a:pt x="15" y="149"/>
                      </a:lnTo>
                      <a:lnTo>
                        <a:pt x="77" y="87"/>
                      </a:lnTo>
                      <a:lnTo>
                        <a:pt x="99" y="108"/>
                      </a:lnTo>
                      <a:lnTo>
                        <a:pt x="167" y="41"/>
                      </a:lnTo>
                      <a:lnTo>
                        <a:pt x="179" y="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90" name="Rectangle 666"/>
                <p:cNvSpPr>
                  <a:spLocks noChangeArrowheads="1"/>
                </p:cNvSpPr>
                <p:nvPr/>
              </p:nvSpPr>
              <p:spPr bwMode="auto">
                <a:xfrm>
                  <a:off x="957264" y="6189664"/>
                  <a:ext cx="44450" cy="80963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91" name="Rectangle 667"/>
                <p:cNvSpPr>
                  <a:spLocks noChangeArrowheads="1"/>
                </p:cNvSpPr>
                <p:nvPr/>
              </p:nvSpPr>
              <p:spPr bwMode="auto">
                <a:xfrm>
                  <a:off x="1030289" y="6149976"/>
                  <a:ext cx="44450" cy="12065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92" name="Rectangle 668"/>
                <p:cNvSpPr>
                  <a:spLocks noChangeArrowheads="1"/>
                </p:cNvSpPr>
                <p:nvPr/>
              </p:nvSpPr>
              <p:spPr bwMode="auto">
                <a:xfrm>
                  <a:off x="1104901" y="6110289"/>
                  <a:ext cx="44450" cy="160338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93" name="Rectangle 669"/>
                <p:cNvSpPr>
                  <a:spLocks noChangeArrowheads="1"/>
                </p:cNvSpPr>
                <p:nvPr/>
              </p:nvSpPr>
              <p:spPr bwMode="auto">
                <a:xfrm>
                  <a:off x="1177926" y="6070601"/>
                  <a:ext cx="44450" cy="2000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grpSp>
        <p:nvGrpSpPr>
          <p:cNvPr id="8" name="组合 6"/>
          <p:cNvGrpSpPr>
            <a:grpSpLocks/>
          </p:cNvGrpSpPr>
          <p:nvPr/>
        </p:nvGrpSpPr>
        <p:grpSpPr bwMode="auto">
          <a:xfrm>
            <a:off x="3611563" y="3824288"/>
            <a:ext cx="811212" cy="811212"/>
            <a:chOff x="3611306" y="3824258"/>
            <a:chExt cx="811653" cy="811653"/>
          </a:xfrm>
        </p:grpSpPr>
        <p:sp>
          <p:nvSpPr>
            <p:cNvPr id="116" name="椭圆 115"/>
            <p:cNvSpPr/>
            <p:nvPr/>
          </p:nvSpPr>
          <p:spPr>
            <a:xfrm>
              <a:off x="3611306" y="3824258"/>
              <a:ext cx="811653" cy="811653"/>
            </a:xfrm>
            <a:prstGeom prst="ellipse">
              <a:avLst/>
            </a:prstGeom>
            <a:pattFill prst="wdUpDiag">
              <a:fgClr>
                <a:srgbClr val="FC6E5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9155" name="组合 102"/>
            <p:cNvGrpSpPr>
              <a:grpSpLocks/>
            </p:cNvGrpSpPr>
            <p:nvPr/>
          </p:nvGrpSpPr>
          <p:grpSpPr bwMode="auto">
            <a:xfrm>
              <a:off x="3660036" y="3883547"/>
              <a:ext cx="701662" cy="701662"/>
              <a:chOff x="7434648" y="2846606"/>
              <a:chExt cx="701662" cy="701662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7435156" y="2846086"/>
                <a:ext cx="700468" cy="702056"/>
              </a:xfrm>
              <a:prstGeom prst="ellipse">
                <a:avLst/>
              </a:prstGeom>
              <a:solidFill>
                <a:srgbClr val="FC6E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0" name="组合 101"/>
              <p:cNvGrpSpPr/>
              <p:nvPr/>
            </p:nvGrpSpPr>
            <p:grpSpPr>
              <a:xfrm>
                <a:off x="7618791" y="3105626"/>
                <a:ext cx="333375" cy="200025"/>
                <a:chOff x="11609388" y="1325564"/>
                <a:chExt cx="333375" cy="200025"/>
              </a:xfrm>
              <a:solidFill>
                <a:schemeClr val="bg1"/>
              </a:solidFill>
            </p:grpSpPr>
            <p:sp>
              <p:nvSpPr>
                <p:cNvPr id="79" name="Freeform 543"/>
                <p:cNvSpPr/>
                <p:nvPr/>
              </p:nvSpPr>
              <p:spPr bwMode="auto">
                <a:xfrm>
                  <a:off x="11609388" y="1455739"/>
                  <a:ext cx="333375" cy="69850"/>
                </a:xfrm>
                <a:custGeom>
                  <a:avLst/>
                  <a:gdLst>
                    <a:gd name="T0" fmla="*/ 61 w 210"/>
                    <a:gd name="T1" fmla="*/ 44 h 44"/>
                    <a:gd name="T2" fmla="*/ 210 w 210"/>
                    <a:gd name="T3" fmla="*/ 44 h 44"/>
                    <a:gd name="T4" fmla="*/ 177 w 210"/>
                    <a:gd name="T5" fmla="*/ 20 h 44"/>
                    <a:gd name="T6" fmla="*/ 61 w 210"/>
                    <a:gd name="T7" fmla="*/ 20 h 44"/>
                    <a:gd name="T8" fmla="*/ 55 w 210"/>
                    <a:gd name="T9" fmla="*/ 20 h 44"/>
                    <a:gd name="T10" fmla="*/ 51 w 210"/>
                    <a:gd name="T11" fmla="*/ 17 h 44"/>
                    <a:gd name="T12" fmla="*/ 27 w 210"/>
                    <a:gd name="T13" fmla="*/ 0 h 44"/>
                    <a:gd name="T14" fmla="*/ 0 w 210"/>
                    <a:gd name="T15" fmla="*/ 0 h 44"/>
                    <a:gd name="T16" fmla="*/ 61 w 210"/>
                    <a:gd name="T1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" h="44">
                      <a:moveTo>
                        <a:pt x="61" y="44"/>
                      </a:moveTo>
                      <a:lnTo>
                        <a:pt x="210" y="44"/>
                      </a:lnTo>
                      <a:lnTo>
                        <a:pt x="177" y="20"/>
                      </a:lnTo>
                      <a:lnTo>
                        <a:pt x="61" y="20"/>
                      </a:lnTo>
                      <a:lnTo>
                        <a:pt x="55" y="20"/>
                      </a:lnTo>
                      <a:lnTo>
                        <a:pt x="51" y="17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80" name="Freeform 544"/>
                <p:cNvSpPr/>
                <p:nvPr/>
              </p:nvSpPr>
              <p:spPr bwMode="auto">
                <a:xfrm>
                  <a:off x="11609388" y="1390651"/>
                  <a:ext cx="333375" cy="69850"/>
                </a:xfrm>
                <a:custGeom>
                  <a:avLst/>
                  <a:gdLst>
                    <a:gd name="T0" fmla="*/ 210 w 210"/>
                    <a:gd name="T1" fmla="*/ 44 h 44"/>
                    <a:gd name="T2" fmla="*/ 177 w 210"/>
                    <a:gd name="T3" fmla="*/ 20 h 44"/>
                    <a:gd name="T4" fmla="*/ 61 w 210"/>
                    <a:gd name="T5" fmla="*/ 20 h 44"/>
                    <a:gd name="T6" fmla="*/ 55 w 210"/>
                    <a:gd name="T7" fmla="*/ 20 h 44"/>
                    <a:gd name="T8" fmla="*/ 51 w 210"/>
                    <a:gd name="T9" fmla="*/ 17 h 44"/>
                    <a:gd name="T10" fmla="*/ 27 w 210"/>
                    <a:gd name="T11" fmla="*/ 0 h 44"/>
                    <a:gd name="T12" fmla="*/ 0 w 210"/>
                    <a:gd name="T13" fmla="*/ 0 h 44"/>
                    <a:gd name="T14" fmla="*/ 61 w 210"/>
                    <a:gd name="T15" fmla="*/ 44 h 44"/>
                    <a:gd name="T16" fmla="*/ 210 w 210"/>
                    <a:gd name="T1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" h="44">
                      <a:moveTo>
                        <a:pt x="210" y="44"/>
                      </a:moveTo>
                      <a:lnTo>
                        <a:pt x="177" y="20"/>
                      </a:lnTo>
                      <a:lnTo>
                        <a:pt x="61" y="20"/>
                      </a:lnTo>
                      <a:lnTo>
                        <a:pt x="55" y="20"/>
                      </a:lnTo>
                      <a:lnTo>
                        <a:pt x="51" y="17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lnTo>
                        <a:pt x="21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81" name="Freeform 545"/>
                <p:cNvSpPr/>
                <p:nvPr/>
              </p:nvSpPr>
              <p:spPr bwMode="auto">
                <a:xfrm>
                  <a:off x="11609388" y="1325564"/>
                  <a:ext cx="333375" cy="69850"/>
                </a:xfrm>
                <a:custGeom>
                  <a:avLst/>
                  <a:gdLst>
                    <a:gd name="T0" fmla="*/ 210 w 210"/>
                    <a:gd name="T1" fmla="*/ 44 h 44"/>
                    <a:gd name="T2" fmla="*/ 149 w 210"/>
                    <a:gd name="T3" fmla="*/ 0 h 44"/>
                    <a:gd name="T4" fmla="*/ 0 w 210"/>
                    <a:gd name="T5" fmla="*/ 0 h 44"/>
                    <a:gd name="T6" fmla="*/ 61 w 210"/>
                    <a:gd name="T7" fmla="*/ 44 h 44"/>
                    <a:gd name="T8" fmla="*/ 210 w 210"/>
                    <a:gd name="T9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44">
                      <a:moveTo>
                        <a:pt x="210" y="44"/>
                      </a:moveTo>
                      <a:lnTo>
                        <a:pt x="149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lnTo>
                        <a:pt x="21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grpSp>
        <p:nvGrpSpPr>
          <p:cNvPr id="11" name="组合 5"/>
          <p:cNvGrpSpPr>
            <a:grpSpLocks/>
          </p:cNvGrpSpPr>
          <p:nvPr/>
        </p:nvGrpSpPr>
        <p:grpSpPr bwMode="auto">
          <a:xfrm>
            <a:off x="7512050" y="3846513"/>
            <a:ext cx="811213" cy="811212"/>
            <a:chOff x="7511671" y="3846692"/>
            <a:chExt cx="811653" cy="811653"/>
          </a:xfrm>
        </p:grpSpPr>
        <p:sp>
          <p:nvSpPr>
            <p:cNvPr id="117" name="椭圆 116"/>
            <p:cNvSpPr/>
            <p:nvPr/>
          </p:nvSpPr>
          <p:spPr>
            <a:xfrm>
              <a:off x="7511671" y="3846692"/>
              <a:ext cx="811653" cy="811653"/>
            </a:xfrm>
            <a:prstGeom prst="ellipse">
              <a:avLst/>
            </a:prstGeom>
            <a:pattFill prst="wdUpDiag">
              <a:fgClr>
                <a:srgbClr val="11B6B7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9151" name="组合 104"/>
            <p:cNvGrpSpPr>
              <a:grpSpLocks/>
            </p:cNvGrpSpPr>
            <p:nvPr/>
          </p:nvGrpSpPr>
          <p:grpSpPr bwMode="auto">
            <a:xfrm>
              <a:off x="7572223" y="3901482"/>
              <a:ext cx="701662" cy="701662"/>
              <a:chOff x="8628895" y="2846606"/>
              <a:chExt cx="701662" cy="701662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8628701" y="2845821"/>
                <a:ext cx="702055" cy="702056"/>
              </a:xfrm>
              <a:prstGeom prst="ellipse">
                <a:avLst/>
              </a:prstGeom>
              <a:solidFill>
                <a:srgbClr val="11B6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3" name="组合 103"/>
              <p:cNvGrpSpPr/>
              <p:nvPr/>
            </p:nvGrpSpPr>
            <p:grpSpPr>
              <a:xfrm>
                <a:off x="8854313" y="3033275"/>
                <a:ext cx="250826" cy="331788"/>
                <a:chOff x="2297113" y="590551"/>
                <a:chExt cx="250826" cy="331788"/>
              </a:xfrm>
              <a:solidFill>
                <a:schemeClr val="bg1"/>
              </a:solidFill>
            </p:grpSpPr>
            <p:sp>
              <p:nvSpPr>
                <p:cNvPr id="86" name="Freeform 645"/>
                <p:cNvSpPr/>
                <p:nvPr/>
              </p:nvSpPr>
              <p:spPr bwMode="auto">
                <a:xfrm>
                  <a:off x="2297113" y="739776"/>
                  <a:ext cx="117475" cy="182563"/>
                </a:xfrm>
                <a:custGeom>
                  <a:avLst/>
                  <a:gdLst>
                    <a:gd name="T0" fmla="*/ 0 w 74"/>
                    <a:gd name="T1" fmla="*/ 12 h 115"/>
                    <a:gd name="T2" fmla="*/ 0 w 74"/>
                    <a:gd name="T3" fmla="*/ 12 h 115"/>
                    <a:gd name="T4" fmla="*/ 0 w 74"/>
                    <a:gd name="T5" fmla="*/ 95 h 115"/>
                    <a:gd name="T6" fmla="*/ 74 w 74"/>
                    <a:gd name="T7" fmla="*/ 115 h 115"/>
                    <a:gd name="T8" fmla="*/ 74 w 74"/>
                    <a:gd name="T9" fmla="*/ 33 h 115"/>
                    <a:gd name="T10" fmla="*/ 21 w 74"/>
                    <a:gd name="T11" fmla="*/ 18 h 115"/>
                    <a:gd name="T12" fmla="*/ 53 w 74"/>
                    <a:gd name="T13" fmla="*/ 10 h 115"/>
                    <a:gd name="T14" fmla="*/ 46 w 74"/>
                    <a:gd name="T15" fmla="*/ 0 h 115"/>
                    <a:gd name="T16" fmla="*/ 0 w 74"/>
                    <a:gd name="T17" fmla="*/ 12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115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95"/>
                      </a:lnTo>
                      <a:lnTo>
                        <a:pt x="74" y="115"/>
                      </a:lnTo>
                      <a:lnTo>
                        <a:pt x="74" y="33"/>
                      </a:lnTo>
                      <a:lnTo>
                        <a:pt x="21" y="18"/>
                      </a:lnTo>
                      <a:lnTo>
                        <a:pt x="53" y="10"/>
                      </a:lnTo>
                      <a:lnTo>
                        <a:pt x="46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87" name="Freeform 646"/>
                <p:cNvSpPr>
                  <a:spLocks noEditPoints="1"/>
                </p:cNvSpPr>
                <p:nvPr/>
              </p:nvSpPr>
              <p:spPr bwMode="auto">
                <a:xfrm>
                  <a:off x="2432051" y="739776"/>
                  <a:ext cx="115888" cy="182563"/>
                </a:xfrm>
                <a:custGeom>
                  <a:avLst/>
                  <a:gdLst>
                    <a:gd name="T0" fmla="*/ 27 w 73"/>
                    <a:gd name="T1" fmla="*/ 0 h 115"/>
                    <a:gd name="T2" fmla="*/ 19 w 73"/>
                    <a:gd name="T3" fmla="*/ 10 h 115"/>
                    <a:gd name="T4" fmla="*/ 51 w 73"/>
                    <a:gd name="T5" fmla="*/ 18 h 115"/>
                    <a:gd name="T6" fmla="*/ 51 w 73"/>
                    <a:gd name="T7" fmla="*/ 18 h 115"/>
                    <a:gd name="T8" fmla="*/ 0 w 73"/>
                    <a:gd name="T9" fmla="*/ 33 h 115"/>
                    <a:gd name="T10" fmla="*/ 0 w 73"/>
                    <a:gd name="T11" fmla="*/ 115 h 115"/>
                    <a:gd name="T12" fmla="*/ 73 w 73"/>
                    <a:gd name="T13" fmla="*/ 95 h 115"/>
                    <a:gd name="T14" fmla="*/ 73 w 73"/>
                    <a:gd name="T15" fmla="*/ 12 h 115"/>
                    <a:gd name="T16" fmla="*/ 27 w 73"/>
                    <a:gd name="T17" fmla="*/ 0 h 115"/>
                    <a:gd name="T18" fmla="*/ 52 w 73"/>
                    <a:gd name="T19" fmla="*/ 51 h 115"/>
                    <a:gd name="T20" fmla="*/ 21 w 73"/>
                    <a:gd name="T21" fmla="*/ 60 h 115"/>
                    <a:gd name="T22" fmla="*/ 21 w 73"/>
                    <a:gd name="T23" fmla="*/ 44 h 115"/>
                    <a:gd name="T24" fmla="*/ 52 w 73"/>
                    <a:gd name="T25" fmla="*/ 36 h 115"/>
                    <a:gd name="T26" fmla="*/ 52 w 73"/>
                    <a:gd name="T27" fmla="*/ 5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3" h="115">
                      <a:moveTo>
                        <a:pt x="27" y="0"/>
                      </a:moveTo>
                      <a:lnTo>
                        <a:pt x="19" y="10"/>
                      </a:lnTo>
                      <a:lnTo>
                        <a:pt x="51" y="18"/>
                      </a:lnTo>
                      <a:lnTo>
                        <a:pt x="51" y="18"/>
                      </a:lnTo>
                      <a:lnTo>
                        <a:pt x="0" y="33"/>
                      </a:lnTo>
                      <a:lnTo>
                        <a:pt x="0" y="115"/>
                      </a:lnTo>
                      <a:lnTo>
                        <a:pt x="73" y="95"/>
                      </a:lnTo>
                      <a:lnTo>
                        <a:pt x="73" y="12"/>
                      </a:lnTo>
                      <a:lnTo>
                        <a:pt x="27" y="0"/>
                      </a:lnTo>
                      <a:close/>
                      <a:moveTo>
                        <a:pt x="52" y="51"/>
                      </a:moveTo>
                      <a:lnTo>
                        <a:pt x="21" y="60"/>
                      </a:lnTo>
                      <a:lnTo>
                        <a:pt x="21" y="44"/>
                      </a:lnTo>
                      <a:lnTo>
                        <a:pt x="52" y="36"/>
                      </a:lnTo>
                      <a:lnTo>
                        <a:pt x="52" y="5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88" name="Freeform 647"/>
                <p:cNvSpPr/>
                <p:nvPr/>
              </p:nvSpPr>
              <p:spPr bwMode="auto">
                <a:xfrm>
                  <a:off x="2343151" y="590551"/>
                  <a:ext cx="158750" cy="177800"/>
                </a:xfrm>
                <a:custGeom>
                  <a:avLst/>
                  <a:gdLst>
                    <a:gd name="T0" fmla="*/ 50 w 100"/>
                    <a:gd name="T1" fmla="*/ 112 h 112"/>
                    <a:gd name="T2" fmla="*/ 100 w 100"/>
                    <a:gd name="T3" fmla="*/ 55 h 112"/>
                    <a:gd name="T4" fmla="*/ 62 w 100"/>
                    <a:gd name="T5" fmla="*/ 55 h 112"/>
                    <a:gd name="T6" fmla="*/ 62 w 100"/>
                    <a:gd name="T7" fmla="*/ 0 h 112"/>
                    <a:gd name="T8" fmla="*/ 37 w 100"/>
                    <a:gd name="T9" fmla="*/ 0 h 112"/>
                    <a:gd name="T10" fmla="*/ 37 w 100"/>
                    <a:gd name="T11" fmla="*/ 55 h 112"/>
                    <a:gd name="T12" fmla="*/ 0 w 100"/>
                    <a:gd name="T13" fmla="*/ 55 h 112"/>
                    <a:gd name="T14" fmla="*/ 50 w 100"/>
                    <a:gd name="T1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112">
                      <a:moveTo>
                        <a:pt x="50" y="112"/>
                      </a:moveTo>
                      <a:lnTo>
                        <a:pt x="100" y="55"/>
                      </a:lnTo>
                      <a:lnTo>
                        <a:pt x="62" y="55"/>
                      </a:lnTo>
                      <a:lnTo>
                        <a:pt x="62" y="0"/>
                      </a:lnTo>
                      <a:lnTo>
                        <a:pt x="37" y="0"/>
                      </a:lnTo>
                      <a:lnTo>
                        <a:pt x="37" y="55"/>
                      </a:lnTo>
                      <a:lnTo>
                        <a:pt x="0" y="55"/>
                      </a:lnTo>
                      <a:lnTo>
                        <a:pt x="5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sp>
        <p:nvSpPr>
          <p:cNvPr id="38918" name="AutoShape 3"/>
          <p:cNvSpPr>
            <a:spLocks noChangeAspect="1" noChangeArrowheads="1" noTextEdit="1"/>
          </p:cNvSpPr>
          <p:nvPr/>
        </p:nvSpPr>
        <p:spPr bwMode="auto">
          <a:xfrm>
            <a:off x="3678238" y="2489200"/>
            <a:ext cx="4835525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16063" y="5500688"/>
            <a:ext cx="9159875" cy="573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之间点击添加正文点击添加正文</a:t>
            </a:r>
          </a:p>
        </p:txBody>
      </p:sp>
      <p:grpSp>
        <p:nvGrpSpPr>
          <p:cNvPr id="14" name="组合 1"/>
          <p:cNvGrpSpPr>
            <a:grpSpLocks/>
          </p:cNvGrpSpPr>
          <p:nvPr/>
        </p:nvGrpSpPr>
        <p:grpSpPr bwMode="auto">
          <a:xfrm>
            <a:off x="8351838" y="2060575"/>
            <a:ext cx="2854325" cy="1163638"/>
            <a:chOff x="6446003" y="524986"/>
            <a:chExt cx="2853531" cy="1164674"/>
          </a:xfrm>
        </p:grpSpPr>
        <p:sp>
          <p:nvSpPr>
            <p:cNvPr id="53" name="文本框 52"/>
            <p:cNvSpPr txBox="1"/>
            <p:nvPr/>
          </p:nvSpPr>
          <p:spPr>
            <a:xfrm>
              <a:off x="6446003" y="877725"/>
              <a:ext cx="2853531" cy="8119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39149" name="矩形 53"/>
            <p:cNvSpPr>
              <a:spLocks noChangeArrowheads="1"/>
            </p:cNvSpPr>
            <p:nvPr/>
          </p:nvSpPr>
          <p:spPr bwMode="auto">
            <a:xfrm>
              <a:off x="6446003" y="524986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r>
                <a:rPr lang="zh-CN" altLang="en-US" dirty="0">
                  <a:latin typeface="方正尚酷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15" name="组合 59"/>
          <p:cNvGrpSpPr>
            <a:grpSpLocks/>
          </p:cNvGrpSpPr>
          <p:nvPr/>
        </p:nvGrpSpPr>
        <p:grpSpPr bwMode="auto">
          <a:xfrm>
            <a:off x="8399463" y="3654425"/>
            <a:ext cx="2852737" cy="1165225"/>
            <a:chOff x="6446003" y="524986"/>
            <a:chExt cx="2853531" cy="1164674"/>
          </a:xfrm>
        </p:grpSpPr>
        <p:sp>
          <p:nvSpPr>
            <p:cNvPr id="61" name="文本框 60"/>
            <p:cNvSpPr txBox="1"/>
            <p:nvPr/>
          </p:nvSpPr>
          <p:spPr>
            <a:xfrm>
              <a:off x="6446003" y="877244"/>
              <a:ext cx="2853531" cy="8124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39147" name="矩形 61"/>
            <p:cNvSpPr>
              <a:spLocks noChangeArrowheads="1"/>
            </p:cNvSpPr>
            <p:nvPr/>
          </p:nvSpPr>
          <p:spPr bwMode="auto">
            <a:xfrm>
              <a:off x="6446003" y="524986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r>
                <a:rPr lang="zh-CN" altLang="en-US" dirty="0">
                  <a:latin typeface="方正尚酷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16" name="组合 8"/>
          <p:cNvGrpSpPr>
            <a:grpSpLocks/>
          </p:cNvGrpSpPr>
          <p:nvPr/>
        </p:nvGrpSpPr>
        <p:grpSpPr bwMode="auto">
          <a:xfrm>
            <a:off x="731838" y="2049463"/>
            <a:ext cx="2854325" cy="1165225"/>
            <a:chOff x="732151" y="2050051"/>
            <a:chExt cx="2853531" cy="1164674"/>
          </a:xfrm>
        </p:grpSpPr>
        <p:sp>
          <p:nvSpPr>
            <p:cNvPr id="64" name="文本框 63"/>
            <p:cNvSpPr txBox="1"/>
            <p:nvPr/>
          </p:nvSpPr>
          <p:spPr>
            <a:xfrm>
              <a:off x="732151" y="2402309"/>
              <a:ext cx="2853531" cy="8124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39145" name="矩形 64"/>
            <p:cNvSpPr>
              <a:spLocks noChangeArrowheads="1"/>
            </p:cNvSpPr>
            <p:nvPr/>
          </p:nvSpPr>
          <p:spPr bwMode="auto">
            <a:xfrm>
              <a:off x="1554357" y="2050051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pPr algn="r"/>
              <a:r>
                <a:rPr lang="zh-CN" altLang="en-US" dirty="0">
                  <a:latin typeface="方正尚酷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17" name="组合 9"/>
          <p:cNvGrpSpPr>
            <a:grpSpLocks/>
          </p:cNvGrpSpPr>
          <p:nvPr/>
        </p:nvGrpSpPr>
        <p:grpSpPr bwMode="auto">
          <a:xfrm>
            <a:off x="731838" y="3652838"/>
            <a:ext cx="2854325" cy="1163637"/>
            <a:chOff x="732151" y="3652292"/>
            <a:chExt cx="2853531" cy="1164674"/>
          </a:xfrm>
        </p:grpSpPr>
        <p:sp>
          <p:nvSpPr>
            <p:cNvPr id="73" name="文本框 72"/>
            <p:cNvSpPr txBox="1"/>
            <p:nvPr/>
          </p:nvSpPr>
          <p:spPr>
            <a:xfrm>
              <a:off x="732151" y="4005031"/>
              <a:ext cx="2853531" cy="8119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39143" name="矩形 73"/>
            <p:cNvSpPr>
              <a:spLocks noChangeArrowheads="1"/>
            </p:cNvSpPr>
            <p:nvPr/>
          </p:nvSpPr>
          <p:spPr bwMode="auto">
            <a:xfrm>
              <a:off x="1554357" y="3652292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pPr algn="r"/>
              <a:r>
                <a:rPr lang="zh-CN" altLang="en-US" dirty="0">
                  <a:latin typeface="方正尚酷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18" name="组合 2"/>
          <p:cNvGrpSpPr>
            <a:grpSpLocks/>
          </p:cNvGrpSpPr>
          <p:nvPr/>
        </p:nvGrpSpPr>
        <p:grpSpPr bwMode="auto">
          <a:xfrm>
            <a:off x="5068888" y="1757363"/>
            <a:ext cx="2054225" cy="3343275"/>
            <a:chOff x="5068771" y="1757307"/>
            <a:chExt cx="2054458" cy="3343387"/>
          </a:xfrm>
        </p:grpSpPr>
        <p:sp>
          <p:nvSpPr>
            <p:cNvPr id="49" name="椭圆 48"/>
            <p:cNvSpPr/>
            <p:nvPr/>
          </p:nvSpPr>
          <p:spPr>
            <a:xfrm>
              <a:off x="5068771" y="4789534"/>
              <a:ext cx="2054458" cy="31116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38933" name="组合 49"/>
            <p:cNvGrpSpPr>
              <a:grpSpLocks/>
            </p:cNvGrpSpPr>
            <p:nvPr/>
          </p:nvGrpSpPr>
          <p:grpSpPr bwMode="auto">
            <a:xfrm>
              <a:off x="5143970" y="1778182"/>
              <a:ext cx="1890913" cy="3170039"/>
              <a:chOff x="3546995" y="2016281"/>
              <a:chExt cx="1616382" cy="2709799"/>
            </a:xfrm>
          </p:grpSpPr>
          <p:sp>
            <p:nvSpPr>
              <p:cNvPr id="52" name="Freeform 33"/>
              <p:cNvSpPr/>
              <p:nvPr/>
            </p:nvSpPr>
            <p:spPr bwMode="auto">
              <a:xfrm>
                <a:off x="3546501" y="2016078"/>
                <a:ext cx="1616394" cy="2028813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63" name="Freeform 33"/>
              <p:cNvSpPr/>
              <p:nvPr/>
            </p:nvSpPr>
            <p:spPr bwMode="auto">
              <a:xfrm>
                <a:off x="3587216" y="2067647"/>
                <a:ext cx="1534964" cy="1925676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grpSp>
            <p:nvGrpSpPr>
              <p:cNvPr id="39118" name="组合 65"/>
              <p:cNvGrpSpPr>
                <a:grpSpLocks/>
              </p:cNvGrpSpPr>
              <p:nvPr/>
            </p:nvGrpSpPr>
            <p:grpSpPr bwMode="auto">
              <a:xfrm>
                <a:off x="3999883" y="4025097"/>
                <a:ext cx="716912" cy="700983"/>
                <a:chOff x="3759201" y="3508375"/>
                <a:chExt cx="828024" cy="809626"/>
              </a:xfrm>
            </p:grpSpPr>
            <p:sp>
              <p:nvSpPr>
                <p:cNvPr id="39119" name="Freeform 6"/>
                <p:cNvSpPr>
                  <a:spLocks/>
                </p:cNvSpPr>
                <p:nvPr/>
              </p:nvSpPr>
              <p:spPr bwMode="auto">
                <a:xfrm>
                  <a:off x="3764900" y="3508375"/>
                  <a:ext cx="822325" cy="757238"/>
                </a:xfrm>
                <a:custGeom>
                  <a:avLst/>
                  <a:gdLst>
                    <a:gd name="T0" fmla="*/ 807374 w 220"/>
                    <a:gd name="T1" fmla="*/ 0 h 202"/>
                    <a:gd name="T2" fmla="*/ 796160 w 220"/>
                    <a:gd name="T3" fmla="*/ 11246 h 202"/>
                    <a:gd name="T4" fmla="*/ 796160 w 220"/>
                    <a:gd name="T5" fmla="*/ 52482 h 202"/>
                    <a:gd name="T6" fmla="*/ 788684 w 220"/>
                    <a:gd name="T7" fmla="*/ 59979 h 202"/>
                    <a:gd name="T8" fmla="*/ 814849 w 220"/>
                    <a:gd name="T9" fmla="*/ 89969 h 202"/>
                    <a:gd name="T10" fmla="*/ 811111 w 220"/>
                    <a:gd name="T11" fmla="*/ 131205 h 202"/>
                    <a:gd name="T12" fmla="*/ 784947 w 220"/>
                    <a:gd name="T13" fmla="*/ 157446 h 202"/>
                    <a:gd name="T14" fmla="*/ 781209 w 220"/>
                    <a:gd name="T15" fmla="*/ 179938 h 202"/>
                    <a:gd name="T16" fmla="*/ 811111 w 220"/>
                    <a:gd name="T17" fmla="*/ 206179 h 202"/>
                    <a:gd name="T18" fmla="*/ 807374 w 220"/>
                    <a:gd name="T19" fmla="*/ 247414 h 202"/>
                    <a:gd name="T20" fmla="*/ 784947 w 220"/>
                    <a:gd name="T21" fmla="*/ 266158 h 202"/>
                    <a:gd name="T22" fmla="*/ 784947 w 220"/>
                    <a:gd name="T23" fmla="*/ 299896 h 202"/>
                    <a:gd name="T24" fmla="*/ 814849 w 220"/>
                    <a:gd name="T25" fmla="*/ 333635 h 202"/>
                    <a:gd name="T26" fmla="*/ 799898 w 220"/>
                    <a:gd name="T27" fmla="*/ 363624 h 202"/>
                    <a:gd name="T28" fmla="*/ 781209 w 220"/>
                    <a:gd name="T29" fmla="*/ 382368 h 202"/>
                    <a:gd name="T30" fmla="*/ 784947 w 220"/>
                    <a:gd name="T31" fmla="*/ 404860 h 202"/>
                    <a:gd name="T32" fmla="*/ 811111 w 220"/>
                    <a:gd name="T33" fmla="*/ 434850 h 202"/>
                    <a:gd name="T34" fmla="*/ 803636 w 220"/>
                    <a:gd name="T35" fmla="*/ 468588 h 202"/>
                    <a:gd name="T36" fmla="*/ 781209 w 220"/>
                    <a:gd name="T37" fmla="*/ 491080 h 202"/>
                    <a:gd name="T38" fmla="*/ 781209 w 220"/>
                    <a:gd name="T39" fmla="*/ 517321 h 202"/>
                    <a:gd name="T40" fmla="*/ 799898 w 220"/>
                    <a:gd name="T41" fmla="*/ 543562 h 202"/>
                    <a:gd name="T42" fmla="*/ 769995 w 220"/>
                    <a:gd name="T43" fmla="*/ 603541 h 202"/>
                    <a:gd name="T44" fmla="*/ 594317 w 220"/>
                    <a:gd name="T45" fmla="*/ 757238 h 202"/>
                    <a:gd name="T46" fmla="*/ 228008 w 220"/>
                    <a:gd name="T47" fmla="*/ 757238 h 202"/>
                    <a:gd name="T48" fmla="*/ 48592 w 220"/>
                    <a:gd name="T49" fmla="*/ 603541 h 202"/>
                    <a:gd name="T50" fmla="*/ 44854 w 220"/>
                    <a:gd name="T51" fmla="*/ 569803 h 202"/>
                    <a:gd name="T52" fmla="*/ 33641 w 220"/>
                    <a:gd name="T53" fmla="*/ 532316 h 202"/>
                    <a:gd name="T54" fmla="*/ 7476 w 220"/>
                    <a:gd name="T55" fmla="*/ 506075 h 202"/>
                    <a:gd name="T56" fmla="*/ 18689 w 220"/>
                    <a:gd name="T57" fmla="*/ 472337 h 202"/>
                    <a:gd name="T58" fmla="*/ 29903 w 220"/>
                    <a:gd name="T59" fmla="*/ 446096 h 202"/>
                    <a:gd name="T60" fmla="*/ 14951 w 220"/>
                    <a:gd name="T61" fmla="*/ 404860 h 202"/>
                    <a:gd name="T62" fmla="*/ 11214 w 220"/>
                    <a:gd name="T63" fmla="*/ 363624 h 202"/>
                    <a:gd name="T64" fmla="*/ 29903 w 220"/>
                    <a:gd name="T65" fmla="*/ 341132 h 202"/>
                    <a:gd name="T66" fmla="*/ 29903 w 220"/>
                    <a:gd name="T67" fmla="*/ 318640 h 202"/>
                    <a:gd name="T68" fmla="*/ 7476 w 220"/>
                    <a:gd name="T69" fmla="*/ 284901 h 202"/>
                    <a:gd name="T70" fmla="*/ 18689 w 220"/>
                    <a:gd name="T71" fmla="*/ 247414 h 202"/>
                    <a:gd name="T72" fmla="*/ 33641 w 220"/>
                    <a:gd name="T73" fmla="*/ 228671 h 202"/>
                    <a:gd name="T74" fmla="*/ 29903 w 220"/>
                    <a:gd name="T75" fmla="*/ 202430 h 202"/>
                    <a:gd name="T76" fmla="*/ 7476 w 220"/>
                    <a:gd name="T77" fmla="*/ 164943 h 202"/>
                    <a:gd name="T78" fmla="*/ 7476 w 220"/>
                    <a:gd name="T79" fmla="*/ 59979 h 202"/>
                    <a:gd name="T80" fmla="*/ 7476 w 220"/>
                    <a:gd name="T81" fmla="*/ 41236 h 202"/>
                    <a:gd name="T82" fmla="*/ 7476 w 220"/>
                    <a:gd name="T83" fmla="*/ 3749 h 202"/>
                    <a:gd name="T84" fmla="*/ 0 w 220"/>
                    <a:gd name="T85" fmla="*/ 0 h 202"/>
                    <a:gd name="T86" fmla="*/ 807374 w 220"/>
                    <a:gd name="T87" fmla="*/ 0 h 20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220"/>
                    <a:gd name="T133" fmla="*/ 0 h 202"/>
                    <a:gd name="T134" fmla="*/ 220 w 220"/>
                    <a:gd name="T135" fmla="*/ 202 h 20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220" h="202">
                      <a:moveTo>
                        <a:pt x="216" y="0"/>
                      </a:moveTo>
                      <a:cubicBezTo>
                        <a:pt x="213" y="3"/>
                        <a:pt x="213" y="3"/>
                        <a:pt x="213" y="3"/>
                      </a:cubicBezTo>
                      <a:cubicBezTo>
                        <a:pt x="213" y="14"/>
                        <a:pt x="213" y="14"/>
                        <a:pt x="213" y="14"/>
                      </a:cubicBezTo>
                      <a:cubicBezTo>
                        <a:pt x="211" y="16"/>
                        <a:pt x="211" y="16"/>
                        <a:pt x="211" y="16"/>
                      </a:cubicBezTo>
                      <a:cubicBezTo>
                        <a:pt x="211" y="16"/>
                        <a:pt x="216" y="20"/>
                        <a:pt x="218" y="24"/>
                      </a:cubicBezTo>
                      <a:cubicBezTo>
                        <a:pt x="220" y="28"/>
                        <a:pt x="220" y="33"/>
                        <a:pt x="217" y="35"/>
                      </a:cubicBezTo>
                      <a:cubicBezTo>
                        <a:pt x="214" y="38"/>
                        <a:pt x="210" y="39"/>
                        <a:pt x="210" y="42"/>
                      </a:cubicBezTo>
                      <a:cubicBezTo>
                        <a:pt x="210" y="44"/>
                        <a:pt x="209" y="48"/>
                        <a:pt x="209" y="48"/>
                      </a:cubicBezTo>
                      <a:cubicBezTo>
                        <a:pt x="209" y="48"/>
                        <a:pt x="216" y="51"/>
                        <a:pt x="217" y="55"/>
                      </a:cubicBezTo>
                      <a:cubicBezTo>
                        <a:pt x="219" y="60"/>
                        <a:pt x="218" y="64"/>
                        <a:pt x="216" y="66"/>
                      </a:cubicBezTo>
                      <a:cubicBezTo>
                        <a:pt x="213" y="67"/>
                        <a:pt x="210" y="71"/>
                        <a:pt x="210" y="71"/>
                      </a:cubicBezTo>
                      <a:cubicBezTo>
                        <a:pt x="210" y="80"/>
                        <a:pt x="210" y="80"/>
                        <a:pt x="210" y="80"/>
                      </a:cubicBezTo>
                      <a:cubicBezTo>
                        <a:pt x="210" y="80"/>
                        <a:pt x="218" y="85"/>
                        <a:pt x="218" y="89"/>
                      </a:cubicBezTo>
                      <a:cubicBezTo>
                        <a:pt x="218" y="94"/>
                        <a:pt x="214" y="97"/>
                        <a:pt x="214" y="97"/>
                      </a:cubicBezTo>
                      <a:cubicBezTo>
                        <a:pt x="209" y="102"/>
                        <a:pt x="209" y="102"/>
                        <a:pt x="209" y="102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6" y="112"/>
                        <a:pt x="217" y="116"/>
                      </a:cubicBezTo>
                      <a:cubicBezTo>
                        <a:pt x="218" y="120"/>
                        <a:pt x="217" y="123"/>
                        <a:pt x="215" y="125"/>
                      </a:cubicBezTo>
                      <a:cubicBezTo>
                        <a:pt x="213" y="127"/>
                        <a:pt x="209" y="131"/>
                        <a:pt x="209" y="131"/>
                      </a:cubicBezTo>
                      <a:cubicBezTo>
                        <a:pt x="209" y="138"/>
                        <a:pt x="209" y="138"/>
                        <a:pt x="209" y="138"/>
                      </a:cubicBezTo>
                      <a:cubicBezTo>
                        <a:pt x="209" y="138"/>
                        <a:pt x="213" y="141"/>
                        <a:pt x="214" y="145"/>
                      </a:cubicBezTo>
                      <a:cubicBezTo>
                        <a:pt x="214" y="148"/>
                        <a:pt x="209" y="158"/>
                        <a:pt x="206" y="161"/>
                      </a:cubicBezTo>
                      <a:cubicBezTo>
                        <a:pt x="203" y="163"/>
                        <a:pt x="159" y="202"/>
                        <a:pt x="159" y="202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13" y="161"/>
                        <a:pt x="13" y="161"/>
                        <a:pt x="13" y="161"/>
                      </a:cubicBezTo>
                      <a:cubicBezTo>
                        <a:pt x="13" y="161"/>
                        <a:pt x="12" y="155"/>
                        <a:pt x="12" y="152"/>
                      </a:cubicBezTo>
                      <a:cubicBezTo>
                        <a:pt x="11" y="149"/>
                        <a:pt x="12" y="144"/>
                        <a:pt x="9" y="142"/>
                      </a:cubicBezTo>
                      <a:cubicBezTo>
                        <a:pt x="7" y="140"/>
                        <a:pt x="2" y="139"/>
                        <a:pt x="2" y="135"/>
                      </a:cubicBezTo>
                      <a:cubicBezTo>
                        <a:pt x="2" y="130"/>
                        <a:pt x="3" y="127"/>
                        <a:pt x="5" y="126"/>
                      </a:cubicBezTo>
                      <a:cubicBezTo>
                        <a:pt x="7" y="125"/>
                        <a:pt x="9" y="122"/>
                        <a:pt x="8" y="119"/>
                      </a:cubicBezTo>
                      <a:cubicBezTo>
                        <a:pt x="8" y="116"/>
                        <a:pt x="6" y="112"/>
                        <a:pt x="4" y="108"/>
                      </a:cubicBezTo>
                      <a:cubicBezTo>
                        <a:pt x="2" y="104"/>
                        <a:pt x="2" y="100"/>
                        <a:pt x="3" y="97"/>
                      </a:cubicBezTo>
                      <a:cubicBezTo>
                        <a:pt x="5" y="94"/>
                        <a:pt x="8" y="91"/>
                        <a:pt x="8" y="91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8" y="85"/>
                        <a:pt x="2" y="81"/>
                        <a:pt x="2" y="76"/>
                      </a:cubicBezTo>
                      <a:cubicBezTo>
                        <a:pt x="2" y="70"/>
                        <a:pt x="3" y="67"/>
                        <a:pt x="5" y="66"/>
                      </a:cubicBezTo>
                      <a:cubicBezTo>
                        <a:pt x="7" y="64"/>
                        <a:pt x="9" y="61"/>
                        <a:pt x="9" y="61"/>
                      </a:cubicBezTo>
                      <a:cubicBezTo>
                        <a:pt x="9" y="61"/>
                        <a:pt x="10" y="57"/>
                        <a:pt x="8" y="54"/>
                      </a:cubicBezTo>
                      <a:cubicBezTo>
                        <a:pt x="7" y="52"/>
                        <a:pt x="3" y="48"/>
                        <a:pt x="2" y="44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4"/>
                        <a:pt x="2" y="11"/>
                      </a:cubicBezTo>
                      <a:cubicBezTo>
                        <a:pt x="2" y="8"/>
                        <a:pt x="2" y="1"/>
                        <a:pt x="2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3032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20" name="Freeform 7"/>
                <p:cNvSpPr>
                  <a:spLocks/>
                </p:cNvSpPr>
                <p:nvPr/>
              </p:nvSpPr>
              <p:spPr bwMode="auto">
                <a:xfrm>
                  <a:off x="3996676" y="4268788"/>
                  <a:ext cx="350838" cy="49213"/>
                </a:xfrm>
                <a:custGeom>
                  <a:avLst/>
                  <a:gdLst>
                    <a:gd name="T0" fmla="*/ 0 w 94"/>
                    <a:gd name="T1" fmla="*/ 0 h 13"/>
                    <a:gd name="T2" fmla="*/ 350838 w 94"/>
                    <a:gd name="T3" fmla="*/ 0 h 13"/>
                    <a:gd name="T4" fmla="*/ 317247 w 94"/>
                    <a:gd name="T5" fmla="*/ 34071 h 13"/>
                    <a:gd name="T6" fmla="*/ 276192 w 94"/>
                    <a:gd name="T7" fmla="*/ 49213 h 13"/>
                    <a:gd name="T8" fmla="*/ 70914 w 94"/>
                    <a:gd name="T9" fmla="*/ 49213 h 13"/>
                    <a:gd name="T10" fmla="*/ 29859 w 94"/>
                    <a:gd name="T11" fmla="*/ 34071 h 13"/>
                    <a:gd name="T12" fmla="*/ 0 w 94"/>
                    <a:gd name="T13" fmla="*/ 0 h 1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4"/>
                    <a:gd name="T22" fmla="*/ 0 h 13"/>
                    <a:gd name="T23" fmla="*/ 94 w 94"/>
                    <a:gd name="T24" fmla="*/ 13 h 1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4" h="13">
                      <a:moveTo>
                        <a:pt x="0" y="0"/>
                      </a:move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88" y="6"/>
                        <a:pt x="85" y="9"/>
                      </a:cubicBezTo>
                      <a:cubicBezTo>
                        <a:pt x="82" y="11"/>
                        <a:pt x="77" y="13"/>
                        <a:pt x="74" y="13"/>
                      </a:cubicBezTo>
                      <a:cubicBezTo>
                        <a:pt x="71" y="13"/>
                        <a:pt x="19" y="13"/>
                        <a:pt x="19" y="13"/>
                      </a:cubicBezTo>
                      <a:cubicBezTo>
                        <a:pt x="19" y="13"/>
                        <a:pt x="11" y="13"/>
                        <a:pt x="8" y="9"/>
                      </a:cubicBezTo>
                      <a:cubicBezTo>
                        <a:pt x="5" y="6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936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21" name="Freeform 8"/>
                <p:cNvSpPr>
                  <a:spLocks/>
                </p:cNvSpPr>
                <p:nvPr/>
              </p:nvSpPr>
              <p:spPr bwMode="auto">
                <a:xfrm>
                  <a:off x="4173538" y="3527425"/>
                  <a:ext cx="247650" cy="33338"/>
                </a:xfrm>
                <a:custGeom>
                  <a:avLst/>
                  <a:gdLst>
                    <a:gd name="T0" fmla="*/ 15009 w 66"/>
                    <a:gd name="T1" fmla="*/ 3704 h 9"/>
                    <a:gd name="T2" fmla="*/ 240145 w 66"/>
                    <a:gd name="T3" fmla="*/ 3704 h 9"/>
                    <a:gd name="T4" fmla="*/ 232641 w 66"/>
                    <a:gd name="T5" fmla="*/ 25930 h 9"/>
                    <a:gd name="T6" fmla="*/ 0 w 66"/>
                    <a:gd name="T7" fmla="*/ 33338 h 9"/>
                    <a:gd name="T8" fmla="*/ 75045 w 66"/>
                    <a:gd name="T9" fmla="*/ 18521 h 9"/>
                    <a:gd name="T10" fmla="*/ 63789 w 66"/>
                    <a:gd name="T11" fmla="*/ 11113 h 9"/>
                    <a:gd name="T12" fmla="*/ 15009 w 66"/>
                    <a:gd name="T13" fmla="*/ 3704 h 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6"/>
                    <a:gd name="T22" fmla="*/ 0 h 9"/>
                    <a:gd name="T23" fmla="*/ 66 w 66"/>
                    <a:gd name="T24" fmla="*/ 9 h 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6" h="9">
                      <a:moveTo>
                        <a:pt x="4" y="1"/>
                      </a:moveTo>
                      <a:cubicBezTo>
                        <a:pt x="4" y="1"/>
                        <a:pt x="62" y="0"/>
                        <a:pt x="64" y="1"/>
                      </a:cubicBezTo>
                      <a:cubicBezTo>
                        <a:pt x="66" y="3"/>
                        <a:pt x="66" y="5"/>
                        <a:pt x="62" y="7"/>
                      </a:cubicBezTo>
                      <a:cubicBezTo>
                        <a:pt x="58" y="8"/>
                        <a:pt x="0" y="9"/>
                        <a:pt x="0" y="9"/>
                      </a:cubicBezTo>
                      <a:cubicBezTo>
                        <a:pt x="0" y="9"/>
                        <a:pt x="20" y="7"/>
                        <a:pt x="20" y="5"/>
                      </a:cubicBezTo>
                      <a:cubicBezTo>
                        <a:pt x="20" y="3"/>
                        <a:pt x="21" y="4"/>
                        <a:pt x="17" y="3"/>
                      </a:cubicBezTo>
                      <a:cubicBezTo>
                        <a:pt x="13" y="3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22" name="Freeform 9"/>
                <p:cNvSpPr>
                  <a:spLocks/>
                </p:cNvSpPr>
                <p:nvPr/>
              </p:nvSpPr>
              <p:spPr bwMode="auto">
                <a:xfrm>
                  <a:off x="4173538" y="3571875"/>
                  <a:ext cx="242888" cy="93663"/>
                </a:xfrm>
                <a:custGeom>
                  <a:avLst/>
                  <a:gdLst>
                    <a:gd name="T0" fmla="*/ 41104 w 65"/>
                    <a:gd name="T1" fmla="*/ 0 h 25"/>
                    <a:gd name="T2" fmla="*/ 224204 w 65"/>
                    <a:gd name="T3" fmla="*/ 3747 h 25"/>
                    <a:gd name="T4" fmla="*/ 242888 w 65"/>
                    <a:gd name="T5" fmla="*/ 37465 h 25"/>
                    <a:gd name="T6" fmla="*/ 212994 w 65"/>
                    <a:gd name="T7" fmla="*/ 78677 h 25"/>
                    <a:gd name="T8" fmla="*/ 0 w 65"/>
                    <a:gd name="T9" fmla="*/ 93663 h 25"/>
                    <a:gd name="T10" fmla="*/ 78471 w 65"/>
                    <a:gd name="T11" fmla="*/ 74930 h 25"/>
                    <a:gd name="T12" fmla="*/ 82208 w 65"/>
                    <a:gd name="T13" fmla="*/ 44958 h 25"/>
                    <a:gd name="T14" fmla="*/ 85945 w 65"/>
                    <a:gd name="T15" fmla="*/ 22479 h 25"/>
                    <a:gd name="T16" fmla="*/ 85945 w 65"/>
                    <a:gd name="T17" fmla="*/ 11240 h 25"/>
                    <a:gd name="T18" fmla="*/ 41104 w 65"/>
                    <a:gd name="T19" fmla="*/ 0 h 2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5"/>
                    <a:gd name="T31" fmla="*/ 0 h 25"/>
                    <a:gd name="T32" fmla="*/ 65 w 65"/>
                    <a:gd name="T33" fmla="*/ 25 h 2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5" h="25">
                      <a:moveTo>
                        <a:pt x="11" y="0"/>
                      </a:moveTo>
                      <a:cubicBezTo>
                        <a:pt x="11" y="0"/>
                        <a:pt x="58" y="0"/>
                        <a:pt x="60" y="1"/>
                      </a:cubicBezTo>
                      <a:cubicBezTo>
                        <a:pt x="63" y="2"/>
                        <a:pt x="65" y="7"/>
                        <a:pt x="65" y="10"/>
                      </a:cubicBezTo>
                      <a:cubicBezTo>
                        <a:pt x="65" y="14"/>
                        <a:pt x="65" y="19"/>
                        <a:pt x="57" y="21"/>
                      </a:cubicBezTo>
                      <a:cubicBezTo>
                        <a:pt x="49" y="23"/>
                        <a:pt x="0" y="25"/>
                        <a:pt x="0" y="25"/>
                      </a:cubicBezTo>
                      <a:cubicBezTo>
                        <a:pt x="0" y="25"/>
                        <a:pt x="20" y="22"/>
                        <a:pt x="21" y="20"/>
                      </a:cubicBezTo>
                      <a:cubicBezTo>
                        <a:pt x="23" y="18"/>
                        <a:pt x="21" y="14"/>
                        <a:pt x="22" y="12"/>
                      </a:cubicBezTo>
                      <a:cubicBezTo>
                        <a:pt x="23" y="10"/>
                        <a:pt x="24" y="10"/>
                        <a:pt x="23" y="6"/>
                      </a:cubicBezTo>
                      <a:cubicBezTo>
                        <a:pt x="23" y="3"/>
                        <a:pt x="23" y="3"/>
                        <a:pt x="23" y="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23" name="Freeform 10"/>
                <p:cNvSpPr>
                  <a:spLocks/>
                </p:cNvSpPr>
                <p:nvPr/>
              </p:nvSpPr>
              <p:spPr bwMode="auto">
                <a:xfrm>
                  <a:off x="4106863" y="3698875"/>
                  <a:ext cx="303213" cy="34925"/>
                </a:xfrm>
                <a:custGeom>
                  <a:avLst/>
                  <a:gdLst>
                    <a:gd name="T0" fmla="*/ 74867 w 81"/>
                    <a:gd name="T1" fmla="*/ 3881 h 9"/>
                    <a:gd name="T2" fmla="*/ 273266 w 81"/>
                    <a:gd name="T3" fmla="*/ 0 h 9"/>
                    <a:gd name="T4" fmla="*/ 299470 w 81"/>
                    <a:gd name="T5" fmla="*/ 11642 h 9"/>
                    <a:gd name="T6" fmla="*/ 11230 w 81"/>
                    <a:gd name="T7" fmla="*/ 34925 h 9"/>
                    <a:gd name="T8" fmla="*/ 89841 w 81"/>
                    <a:gd name="T9" fmla="*/ 19403 h 9"/>
                    <a:gd name="T10" fmla="*/ 74867 w 81"/>
                    <a:gd name="T11" fmla="*/ 3881 h 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1"/>
                    <a:gd name="T19" fmla="*/ 0 h 9"/>
                    <a:gd name="T20" fmla="*/ 81 w 81"/>
                    <a:gd name="T21" fmla="*/ 9 h 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1" h="9">
                      <a:moveTo>
                        <a:pt x="20" y="1"/>
                      </a:moveTo>
                      <a:cubicBezTo>
                        <a:pt x="20" y="1"/>
                        <a:pt x="66" y="0"/>
                        <a:pt x="73" y="0"/>
                      </a:cubicBezTo>
                      <a:cubicBezTo>
                        <a:pt x="81" y="0"/>
                        <a:pt x="81" y="3"/>
                        <a:pt x="80" y="3"/>
                      </a:cubicBezTo>
                      <a:cubicBezTo>
                        <a:pt x="78" y="4"/>
                        <a:pt x="5" y="9"/>
                        <a:pt x="3" y="9"/>
                      </a:cubicBezTo>
                      <a:cubicBezTo>
                        <a:pt x="0" y="9"/>
                        <a:pt x="21" y="6"/>
                        <a:pt x="24" y="5"/>
                      </a:cubicBezTo>
                      <a:cubicBezTo>
                        <a:pt x="27" y="4"/>
                        <a:pt x="26" y="2"/>
                        <a:pt x="2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24" name="Freeform 11"/>
                <p:cNvSpPr>
                  <a:spLocks/>
                </p:cNvSpPr>
                <p:nvPr/>
              </p:nvSpPr>
              <p:spPr bwMode="auto">
                <a:xfrm>
                  <a:off x="4140201" y="3756025"/>
                  <a:ext cx="269875" cy="25400"/>
                </a:xfrm>
                <a:custGeom>
                  <a:avLst/>
                  <a:gdLst>
                    <a:gd name="T0" fmla="*/ 97455 w 72"/>
                    <a:gd name="T1" fmla="*/ 3629 h 7"/>
                    <a:gd name="T2" fmla="*/ 269875 w 72"/>
                    <a:gd name="T3" fmla="*/ 0 h 7"/>
                    <a:gd name="T4" fmla="*/ 183665 w 72"/>
                    <a:gd name="T5" fmla="*/ 18143 h 7"/>
                    <a:gd name="T6" fmla="*/ 14993 w 72"/>
                    <a:gd name="T7" fmla="*/ 25400 h 7"/>
                    <a:gd name="T8" fmla="*/ 97455 w 72"/>
                    <a:gd name="T9" fmla="*/ 3629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7"/>
                    <a:gd name="T17" fmla="*/ 72 w 72"/>
                    <a:gd name="T18" fmla="*/ 7 h 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7">
                      <a:moveTo>
                        <a:pt x="26" y="1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2" y="0"/>
                        <a:pt x="51" y="5"/>
                        <a:pt x="49" y="5"/>
                      </a:cubicBezTo>
                      <a:cubicBezTo>
                        <a:pt x="47" y="5"/>
                        <a:pt x="9" y="7"/>
                        <a:pt x="4" y="7"/>
                      </a:cubicBezTo>
                      <a:cubicBezTo>
                        <a:pt x="0" y="7"/>
                        <a:pt x="35" y="3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25" name="Freeform 12"/>
                <p:cNvSpPr>
                  <a:spLocks/>
                </p:cNvSpPr>
                <p:nvPr/>
              </p:nvSpPr>
              <p:spPr bwMode="auto">
                <a:xfrm>
                  <a:off x="4125913" y="3811588"/>
                  <a:ext cx="287338" cy="38100"/>
                </a:xfrm>
                <a:custGeom>
                  <a:avLst/>
                  <a:gdLst>
                    <a:gd name="T0" fmla="*/ 55975 w 77"/>
                    <a:gd name="T1" fmla="*/ 7620 h 10"/>
                    <a:gd name="T2" fmla="*/ 272411 w 77"/>
                    <a:gd name="T3" fmla="*/ 0 h 10"/>
                    <a:gd name="T4" fmla="*/ 268680 w 77"/>
                    <a:gd name="T5" fmla="*/ 19050 h 10"/>
                    <a:gd name="T6" fmla="*/ 0 w 77"/>
                    <a:gd name="T7" fmla="*/ 38100 h 10"/>
                    <a:gd name="T8" fmla="*/ 115682 w 77"/>
                    <a:gd name="T9" fmla="*/ 19050 h 10"/>
                    <a:gd name="T10" fmla="*/ 55975 w 77"/>
                    <a:gd name="T11" fmla="*/ 7620 h 1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7"/>
                    <a:gd name="T19" fmla="*/ 0 h 10"/>
                    <a:gd name="T20" fmla="*/ 77 w 77"/>
                    <a:gd name="T21" fmla="*/ 10 h 1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7" h="10">
                      <a:moveTo>
                        <a:pt x="15" y="2"/>
                      </a:moveTo>
                      <a:cubicBezTo>
                        <a:pt x="15" y="2"/>
                        <a:pt x="69" y="0"/>
                        <a:pt x="73" y="0"/>
                      </a:cubicBezTo>
                      <a:cubicBezTo>
                        <a:pt x="77" y="0"/>
                        <a:pt x="75" y="4"/>
                        <a:pt x="72" y="5"/>
                      </a:cubicBezTo>
                      <a:cubicBezTo>
                        <a:pt x="68" y="6"/>
                        <a:pt x="0" y="10"/>
                        <a:pt x="0" y="10"/>
                      </a:cubicBezTo>
                      <a:cubicBezTo>
                        <a:pt x="0" y="10"/>
                        <a:pt x="29" y="6"/>
                        <a:pt x="31" y="5"/>
                      </a:cubicBezTo>
                      <a:cubicBezTo>
                        <a:pt x="32" y="4"/>
                        <a:pt x="15" y="2"/>
                        <a:pt x="15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26" name="Freeform 13"/>
                <p:cNvSpPr>
                  <a:spLocks/>
                </p:cNvSpPr>
                <p:nvPr/>
              </p:nvSpPr>
              <p:spPr bwMode="auto">
                <a:xfrm>
                  <a:off x="4195763" y="3868738"/>
                  <a:ext cx="217488" cy="33338"/>
                </a:xfrm>
                <a:custGeom>
                  <a:avLst/>
                  <a:gdLst>
                    <a:gd name="T0" fmla="*/ 0 w 58"/>
                    <a:gd name="T1" fmla="*/ 14817 h 9"/>
                    <a:gd name="T2" fmla="*/ 209988 w 58"/>
                    <a:gd name="T3" fmla="*/ 0 h 9"/>
                    <a:gd name="T4" fmla="*/ 0 w 58"/>
                    <a:gd name="T5" fmla="*/ 14817 h 9"/>
                    <a:gd name="T6" fmla="*/ 0 60000 65536"/>
                    <a:gd name="T7" fmla="*/ 0 60000 65536"/>
                    <a:gd name="T8" fmla="*/ 0 60000 65536"/>
                    <a:gd name="T9" fmla="*/ 0 w 58"/>
                    <a:gd name="T10" fmla="*/ 0 h 9"/>
                    <a:gd name="T11" fmla="*/ 58 w 58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8" h="9">
                      <a:moveTo>
                        <a:pt x="0" y="4"/>
                      </a:moveTo>
                      <a:cubicBezTo>
                        <a:pt x="0" y="4"/>
                        <a:pt x="55" y="0"/>
                        <a:pt x="56" y="0"/>
                      </a:cubicBezTo>
                      <a:cubicBezTo>
                        <a:pt x="58" y="0"/>
                        <a:pt x="22" y="9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27" name="Freeform 14"/>
                <p:cNvSpPr>
                  <a:spLocks/>
                </p:cNvSpPr>
                <p:nvPr/>
              </p:nvSpPr>
              <p:spPr bwMode="auto">
                <a:xfrm>
                  <a:off x="4117976" y="3935413"/>
                  <a:ext cx="280988" cy="30163"/>
                </a:xfrm>
                <a:custGeom>
                  <a:avLst/>
                  <a:gdLst>
                    <a:gd name="T0" fmla="*/ 86170 w 75"/>
                    <a:gd name="T1" fmla="*/ 0 h 8"/>
                    <a:gd name="T2" fmla="*/ 266002 w 75"/>
                    <a:gd name="T3" fmla="*/ 0 h 8"/>
                    <a:gd name="T4" fmla="*/ 243523 w 75"/>
                    <a:gd name="T5" fmla="*/ 15082 h 8"/>
                    <a:gd name="T6" fmla="*/ 0 w 75"/>
                    <a:gd name="T7" fmla="*/ 30163 h 8"/>
                    <a:gd name="T8" fmla="*/ 116142 w 75"/>
                    <a:gd name="T9" fmla="*/ 11311 h 8"/>
                    <a:gd name="T10" fmla="*/ 86170 w 75"/>
                    <a:gd name="T11" fmla="*/ 0 h 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5"/>
                    <a:gd name="T19" fmla="*/ 0 h 8"/>
                    <a:gd name="T20" fmla="*/ 75 w 75"/>
                    <a:gd name="T21" fmla="*/ 8 h 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5" h="8">
                      <a:moveTo>
                        <a:pt x="23" y="0"/>
                      </a:moveTo>
                      <a:cubicBezTo>
                        <a:pt x="23" y="0"/>
                        <a:pt x="67" y="0"/>
                        <a:pt x="71" y="0"/>
                      </a:cubicBezTo>
                      <a:cubicBezTo>
                        <a:pt x="75" y="1"/>
                        <a:pt x="68" y="3"/>
                        <a:pt x="65" y="4"/>
                      </a:cubicBezTo>
                      <a:cubicBezTo>
                        <a:pt x="62" y="5"/>
                        <a:pt x="0" y="8"/>
                        <a:pt x="0" y="8"/>
                      </a:cubicBezTo>
                      <a:cubicBezTo>
                        <a:pt x="0" y="8"/>
                        <a:pt x="28" y="4"/>
                        <a:pt x="31" y="3"/>
                      </a:cubicBezTo>
                      <a:cubicBezTo>
                        <a:pt x="33" y="3"/>
                        <a:pt x="33" y="3"/>
                        <a:pt x="2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28" name="Freeform 15"/>
                <p:cNvSpPr>
                  <a:spLocks/>
                </p:cNvSpPr>
                <p:nvPr/>
              </p:nvSpPr>
              <p:spPr bwMode="auto">
                <a:xfrm>
                  <a:off x="4206876" y="3984625"/>
                  <a:ext cx="206375" cy="25400"/>
                </a:xfrm>
                <a:custGeom>
                  <a:avLst/>
                  <a:gdLst>
                    <a:gd name="T0" fmla="*/ 0 w 55"/>
                    <a:gd name="T1" fmla="*/ 10886 h 7"/>
                    <a:gd name="T2" fmla="*/ 198870 w 55"/>
                    <a:gd name="T3" fmla="*/ 0 h 7"/>
                    <a:gd name="T4" fmla="*/ 0 w 55"/>
                    <a:gd name="T5" fmla="*/ 10886 h 7"/>
                    <a:gd name="T6" fmla="*/ 0 60000 65536"/>
                    <a:gd name="T7" fmla="*/ 0 60000 65536"/>
                    <a:gd name="T8" fmla="*/ 0 60000 65536"/>
                    <a:gd name="T9" fmla="*/ 0 w 55"/>
                    <a:gd name="T10" fmla="*/ 0 h 7"/>
                    <a:gd name="T11" fmla="*/ 55 w 55"/>
                    <a:gd name="T12" fmla="*/ 7 h 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5" h="7">
                      <a:moveTo>
                        <a:pt x="0" y="3"/>
                      </a:moveTo>
                      <a:cubicBezTo>
                        <a:pt x="0" y="3"/>
                        <a:pt x="51" y="0"/>
                        <a:pt x="53" y="0"/>
                      </a:cubicBezTo>
                      <a:cubicBezTo>
                        <a:pt x="55" y="0"/>
                        <a:pt x="28" y="7"/>
                        <a:pt x="0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29" name="Freeform 16"/>
                <p:cNvSpPr>
                  <a:spLocks/>
                </p:cNvSpPr>
                <p:nvPr/>
              </p:nvSpPr>
              <p:spPr bwMode="auto">
                <a:xfrm>
                  <a:off x="4222751" y="4044949"/>
                  <a:ext cx="160338" cy="28576"/>
                </a:xfrm>
                <a:custGeom>
                  <a:avLst/>
                  <a:gdLst>
                    <a:gd name="T0" fmla="*/ 0 w 43"/>
                    <a:gd name="T1" fmla="*/ 7144 h 8"/>
                    <a:gd name="T2" fmla="*/ 152880 w 43"/>
                    <a:gd name="T3" fmla="*/ 3572 h 8"/>
                    <a:gd name="T4" fmla="*/ 96949 w 43"/>
                    <a:gd name="T5" fmla="*/ 25004 h 8"/>
                    <a:gd name="T6" fmla="*/ 0 w 43"/>
                    <a:gd name="T7" fmla="*/ 7144 h 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3"/>
                    <a:gd name="T13" fmla="*/ 0 h 8"/>
                    <a:gd name="T14" fmla="*/ 43 w 43"/>
                    <a:gd name="T15" fmla="*/ 8 h 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3" h="8">
                      <a:moveTo>
                        <a:pt x="0" y="2"/>
                      </a:moveTo>
                      <a:cubicBezTo>
                        <a:pt x="0" y="2"/>
                        <a:pt x="38" y="0"/>
                        <a:pt x="41" y="1"/>
                      </a:cubicBezTo>
                      <a:cubicBezTo>
                        <a:pt x="43" y="1"/>
                        <a:pt x="31" y="5"/>
                        <a:pt x="26" y="7"/>
                      </a:cubicBezTo>
                      <a:cubicBezTo>
                        <a:pt x="20" y="8"/>
                        <a:pt x="12" y="7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30" name="Freeform 17"/>
                <p:cNvSpPr>
                  <a:spLocks/>
                </p:cNvSpPr>
                <p:nvPr/>
              </p:nvSpPr>
              <p:spPr bwMode="auto">
                <a:xfrm>
                  <a:off x="4151313" y="4070350"/>
                  <a:ext cx="314325" cy="30163"/>
                </a:xfrm>
                <a:custGeom>
                  <a:avLst/>
                  <a:gdLst>
                    <a:gd name="T0" fmla="*/ 0 w 84"/>
                    <a:gd name="T1" fmla="*/ 18852 h 8"/>
                    <a:gd name="T2" fmla="*/ 314325 w 84"/>
                    <a:gd name="T3" fmla="*/ 0 h 8"/>
                    <a:gd name="T4" fmla="*/ 119743 w 84"/>
                    <a:gd name="T5" fmla="*/ 30163 h 8"/>
                    <a:gd name="T6" fmla="*/ 0 w 84"/>
                    <a:gd name="T7" fmla="*/ 18852 h 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4"/>
                    <a:gd name="T13" fmla="*/ 0 h 8"/>
                    <a:gd name="T14" fmla="*/ 84 w 84"/>
                    <a:gd name="T15" fmla="*/ 8 h 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4" h="8">
                      <a:moveTo>
                        <a:pt x="0" y="5"/>
                      </a:moveTo>
                      <a:cubicBezTo>
                        <a:pt x="0" y="5"/>
                        <a:pt x="76" y="2"/>
                        <a:pt x="84" y="0"/>
                      </a:cubicBezTo>
                      <a:cubicBezTo>
                        <a:pt x="84" y="0"/>
                        <a:pt x="75" y="6"/>
                        <a:pt x="32" y="8"/>
                      </a:cubicBezTo>
                      <a:cubicBezTo>
                        <a:pt x="32" y="8"/>
                        <a:pt x="9" y="7"/>
                        <a:pt x="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31" name="Freeform 18"/>
                <p:cNvSpPr>
                  <a:spLocks/>
                </p:cNvSpPr>
                <p:nvPr/>
              </p:nvSpPr>
              <p:spPr bwMode="auto">
                <a:xfrm>
                  <a:off x="4514851" y="3703638"/>
                  <a:ext cx="36513" cy="22225"/>
                </a:xfrm>
                <a:custGeom>
                  <a:avLst/>
                  <a:gdLst>
                    <a:gd name="T0" fmla="*/ 25559 w 10"/>
                    <a:gd name="T1" fmla="*/ 0 h 6"/>
                    <a:gd name="T2" fmla="*/ 0 w 10"/>
                    <a:gd name="T3" fmla="*/ 22225 h 6"/>
                    <a:gd name="T4" fmla="*/ 25559 w 10"/>
                    <a:gd name="T5" fmla="*/ 0 h 6"/>
                    <a:gd name="T6" fmla="*/ 0 60000 65536"/>
                    <a:gd name="T7" fmla="*/ 0 60000 65536"/>
                    <a:gd name="T8" fmla="*/ 0 60000 65536"/>
                    <a:gd name="T9" fmla="*/ 0 w 10"/>
                    <a:gd name="T10" fmla="*/ 0 h 6"/>
                    <a:gd name="T11" fmla="*/ 10 w 10"/>
                    <a:gd name="T12" fmla="*/ 6 h 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" h="6">
                      <a:moveTo>
                        <a:pt x="7" y="0"/>
                      </a:moveTo>
                      <a:cubicBezTo>
                        <a:pt x="7" y="0"/>
                        <a:pt x="10" y="5"/>
                        <a:pt x="0" y="6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32" name="Freeform 19"/>
                <p:cNvSpPr>
                  <a:spLocks/>
                </p:cNvSpPr>
                <p:nvPr/>
              </p:nvSpPr>
              <p:spPr bwMode="auto">
                <a:xfrm>
                  <a:off x="4510088" y="3579813"/>
                  <a:ext cx="41275" cy="19050"/>
                </a:xfrm>
                <a:custGeom>
                  <a:avLst/>
                  <a:gdLst>
                    <a:gd name="T0" fmla="*/ 30018 w 11"/>
                    <a:gd name="T1" fmla="*/ 0 h 5"/>
                    <a:gd name="T2" fmla="*/ 0 w 11"/>
                    <a:gd name="T3" fmla="*/ 19050 h 5"/>
                    <a:gd name="T4" fmla="*/ 30018 w 11"/>
                    <a:gd name="T5" fmla="*/ 0 h 5"/>
                    <a:gd name="T6" fmla="*/ 0 60000 65536"/>
                    <a:gd name="T7" fmla="*/ 0 60000 65536"/>
                    <a:gd name="T8" fmla="*/ 0 60000 65536"/>
                    <a:gd name="T9" fmla="*/ 0 w 11"/>
                    <a:gd name="T10" fmla="*/ 0 h 5"/>
                    <a:gd name="T11" fmla="*/ 11 w 11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" h="5">
                      <a:moveTo>
                        <a:pt x="8" y="0"/>
                      </a:moveTo>
                      <a:cubicBezTo>
                        <a:pt x="8" y="0"/>
                        <a:pt x="11" y="4"/>
                        <a:pt x="0" y="5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33" name="Freeform 20"/>
                <p:cNvSpPr>
                  <a:spLocks/>
                </p:cNvSpPr>
                <p:nvPr/>
              </p:nvSpPr>
              <p:spPr bwMode="auto">
                <a:xfrm>
                  <a:off x="4495801" y="3819525"/>
                  <a:ext cx="55563" cy="19050"/>
                </a:xfrm>
                <a:custGeom>
                  <a:avLst/>
                  <a:gdLst>
                    <a:gd name="T0" fmla="*/ 40746 w 15"/>
                    <a:gd name="T1" fmla="*/ 0 h 5"/>
                    <a:gd name="T2" fmla="*/ 0 w 15"/>
                    <a:gd name="T3" fmla="*/ 19050 h 5"/>
                    <a:gd name="T4" fmla="*/ 40746 w 15"/>
                    <a:gd name="T5" fmla="*/ 0 h 5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5"/>
                    <a:gd name="T11" fmla="*/ 15 w 15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5">
                      <a:moveTo>
                        <a:pt x="11" y="0"/>
                      </a:moveTo>
                      <a:cubicBezTo>
                        <a:pt x="11" y="0"/>
                        <a:pt x="15" y="4"/>
                        <a:pt x="0" y="5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34" name="Freeform 21"/>
                <p:cNvSpPr>
                  <a:spLocks/>
                </p:cNvSpPr>
                <p:nvPr/>
              </p:nvSpPr>
              <p:spPr bwMode="auto">
                <a:xfrm>
                  <a:off x="4498976" y="3894138"/>
                  <a:ext cx="46038" cy="57150"/>
                </a:xfrm>
                <a:custGeom>
                  <a:avLst/>
                  <a:gdLst>
                    <a:gd name="T0" fmla="*/ 23019 w 12"/>
                    <a:gd name="T1" fmla="*/ 0 h 15"/>
                    <a:gd name="T2" fmla="*/ 26855 w 12"/>
                    <a:gd name="T3" fmla="*/ 22860 h 15"/>
                    <a:gd name="T4" fmla="*/ 46038 w 12"/>
                    <a:gd name="T5" fmla="*/ 45720 h 15"/>
                    <a:gd name="T6" fmla="*/ 0 w 12"/>
                    <a:gd name="T7" fmla="*/ 53340 h 15"/>
                    <a:gd name="T8" fmla="*/ 23019 w 12"/>
                    <a:gd name="T9" fmla="*/ 38100 h 15"/>
                    <a:gd name="T10" fmla="*/ 23019 w 12"/>
                    <a:gd name="T11" fmla="*/ 0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"/>
                    <a:gd name="T19" fmla="*/ 0 h 15"/>
                    <a:gd name="T20" fmla="*/ 12 w 12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" h="15">
                      <a:moveTo>
                        <a:pt x="6" y="0"/>
                      </a:moveTo>
                      <a:cubicBezTo>
                        <a:pt x="6" y="0"/>
                        <a:pt x="6" y="5"/>
                        <a:pt x="7" y="6"/>
                      </a:cubicBezTo>
                      <a:cubicBezTo>
                        <a:pt x="8" y="7"/>
                        <a:pt x="12" y="12"/>
                        <a:pt x="12" y="12"/>
                      </a:cubicBezTo>
                      <a:cubicBezTo>
                        <a:pt x="12" y="12"/>
                        <a:pt x="3" y="15"/>
                        <a:pt x="0" y="14"/>
                      </a:cubicBezTo>
                      <a:cubicBezTo>
                        <a:pt x="0" y="14"/>
                        <a:pt x="5" y="12"/>
                        <a:pt x="6" y="10"/>
                      </a:cubicBezTo>
                      <a:cubicBezTo>
                        <a:pt x="6" y="9"/>
                        <a:pt x="5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35" name="Freeform 22"/>
                <p:cNvSpPr>
                  <a:spLocks/>
                </p:cNvSpPr>
                <p:nvPr/>
              </p:nvSpPr>
              <p:spPr bwMode="auto">
                <a:xfrm>
                  <a:off x="4518026" y="4037013"/>
                  <a:ext cx="22225" cy="19050"/>
                </a:xfrm>
                <a:custGeom>
                  <a:avLst/>
                  <a:gdLst>
                    <a:gd name="T0" fmla="*/ 11113 w 6"/>
                    <a:gd name="T1" fmla="*/ 0 h 5"/>
                    <a:gd name="T2" fmla="*/ 0 w 6"/>
                    <a:gd name="T3" fmla="*/ 19050 h 5"/>
                    <a:gd name="T4" fmla="*/ 11113 w 6"/>
                    <a:gd name="T5" fmla="*/ 0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0"/>
                      </a:moveTo>
                      <a:cubicBezTo>
                        <a:pt x="3" y="0"/>
                        <a:pt x="6" y="4"/>
                        <a:pt x="0" y="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36" name="Freeform 23"/>
                <p:cNvSpPr>
                  <a:spLocks/>
                </p:cNvSpPr>
                <p:nvPr/>
              </p:nvSpPr>
              <p:spPr bwMode="auto">
                <a:xfrm>
                  <a:off x="3814763" y="3557588"/>
                  <a:ext cx="206375" cy="22225"/>
                </a:xfrm>
                <a:custGeom>
                  <a:avLst/>
                  <a:gdLst>
                    <a:gd name="T0" fmla="*/ 0 w 55"/>
                    <a:gd name="T1" fmla="*/ 0 h 6"/>
                    <a:gd name="T2" fmla="*/ 206375 w 55"/>
                    <a:gd name="T3" fmla="*/ 11113 h 6"/>
                    <a:gd name="T4" fmla="*/ 0 w 55"/>
                    <a:gd name="T5" fmla="*/ 0 h 6"/>
                    <a:gd name="T6" fmla="*/ 0 60000 65536"/>
                    <a:gd name="T7" fmla="*/ 0 60000 65536"/>
                    <a:gd name="T8" fmla="*/ 0 60000 65536"/>
                    <a:gd name="T9" fmla="*/ 0 w 55"/>
                    <a:gd name="T10" fmla="*/ 0 h 6"/>
                    <a:gd name="T11" fmla="*/ 55 w 55"/>
                    <a:gd name="T12" fmla="*/ 6 h 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5" h="6">
                      <a:moveTo>
                        <a:pt x="0" y="0"/>
                      </a:move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3"/>
                        <a:pt x="15" y="6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37" name="Freeform 24"/>
                <p:cNvSpPr>
                  <a:spLocks/>
                </p:cNvSpPr>
                <p:nvPr/>
              </p:nvSpPr>
              <p:spPr bwMode="auto">
                <a:xfrm>
                  <a:off x="3762376" y="3744913"/>
                  <a:ext cx="71438" cy="17463"/>
                </a:xfrm>
                <a:custGeom>
                  <a:avLst/>
                  <a:gdLst>
                    <a:gd name="T0" fmla="*/ 26319 w 19"/>
                    <a:gd name="T1" fmla="*/ 0 h 5"/>
                    <a:gd name="T2" fmla="*/ 71438 w 19"/>
                    <a:gd name="T3" fmla="*/ 3493 h 5"/>
                    <a:gd name="T4" fmla="*/ 15040 w 19"/>
                    <a:gd name="T5" fmla="*/ 13970 h 5"/>
                    <a:gd name="T6" fmla="*/ 26319 w 19"/>
                    <a:gd name="T7" fmla="*/ 0 h 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"/>
                    <a:gd name="T13" fmla="*/ 0 h 5"/>
                    <a:gd name="T14" fmla="*/ 19 w 19"/>
                    <a:gd name="T15" fmla="*/ 5 h 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" h="5">
                      <a:moveTo>
                        <a:pt x="7" y="0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7" y="4"/>
                        <a:pt x="4" y="4"/>
                      </a:cubicBezTo>
                      <a:cubicBezTo>
                        <a:pt x="0" y="5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38" name="Freeform 25"/>
                <p:cNvSpPr>
                  <a:spLocks/>
                </p:cNvSpPr>
                <p:nvPr/>
              </p:nvSpPr>
              <p:spPr bwMode="auto">
                <a:xfrm>
                  <a:off x="3762376" y="3857625"/>
                  <a:ext cx="74613" cy="14288"/>
                </a:xfrm>
                <a:custGeom>
                  <a:avLst/>
                  <a:gdLst>
                    <a:gd name="T0" fmla="*/ 22384 w 20"/>
                    <a:gd name="T1" fmla="*/ 0 h 4"/>
                    <a:gd name="T2" fmla="*/ 74613 w 20"/>
                    <a:gd name="T3" fmla="*/ 0 h 4"/>
                    <a:gd name="T4" fmla="*/ 7461 w 20"/>
                    <a:gd name="T5" fmla="*/ 14288 h 4"/>
                    <a:gd name="T6" fmla="*/ 22384 w 20"/>
                    <a:gd name="T7" fmla="*/ 0 h 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4"/>
                    <a:gd name="T14" fmla="*/ 20 w 20"/>
                    <a:gd name="T15" fmla="*/ 4 h 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4">
                      <a:moveTo>
                        <a:pt x="6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4" y="4"/>
                        <a:pt x="2" y="4"/>
                      </a:cubicBezTo>
                      <a:cubicBezTo>
                        <a:pt x="0" y="4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39" name="Freeform 26"/>
                <p:cNvSpPr>
                  <a:spLocks/>
                </p:cNvSpPr>
                <p:nvPr/>
              </p:nvSpPr>
              <p:spPr bwMode="auto">
                <a:xfrm>
                  <a:off x="3759201" y="3979863"/>
                  <a:ext cx="74613" cy="19050"/>
                </a:xfrm>
                <a:custGeom>
                  <a:avLst/>
                  <a:gdLst>
                    <a:gd name="T0" fmla="*/ 22384 w 20"/>
                    <a:gd name="T1" fmla="*/ 0 h 5"/>
                    <a:gd name="T2" fmla="*/ 74613 w 20"/>
                    <a:gd name="T3" fmla="*/ 3810 h 5"/>
                    <a:gd name="T4" fmla="*/ 7461 w 20"/>
                    <a:gd name="T5" fmla="*/ 19050 h 5"/>
                    <a:gd name="T6" fmla="*/ 22384 w 20"/>
                    <a:gd name="T7" fmla="*/ 0 h 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5"/>
                    <a:gd name="T14" fmla="*/ 20 w 20"/>
                    <a:gd name="T15" fmla="*/ 5 h 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5">
                      <a:moveTo>
                        <a:pt x="6" y="0"/>
                      </a:move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3" y="5"/>
                        <a:pt x="2" y="5"/>
                      </a:cubicBezTo>
                      <a:cubicBezTo>
                        <a:pt x="0" y="5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40" name="Freeform 27"/>
                <p:cNvSpPr>
                  <a:spLocks/>
                </p:cNvSpPr>
                <p:nvPr/>
              </p:nvSpPr>
              <p:spPr bwMode="auto">
                <a:xfrm>
                  <a:off x="3822701" y="4086225"/>
                  <a:ext cx="268288" cy="33338"/>
                </a:xfrm>
                <a:custGeom>
                  <a:avLst/>
                  <a:gdLst>
                    <a:gd name="T0" fmla="*/ 0 w 72"/>
                    <a:gd name="T1" fmla="*/ 0 h 9"/>
                    <a:gd name="T2" fmla="*/ 253383 w 72"/>
                    <a:gd name="T3" fmla="*/ 3704 h 9"/>
                    <a:gd name="T4" fmla="*/ 0 w 72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72"/>
                    <a:gd name="T10" fmla="*/ 0 h 9"/>
                    <a:gd name="T11" fmla="*/ 72 w 72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2" h="9">
                      <a:moveTo>
                        <a:pt x="0" y="0"/>
                      </a:moveTo>
                      <a:cubicBezTo>
                        <a:pt x="0" y="0"/>
                        <a:pt x="65" y="2"/>
                        <a:pt x="68" y="1"/>
                      </a:cubicBezTo>
                      <a:cubicBezTo>
                        <a:pt x="72" y="1"/>
                        <a:pt x="24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39141" name="Freeform 28"/>
                <p:cNvSpPr>
                  <a:spLocks/>
                </p:cNvSpPr>
                <p:nvPr/>
              </p:nvSpPr>
              <p:spPr bwMode="auto">
                <a:xfrm>
                  <a:off x="4300538" y="4114800"/>
                  <a:ext cx="134938" cy="120650"/>
                </a:xfrm>
                <a:custGeom>
                  <a:avLst/>
                  <a:gdLst>
                    <a:gd name="T0" fmla="*/ 134938 w 36"/>
                    <a:gd name="T1" fmla="*/ 0 h 32"/>
                    <a:gd name="T2" fmla="*/ 11245 w 36"/>
                    <a:gd name="T3" fmla="*/ 116880 h 32"/>
                    <a:gd name="T4" fmla="*/ 134938 w 36"/>
                    <a:gd name="T5" fmla="*/ 0 h 32"/>
                    <a:gd name="T6" fmla="*/ 0 60000 65536"/>
                    <a:gd name="T7" fmla="*/ 0 60000 65536"/>
                    <a:gd name="T8" fmla="*/ 0 60000 65536"/>
                    <a:gd name="T9" fmla="*/ 0 w 36"/>
                    <a:gd name="T10" fmla="*/ 0 h 32"/>
                    <a:gd name="T11" fmla="*/ 36 w 36"/>
                    <a:gd name="T12" fmla="*/ 32 h 3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6" h="32">
                      <a:moveTo>
                        <a:pt x="36" y="0"/>
                      </a:moveTo>
                      <a:cubicBezTo>
                        <a:pt x="36" y="0"/>
                        <a:pt x="5" y="30"/>
                        <a:pt x="3" y="31"/>
                      </a:cubicBezTo>
                      <a:cubicBezTo>
                        <a:pt x="0" y="32"/>
                        <a:pt x="21" y="8"/>
                        <a:pt x="3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</p:grpSp>
        </p:grpSp>
        <p:grpSp>
          <p:nvGrpSpPr>
            <p:cNvPr id="38934" name="组合 3"/>
            <p:cNvGrpSpPr>
              <a:grpSpLocks/>
            </p:cNvGrpSpPr>
            <p:nvPr/>
          </p:nvGrpSpPr>
          <p:grpSpPr bwMode="auto">
            <a:xfrm>
              <a:off x="5120657" y="1757307"/>
              <a:ext cx="1937535" cy="2344350"/>
              <a:chOff x="5120657" y="1757307"/>
              <a:chExt cx="1937535" cy="2344350"/>
            </a:xfrm>
          </p:grpSpPr>
          <p:sp>
            <p:nvSpPr>
              <p:cNvPr id="38935" name="Rectangle 38"/>
              <p:cNvSpPr>
                <a:spLocks noChangeArrowheads="1"/>
              </p:cNvSpPr>
              <p:nvPr/>
            </p:nvSpPr>
            <p:spPr bwMode="auto">
              <a:xfrm>
                <a:off x="6080581" y="3424722"/>
                <a:ext cx="19295" cy="593323"/>
              </a:xfrm>
              <a:prstGeom prst="rect">
                <a:avLst/>
              </a:pr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9pPr>
              </a:lstStyle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36" name="Freeform 39"/>
              <p:cNvSpPr>
                <a:spLocks/>
              </p:cNvSpPr>
              <p:nvPr/>
            </p:nvSpPr>
            <p:spPr bwMode="auto">
              <a:xfrm>
                <a:off x="6088621" y="4006790"/>
                <a:ext cx="273345" cy="30551"/>
              </a:xfrm>
              <a:custGeom>
                <a:avLst/>
                <a:gdLst>
                  <a:gd name="T0" fmla="*/ 273345 w 170"/>
                  <a:gd name="T1" fmla="*/ 30551 h 19"/>
                  <a:gd name="T2" fmla="*/ 0 w 170"/>
                  <a:gd name="T3" fmla="*/ 19295 h 19"/>
                  <a:gd name="T4" fmla="*/ 0 w 170"/>
                  <a:gd name="T5" fmla="*/ 0 h 19"/>
                  <a:gd name="T6" fmla="*/ 273345 w 170"/>
                  <a:gd name="T7" fmla="*/ 11256 h 19"/>
                  <a:gd name="T8" fmla="*/ 273345 w 170"/>
                  <a:gd name="T9" fmla="*/ 30551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0"/>
                  <a:gd name="T16" fmla="*/ 0 h 19"/>
                  <a:gd name="T17" fmla="*/ 170 w 170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0" h="19">
                    <a:moveTo>
                      <a:pt x="170" y="19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170" y="7"/>
                    </a:lnTo>
                    <a:lnTo>
                      <a:pt x="17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37" name="Freeform 40"/>
              <p:cNvSpPr>
                <a:spLocks/>
              </p:cNvSpPr>
              <p:nvPr/>
            </p:nvSpPr>
            <p:spPr bwMode="auto">
              <a:xfrm>
                <a:off x="5884416" y="3747914"/>
                <a:ext cx="209029" cy="273347"/>
              </a:xfrm>
              <a:custGeom>
                <a:avLst/>
                <a:gdLst>
                  <a:gd name="T0" fmla="*/ 192950 w 130"/>
                  <a:gd name="T1" fmla="*/ 273347 h 170"/>
                  <a:gd name="T2" fmla="*/ 0 w 130"/>
                  <a:gd name="T3" fmla="*/ 11255 h 170"/>
                  <a:gd name="T4" fmla="*/ 14471 w 130"/>
                  <a:gd name="T5" fmla="*/ 0 h 170"/>
                  <a:gd name="T6" fmla="*/ 209029 w 130"/>
                  <a:gd name="T7" fmla="*/ 262092 h 170"/>
                  <a:gd name="T8" fmla="*/ 192950 w 130"/>
                  <a:gd name="T9" fmla="*/ 273347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"/>
                  <a:gd name="T16" fmla="*/ 0 h 170"/>
                  <a:gd name="T17" fmla="*/ 130 w 130"/>
                  <a:gd name="T18" fmla="*/ 170 h 1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" h="170">
                    <a:moveTo>
                      <a:pt x="120" y="17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30" y="163"/>
                    </a:lnTo>
                    <a:lnTo>
                      <a:pt x="120" y="17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38" name="Freeform 41"/>
              <p:cNvSpPr>
                <a:spLocks/>
              </p:cNvSpPr>
              <p:nvPr/>
            </p:nvSpPr>
            <p:spPr bwMode="auto">
              <a:xfrm>
                <a:off x="6077365" y="3778465"/>
                <a:ext cx="307111" cy="242796"/>
              </a:xfrm>
              <a:custGeom>
                <a:avLst/>
                <a:gdLst>
                  <a:gd name="T0" fmla="*/ 11255 w 191"/>
                  <a:gd name="T1" fmla="*/ 242796 h 151"/>
                  <a:gd name="T2" fmla="*/ 0 w 191"/>
                  <a:gd name="T3" fmla="*/ 228325 h 151"/>
                  <a:gd name="T4" fmla="*/ 295856 w 191"/>
                  <a:gd name="T5" fmla="*/ 0 h 151"/>
                  <a:gd name="T6" fmla="*/ 307111 w 191"/>
                  <a:gd name="T7" fmla="*/ 16079 h 151"/>
                  <a:gd name="T8" fmla="*/ 11255 w 191"/>
                  <a:gd name="T9" fmla="*/ 242796 h 1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151"/>
                  <a:gd name="T17" fmla="*/ 191 w 191"/>
                  <a:gd name="T18" fmla="*/ 151 h 1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151">
                    <a:moveTo>
                      <a:pt x="7" y="151"/>
                    </a:moveTo>
                    <a:lnTo>
                      <a:pt x="0" y="142"/>
                    </a:lnTo>
                    <a:lnTo>
                      <a:pt x="184" y="0"/>
                    </a:lnTo>
                    <a:lnTo>
                      <a:pt x="191" y="10"/>
                    </a:lnTo>
                    <a:lnTo>
                      <a:pt x="7" y="1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39" name="Freeform 42"/>
              <p:cNvSpPr>
                <a:spLocks/>
              </p:cNvSpPr>
              <p:nvPr/>
            </p:nvSpPr>
            <p:spPr bwMode="auto">
              <a:xfrm>
                <a:off x="5659308" y="4010005"/>
                <a:ext cx="426097" cy="30551"/>
              </a:xfrm>
              <a:custGeom>
                <a:avLst/>
                <a:gdLst>
                  <a:gd name="T0" fmla="*/ 0 w 265"/>
                  <a:gd name="T1" fmla="*/ 30551 h 19"/>
                  <a:gd name="T2" fmla="*/ 0 w 265"/>
                  <a:gd name="T3" fmla="*/ 11256 h 19"/>
                  <a:gd name="T4" fmla="*/ 426097 w 265"/>
                  <a:gd name="T5" fmla="*/ 0 h 19"/>
                  <a:gd name="T6" fmla="*/ 426097 w 265"/>
                  <a:gd name="T7" fmla="*/ 19295 h 19"/>
                  <a:gd name="T8" fmla="*/ 0 w 265"/>
                  <a:gd name="T9" fmla="*/ 30551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19"/>
                  <a:gd name="T17" fmla="*/ 265 w 265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19">
                    <a:moveTo>
                      <a:pt x="0" y="19"/>
                    </a:moveTo>
                    <a:lnTo>
                      <a:pt x="0" y="7"/>
                    </a:lnTo>
                    <a:lnTo>
                      <a:pt x="265" y="0"/>
                    </a:lnTo>
                    <a:lnTo>
                      <a:pt x="265" y="12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40" name="Freeform 43"/>
              <p:cNvSpPr>
                <a:spLocks/>
              </p:cNvSpPr>
              <p:nvPr/>
            </p:nvSpPr>
            <p:spPr bwMode="auto">
              <a:xfrm>
                <a:off x="5561225" y="3710932"/>
                <a:ext cx="106122" cy="323192"/>
              </a:xfrm>
              <a:custGeom>
                <a:avLst/>
                <a:gdLst>
                  <a:gd name="T0" fmla="*/ 86827 w 66"/>
                  <a:gd name="T1" fmla="*/ 323192 h 201"/>
                  <a:gd name="T2" fmla="*/ 0 w 66"/>
                  <a:gd name="T3" fmla="*/ 3216 h 201"/>
                  <a:gd name="T4" fmla="*/ 19295 w 66"/>
                  <a:gd name="T5" fmla="*/ 0 h 201"/>
                  <a:gd name="T6" fmla="*/ 106122 w 66"/>
                  <a:gd name="T7" fmla="*/ 318368 h 201"/>
                  <a:gd name="T8" fmla="*/ 86827 w 66"/>
                  <a:gd name="T9" fmla="*/ 323192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201"/>
                  <a:gd name="T17" fmla="*/ 66 w 66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201">
                    <a:moveTo>
                      <a:pt x="54" y="20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6" y="198"/>
                    </a:lnTo>
                    <a:lnTo>
                      <a:pt x="54" y="20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41" name="Freeform 44"/>
              <p:cNvSpPr>
                <a:spLocks/>
              </p:cNvSpPr>
              <p:nvPr/>
            </p:nvSpPr>
            <p:spPr bwMode="auto">
              <a:xfrm>
                <a:off x="5648052" y="3752738"/>
                <a:ext cx="247619" cy="281386"/>
              </a:xfrm>
              <a:custGeom>
                <a:avLst/>
                <a:gdLst>
                  <a:gd name="T0" fmla="*/ 14471 w 154"/>
                  <a:gd name="T1" fmla="*/ 281386 h 175"/>
                  <a:gd name="T2" fmla="*/ 0 w 154"/>
                  <a:gd name="T3" fmla="*/ 268523 h 175"/>
                  <a:gd name="T4" fmla="*/ 236364 w 154"/>
                  <a:gd name="T5" fmla="*/ 0 h 175"/>
                  <a:gd name="T6" fmla="*/ 247619 w 154"/>
                  <a:gd name="T7" fmla="*/ 11255 h 175"/>
                  <a:gd name="T8" fmla="*/ 14471 w 154"/>
                  <a:gd name="T9" fmla="*/ 281386 h 1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4"/>
                  <a:gd name="T16" fmla="*/ 0 h 175"/>
                  <a:gd name="T17" fmla="*/ 154 w 154"/>
                  <a:gd name="T18" fmla="*/ 175 h 1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4" h="175">
                    <a:moveTo>
                      <a:pt x="9" y="175"/>
                    </a:moveTo>
                    <a:lnTo>
                      <a:pt x="0" y="167"/>
                    </a:lnTo>
                    <a:lnTo>
                      <a:pt x="147" y="0"/>
                    </a:lnTo>
                    <a:lnTo>
                      <a:pt x="154" y="7"/>
                    </a:lnTo>
                    <a:lnTo>
                      <a:pt x="9" y="17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42" name="Freeform 45"/>
              <p:cNvSpPr>
                <a:spLocks/>
              </p:cNvSpPr>
              <p:nvPr/>
            </p:nvSpPr>
            <p:spPr bwMode="auto">
              <a:xfrm>
                <a:off x="5564441" y="3702892"/>
                <a:ext cx="326406" cy="56277"/>
              </a:xfrm>
              <a:custGeom>
                <a:avLst/>
                <a:gdLst>
                  <a:gd name="T0" fmla="*/ 326406 w 203"/>
                  <a:gd name="T1" fmla="*/ 56277 h 35"/>
                  <a:gd name="T2" fmla="*/ 0 w 203"/>
                  <a:gd name="T3" fmla="*/ 14471 h 35"/>
                  <a:gd name="T4" fmla="*/ 3216 w 203"/>
                  <a:gd name="T5" fmla="*/ 0 h 35"/>
                  <a:gd name="T6" fmla="*/ 326406 w 203"/>
                  <a:gd name="T7" fmla="*/ 41806 h 35"/>
                  <a:gd name="T8" fmla="*/ 326406 w 203"/>
                  <a:gd name="T9" fmla="*/ 56277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3"/>
                  <a:gd name="T16" fmla="*/ 0 h 35"/>
                  <a:gd name="T17" fmla="*/ 203 w 203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3" h="35">
                    <a:moveTo>
                      <a:pt x="203" y="35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03" y="26"/>
                    </a:lnTo>
                    <a:lnTo>
                      <a:pt x="203" y="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43" name="Freeform 46"/>
              <p:cNvSpPr>
                <a:spLocks/>
              </p:cNvSpPr>
              <p:nvPr/>
            </p:nvSpPr>
            <p:spPr bwMode="auto">
              <a:xfrm>
                <a:off x="5884416" y="3424722"/>
                <a:ext cx="212244" cy="331232"/>
              </a:xfrm>
              <a:custGeom>
                <a:avLst/>
                <a:gdLst>
                  <a:gd name="T0" fmla="*/ 14471 w 132"/>
                  <a:gd name="T1" fmla="*/ 331232 h 206"/>
                  <a:gd name="T2" fmla="*/ 0 w 132"/>
                  <a:gd name="T3" fmla="*/ 319977 h 206"/>
                  <a:gd name="T4" fmla="*/ 196165 w 132"/>
                  <a:gd name="T5" fmla="*/ 0 h 206"/>
                  <a:gd name="T6" fmla="*/ 212244 w 132"/>
                  <a:gd name="T7" fmla="*/ 12863 h 206"/>
                  <a:gd name="T8" fmla="*/ 14471 w 132"/>
                  <a:gd name="T9" fmla="*/ 331232 h 2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"/>
                  <a:gd name="T16" fmla="*/ 0 h 206"/>
                  <a:gd name="T17" fmla="*/ 132 w 132"/>
                  <a:gd name="T18" fmla="*/ 206 h 2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" h="206">
                    <a:moveTo>
                      <a:pt x="9" y="206"/>
                    </a:moveTo>
                    <a:lnTo>
                      <a:pt x="0" y="199"/>
                    </a:lnTo>
                    <a:lnTo>
                      <a:pt x="122" y="0"/>
                    </a:lnTo>
                    <a:lnTo>
                      <a:pt x="132" y="8"/>
                    </a:lnTo>
                    <a:lnTo>
                      <a:pt x="9" y="2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44" name="Freeform 47"/>
              <p:cNvSpPr>
                <a:spLocks/>
              </p:cNvSpPr>
              <p:nvPr/>
            </p:nvSpPr>
            <p:spPr bwMode="auto">
              <a:xfrm>
                <a:off x="6370005" y="3604809"/>
                <a:ext cx="250834" cy="189735"/>
              </a:xfrm>
              <a:custGeom>
                <a:avLst/>
                <a:gdLst>
                  <a:gd name="T0" fmla="*/ 11255 w 156"/>
                  <a:gd name="T1" fmla="*/ 189735 h 118"/>
                  <a:gd name="T2" fmla="*/ 0 w 156"/>
                  <a:gd name="T3" fmla="*/ 173656 h 118"/>
                  <a:gd name="T4" fmla="*/ 239579 w 156"/>
                  <a:gd name="T5" fmla="*/ 0 h 118"/>
                  <a:gd name="T6" fmla="*/ 250834 w 156"/>
                  <a:gd name="T7" fmla="*/ 11255 h 118"/>
                  <a:gd name="T8" fmla="*/ 11255 w 156"/>
                  <a:gd name="T9" fmla="*/ 189735 h 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6"/>
                  <a:gd name="T16" fmla="*/ 0 h 118"/>
                  <a:gd name="T17" fmla="*/ 156 w 156"/>
                  <a:gd name="T18" fmla="*/ 118 h 1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6" h="118">
                    <a:moveTo>
                      <a:pt x="7" y="118"/>
                    </a:moveTo>
                    <a:lnTo>
                      <a:pt x="0" y="108"/>
                    </a:lnTo>
                    <a:lnTo>
                      <a:pt x="149" y="0"/>
                    </a:lnTo>
                    <a:lnTo>
                      <a:pt x="156" y="7"/>
                    </a:lnTo>
                    <a:lnTo>
                      <a:pt x="7" y="11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45" name="Freeform 48"/>
              <p:cNvSpPr>
                <a:spLocks/>
              </p:cNvSpPr>
              <p:nvPr/>
            </p:nvSpPr>
            <p:spPr bwMode="auto">
              <a:xfrm>
                <a:off x="6355534" y="3789720"/>
                <a:ext cx="28942" cy="231541"/>
              </a:xfrm>
              <a:custGeom>
                <a:avLst/>
                <a:gdLst>
                  <a:gd name="T0" fmla="*/ 17687 w 18"/>
                  <a:gd name="T1" fmla="*/ 231541 h 144"/>
                  <a:gd name="T2" fmla="*/ 0 w 18"/>
                  <a:gd name="T3" fmla="*/ 231541 h 144"/>
                  <a:gd name="T4" fmla="*/ 11255 w 18"/>
                  <a:gd name="T5" fmla="*/ 0 h 144"/>
                  <a:gd name="T6" fmla="*/ 28942 w 18"/>
                  <a:gd name="T7" fmla="*/ 0 h 144"/>
                  <a:gd name="T8" fmla="*/ 17687 w 18"/>
                  <a:gd name="T9" fmla="*/ 231541 h 1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144"/>
                  <a:gd name="T17" fmla="*/ 18 w 18"/>
                  <a:gd name="T18" fmla="*/ 144 h 1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144">
                    <a:moveTo>
                      <a:pt x="11" y="144"/>
                    </a:moveTo>
                    <a:lnTo>
                      <a:pt x="0" y="144"/>
                    </a:lnTo>
                    <a:lnTo>
                      <a:pt x="7" y="0"/>
                    </a:lnTo>
                    <a:lnTo>
                      <a:pt x="18" y="0"/>
                    </a:lnTo>
                    <a:lnTo>
                      <a:pt x="11" y="1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46" name="Freeform 49"/>
              <p:cNvSpPr>
                <a:spLocks/>
              </p:cNvSpPr>
              <p:nvPr/>
            </p:nvSpPr>
            <p:spPr bwMode="auto">
              <a:xfrm>
                <a:off x="5895671" y="3736659"/>
                <a:ext cx="477550" cy="64317"/>
              </a:xfrm>
              <a:custGeom>
                <a:avLst/>
                <a:gdLst>
                  <a:gd name="T0" fmla="*/ 477550 w 297"/>
                  <a:gd name="T1" fmla="*/ 64317 h 40"/>
                  <a:gd name="T2" fmla="*/ 0 w 297"/>
                  <a:gd name="T3" fmla="*/ 16079 h 40"/>
                  <a:gd name="T4" fmla="*/ 0 w 297"/>
                  <a:gd name="T5" fmla="*/ 0 h 40"/>
                  <a:gd name="T6" fmla="*/ 477550 w 297"/>
                  <a:gd name="T7" fmla="*/ 46630 h 40"/>
                  <a:gd name="T8" fmla="*/ 477550 w 297"/>
                  <a:gd name="T9" fmla="*/ 64317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7"/>
                  <a:gd name="T16" fmla="*/ 0 h 40"/>
                  <a:gd name="T17" fmla="*/ 297 w 297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7" h="40">
                    <a:moveTo>
                      <a:pt x="297" y="4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297" y="29"/>
                    </a:lnTo>
                    <a:lnTo>
                      <a:pt x="297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47" name="Freeform 50"/>
              <p:cNvSpPr>
                <a:spLocks/>
              </p:cNvSpPr>
              <p:nvPr/>
            </p:nvSpPr>
            <p:spPr bwMode="auto">
              <a:xfrm>
                <a:off x="6361966" y="3466528"/>
                <a:ext cx="22511" cy="319976"/>
              </a:xfrm>
              <a:custGeom>
                <a:avLst/>
                <a:gdLst>
                  <a:gd name="T0" fmla="*/ 4824 w 14"/>
                  <a:gd name="T1" fmla="*/ 319976 h 199"/>
                  <a:gd name="T2" fmla="*/ 0 w 14"/>
                  <a:gd name="T3" fmla="*/ 0 h 199"/>
                  <a:gd name="T4" fmla="*/ 19295 w 14"/>
                  <a:gd name="T5" fmla="*/ 0 h 199"/>
                  <a:gd name="T6" fmla="*/ 22511 w 14"/>
                  <a:gd name="T7" fmla="*/ 319976 h 199"/>
                  <a:gd name="T8" fmla="*/ 4824 w 14"/>
                  <a:gd name="T9" fmla="*/ 319976 h 1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99"/>
                  <a:gd name="T17" fmla="*/ 14 w 14"/>
                  <a:gd name="T18" fmla="*/ 199 h 1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99">
                    <a:moveTo>
                      <a:pt x="3" y="199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99"/>
                    </a:lnTo>
                    <a:lnTo>
                      <a:pt x="3" y="1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48" name="Freeform 51"/>
              <p:cNvSpPr>
                <a:spLocks/>
              </p:cNvSpPr>
              <p:nvPr/>
            </p:nvSpPr>
            <p:spPr bwMode="auto">
              <a:xfrm>
                <a:off x="6370005" y="3770425"/>
                <a:ext cx="197773" cy="213854"/>
              </a:xfrm>
              <a:custGeom>
                <a:avLst/>
                <a:gdLst>
                  <a:gd name="T0" fmla="*/ 186363 w 52"/>
                  <a:gd name="T1" fmla="*/ 213854 h 56"/>
                  <a:gd name="T2" fmla="*/ 0 w 52"/>
                  <a:gd name="T3" fmla="*/ 7638 h 56"/>
                  <a:gd name="T4" fmla="*/ 15213 w 52"/>
                  <a:gd name="T5" fmla="*/ 0 h 56"/>
                  <a:gd name="T6" fmla="*/ 7607 w 52"/>
                  <a:gd name="T7" fmla="*/ 3819 h 56"/>
                  <a:gd name="T8" fmla="*/ 15213 w 52"/>
                  <a:gd name="T9" fmla="*/ 0 h 56"/>
                  <a:gd name="T10" fmla="*/ 197773 w 52"/>
                  <a:gd name="T11" fmla="*/ 202398 h 56"/>
                  <a:gd name="T12" fmla="*/ 186363 w 52"/>
                  <a:gd name="T13" fmla="*/ 213854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2"/>
                  <a:gd name="T22" fmla="*/ 0 h 56"/>
                  <a:gd name="T23" fmla="*/ 52 w 52"/>
                  <a:gd name="T24" fmla="*/ 56 h 5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2" h="56">
                    <a:moveTo>
                      <a:pt x="49" y="56"/>
                    </a:moveTo>
                    <a:cubicBezTo>
                      <a:pt x="1" y="4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2"/>
                      <a:pt x="34" y="33"/>
                      <a:pt x="52" y="53"/>
                    </a:cubicBezTo>
                    <a:lnTo>
                      <a:pt x="49" y="5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49" name="Freeform 52"/>
              <p:cNvSpPr>
                <a:spLocks/>
              </p:cNvSpPr>
              <p:nvPr/>
            </p:nvSpPr>
            <p:spPr bwMode="auto">
              <a:xfrm>
                <a:off x="6366789" y="3973023"/>
                <a:ext cx="197773" cy="64317"/>
              </a:xfrm>
              <a:custGeom>
                <a:avLst/>
                <a:gdLst>
                  <a:gd name="T0" fmla="*/ 3216 w 123"/>
                  <a:gd name="T1" fmla="*/ 64317 h 40"/>
                  <a:gd name="T2" fmla="*/ 0 w 123"/>
                  <a:gd name="T3" fmla="*/ 48238 h 40"/>
                  <a:gd name="T4" fmla="*/ 192949 w 123"/>
                  <a:gd name="T5" fmla="*/ 0 h 40"/>
                  <a:gd name="T6" fmla="*/ 197773 w 123"/>
                  <a:gd name="T7" fmla="*/ 19295 h 40"/>
                  <a:gd name="T8" fmla="*/ 3216 w 123"/>
                  <a:gd name="T9" fmla="*/ 64317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40"/>
                  <a:gd name="T17" fmla="*/ 123 w 123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40">
                    <a:moveTo>
                      <a:pt x="2" y="40"/>
                    </a:moveTo>
                    <a:lnTo>
                      <a:pt x="0" y="30"/>
                    </a:lnTo>
                    <a:lnTo>
                      <a:pt x="120" y="0"/>
                    </a:lnTo>
                    <a:lnTo>
                      <a:pt x="123" y="12"/>
                    </a:lnTo>
                    <a:lnTo>
                      <a:pt x="2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50" name="Freeform 53"/>
              <p:cNvSpPr>
                <a:spLocks/>
              </p:cNvSpPr>
              <p:nvPr/>
            </p:nvSpPr>
            <p:spPr bwMode="auto">
              <a:xfrm>
                <a:off x="6559739" y="3611241"/>
                <a:ext cx="61101" cy="373038"/>
              </a:xfrm>
              <a:custGeom>
                <a:avLst/>
                <a:gdLst>
                  <a:gd name="T0" fmla="*/ 16079 w 38"/>
                  <a:gd name="T1" fmla="*/ 373038 h 232"/>
                  <a:gd name="T2" fmla="*/ 0 w 38"/>
                  <a:gd name="T3" fmla="*/ 373038 h 232"/>
                  <a:gd name="T4" fmla="*/ 41806 w 38"/>
                  <a:gd name="T5" fmla="*/ 0 h 232"/>
                  <a:gd name="T6" fmla="*/ 61101 w 38"/>
                  <a:gd name="T7" fmla="*/ 0 h 232"/>
                  <a:gd name="T8" fmla="*/ 16079 w 38"/>
                  <a:gd name="T9" fmla="*/ 373038 h 2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232"/>
                  <a:gd name="T17" fmla="*/ 38 w 38"/>
                  <a:gd name="T18" fmla="*/ 232 h 2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232">
                    <a:moveTo>
                      <a:pt x="10" y="232"/>
                    </a:moveTo>
                    <a:lnTo>
                      <a:pt x="0" y="232"/>
                    </a:lnTo>
                    <a:lnTo>
                      <a:pt x="26" y="0"/>
                    </a:lnTo>
                    <a:lnTo>
                      <a:pt x="38" y="0"/>
                    </a:lnTo>
                    <a:lnTo>
                      <a:pt x="10" y="23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51" name="Freeform 54"/>
              <p:cNvSpPr>
                <a:spLocks/>
              </p:cNvSpPr>
              <p:nvPr/>
            </p:nvSpPr>
            <p:spPr bwMode="auto">
              <a:xfrm>
                <a:off x="6606368" y="3273577"/>
                <a:ext cx="178478" cy="345703"/>
              </a:xfrm>
              <a:custGeom>
                <a:avLst/>
                <a:gdLst>
                  <a:gd name="T0" fmla="*/ 14471 w 111"/>
                  <a:gd name="T1" fmla="*/ 345703 h 215"/>
                  <a:gd name="T2" fmla="*/ 0 w 111"/>
                  <a:gd name="T3" fmla="*/ 337663 h 215"/>
                  <a:gd name="T4" fmla="*/ 162399 w 111"/>
                  <a:gd name="T5" fmla="*/ 0 h 215"/>
                  <a:gd name="T6" fmla="*/ 178478 w 111"/>
                  <a:gd name="T7" fmla="*/ 11255 h 215"/>
                  <a:gd name="T8" fmla="*/ 14471 w 111"/>
                  <a:gd name="T9" fmla="*/ 345703 h 2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"/>
                  <a:gd name="T16" fmla="*/ 0 h 215"/>
                  <a:gd name="T17" fmla="*/ 111 w 111"/>
                  <a:gd name="T18" fmla="*/ 215 h 2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" h="215">
                    <a:moveTo>
                      <a:pt x="9" y="215"/>
                    </a:moveTo>
                    <a:lnTo>
                      <a:pt x="0" y="210"/>
                    </a:lnTo>
                    <a:lnTo>
                      <a:pt x="101" y="0"/>
                    </a:lnTo>
                    <a:lnTo>
                      <a:pt x="111" y="7"/>
                    </a:lnTo>
                    <a:lnTo>
                      <a:pt x="9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52" name="Freeform 55"/>
              <p:cNvSpPr>
                <a:spLocks/>
              </p:cNvSpPr>
              <p:nvPr/>
            </p:nvSpPr>
            <p:spPr bwMode="auto">
              <a:xfrm>
                <a:off x="6765552" y="2863557"/>
                <a:ext cx="212244" cy="421276"/>
              </a:xfrm>
              <a:custGeom>
                <a:avLst/>
                <a:gdLst>
                  <a:gd name="T0" fmla="*/ 19295 w 132"/>
                  <a:gd name="T1" fmla="*/ 421276 h 262"/>
                  <a:gd name="T2" fmla="*/ 0 w 132"/>
                  <a:gd name="T3" fmla="*/ 413236 h 262"/>
                  <a:gd name="T4" fmla="*/ 197773 w 132"/>
                  <a:gd name="T5" fmla="*/ 0 h 262"/>
                  <a:gd name="T6" fmla="*/ 212244 w 132"/>
                  <a:gd name="T7" fmla="*/ 8040 h 262"/>
                  <a:gd name="T8" fmla="*/ 19295 w 132"/>
                  <a:gd name="T9" fmla="*/ 421276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"/>
                  <a:gd name="T16" fmla="*/ 0 h 262"/>
                  <a:gd name="T17" fmla="*/ 132 w 132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" h="262">
                    <a:moveTo>
                      <a:pt x="12" y="262"/>
                    </a:moveTo>
                    <a:lnTo>
                      <a:pt x="0" y="257"/>
                    </a:lnTo>
                    <a:lnTo>
                      <a:pt x="123" y="0"/>
                    </a:lnTo>
                    <a:lnTo>
                      <a:pt x="132" y="5"/>
                    </a:lnTo>
                    <a:lnTo>
                      <a:pt x="12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53" name="Freeform 56"/>
              <p:cNvSpPr>
                <a:spLocks/>
              </p:cNvSpPr>
              <p:nvPr/>
            </p:nvSpPr>
            <p:spPr bwMode="auto">
              <a:xfrm>
                <a:off x="6559739" y="3045252"/>
                <a:ext cx="225108" cy="239580"/>
              </a:xfrm>
              <a:custGeom>
                <a:avLst/>
                <a:gdLst>
                  <a:gd name="T0" fmla="*/ 209029 w 140"/>
                  <a:gd name="T1" fmla="*/ 239580 h 149"/>
                  <a:gd name="T2" fmla="*/ 0 w 140"/>
                  <a:gd name="T3" fmla="*/ 16079 h 149"/>
                  <a:gd name="T4" fmla="*/ 11255 w 140"/>
                  <a:gd name="T5" fmla="*/ 0 h 149"/>
                  <a:gd name="T6" fmla="*/ 225108 w 140"/>
                  <a:gd name="T7" fmla="*/ 228325 h 149"/>
                  <a:gd name="T8" fmla="*/ 209029 w 140"/>
                  <a:gd name="T9" fmla="*/ 239580 h 1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0"/>
                  <a:gd name="T16" fmla="*/ 0 h 149"/>
                  <a:gd name="T17" fmla="*/ 140 w 140"/>
                  <a:gd name="T18" fmla="*/ 149 h 1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0" h="149">
                    <a:moveTo>
                      <a:pt x="130" y="149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40" y="142"/>
                    </a:lnTo>
                    <a:lnTo>
                      <a:pt x="130" y="14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54" name="Freeform 57"/>
              <p:cNvSpPr>
                <a:spLocks/>
              </p:cNvSpPr>
              <p:nvPr/>
            </p:nvSpPr>
            <p:spPr bwMode="auto">
              <a:xfrm>
                <a:off x="6366789" y="3045252"/>
                <a:ext cx="204205" cy="429315"/>
              </a:xfrm>
              <a:custGeom>
                <a:avLst/>
                <a:gdLst>
                  <a:gd name="T0" fmla="*/ 14471 w 127"/>
                  <a:gd name="T1" fmla="*/ 429315 h 267"/>
                  <a:gd name="T2" fmla="*/ 0 w 127"/>
                  <a:gd name="T3" fmla="*/ 421275 h 267"/>
                  <a:gd name="T4" fmla="*/ 189734 w 127"/>
                  <a:gd name="T5" fmla="*/ 0 h 267"/>
                  <a:gd name="T6" fmla="*/ 204205 w 127"/>
                  <a:gd name="T7" fmla="*/ 8040 h 267"/>
                  <a:gd name="T8" fmla="*/ 14471 w 127"/>
                  <a:gd name="T9" fmla="*/ 429315 h 2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7"/>
                  <a:gd name="T16" fmla="*/ 0 h 267"/>
                  <a:gd name="T17" fmla="*/ 127 w 127"/>
                  <a:gd name="T18" fmla="*/ 267 h 2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7" h="267">
                    <a:moveTo>
                      <a:pt x="9" y="267"/>
                    </a:moveTo>
                    <a:lnTo>
                      <a:pt x="0" y="262"/>
                    </a:lnTo>
                    <a:lnTo>
                      <a:pt x="118" y="0"/>
                    </a:lnTo>
                    <a:lnTo>
                      <a:pt x="127" y="5"/>
                    </a:lnTo>
                    <a:lnTo>
                      <a:pt x="9" y="26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55" name="Freeform 58"/>
              <p:cNvSpPr>
                <a:spLocks/>
              </p:cNvSpPr>
              <p:nvPr/>
            </p:nvSpPr>
            <p:spPr bwMode="auto">
              <a:xfrm>
                <a:off x="6088621" y="3418290"/>
                <a:ext cx="281385" cy="61101"/>
              </a:xfrm>
              <a:custGeom>
                <a:avLst/>
                <a:gdLst>
                  <a:gd name="T0" fmla="*/ 278169 w 175"/>
                  <a:gd name="T1" fmla="*/ 61101 h 38"/>
                  <a:gd name="T2" fmla="*/ 0 w 175"/>
                  <a:gd name="T3" fmla="*/ 19295 h 38"/>
                  <a:gd name="T4" fmla="*/ 4824 w 175"/>
                  <a:gd name="T5" fmla="*/ 0 h 38"/>
                  <a:gd name="T6" fmla="*/ 281385 w 175"/>
                  <a:gd name="T7" fmla="*/ 41806 h 38"/>
                  <a:gd name="T8" fmla="*/ 278169 w 175"/>
                  <a:gd name="T9" fmla="*/ 61101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5"/>
                  <a:gd name="T16" fmla="*/ 0 h 38"/>
                  <a:gd name="T17" fmla="*/ 175 w 175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5" h="38">
                    <a:moveTo>
                      <a:pt x="173" y="38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75" y="26"/>
                    </a:lnTo>
                    <a:lnTo>
                      <a:pt x="173" y="3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56" name="Freeform 59"/>
              <p:cNvSpPr>
                <a:spLocks/>
              </p:cNvSpPr>
              <p:nvPr/>
            </p:nvSpPr>
            <p:spPr bwMode="auto">
              <a:xfrm>
                <a:off x="6370005" y="3460096"/>
                <a:ext cx="247619" cy="155968"/>
              </a:xfrm>
              <a:custGeom>
                <a:avLst/>
                <a:gdLst>
                  <a:gd name="T0" fmla="*/ 236364 w 154"/>
                  <a:gd name="T1" fmla="*/ 155968 h 97"/>
                  <a:gd name="T2" fmla="*/ 0 w 154"/>
                  <a:gd name="T3" fmla="*/ 14471 h 97"/>
                  <a:gd name="T4" fmla="*/ 11255 w 154"/>
                  <a:gd name="T5" fmla="*/ 0 h 97"/>
                  <a:gd name="T6" fmla="*/ 247619 w 154"/>
                  <a:gd name="T7" fmla="*/ 139889 h 97"/>
                  <a:gd name="T8" fmla="*/ 236364 w 154"/>
                  <a:gd name="T9" fmla="*/ 155968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4"/>
                  <a:gd name="T16" fmla="*/ 0 h 97"/>
                  <a:gd name="T17" fmla="*/ 154 w 154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4" h="97">
                    <a:moveTo>
                      <a:pt x="147" y="97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54" y="87"/>
                    </a:lnTo>
                    <a:lnTo>
                      <a:pt x="147" y="9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57" name="Freeform 60"/>
              <p:cNvSpPr>
                <a:spLocks/>
              </p:cNvSpPr>
              <p:nvPr/>
            </p:nvSpPr>
            <p:spPr bwMode="auto">
              <a:xfrm>
                <a:off x="6373221" y="3270361"/>
                <a:ext cx="403586" cy="200990"/>
              </a:xfrm>
              <a:custGeom>
                <a:avLst/>
                <a:gdLst>
                  <a:gd name="T0" fmla="*/ 8040 w 251"/>
                  <a:gd name="T1" fmla="*/ 200990 h 125"/>
                  <a:gd name="T2" fmla="*/ 0 w 251"/>
                  <a:gd name="T3" fmla="*/ 184911 h 125"/>
                  <a:gd name="T4" fmla="*/ 395546 w 251"/>
                  <a:gd name="T5" fmla="*/ 0 h 125"/>
                  <a:gd name="T6" fmla="*/ 403586 w 251"/>
                  <a:gd name="T7" fmla="*/ 17687 h 125"/>
                  <a:gd name="T8" fmla="*/ 8040 w 251"/>
                  <a:gd name="T9" fmla="*/ 200990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1"/>
                  <a:gd name="T16" fmla="*/ 0 h 125"/>
                  <a:gd name="T17" fmla="*/ 251 w 251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1" h="125">
                    <a:moveTo>
                      <a:pt x="5" y="125"/>
                    </a:moveTo>
                    <a:lnTo>
                      <a:pt x="0" y="115"/>
                    </a:lnTo>
                    <a:lnTo>
                      <a:pt x="246" y="0"/>
                    </a:lnTo>
                    <a:lnTo>
                      <a:pt x="251" y="11"/>
                    </a:lnTo>
                    <a:lnTo>
                      <a:pt x="5" y="12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58" name="Freeform 61"/>
              <p:cNvSpPr>
                <a:spLocks/>
              </p:cNvSpPr>
              <p:nvPr/>
            </p:nvSpPr>
            <p:spPr bwMode="auto">
              <a:xfrm>
                <a:off x="6308905" y="3117609"/>
                <a:ext cx="72356" cy="345703"/>
              </a:xfrm>
              <a:custGeom>
                <a:avLst/>
                <a:gdLst>
                  <a:gd name="T0" fmla="*/ 57885 w 45"/>
                  <a:gd name="T1" fmla="*/ 345703 h 215"/>
                  <a:gd name="T2" fmla="*/ 0 w 45"/>
                  <a:gd name="T3" fmla="*/ 3216 h 215"/>
                  <a:gd name="T4" fmla="*/ 19295 w 45"/>
                  <a:gd name="T5" fmla="*/ 0 h 215"/>
                  <a:gd name="T6" fmla="*/ 72356 w 45"/>
                  <a:gd name="T7" fmla="*/ 342487 h 215"/>
                  <a:gd name="T8" fmla="*/ 57885 w 45"/>
                  <a:gd name="T9" fmla="*/ 345703 h 2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215"/>
                  <a:gd name="T17" fmla="*/ 45 w 45"/>
                  <a:gd name="T18" fmla="*/ 215 h 2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215">
                    <a:moveTo>
                      <a:pt x="36" y="215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5" y="213"/>
                    </a:lnTo>
                    <a:lnTo>
                      <a:pt x="36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59" name="Freeform 62"/>
              <p:cNvSpPr>
                <a:spLocks/>
              </p:cNvSpPr>
              <p:nvPr/>
            </p:nvSpPr>
            <p:spPr bwMode="auto">
              <a:xfrm>
                <a:off x="6077365" y="3125648"/>
                <a:ext cx="22511" cy="299073"/>
              </a:xfrm>
              <a:custGeom>
                <a:avLst/>
                <a:gdLst>
                  <a:gd name="T0" fmla="*/ 3216 w 14"/>
                  <a:gd name="T1" fmla="*/ 299073 h 186"/>
                  <a:gd name="T2" fmla="*/ 0 w 14"/>
                  <a:gd name="T3" fmla="*/ 0 h 186"/>
                  <a:gd name="T4" fmla="*/ 19295 w 14"/>
                  <a:gd name="T5" fmla="*/ 0 h 186"/>
                  <a:gd name="T6" fmla="*/ 22511 w 14"/>
                  <a:gd name="T7" fmla="*/ 299073 h 186"/>
                  <a:gd name="T8" fmla="*/ 3216 w 14"/>
                  <a:gd name="T9" fmla="*/ 299073 h 1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86"/>
                  <a:gd name="T17" fmla="*/ 14 w 14"/>
                  <a:gd name="T18" fmla="*/ 186 h 1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86">
                    <a:moveTo>
                      <a:pt x="2" y="186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86"/>
                    </a:lnTo>
                    <a:lnTo>
                      <a:pt x="2" y="18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60" name="Freeform 63"/>
              <p:cNvSpPr>
                <a:spLocks/>
              </p:cNvSpPr>
              <p:nvPr/>
            </p:nvSpPr>
            <p:spPr bwMode="auto">
              <a:xfrm>
                <a:off x="6058070" y="2657743"/>
                <a:ext cx="38590" cy="471121"/>
              </a:xfrm>
              <a:custGeom>
                <a:avLst/>
                <a:gdLst>
                  <a:gd name="T0" fmla="*/ 19295 w 24"/>
                  <a:gd name="T1" fmla="*/ 471121 h 293"/>
                  <a:gd name="T2" fmla="*/ 0 w 24"/>
                  <a:gd name="T3" fmla="*/ 4824 h 293"/>
                  <a:gd name="T4" fmla="*/ 19295 w 24"/>
                  <a:gd name="T5" fmla="*/ 0 h 293"/>
                  <a:gd name="T6" fmla="*/ 38590 w 24"/>
                  <a:gd name="T7" fmla="*/ 471121 h 293"/>
                  <a:gd name="T8" fmla="*/ 19295 w 24"/>
                  <a:gd name="T9" fmla="*/ 471121 h 2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93"/>
                  <a:gd name="T17" fmla="*/ 24 w 24"/>
                  <a:gd name="T18" fmla="*/ 293 h 2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93">
                    <a:moveTo>
                      <a:pt x="12" y="293"/>
                    </a:moveTo>
                    <a:lnTo>
                      <a:pt x="0" y="3"/>
                    </a:lnTo>
                    <a:lnTo>
                      <a:pt x="12" y="0"/>
                    </a:lnTo>
                    <a:lnTo>
                      <a:pt x="24" y="293"/>
                    </a:lnTo>
                    <a:lnTo>
                      <a:pt x="12" y="29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61" name="Freeform 64"/>
              <p:cNvSpPr>
                <a:spLocks/>
              </p:cNvSpPr>
              <p:nvPr/>
            </p:nvSpPr>
            <p:spPr bwMode="auto">
              <a:xfrm>
                <a:off x="6093444" y="3109569"/>
                <a:ext cx="226716" cy="35374"/>
              </a:xfrm>
              <a:custGeom>
                <a:avLst/>
                <a:gdLst>
                  <a:gd name="T0" fmla="*/ 0 w 141"/>
                  <a:gd name="T1" fmla="*/ 35374 h 22"/>
                  <a:gd name="T2" fmla="*/ 0 w 141"/>
                  <a:gd name="T3" fmla="*/ 16079 h 22"/>
                  <a:gd name="T4" fmla="*/ 226716 w 141"/>
                  <a:gd name="T5" fmla="*/ 0 h 22"/>
                  <a:gd name="T6" fmla="*/ 226716 w 141"/>
                  <a:gd name="T7" fmla="*/ 19295 h 22"/>
                  <a:gd name="T8" fmla="*/ 0 w 141"/>
                  <a:gd name="T9" fmla="*/ 35374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22"/>
                  <a:gd name="T17" fmla="*/ 141 w 141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22">
                    <a:moveTo>
                      <a:pt x="0" y="22"/>
                    </a:moveTo>
                    <a:lnTo>
                      <a:pt x="0" y="10"/>
                    </a:lnTo>
                    <a:lnTo>
                      <a:pt x="141" y="0"/>
                    </a:lnTo>
                    <a:lnTo>
                      <a:pt x="141" y="1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62" name="Freeform 65"/>
              <p:cNvSpPr>
                <a:spLocks/>
              </p:cNvSpPr>
              <p:nvPr/>
            </p:nvSpPr>
            <p:spPr bwMode="auto">
              <a:xfrm>
                <a:off x="5762214" y="3128864"/>
                <a:ext cx="331230" cy="225109"/>
              </a:xfrm>
              <a:custGeom>
                <a:avLst/>
                <a:gdLst>
                  <a:gd name="T0" fmla="*/ 11255 w 206"/>
                  <a:gd name="T1" fmla="*/ 225109 h 140"/>
                  <a:gd name="T2" fmla="*/ 0 w 206"/>
                  <a:gd name="T3" fmla="*/ 209030 h 140"/>
                  <a:gd name="T4" fmla="*/ 318367 w 206"/>
                  <a:gd name="T5" fmla="*/ 0 h 140"/>
                  <a:gd name="T6" fmla="*/ 331230 w 206"/>
                  <a:gd name="T7" fmla="*/ 16079 h 140"/>
                  <a:gd name="T8" fmla="*/ 11255 w 206"/>
                  <a:gd name="T9" fmla="*/ 225109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6"/>
                  <a:gd name="T16" fmla="*/ 0 h 140"/>
                  <a:gd name="T17" fmla="*/ 206 w 206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6" h="140">
                    <a:moveTo>
                      <a:pt x="7" y="140"/>
                    </a:moveTo>
                    <a:lnTo>
                      <a:pt x="0" y="130"/>
                    </a:lnTo>
                    <a:lnTo>
                      <a:pt x="198" y="0"/>
                    </a:lnTo>
                    <a:lnTo>
                      <a:pt x="206" y="10"/>
                    </a:lnTo>
                    <a:lnTo>
                      <a:pt x="7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63" name="Freeform 66"/>
              <p:cNvSpPr>
                <a:spLocks/>
              </p:cNvSpPr>
              <p:nvPr/>
            </p:nvSpPr>
            <p:spPr bwMode="auto">
              <a:xfrm>
                <a:off x="5561225" y="3342718"/>
                <a:ext cx="215460" cy="371430"/>
              </a:xfrm>
              <a:custGeom>
                <a:avLst/>
                <a:gdLst>
                  <a:gd name="T0" fmla="*/ 14471 w 134"/>
                  <a:gd name="T1" fmla="*/ 371430 h 231"/>
                  <a:gd name="T2" fmla="*/ 0 w 134"/>
                  <a:gd name="T3" fmla="*/ 360175 h 231"/>
                  <a:gd name="T4" fmla="*/ 200989 w 134"/>
                  <a:gd name="T5" fmla="*/ 0 h 231"/>
                  <a:gd name="T6" fmla="*/ 215460 w 134"/>
                  <a:gd name="T7" fmla="*/ 6432 h 231"/>
                  <a:gd name="T8" fmla="*/ 14471 w 134"/>
                  <a:gd name="T9" fmla="*/ 371430 h 2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"/>
                  <a:gd name="T16" fmla="*/ 0 h 231"/>
                  <a:gd name="T17" fmla="*/ 134 w 134"/>
                  <a:gd name="T18" fmla="*/ 231 h 2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" h="231">
                    <a:moveTo>
                      <a:pt x="9" y="231"/>
                    </a:moveTo>
                    <a:lnTo>
                      <a:pt x="0" y="224"/>
                    </a:lnTo>
                    <a:lnTo>
                      <a:pt x="125" y="0"/>
                    </a:lnTo>
                    <a:lnTo>
                      <a:pt x="134" y="4"/>
                    </a:lnTo>
                    <a:lnTo>
                      <a:pt x="9" y="2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64" name="Freeform 67"/>
              <p:cNvSpPr>
                <a:spLocks/>
              </p:cNvSpPr>
              <p:nvPr/>
            </p:nvSpPr>
            <p:spPr bwMode="auto">
              <a:xfrm>
                <a:off x="5564441" y="3421506"/>
                <a:ext cx="529003" cy="284602"/>
              </a:xfrm>
              <a:custGeom>
                <a:avLst/>
                <a:gdLst>
                  <a:gd name="T0" fmla="*/ 8040 w 329"/>
                  <a:gd name="T1" fmla="*/ 284602 h 177"/>
                  <a:gd name="T2" fmla="*/ 0 w 329"/>
                  <a:gd name="T3" fmla="*/ 270131 h 177"/>
                  <a:gd name="T4" fmla="*/ 520963 w 329"/>
                  <a:gd name="T5" fmla="*/ 0 h 177"/>
                  <a:gd name="T6" fmla="*/ 529003 w 329"/>
                  <a:gd name="T7" fmla="*/ 16079 h 177"/>
                  <a:gd name="T8" fmla="*/ 8040 w 329"/>
                  <a:gd name="T9" fmla="*/ 284602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9"/>
                  <a:gd name="T16" fmla="*/ 0 h 177"/>
                  <a:gd name="T17" fmla="*/ 329 w 329"/>
                  <a:gd name="T18" fmla="*/ 177 h 1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9" h="177">
                    <a:moveTo>
                      <a:pt x="5" y="177"/>
                    </a:moveTo>
                    <a:lnTo>
                      <a:pt x="0" y="168"/>
                    </a:lnTo>
                    <a:lnTo>
                      <a:pt x="324" y="0"/>
                    </a:lnTo>
                    <a:lnTo>
                      <a:pt x="329" y="10"/>
                    </a:lnTo>
                    <a:lnTo>
                      <a:pt x="5" y="17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65" name="Freeform 68"/>
              <p:cNvSpPr>
                <a:spLocks/>
              </p:cNvSpPr>
              <p:nvPr/>
            </p:nvSpPr>
            <p:spPr bwMode="auto">
              <a:xfrm>
                <a:off x="5762214" y="3337894"/>
                <a:ext cx="133457" cy="410020"/>
              </a:xfrm>
              <a:custGeom>
                <a:avLst/>
                <a:gdLst>
                  <a:gd name="T0" fmla="*/ 117378 w 83"/>
                  <a:gd name="T1" fmla="*/ 410020 h 255"/>
                  <a:gd name="T2" fmla="*/ 0 w 83"/>
                  <a:gd name="T3" fmla="*/ 8040 h 255"/>
                  <a:gd name="T4" fmla="*/ 19295 w 83"/>
                  <a:gd name="T5" fmla="*/ 0 h 255"/>
                  <a:gd name="T6" fmla="*/ 133457 w 83"/>
                  <a:gd name="T7" fmla="*/ 403588 h 255"/>
                  <a:gd name="T8" fmla="*/ 117378 w 83"/>
                  <a:gd name="T9" fmla="*/ 410020 h 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255"/>
                  <a:gd name="T17" fmla="*/ 83 w 83"/>
                  <a:gd name="T18" fmla="*/ 255 h 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255">
                    <a:moveTo>
                      <a:pt x="73" y="255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83" y="251"/>
                    </a:lnTo>
                    <a:lnTo>
                      <a:pt x="73" y="25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66" name="Freeform 69"/>
              <p:cNvSpPr>
                <a:spLocks/>
              </p:cNvSpPr>
              <p:nvPr/>
            </p:nvSpPr>
            <p:spPr bwMode="auto">
              <a:xfrm>
                <a:off x="5294312" y="3140120"/>
                <a:ext cx="281385" cy="562773"/>
              </a:xfrm>
              <a:custGeom>
                <a:avLst/>
                <a:gdLst>
                  <a:gd name="T0" fmla="*/ 262090 w 175"/>
                  <a:gd name="T1" fmla="*/ 562773 h 350"/>
                  <a:gd name="T2" fmla="*/ 0 w 175"/>
                  <a:gd name="T3" fmla="*/ 8040 h 350"/>
                  <a:gd name="T4" fmla="*/ 16079 w 175"/>
                  <a:gd name="T5" fmla="*/ 0 h 350"/>
                  <a:gd name="T6" fmla="*/ 281385 w 175"/>
                  <a:gd name="T7" fmla="*/ 554733 h 350"/>
                  <a:gd name="T8" fmla="*/ 262090 w 175"/>
                  <a:gd name="T9" fmla="*/ 562773 h 3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5"/>
                  <a:gd name="T16" fmla="*/ 0 h 350"/>
                  <a:gd name="T17" fmla="*/ 175 w 175"/>
                  <a:gd name="T18" fmla="*/ 350 h 3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5" h="350">
                    <a:moveTo>
                      <a:pt x="163" y="350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175" y="345"/>
                    </a:lnTo>
                    <a:lnTo>
                      <a:pt x="163" y="3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67" name="Freeform 70"/>
              <p:cNvSpPr>
                <a:spLocks/>
              </p:cNvSpPr>
              <p:nvPr/>
            </p:nvSpPr>
            <p:spPr bwMode="auto">
              <a:xfrm>
                <a:off x="5173718" y="2559660"/>
                <a:ext cx="136673" cy="588499"/>
              </a:xfrm>
              <a:custGeom>
                <a:avLst/>
                <a:gdLst>
                  <a:gd name="T0" fmla="*/ 117378 w 85"/>
                  <a:gd name="T1" fmla="*/ 588499 h 366"/>
                  <a:gd name="T2" fmla="*/ 0 w 85"/>
                  <a:gd name="T3" fmla="*/ 3216 h 366"/>
                  <a:gd name="T4" fmla="*/ 17687 w 85"/>
                  <a:gd name="T5" fmla="*/ 0 h 366"/>
                  <a:gd name="T6" fmla="*/ 136673 w 85"/>
                  <a:gd name="T7" fmla="*/ 588499 h 366"/>
                  <a:gd name="T8" fmla="*/ 117378 w 85"/>
                  <a:gd name="T9" fmla="*/ 588499 h 3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366"/>
                  <a:gd name="T17" fmla="*/ 85 w 85"/>
                  <a:gd name="T18" fmla="*/ 366 h 3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366">
                    <a:moveTo>
                      <a:pt x="73" y="366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85" y="366"/>
                    </a:lnTo>
                    <a:lnTo>
                      <a:pt x="73" y="36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68" name="Freeform 71"/>
              <p:cNvSpPr>
                <a:spLocks/>
              </p:cNvSpPr>
              <p:nvPr/>
            </p:nvSpPr>
            <p:spPr bwMode="auto">
              <a:xfrm>
                <a:off x="5176934" y="2559660"/>
                <a:ext cx="270129" cy="223501"/>
              </a:xfrm>
              <a:custGeom>
                <a:avLst/>
                <a:gdLst>
                  <a:gd name="T0" fmla="*/ 258874 w 168"/>
                  <a:gd name="T1" fmla="*/ 223501 h 139"/>
                  <a:gd name="T2" fmla="*/ 0 w 168"/>
                  <a:gd name="T3" fmla="*/ 11255 h 139"/>
                  <a:gd name="T4" fmla="*/ 11255 w 168"/>
                  <a:gd name="T5" fmla="*/ 0 h 139"/>
                  <a:gd name="T6" fmla="*/ 270129 w 168"/>
                  <a:gd name="T7" fmla="*/ 209030 h 139"/>
                  <a:gd name="T8" fmla="*/ 258874 w 168"/>
                  <a:gd name="T9" fmla="*/ 223501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39"/>
                  <a:gd name="T17" fmla="*/ 168 w 168"/>
                  <a:gd name="T18" fmla="*/ 139 h 1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39">
                    <a:moveTo>
                      <a:pt x="161" y="139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68" y="130"/>
                    </a:lnTo>
                    <a:lnTo>
                      <a:pt x="161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69" name="Freeform 72"/>
              <p:cNvSpPr>
                <a:spLocks/>
              </p:cNvSpPr>
              <p:nvPr/>
            </p:nvSpPr>
            <p:spPr bwMode="auto">
              <a:xfrm>
                <a:off x="5291096" y="2775122"/>
                <a:ext cx="159183" cy="364998"/>
              </a:xfrm>
              <a:custGeom>
                <a:avLst/>
                <a:gdLst>
                  <a:gd name="T0" fmla="*/ 14471 w 99"/>
                  <a:gd name="T1" fmla="*/ 364998 h 227"/>
                  <a:gd name="T2" fmla="*/ 0 w 99"/>
                  <a:gd name="T3" fmla="*/ 358566 h 227"/>
                  <a:gd name="T4" fmla="*/ 144712 w 99"/>
                  <a:gd name="T5" fmla="*/ 0 h 227"/>
                  <a:gd name="T6" fmla="*/ 159183 w 99"/>
                  <a:gd name="T7" fmla="*/ 8040 h 227"/>
                  <a:gd name="T8" fmla="*/ 14471 w 99"/>
                  <a:gd name="T9" fmla="*/ 364998 h 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27"/>
                  <a:gd name="T17" fmla="*/ 99 w 99"/>
                  <a:gd name="T18" fmla="*/ 227 h 2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27">
                    <a:moveTo>
                      <a:pt x="9" y="227"/>
                    </a:moveTo>
                    <a:lnTo>
                      <a:pt x="0" y="223"/>
                    </a:lnTo>
                    <a:lnTo>
                      <a:pt x="90" y="0"/>
                    </a:lnTo>
                    <a:lnTo>
                      <a:pt x="99" y="5"/>
                    </a:lnTo>
                    <a:lnTo>
                      <a:pt x="9" y="22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70" name="Freeform 73"/>
              <p:cNvSpPr>
                <a:spLocks/>
              </p:cNvSpPr>
              <p:nvPr/>
            </p:nvSpPr>
            <p:spPr bwMode="auto">
              <a:xfrm>
                <a:off x="5435808" y="2768690"/>
                <a:ext cx="287816" cy="170440"/>
              </a:xfrm>
              <a:custGeom>
                <a:avLst/>
                <a:gdLst>
                  <a:gd name="T0" fmla="*/ 281384 w 179"/>
                  <a:gd name="T1" fmla="*/ 170440 h 106"/>
                  <a:gd name="T2" fmla="*/ 0 w 179"/>
                  <a:gd name="T3" fmla="*/ 14471 h 106"/>
                  <a:gd name="T4" fmla="*/ 6432 w 179"/>
                  <a:gd name="T5" fmla="*/ 0 h 106"/>
                  <a:gd name="T6" fmla="*/ 287816 w 179"/>
                  <a:gd name="T7" fmla="*/ 155969 h 106"/>
                  <a:gd name="T8" fmla="*/ 281384 w 179"/>
                  <a:gd name="T9" fmla="*/ 170440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9"/>
                  <a:gd name="T16" fmla="*/ 0 h 106"/>
                  <a:gd name="T17" fmla="*/ 179 w 179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9" h="106">
                    <a:moveTo>
                      <a:pt x="175" y="106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179" y="97"/>
                    </a:lnTo>
                    <a:lnTo>
                      <a:pt x="175" y="1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71" name="Freeform 74"/>
              <p:cNvSpPr>
                <a:spLocks/>
              </p:cNvSpPr>
              <p:nvPr/>
            </p:nvSpPr>
            <p:spPr bwMode="auto">
              <a:xfrm>
                <a:off x="5704329" y="2927874"/>
                <a:ext cx="69140" cy="421276"/>
              </a:xfrm>
              <a:custGeom>
                <a:avLst/>
                <a:gdLst>
                  <a:gd name="T0" fmla="*/ 54669 w 43"/>
                  <a:gd name="T1" fmla="*/ 421276 h 262"/>
                  <a:gd name="T2" fmla="*/ 0 w 43"/>
                  <a:gd name="T3" fmla="*/ 3216 h 262"/>
                  <a:gd name="T4" fmla="*/ 19295 w 43"/>
                  <a:gd name="T5" fmla="*/ 0 h 262"/>
                  <a:gd name="T6" fmla="*/ 69140 w 43"/>
                  <a:gd name="T7" fmla="*/ 418060 h 262"/>
                  <a:gd name="T8" fmla="*/ 54669 w 43"/>
                  <a:gd name="T9" fmla="*/ 421276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262"/>
                  <a:gd name="T17" fmla="*/ 43 w 43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262">
                    <a:moveTo>
                      <a:pt x="34" y="262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3" y="260"/>
                    </a:lnTo>
                    <a:lnTo>
                      <a:pt x="34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72" name="Freeform 75"/>
              <p:cNvSpPr>
                <a:spLocks/>
              </p:cNvSpPr>
              <p:nvPr/>
            </p:nvSpPr>
            <p:spPr bwMode="auto">
              <a:xfrm>
                <a:off x="5717193" y="2924658"/>
                <a:ext cx="371428" cy="215462"/>
              </a:xfrm>
              <a:custGeom>
                <a:avLst/>
                <a:gdLst>
                  <a:gd name="T0" fmla="*/ 363388 w 231"/>
                  <a:gd name="T1" fmla="*/ 215462 h 134"/>
                  <a:gd name="T2" fmla="*/ 0 w 231"/>
                  <a:gd name="T3" fmla="*/ 14471 h 134"/>
                  <a:gd name="T4" fmla="*/ 6432 w 231"/>
                  <a:gd name="T5" fmla="*/ 0 h 134"/>
                  <a:gd name="T6" fmla="*/ 371428 w 231"/>
                  <a:gd name="T7" fmla="*/ 200991 h 134"/>
                  <a:gd name="T8" fmla="*/ 363388 w 231"/>
                  <a:gd name="T9" fmla="*/ 215462 h 1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1"/>
                  <a:gd name="T16" fmla="*/ 0 h 134"/>
                  <a:gd name="T17" fmla="*/ 231 w 231"/>
                  <a:gd name="T18" fmla="*/ 134 h 1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1" h="134">
                    <a:moveTo>
                      <a:pt x="226" y="134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31" y="125"/>
                    </a:lnTo>
                    <a:lnTo>
                      <a:pt x="226" y="13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73" name="Freeform 76"/>
              <p:cNvSpPr>
                <a:spLocks/>
              </p:cNvSpPr>
              <p:nvPr/>
            </p:nvSpPr>
            <p:spPr bwMode="auto">
              <a:xfrm>
                <a:off x="5675387" y="2710805"/>
                <a:ext cx="53061" cy="225109"/>
              </a:xfrm>
              <a:custGeom>
                <a:avLst/>
                <a:gdLst>
                  <a:gd name="T0" fmla="*/ 33766 w 33"/>
                  <a:gd name="T1" fmla="*/ 225109 h 140"/>
                  <a:gd name="T2" fmla="*/ 0 w 33"/>
                  <a:gd name="T3" fmla="*/ 0 h 140"/>
                  <a:gd name="T4" fmla="*/ 14471 w 33"/>
                  <a:gd name="T5" fmla="*/ 0 h 140"/>
                  <a:gd name="T6" fmla="*/ 53061 w 33"/>
                  <a:gd name="T7" fmla="*/ 220285 h 140"/>
                  <a:gd name="T8" fmla="*/ 33766 w 33"/>
                  <a:gd name="T9" fmla="*/ 225109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40"/>
                  <a:gd name="T17" fmla="*/ 33 w 33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40">
                    <a:moveTo>
                      <a:pt x="21" y="14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33" y="137"/>
                    </a:lnTo>
                    <a:lnTo>
                      <a:pt x="21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74" name="Freeform 77"/>
              <p:cNvSpPr>
                <a:spLocks/>
              </p:cNvSpPr>
              <p:nvPr/>
            </p:nvSpPr>
            <p:spPr bwMode="auto">
              <a:xfrm>
                <a:off x="5299135" y="2919834"/>
                <a:ext cx="421273" cy="217069"/>
              </a:xfrm>
              <a:custGeom>
                <a:avLst/>
                <a:gdLst>
                  <a:gd name="T0" fmla="*/ 6432 w 262"/>
                  <a:gd name="T1" fmla="*/ 217069 h 135"/>
                  <a:gd name="T2" fmla="*/ 0 w 262"/>
                  <a:gd name="T3" fmla="*/ 200990 h 135"/>
                  <a:gd name="T4" fmla="*/ 413233 w 262"/>
                  <a:gd name="T5" fmla="*/ 0 h 135"/>
                  <a:gd name="T6" fmla="*/ 421273 w 262"/>
                  <a:gd name="T7" fmla="*/ 16079 h 135"/>
                  <a:gd name="T8" fmla="*/ 6432 w 262"/>
                  <a:gd name="T9" fmla="*/ 217069 h 1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2"/>
                  <a:gd name="T16" fmla="*/ 0 h 135"/>
                  <a:gd name="T17" fmla="*/ 262 w 262"/>
                  <a:gd name="T18" fmla="*/ 135 h 1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2" h="135">
                    <a:moveTo>
                      <a:pt x="4" y="135"/>
                    </a:moveTo>
                    <a:lnTo>
                      <a:pt x="0" y="125"/>
                    </a:lnTo>
                    <a:lnTo>
                      <a:pt x="257" y="0"/>
                    </a:lnTo>
                    <a:lnTo>
                      <a:pt x="262" y="10"/>
                    </a:lnTo>
                    <a:lnTo>
                      <a:pt x="4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75" name="Freeform 78"/>
              <p:cNvSpPr>
                <a:spLocks/>
              </p:cNvSpPr>
              <p:nvPr/>
            </p:nvSpPr>
            <p:spPr bwMode="auto">
              <a:xfrm>
                <a:off x="5299135" y="3125648"/>
                <a:ext cx="466295" cy="217069"/>
              </a:xfrm>
              <a:custGeom>
                <a:avLst/>
                <a:gdLst>
                  <a:gd name="T0" fmla="*/ 463079 w 290"/>
                  <a:gd name="T1" fmla="*/ 217069 h 135"/>
                  <a:gd name="T2" fmla="*/ 0 w 290"/>
                  <a:gd name="T3" fmla="*/ 14471 h 135"/>
                  <a:gd name="T4" fmla="*/ 6432 w 290"/>
                  <a:gd name="T5" fmla="*/ 0 h 135"/>
                  <a:gd name="T6" fmla="*/ 466295 w 290"/>
                  <a:gd name="T7" fmla="*/ 200990 h 135"/>
                  <a:gd name="T8" fmla="*/ 463079 w 290"/>
                  <a:gd name="T9" fmla="*/ 217069 h 1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0"/>
                  <a:gd name="T16" fmla="*/ 0 h 135"/>
                  <a:gd name="T17" fmla="*/ 290 w 290"/>
                  <a:gd name="T18" fmla="*/ 135 h 1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0" h="135">
                    <a:moveTo>
                      <a:pt x="288" y="135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90" y="125"/>
                    </a:lnTo>
                    <a:lnTo>
                      <a:pt x="288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76" name="Freeform 79"/>
              <p:cNvSpPr>
                <a:spLocks/>
              </p:cNvSpPr>
              <p:nvPr/>
            </p:nvSpPr>
            <p:spPr bwMode="auto">
              <a:xfrm>
                <a:off x="5773470" y="3270361"/>
                <a:ext cx="995298" cy="83612"/>
              </a:xfrm>
              <a:custGeom>
                <a:avLst/>
                <a:gdLst>
                  <a:gd name="T0" fmla="*/ 0 w 619"/>
                  <a:gd name="T1" fmla="*/ 83612 h 52"/>
                  <a:gd name="T2" fmla="*/ 0 w 619"/>
                  <a:gd name="T3" fmla="*/ 64317 h 52"/>
                  <a:gd name="T4" fmla="*/ 995298 w 619"/>
                  <a:gd name="T5" fmla="*/ 0 h 52"/>
                  <a:gd name="T6" fmla="*/ 995298 w 619"/>
                  <a:gd name="T7" fmla="*/ 17687 h 52"/>
                  <a:gd name="T8" fmla="*/ 0 w 619"/>
                  <a:gd name="T9" fmla="*/ 8361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9"/>
                  <a:gd name="T16" fmla="*/ 0 h 52"/>
                  <a:gd name="T17" fmla="*/ 619 w 619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9" h="52">
                    <a:moveTo>
                      <a:pt x="0" y="52"/>
                    </a:moveTo>
                    <a:lnTo>
                      <a:pt x="0" y="40"/>
                    </a:lnTo>
                    <a:lnTo>
                      <a:pt x="619" y="0"/>
                    </a:lnTo>
                    <a:lnTo>
                      <a:pt x="619" y="1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77" name="Freeform 80"/>
              <p:cNvSpPr>
                <a:spLocks/>
              </p:cNvSpPr>
              <p:nvPr/>
            </p:nvSpPr>
            <p:spPr bwMode="auto">
              <a:xfrm>
                <a:off x="6559739" y="2858733"/>
                <a:ext cx="414842" cy="197774"/>
              </a:xfrm>
              <a:custGeom>
                <a:avLst/>
                <a:gdLst>
                  <a:gd name="T0" fmla="*/ 8040 w 258"/>
                  <a:gd name="T1" fmla="*/ 197774 h 123"/>
                  <a:gd name="T2" fmla="*/ 0 w 258"/>
                  <a:gd name="T3" fmla="*/ 183303 h 123"/>
                  <a:gd name="T4" fmla="*/ 406802 w 258"/>
                  <a:gd name="T5" fmla="*/ 0 h 123"/>
                  <a:gd name="T6" fmla="*/ 414842 w 258"/>
                  <a:gd name="T7" fmla="*/ 16079 h 123"/>
                  <a:gd name="T8" fmla="*/ 8040 w 258"/>
                  <a:gd name="T9" fmla="*/ 197774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8"/>
                  <a:gd name="T16" fmla="*/ 0 h 123"/>
                  <a:gd name="T17" fmla="*/ 258 w 258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8" h="123">
                    <a:moveTo>
                      <a:pt x="5" y="123"/>
                    </a:moveTo>
                    <a:lnTo>
                      <a:pt x="0" y="114"/>
                    </a:lnTo>
                    <a:lnTo>
                      <a:pt x="253" y="0"/>
                    </a:lnTo>
                    <a:lnTo>
                      <a:pt x="258" y="10"/>
                    </a:lnTo>
                    <a:lnTo>
                      <a:pt x="5" y="12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78" name="Freeform 81"/>
              <p:cNvSpPr>
                <a:spLocks/>
              </p:cNvSpPr>
              <p:nvPr/>
            </p:nvSpPr>
            <p:spPr bwMode="auto">
              <a:xfrm>
                <a:off x="6316944" y="3042037"/>
                <a:ext cx="250834" cy="83612"/>
              </a:xfrm>
              <a:custGeom>
                <a:avLst/>
                <a:gdLst>
                  <a:gd name="T0" fmla="*/ 3216 w 156"/>
                  <a:gd name="T1" fmla="*/ 83612 h 52"/>
                  <a:gd name="T2" fmla="*/ 0 w 156"/>
                  <a:gd name="T3" fmla="*/ 64317 h 52"/>
                  <a:gd name="T4" fmla="*/ 247618 w 156"/>
                  <a:gd name="T5" fmla="*/ 0 h 52"/>
                  <a:gd name="T6" fmla="*/ 250834 w 156"/>
                  <a:gd name="T7" fmla="*/ 14471 h 52"/>
                  <a:gd name="T8" fmla="*/ 3216 w 156"/>
                  <a:gd name="T9" fmla="*/ 8361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6"/>
                  <a:gd name="T16" fmla="*/ 0 h 52"/>
                  <a:gd name="T17" fmla="*/ 156 w 156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6" h="52">
                    <a:moveTo>
                      <a:pt x="2" y="52"/>
                    </a:moveTo>
                    <a:lnTo>
                      <a:pt x="0" y="40"/>
                    </a:lnTo>
                    <a:lnTo>
                      <a:pt x="154" y="0"/>
                    </a:lnTo>
                    <a:lnTo>
                      <a:pt x="156" y="9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79" name="Freeform 82"/>
              <p:cNvSpPr>
                <a:spLocks/>
              </p:cNvSpPr>
              <p:nvPr/>
            </p:nvSpPr>
            <p:spPr bwMode="auto">
              <a:xfrm>
                <a:off x="6935991" y="2339375"/>
                <a:ext cx="41806" cy="527398"/>
              </a:xfrm>
              <a:custGeom>
                <a:avLst/>
                <a:gdLst>
                  <a:gd name="T0" fmla="*/ 22511 w 26"/>
                  <a:gd name="T1" fmla="*/ 527398 h 328"/>
                  <a:gd name="T2" fmla="*/ 0 w 26"/>
                  <a:gd name="T3" fmla="*/ 0 h 328"/>
                  <a:gd name="T4" fmla="*/ 19295 w 26"/>
                  <a:gd name="T5" fmla="*/ 0 h 328"/>
                  <a:gd name="T6" fmla="*/ 41806 w 26"/>
                  <a:gd name="T7" fmla="*/ 527398 h 328"/>
                  <a:gd name="T8" fmla="*/ 22511 w 26"/>
                  <a:gd name="T9" fmla="*/ 527398 h 3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328"/>
                  <a:gd name="T17" fmla="*/ 26 w 26"/>
                  <a:gd name="T18" fmla="*/ 328 h 3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328">
                    <a:moveTo>
                      <a:pt x="14" y="328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26" y="328"/>
                    </a:lnTo>
                    <a:lnTo>
                      <a:pt x="14" y="3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80" name="Freeform 83"/>
              <p:cNvSpPr>
                <a:spLocks/>
              </p:cNvSpPr>
              <p:nvPr/>
            </p:nvSpPr>
            <p:spPr bwMode="auto">
              <a:xfrm>
                <a:off x="6651390" y="2004927"/>
                <a:ext cx="300680" cy="340879"/>
              </a:xfrm>
              <a:custGeom>
                <a:avLst/>
                <a:gdLst>
                  <a:gd name="T0" fmla="*/ 287817 w 187"/>
                  <a:gd name="T1" fmla="*/ 340879 h 212"/>
                  <a:gd name="T2" fmla="*/ 0 w 187"/>
                  <a:gd name="T3" fmla="*/ 11255 h 212"/>
                  <a:gd name="T4" fmla="*/ 14471 w 187"/>
                  <a:gd name="T5" fmla="*/ 0 h 212"/>
                  <a:gd name="T6" fmla="*/ 300680 w 187"/>
                  <a:gd name="T7" fmla="*/ 329624 h 212"/>
                  <a:gd name="T8" fmla="*/ 287817 w 187"/>
                  <a:gd name="T9" fmla="*/ 340879 h 2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"/>
                  <a:gd name="T16" fmla="*/ 0 h 212"/>
                  <a:gd name="T17" fmla="*/ 187 w 187"/>
                  <a:gd name="T18" fmla="*/ 212 h 2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" h="212">
                    <a:moveTo>
                      <a:pt x="179" y="212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87" y="205"/>
                    </a:lnTo>
                    <a:lnTo>
                      <a:pt x="179" y="21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81" name="Freeform 84"/>
              <p:cNvSpPr>
                <a:spLocks/>
              </p:cNvSpPr>
              <p:nvPr/>
            </p:nvSpPr>
            <p:spPr bwMode="auto">
              <a:xfrm>
                <a:off x="6707667" y="2334551"/>
                <a:ext cx="239579" cy="191343"/>
              </a:xfrm>
              <a:custGeom>
                <a:avLst/>
                <a:gdLst>
                  <a:gd name="T0" fmla="*/ 11255 w 149"/>
                  <a:gd name="T1" fmla="*/ 191343 h 119"/>
                  <a:gd name="T2" fmla="*/ 0 w 149"/>
                  <a:gd name="T3" fmla="*/ 175264 h 119"/>
                  <a:gd name="T4" fmla="*/ 228324 w 149"/>
                  <a:gd name="T5" fmla="*/ 0 h 119"/>
                  <a:gd name="T6" fmla="*/ 239579 w 149"/>
                  <a:gd name="T7" fmla="*/ 16079 h 119"/>
                  <a:gd name="T8" fmla="*/ 11255 w 149"/>
                  <a:gd name="T9" fmla="*/ 191343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9"/>
                  <a:gd name="T16" fmla="*/ 0 h 119"/>
                  <a:gd name="T17" fmla="*/ 149 w 149"/>
                  <a:gd name="T18" fmla="*/ 119 h 1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9" h="119">
                    <a:moveTo>
                      <a:pt x="7" y="119"/>
                    </a:moveTo>
                    <a:lnTo>
                      <a:pt x="0" y="109"/>
                    </a:lnTo>
                    <a:lnTo>
                      <a:pt x="142" y="0"/>
                    </a:lnTo>
                    <a:lnTo>
                      <a:pt x="149" y="10"/>
                    </a:lnTo>
                    <a:lnTo>
                      <a:pt x="7" y="1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82" name="Freeform 85"/>
              <p:cNvSpPr>
                <a:spLocks/>
              </p:cNvSpPr>
              <p:nvPr/>
            </p:nvSpPr>
            <p:spPr bwMode="auto">
              <a:xfrm>
                <a:off x="6464872" y="2509814"/>
                <a:ext cx="258874" cy="220285"/>
              </a:xfrm>
              <a:custGeom>
                <a:avLst/>
                <a:gdLst>
                  <a:gd name="T0" fmla="*/ 11255 w 161"/>
                  <a:gd name="T1" fmla="*/ 220285 h 137"/>
                  <a:gd name="T2" fmla="*/ 0 w 161"/>
                  <a:gd name="T3" fmla="*/ 209030 h 137"/>
                  <a:gd name="T4" fmla="*/ 247619 w 161"/>
                  <a:gd name="T5" fmla="*/ 0 h 137"/>
                  <a:gd name="T6" fmla="*/ 258874 w 161"/>
                  <a:gd name="T7" fmla="*/ 16079 h 137"/>
                  <a:gd name="T8" fmla="*/ 11255 w 161"/>
                  <a:gd name="T9" fmla="*/ 220285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1"/>
                  <a:gd name="T16" fmla="*/ 0 h 137"/>
                  <a:gd name="T17" fmla="*/ 161 w 161"/>
                  <a:gd name="T18" fmla="*/ 137 h 1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1" h="137">
                    <a:moveTo>
                      <a:pt x="7" y="137"/>
                    </a:moveTo>
                    <a:lnTo>
                      <a:pt x="0" y="130"/>
                    </a:lnTo>
                    <a:lnTo>
                      <a:pt x="154" y="0"/>
                    </a:lnTo>
                    <a:lnTo>
                      <a:pt x="161" y="10"/>
                    </a:lnTo>
                    <a:lnTo>
                      <a:pt x="7" y="13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83" name="Freeform 86"/>
              <p:cNvSpPr>
                <a:spLocks/>
              </p:cNvSpPr>
              <p:nvPr/>
            </p:nvSpPr>
            <p:spPr bwMode="auto">
              <a:xfrm>
                <a:off x="6066110" y="2662567"/>
                <a:ext cx="410018" cy="67533"/>
              </a:xfrm>
              <a:custGeom>
                <a:avLst/>
                <a:gdLst>
                  <a:gd name="T0" fmla="*/ 406802 w 255"/>
                  <a:gd name="T1" fmla="*/ 67533 h 42"/>
                  <a:gd name="T2" fmla="*/ 0 w 255"/>
                  <a:gd name="T3" fmla="*/ 14471 h 42"/>
                  <a:gd name="T4" fmla="*/ 3216 w 255"/>
                  <a:gd name="T5" fmla="*/ 0 h 42"/>
                  <a:gd name="T6" fmla="*/ 410018 w 255"/>
                  <a:gd name="T7" fmla="*/ 53062 h 42"/>
                  <a:gd name="T8" fmla="*/ 406802 w 255"/>
                  <a:gd name="T9" fmla="*/ 6753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"/>
                  <a:gd name="T16" fmla="*/ 0 h 42"/>
                  <a:gd name="T17" fmla="*/ 255 w 255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" h="42">
                    <a:moveTo>
                      <a:pt x="253" y="42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55" y="33"/>
                    </a:lnTo>
                    <a:lnTo>
                      <a:pt x="253" y="4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84" name="Freeform 87"/>
              <p:cNvSpPr>
                <a:spLocks/>
              </p:cNvSpPr>
              <p:nvPr/>
            </p:nvSpPr>
            <p:spPr bwMode="auto">
              <a:xfrm>
                <a:off x="5681819" y="2665783"/>
                <a:ext cx="384291" cy="53061"/>
              </a:xfrm>
              <a:custGeom>
                <a:avLst/>
                <a:gdLst>
                  <a:gd name="T0" fmla="*/ 0 w 239"/>
                  <a:gd name="T1" fmla="*/ 53061 h 33"/>
                  <a:gd name="T2" fmla="*/ 0 w 239"/>
                  <a:gd name="T3" fmla="*/ 38590 h 33"/>
                  <a:gd name="T4" fmla="*/ 384291 w 239"/>
                  <a:gd name="T5" fmla="*/ 0 h 33"/>
                  <a:gd name="T6" fmla="*/ 384291 w 239"/>
                  <a:gd name="T7" fmla="*/ 19295 h 33"/>
                  <a:gd name="T8" fmla="*/ 0 w 239"/>
                  <a:gd name="T9" fmla="*/ 53061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9"/>
                  <a:gd name="T16" fmla="*/ 0 h 33"/>
                  <a:gd name="T17" fmla="*/ 239 w 239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9" h="33">
                    <a:moveTo>
                      <a:pt x="0" y="33"/>
                    </a:moveTo>
                    <a:lnTo>
                      <a:pt x="0" y="24"/>
                    </a:lnTo>
                    <a:lnTo>
                      <a:pt x="239" y="0"/>
                    </a:lnTo>
                    <a:lnTo>
                      <a:pt x="239" y="12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85" name="Freeform 88"/>
              <p:cNvSpPr>
                <a:spLocks/>
              </p:cNvSpPr>
              <p:nvPr/>
            </p:nvSpPr>
            <p:spPr bwMode="auto">
              <a:xfrm>
                <a:off x="5180150" y="2554836"/>
                <a:ext cx="506493" cy="167224"/>
              </a:xfrm>
              <a:custGeom>
                <a:avLst/>
                <a:gdLst>
                  <a:gd name="T0" fmla="*/ 498453 w 315"/>
                  <a:gd name="T1" fmla="*/ 167224 h 104"/>
                  <a:gd name="T2" fmla="*/ 0 w 315"/>
                  <a:gd name="T3" fmla="*/ 16079 h 104"/>
                  <a:gd name="T4" fmla="*/ 8040 w 315"/>
                  <a:gd name="T5" fmla="*/ 0 h 104"/>
                  <a:gd name="T6" fmla="*/ 506493 w 315"/>
                  <a:gd name="T7" fmla="*/ 152753 h 104"/>
                  <a:gd name="T8" fmla="*/ 498453 w 315"/>
                  <a:gd name="T9" fmla="*/ 167224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5"/>
                  <a:gd name="T16" fmla="*/ 0 h 104"/>
                  <a:gd name="T17" fmla="*/ 315 w 315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5" h="104">
                    <a:moveTo>
                      <a:pt x="310" y="104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315" y="95"/>
                    </a:lnTo>
                    <a:lnTo>
                      <a:pt x="310" y="10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86" name="Freeform 89"/>
              <p:cNvSpPr>
                <a:spLocks/>
              </p:cNvSpPr>
              <p:nvPr/>
            </p:nvSpPr>
            <p:spPr bwMode="auto">
              <a:xfrm>
                <a:off x="5439024" y="2710805"/>
                <a:ext cx="239579" cy="77180"/>
              </a:xfrm>
              <a:custGeom>
                <a:avLst/>
                <a:gdLst>
                  <a:gd name="T0" fmla="*/ 8040 w 149"/>
                  <a:gd name="T1" fmla="*/ 77180 h 48"/>
                  <a:gd name="T2" fmla="*/ 0 w 149"/>
                  <a:gd name="T3" fmla="*/ 57885 h 48"/>
                  <a:gd name="T4" fmla="*/ 236363 w 149"/>
                  <a:gd name="T5" fmla="*/ 0 h 48"/>
                  <a:gd name="T6" fmla="*/ 239579 w 149"/>
                  <a:gd name="T7" fmla="*/ 16079 h 48"/>
                  <a:gd name="T8" fmla="*/ 8040 w 149"/>
                  <a:gd name="T9" fmla="*/ 7718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9"/>
                  <a:gd name="T16" fmla="*/ 0 h 48"/>
                  <a:gd name="T17" fmla="*/ 149 w 149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9" h="48">
                    <a:moveTo>
                      <a:pt x="5" y="48"/>
                    </a:moveTo>
                    <a:lnTo>
                      <a:pt x="0" y="36"/>
                    </a:lnTo>
                    <a:lnTo>
                      <a:pt x="147" y="0"/>
                    </a:lnTo>
                    <a:lnTo>
                      <a:pt x="149" y="1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87" name="Freeform 90"/>
              <p:cNvSpPr>
                <a:spLocks/>
              </p:cNvSpPr>
              <p:nvPr/>
            </p:nvSpPr>
            <p:spPr bwMode="auto">
              <a:xfrm>
                <a:off x="5712369" y="2715628"/>
                <a:ext cx="760543" cy="212246"/>
              </a:xfrm>
              <a:custGeom>
                <a:avLst/>
                <a:gdLst>
                  <a:gd name="T0" fmla="*/ 0 w 200"/>
                  <a:gd name="T1" fmla="*/ 212246 h 56"/>
                  <a:gd name="T2" fmla="*/ 0 w 200"/>
                  <a:gd name="T3" fmla="*/ 212246 h 56"/>
                  <a:gd name="T4" fmla="*/ 3803 w 200"/>
                  <a:gd name="T5" fmla="*/ 204666 h 56"/>
                  <a:gd name="T6" fmla="*/ 3803 w 200"/>
                  <a:gd name="T7" fmla="*/ 197086 h 56"/>
                  <a:gd name="T8" fmla="*/ 756740 w 200"/>
                  <a:gd name="T9" fmla="*/ 0 h 56"/>
                  <a:gd name="T10" fmla="*/ 760543 w 200"/>
                  <a:gd name="T11" fmla="*/ 15160 h 56"/>
                  <a:gd name="T12" fmla="*/ 0 w 200"/>
                  <a:gd name="T13" fmla="*/ 212246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0"/>
                  <a:gd name="T22" fmla="*/ 0 h 56"/>
                  <a:gd name="T23" fmla="*/ 200 w 200"/>
                  <a:gd name="T24" fmla="*/ 56 h 5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0" h="56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6" y="51"/>
                      <a:pt x="145" y="14"/>
                      <a:pt x="199" y="0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18" y="53"/>
                      <a:pt x="2" y="56"/>
                      <a:pt x="0" y="56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88" name="Freeform 91"/>
              <p:cNvSpPr>
                <a:spLocks/>
              </p:cNvSpPr>
              <p:nvPr/>
            </p:nvSpPr>
            <p:spPr bwMode="auto">
              <a:xfrm>
                <a:off x="5712369" y="2668999"/>
                <a:ext cx="361780" cy="262091"/>
              </a:xfrm>
              <a:custGeom>
                <a:avLst/>
                <a:gdLst>
                  <a:gd name="T0" fmla="*/ 11255 w 225"/>
                  <a:gd name="T1" fmla="*/ 262091 h 163"/>
                  <a:gd name="T2" fmla="*/ 0 w 225"/>
                  <a:gd name="T3" fmla="*/ 247620 h 163"/>
                  <a:gd name="T4" fmla="*/ 350525 w 225"/>
                  <a:gd name="T5" fmla="*/ 0 h 163"/>
                  <a:gd name="T6" fmla="*/ 361780 w 225"/>
                  <a:gd name="T7" fmla="*/ 16079 h 163"/>
                  <a:gd name="T8" fmla="*/ 11255 w 225"/>
                  <a:gd name="T9" fmla="*/ 262091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5"/>
                  <a:gd name="T16" fmla="*/ 0 h 163"/>
                  <a:gd name="T17" fmla="*/ 225 w 225"/>
                  <a:gd name="T18" fmla="*/ 163 h 1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5" h="163">
                    <a:moveTo>
                      <a:pt x="7" y="163"/>
                    </a:moveTo>
                    <a:lnTo>
                      <a:pt x="0" y="154"/>
                    </a:lnTo>
                    <a:lnTo>
                      <a:pt x="218" y="0"/>
                    </a:lnTo>
                    <a:lnTo>
                      <a:pt x="225" y="10"/>
                    </a:lnTo>
                    <a:lnTo>
                      <a:pt x="7" y="16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89" name="Freeform 92"/>
              <p:cNvSpPr>
                <a:spLocks/>
              </p:cNvSpPr>
              <p:nvPr/>
            </p:nvSpPr>
            <p:spPr bwMode="auto">
              <a:xfrm>
                <a:off x="6077365" y="2509814"/>
                <a:ext cx="635126" cy="159184"/>
              </a:xfrm>
              <a:custGeom>
                <a:avLst/>
                <a:gdLst>
                  <a:gd name="T0" fmla="*/ 3216 w 395"/>
                  <a:gd name="T1" fmla="*/ 159184 h 99"/>
                  <a:gd name="T2" fmla="*/ 0 w 395"/>
                  <a:gd name="T3" fmla="*/ 141497 h 99"/>
                  <a:gd name="T4" fmla="*/ 630302 w 395"/>
                  <a:gd name="T5" fmla="*/ 0 h 99"/>
                  <a:gd name="T6" fmla="*/ 635126 w 395"/>
                  <a:gd name="T7" fmla="*/ 19295 h 99"/>
                  <a:gd name="T8" fmla="*/ 3216 w 395"/>
                  <a:gd name="T9" fmla="*/ 159184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5"/>
                  <a:gd name="T16" fmla="*/ 0 h 99"/>
                  <a:gd name="T17" fmla="*/ 395 w 395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5" h="99">
                    <a:moveTo>
                      <a:pt x="2" y="99"/>
                    </a:moveTo>
                    <a:lnTo>
                      <a:pt x="0" y="88"/>
                    </a:lnTo>
                    <a:lnTo>
                      <a:pt x="392" y="0"/>
                    </a:lnTo>
                    <a:lnTo>
                      <a:pt x="395" y="12"/>
                    </a:ln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90" name="Freeform 93"/>
              <p:cNvSpPr>
                <a:spLocks/>
              </p:cNvSpPr>
              <p:nvPr/>
            </p:nvSpPr>
            <p:spPr bwMode="auto">
              <a:xfrm>
                <a:off x="6464872" y="2726884"/>
                <a:ext cx="110946" cy="318369"/>
              </a:xfrm>
              <a:custGeom>
                <a:avLst/>
                <a:gdLst>
                  <a:gd name="T0" fmla="*/ 94867 w 69"/>
                  <a:gd name="T1" fmla="*/ 318369 h 198"/>
                  <a:gd name="T2" fmla="*/ 0 w 69"/>
                  <a:gd name="T3" fmla="*/ 3216 h 198"/>
                  <a:gd name="T4" fmla="*/ 19295 w 69"/>
                  <a:gd name="T5" fmla="*/ 0 h 198"/>
                  <a:gd name="T6" fmla="*/ 110946 w 69"/>
                  <a:gd name="T7" fmla="*/ 315153 h 198"/>
                  <a:gd name="T8" fmla="*/ 94867 w 69"/>
                  <a:gd name="T9" fmla="*/ 318369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98"/>
                  <a:gd name="T17" fmla="*/ 69 w 69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98">
                    <a:moveTo>
                      <a:pt x="59" y="198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9" y="196"/>
                    </a:lnTo>
                    <a:lnTo>
                      <a:pt x="59" y="19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91" name="Freeform 94"/>
              <p:cNvSpPr>
                <a:spLocks/>
              </p:cNvSpPr>
              <p:nvPr/>
            </p:nvSpPr>
            <p:spPr bwMode="auto">
              <a:xfrm>
                <a:off x="6294433" y="2263802"/>
                <a:ext cx="644773" cy="82004"/>
              </a:xfrm>
              <a:custGeom>
                <a:avLst/>
                <a:gdLst>
                  <a:gd name="T0" fmla="*/ 641557 w 401"/>
                  <a:gd name="T1" fmla="*/ 82004 h 51"/>
                  <a:gd name="T2" fmla="*/ 0 w 401"/>
                  <a:gd name="T3" fmla="*/ 17687 h 51"/>
                  <a:gd name="T4" fmla="*/ 0 w 401"/>
                  <a:gd name="T5" fmla="*/ 0 h 51"/>
                  <a:gd name="T6" fmla="*/ 644773 w 401"/>
                  <a:gd name="T7" fmla="*/ 67533 h 51"/>
                  <a:gd name="T8" fmla="*/ 641557 w 401"/>
                  <a:gd name="T9" fmla="*/ 82004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1"/>
                  <a:gd name="T16" fmla="*/ 0 h 51"/>
                  <a:gd name="T17" fmla="*/ 401 w 401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1" h="51">
                    <a:moveTo>
                      <a:pt x="399" y="5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401" y="42"/>
                    </a:lnTo>
                    <a:lnTo>
                      <a:pt x="399" y="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92" name="Freeform 95"/>
              <p:cNvSpPr>
                <a:spLocks/>
              </p:cNvSpPr>
              <p:nvPr/>
            </p:nvSpPr>
            <p:spPr bwMode="auto">
              <a:xfrm>
                <a:off x="6289610" y="2004927"/>
                <a:ext cx="373036" cy="270131"/>
              </a:xfrm>
              <a:custGeom>
                <a:avLst/>
                <a:gdLst>
                  <a:gd name="T0" fmla="*/ 11255 w 232"/>
                  <a:gd name="T1" fmla="*/ 270131 h 168"/>
                  <a:gd name="T2" fmla="*/ 0 w 232"/>
                  <a:gd name="T3" fmla="*/ 258876 h 168"/>
                  <a:gd name="T4" fmla="*/ 361781 w 232"/>
                  <a:gd name="T5" fmla="*/ 0 h 168"/>
                  <a:gd name="T6" fmla="*/ 373036 w 232"/>
                  <a:gd name="T7" fmla="*/ 14471 h 168"/>
                  <a:gd name="T8" fmla="*/ 11255 w 232"/>
                  <a:gd name="T9" fmla="*/ 270131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2"/>
                  <a:gd name="T16" fmla="*/ 0 h 168"/>
                  <a:gd name="T17" fmla="*/ 232 w 232"/>
                  <a:gd name="T18" fmla="*/ 168 h 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2" h="168">
                    <a:moveTo>
                      <a:pt x="7" y="168"/>
                    </a:moveTo>
                    <a:lnTo>
                      <a:pt x="0" y="161"/>
                    </a:lnTo>
                    <a:lnTo>
                      <a:pt x="225" y="0"/>
                    </a:lnTo>
                    <a:lnTo>
                      <a:pt x="232" y="9"/>
                    </a:lnTo>
                    <a:lnTo>
                      <a:pt x="7" y="16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93" name="Freeform 96"/>
              <p:cNvSpPr>
                <a:spLocks/>
              </p:cNvSpPr>
              <p:nvPr/>
            </p:nvSpPr>
            <p:spPr bwMode="auto">
              <a:xfrm>
                <a:off x="5173718" y="2156072"/>
                <a:ext cx="178478" cy="406804"/>
              </a:xfrm>
              <a:custGeom>
                <a:avLst/>
                <a:gdLst>
                  <a:gd name="T0" fmla="*/ 14471 w 111"/>
                  <a:gd name="T1" fmla="*/ 406804 h 253"/>
                  <a:gd name="T2" fmla="*/ 0 w 111"/>
                  <a:gd name="T3" fmla="*/ 398764 h 253"/>
                  <a:gd name="T4" fmla="*/ 159183 w 111"/>
                  <a:gd name="T5" fmla="*/ 0 h 253"/>
                  <a:gd name="T6" fmla="*/ 178478 w 111"/>
                  <a:gd name="T7" fmla="*/ 8040 h 253"/>
                  <a:gd name="T8" fmla="*/ 14471 w 111"/>
                  <a:gd name="T9" fmla="*/ 406804 h 2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"/>
                  <a:gd name="T16" fmla="*/ 0 h 253"/>
                  <a:gd name="T17" fmla="*/ 111 w 111"/>
                  <a:gd name="T18" fmla="*/ 253 h 2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" h="253">
                    <a:moveTo>
                      <a:pt x="9" y="253"/>
                    </a:moveTo>
                    <a:lnTo>
                      <a:pt x="0" y="248"/>
                    </a:lnTo>
                    <a:lnTo>
                      <a:pt x="99" y="0"/>
                    </a:lnTo>
                    <a:lnTo>
                      <a:pt x="111" y="5"/>
                    </a:lnTo>
                    <a:lnTo>
                      <a:pt x="9" y="25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94" name="Freeform 97"/>
              <p:cNvSpPr>
                <a:spLocks/>
              </p:cNvSpPr>
              <p:nvPr/>
            </p:nvSpPr>
            <p:spPr bwMode="auto">
              <a:xfrm>
                <a:off x="5344157" y="2149640"/>
                <a:ext cx="278169" cy="387509"/>
              </a:xfrm>
              <a:custGeom>
                <a:avLst/>
                <a:gdLst>
                  <a:gd name="T0" fmla="*/ 262090 w 173"/>
                  <a:gd name="T1" fmla="*/ 387509 h 241"/>
                  <a:gd name="T2" fmla="*/ 0 w 173"/>
                  <a:gd name="T3" fmla="*/ 11255 h 241"/>
                  <a:gd name="T4" fmla="*/ 14471 w 173"/>
                  <a:gd name="T5" fmla="*/ 0 h 241"/>
                  <a:gd name="T6" fmla="*/ 278169 w 173"/>
                  <a:gd name="T7" fmla="*/ 376254 h 241"/>
                  <a:gd name="T8" fmla="*/ 262090 w 173"/>
                  <a:gd name="T9" fmla="*/ 387509 h 2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3"/>
                  <a:gd name="T16" fmla="*/ 0 h 241"/>
                  <a:gd name="T17" fmla="*/ 173 w 173"/>
                  <a:gd name="T18" fmla="*/ 241 h 2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3" h="241">
                    <a:moveTo>
                      <a:pt x="163" y="24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73" y="234"/>
                    </a:lnTo>
                    <a:lnTo>
                      <a:pt x="163" y="24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95" name="Freeform 98"/>
              <p:cNvSpPr>
                <a:spLocks/>
              </p:cNvSpPr>
              <p:nvPr/>
            </p:nvSpPr>
            <p:spPr bwMode="auto">
              <a:xfrm>
                <a:off x="5622326" y="2517854"/>
                <a:ext cx="458255" cy="159184"/>
              </a:xfrm>
              <a:custGeom>
                <a:avLst/>
                <a:gdLst>
                  <a:gd name="T0" fmla="*/ 455039 w 285"/>
                  <a:gd name="T1" fmla="*/ 159184 h 99"/>
                  <a:gd name="T2" fmla="*/ 0 w 285"/>
                  <a:gd name="T3" fmla="*/ 14471 h 99"/>
                  <a:gd name="T4" fmla="*/ 3216 w 285"/>
                  <a:gd name="T5" fmla="*/ 0 h 99"/>
                  <a:gd name="T6" fmla="*/ 458255 w 285"/>
                  <a:gd name="T7" fmla="*/ 139889 h 99"/>
                  <a:gd name="T8" fmla="*/ 455039 w 285"/>
                  <a:gd name="T9" fmla="*/ 159184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5"/>
                  <a:gd name="T16" fmla="*/ 0 h 99"/>
                  <a:gd name="T17" fmla="*/ 285 w 285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5" h="99">
                    <a:moveTo>
                      <a:pt x="283" y="99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85" y="87"/>
                    </a:lnTo>
                    <a:lnTo>
                      <a:pt x="283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96" name="Freeform 99"/>
              <p:cNvSpPr>
                <a:spLocks/>
              </p:cNvSpPr>
              <p:nvPr/>
            </p:nvSpPr>
            <p:spPr bwMode="auto">
              <a:xfrm>
                <a:off x="5609463" y="2521070"/>
                <a:ext cx="77180" cy="194559"/>
              </a:xfrm>
              <a:custGeom>
                <a:avLst/>
                <a:gdLst>
                  <a:gd name="T0" fmla="*/ 61101 w 48"/>
                  <a:gd name="T1" fmla="*/ 194559 h 121"/>
                  <a:gd name="T2" fmla="*/ 0 w 48"/>
                  <a:gd name="T3" fmla="*/ 8040 h 121"/>
                  <a:gd name="T4" fmla="*/ 19295 w 48"/>
                  <a:gd name="T5" fmla="*/ 0 h 121"/>
                  <a:gd name="T6" fmla="*/ 77180 w 48"/>
                  <a:gd name="T7" fmla="*/ 189735 h 121"/>
                  <a:gd name="T8" fmla="*/ 61101 w 48"/>
                  <a:gd name="T9" fmla="*/ 194559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21"/>
                  <a:gd name="T17" fmla="*/ 48 w 48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21">
                    <a:moveTo>
                      <a:pt x="38" y="121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48" y="118"/>
                    </a:lnTo>
                    <a:lnTo>
                      <a:pt x="38" y="1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97" name="Freeform 100"/>
              <p:cNvSpPr>
                <a:spLocks/>
              </p:cNvSpPr>
              <p:nvPr/>
            </p:nvSpPr>
            <p:spPr bwMode="auto">
              <a:xfrm>
                <a:off x="5430984" y="2517854"/>
                <a:ext cx="194557" cy="265307"/>
              </a:xfrm>
              <a:custGeom>
                <a:avLst/>
                <a:gdLst>
                  <a:gd name="T0" fmla="*/ 16079 w 121"/>
                  <a:gd name="T1" fmla="*/ 265307 h 165"/>
                  <a:gd name="T2" fmla="*/ 0 w 121"/>
                  <a:gd name="T3" fmla="*/ 254052 h 165"/>
                  <a:gd name="T4" fmla="*/ 178478 w 121"/>
                  <a:gd name="T5" fmla="*/ 0 h 165"/>
                  <a:gd name="T6" fmla="*/ 194557 w 121"/>
                  <a:gd name="T7" fmla="*/ 11255 h 165"/>
                  <a:gd name="T8" fmla="*/ 16079 w 121"/>
                  <a:gd name="T9" fmla="*/ 265307 h 1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165"/>
                  <a:gd name="T17" fmla="*/ 121 w 121"/>
                  <a:gd name="T18" fmla="*/ 165 h 1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165">
                    <a:moveTo>
                      <a:pt x="10" y="165"/>
                    </a:moveTo>
                    <a:lnTo>
                      <a:pt x="0" y="158"/>
                    </a:lnTo>
                    <a:lnTo>
                      <a:pt x="111" y="0"/>
                    </a:lnTo>
                    <a:lnTo>
                      <a:pt x="121" y="7"/>
                    </a:lnTo>
                    <a:lnTo>
                      <a:pt x="10" y="16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98" name="Freeform 101"/>
              <p:cNvSpPr>
                <a:spLocks/>
              </p:cNvSpPr>
              <p:nvPr/>
            </p:nvSpPr>
            <p:spPr bwMode="auto">
              <a:xfrm>
                <a:off x="5332901" y="1910060"/>
                <a:ext cx="318367" cy="257267"/>
              </a:xfrm>
              <a:custGeom>
                <a:avLst/>
                <a:gdLst>
                  <a:gd name="T0" fmla="*/ 11255 w 198"/>
                  <a:gd name="T1" fmla="*/ 257267 h 160"/>
                  <a:gd name="T2" fmla="*/ 0 w 198"/>
                  <a:gd name="T3" fmla="*/ 242796 h 160"/>
                  <a:gd name="T4" fmla="*/ 307112 w 198"/>
                  <a:gd name="T5" fmla="*/ 0 h 160"/>
                  <a:gd name="T6" fmla="*/ 318367 w 198"/>
                  <a:gd name="T7" fmla="*/ 11255 h 160"/>
                  <a:gd name="T8" fmla="*/ 11255 w 198"/>
                  <a:gd name="T9" fmla="*/ 257267 h 1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8"/>
                  <a:gd name="T16" fmla="*/ 0 h 160"/>
                  <a:gd name="T17" fmla="*/ 198 w 198"/>
                  <a:gd name="T18" fmla="*/ 160 h 1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8" h="160">
                    <a:moveTo>
                      <a:pt x="7" y="160"/>
                    </a:moveTo>
                    <a:lnTo>
                      <a:pt x="0" y="151"/>
                    </a:lnTo>
                    <a:lnTo>
                      <a:pt x="191" y="0"/>
                    </a:lnTo>
                    <a:lnTo>
                      <a:pt x="198" y="7"/>
                    </a:lnTo>
                    <a:lnTo>
                      <a:pt x="7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8999" name="Freeform 102"/>
              <p:cNvSpPr>
                <a:spLocks/>
              </p:cNvSpPr>
              <p:nvPr/>
            </p:nvSpPr>
            <p:spPr bwMode="auto">
              <a:xfrm>
                <a:off x="5633581" y="1910060"/>
                <a:ext cx="334446" cy="401980"/>
              </a:xfrm>
              <a:custGeom>
                <a:avLst/>
                <a:gdLst>
                  <a:gd name="T0" fmla="*/ 321583 w 208"/>
                  <a:gd name="T1" fmla="*/ 401980 h 250"/>
                  <a:gd name="T2" fmla="*/ 0 w 208"/>
                  <a:gd name="T3" fmla="*/ 11255 h 250"/>
                  <a:gd name="T4" fmla="*/ 14471 w 208"/>
                  <a:gd name="T5" fmla="*/ 0 h 250"/>
                  <a:gd name="T6" fmla="*/ 334446 w 208"/>
                  <a:gd name="T7" fmla="*/ 390725 h 250"/>
                  <a:gd name="T8" fmla="*/ 321583 w 208"/>
                  <a:gd name="T9" fmla="*/ 401980 h 2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50"/>
                  <a:gd name="T17" fmla="*/ 208 w 208"/>
                  <a:gd name="T18" fmla="*/ 250 h 2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50">
                    <a:moveTo>
                      <a:pt x="200" y="25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08" y="243"/>
                    </a:lnTo>
                    <a:lnTo>
                      <a:pt x="200" y="2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00" name="Freeform 103"/>
              <p:cNvSpPr>
                <a:spLocks/>
              </p:cNvSpPr>
              <p:nvPr/>
            </p:nvSpPr>
            <p:spPr bwMode="auto">
              <a:xfrm>
                <a:off x="5609463" y="2292745"/>
                <a:ext cx="353741" cy="236365"/>
              </a:xfrm>
              <a:custGeom>
                <a:avLst/>
                <a:gdLst>
                  <a:gd name="T0" fmla="*/ 12863 w 220"/>
                  <a:gd name="T1" fmla="*/ 236365 h 147"/>
                  <a:gd name="T2" fmla="*/ 0 w 220"/>
                  <a:gd name="T3" fmla="*/ 220286 h 147"/>
                  <a:gd name="T4" fmla="*/ 345701 w 220"/>
                  <a:gd name="T5" fmla="*/ 0 h 147"/>
                  <a:gd name="T6" fmla="*/ 353741 w 220"/>
                  <a:gd name="T7" fmla="*/ 16079 h 147"/>
                  <a:gd name="T8" fmla="*/ 12863 w 220"/>
                  <a:gd name="T9" fmla="*/ 236365 h 1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"/>
                  <a:gd name="T16" fmla="*/ 0 h 147"/>
                  <a:gd name="T17" fmla="*/ 220 w 220"/>
                  <a:gd name="T18" fmla="*/ 147 h 1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" h="147">
                    <a:moveTo>
                      <a:pt x="8" y="147"/>
                    </a:moveTo>
                    <a:lnTo>
                      <a:pt x="0" y="137"/>
                    </a:lnTo>
                    <a:lnTo>
                      <a:pt x="215" y="0"/>
                    </a:lnTo>
                    <a:lnTo>
                      <a:pt x="220" y="10"/>
                    </a:lnTo>
                    <a:lnTo>
                      <a:pt x="8" y="14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01" name="Freeform 104"/>
              <p:cNvSpPr>
                <a:spLocks/>
              </p:cNvSpPr>
              <p:nvPr/>
            </p:nvSpPr>
            <p:spPr bwMode="auto">
              <a:xfrm>
                <a:off x="5184974" y="2517854"/>
                <a:ext cx="432529" cy="45022"/>
              </a:xfrm>
              <a:custGeom>
                <a:avLst/>
                <a:gdLst>
                  <a:gd name="T0" fmla="*/ 0 w 269"/>
                  <a:gd name="T1" fmla="*/ 45022 h 28"/>
                  <a:gd name="T2" fmla="*/ 0 w 269"/>
                  <a:gd name="T3" fmla="*/ 25727 h 28"/>
                  <a:gd name="T4" fmla="*/ 432529 w 269"/>
                  <a:gd name="T5" fmla="*/ 0 h 28"/>
                  <a:gd name="T6" fmla="*/ 432529 w 269"/>
                  <a:gd name="T7" fmla="*/ 14471 h 28"/>
                  <a:gd name="T8" fmla="*/ 0 w 269"/>
                  <a:gd name="T9" fmla="*/ 45022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9"/>
                  <a:gd name="T16" fmla="*/ 0 h 28"/>
                  <a:gd name="T17" fmla="*/ 269 w 269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9" h="28">
                    <a:moveTo>
                      <a:pt x="0" y="28"/>
                    </a:moveTo>
                    <a:lnTo>
                      <a:pt x="0" y="16"/>
                    </a:lnTo>
                    <a:lnTo>
                      <a:pt x="269" y="0"/>
                    </a:lnTo>
                    <a:lnTo>
                      <a:pt x="269" y="9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02" name="Freeform 105"/>
              <p:cNvSpPr>
                <a:spLocks/>
              </p:cNvSpPr>
              <p:nvPr/>
            </p:nvSpPr>
            <p:spPr bwMode="auto">
              <a:xfrm>
                <a:off x="5959988" y="2258979"/>
                <a:ext cx="337662" cy="49846"/>
              </a:xfrm>
              <a:custGeom>
                <a:avLst/>
                <a:gdLst>
                  <a:gd name="T0" fmla="*/ 3216 w 210"/>
                  <a:gd name="T1" fmla="*/ 49846 h 31"/>
                  <a:gd name="T2" fmla="*/ 0 w 210"/>
                  <a:gd name="T3" fmla="*/ 30551 h 31"/>
                  <a:gd name="T4" fmla="*/ 337662 w 210"/>
                  <a:gd name="T5" fmla="*/ 0 h 31"/>
                  <a:gd name="T6" fmla="*/ 337662 w 210"/>
                  <a:gd name="T7" fmla="*/ 19295 h 31"/>
                  <a:gd name="T8" fmla="*/ 3216 w 210"/>
                  <a:gd name="T9" fmla="*/ 4984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31"/>
                  <a:gd name="T17" fmla="*/ 210 w 210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31">
                    <a:moveTo>
                      <a:pt x="2" y="31"/>
                    </a:moveTo>
                    <a:lnTo>
                      <a:pt x="0" y="19"/>
                    </a:lnTo>
                    <a:lnTo>
                      <a:pt x="210" y="0"/>
                    </a:lnTo>
                    <a:lnTo>
                      <a:pt x="210" y="12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03" name="Freeform 106"/>
              <p:cNvSpPr>
                <a:spLocks/>
              </p:cNvSpPr>
              <p:nvPr/>
            </p:nvSpPr>
            <p:spPr bwMode="auto">
              <a:xfrm>
                <a:off x="6164192" y="1795897"/>
                <a:ext cx="495237" cy="223501"/>
              </a:xfrm>
              <a:custGeom>
                <a:avLst/>
                <a:gdLst>
                  <a:gd name="T0" fmla="*/ 487197 w 308"/>
                  <a:gd name="T1" fmla="*/ 223501 h 139"/>
                  <a:gd name="T2" fmla="*/ 0 w 308"/>
                  <a:gd name="T3" fmla="*/ 14471 h 139"/>
                  <a:gd name="T4" fmla="*/ 8040 w 308"/>
                  <a:gd name="T5" fmla="*/ 0 h 139"/>
                  <a:gd name="T6" fmla="*/ 495237 w 308"/>
                  <a:gd name="T7" fmla="*/ 204206 h 139"/>
                  <a:gd name="T8" fmla="*/ 487197 w 308"/>
                  <a:gd name="T9" fmla="*/ 223501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8"/>
                  <a:gd name="T16" fmla="*/ 0 h 139"/>
                  <a:gd name="T17" fmla="*/ 308 w 308"/>
                  <a:gd name="T18" fmla="*/ 139 h 1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8" h="139">
                    <a:moveTo>
                      <a:pt x="303" y="139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308" y="127"/>
                    </a:lnTo>
                    <a:lnTo>
                      <a:pt x="303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04" name="Freeform 107"/>
              <p:cNvSpPr>
                <a:spLocks/>
              </p:cNvSpPr>
              <p:nvPr/>
            </p:nvSpPr>
            <p:spPr bwMode="auto">
              <a:xfrm>
                <a:off x="5636797" y="1795897"/>
                <a:ext cx="532219" cy="125418"/>
              </a:xfrm>
              <a:custGeom>
                <a:avLst/>
                <a:gdLst>
                  <a:gd name="T0" fmla="*/ 3216 w 331"/>
                  <a:gd name="T1" fmla="*/ 125418 h 78"/>
                  <a:gd name="T2" fmla="*/ 0 w 331"/>
                  <a:gd name="T3" fmla="*/ 106123 h 78"/>
                  <a:gd name="T4" fmla="*/ 527395 w 331"/>
                  <a:gd name="T5" fmla="*/ 0 h 78"/>
                  <a:gd name="T6" fmla="*/ 532219 w 331"/>
                  <a:gd name="T7" fmla="*/ 19295 h 78"/>
                  <a:gd name="T8" fmla="*/ 3216 w 331"/>
                  <a:gd name="T9" fmla="*/ 125418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1"/>
                  <a:gd name="T16" fmla="*/ 0 h 78"/>
                  <a:gd name="T17" fmla="*/ 331 w 331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1" h="78">
                    <a:moveTo>
                      <a:pt x="2" y="78"/>
                    </a:moveTo>
                    <a:lnTo>
                      <a:pt x="0" y="66"/>
                    </a:lnTo>
                    <a:lnTo>
                      <a:pt x="328" y="0"/>
                    </a:lnTo>
                    <a:lnTo>
                      <a:pt x="331" y="12"/>
                    </a:ln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05" name="Freeform 108"/>
              <p:cNvSpPr>
                <a:spLocks/>
              </p:cNvSpPr>
              <p:nvPr/>
            </p:nvSpPr>
            <p:spPr bwMode="auto">
              <a:xfrm>
                <a:off x="6157761" y="1803937"/>
                <a:ext cx="151144" cy="466297"/>
              </a:xfrm>
              <a:custGeom>
                <a:avLst/>
                <a:gdLst>
                  <a:gd name="T0" fmla="*/ 131849 w 94"/>
                  <a:gd name="T1" fmla="*/ 466297 h 290"/>
                  <a:gd name="T2" fmla="*/ 0 w 94"/>
                  <a:gd name="T3" fmla="*/ 3216 h 290"/>
                  <a:gd name="T4" fmla="*/ 17687 w 94"/>
                  <a:gd name="T5" fmla="*/ 0 h 290"/>
                  <a:gd name="T6" fmla="*/ 151144 w 94"/>
                  <a:gd name="T7" fmla="*/ 463081 h 290"/>
                  <a:gd name="T8" fmla="*/ 131849 w 94"/>
                  <a:gd name="T9" fmla="*/ 466297 h 2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290"/>
                  <a:gd name="T17" fmla="*/ 94 w 94"/>
                  <a:gd name="T18" fmla="*/ 290 h 2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290">
                    <a:moveTo>
                      <a:pt x="82" y="290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94" y="288"/>
                    </a:lnTo>
                    <a:lnTo>
                      <a:pt x="82" y="29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06" name="Freeform 109"/>
              <p:cNvSpPr>
                <a:spLocks/>
              </p:cNvSpPr>
              <p:nvPr/>
            </p:nvSpPr>
            <p:spPr bwMode="auto">
              <a:xfrm>
                <a:off x="5943908" y="1810368"/>
                <a:ext cx="228324" cy="490416"/>
              </a:xfrm>
              <a:custGeom>
                <a:avLst/>
                <a:gdLst>
                  <a:gd name="T0" fmla="*/ 16079 w 142"/>
                  <a:gd name="T1" fmla="*/ 490416 h 305"/>
                  <a:gd name="T2" fmla="*/ 0 w 142"/>
                  <a:gd name="T3" fmla="*/ 482376 h 305"/>
                  <a:gd name="T4" fmla="*/ 209029 w 142"/>
                  <a:gd name="T5" fmla="*/ 0 h 305"/>
                  <a:gd name="T6" fmla="*/ 228324 w 142"/>
                  <a:gd name="T7" fmla="*/ 8040 h 305"/>
                  <a:gd name="T8" fmla="*/ 16079 w 142"/>
                  <a:gd name="T9" fmla="*/ 490416 h 3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305"/>
                  <a:gd name="T17" fmla="*/ 142 w 142"/>
                  <a:gd name="T18" fmla="*/ 305 h 3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305">
                    <a:moveTo>
                      <a:pt x="10" y="305"/>
                    </a:moveTo>
                    <a:lnTo>
                      <a:pt x="0" y="300"/>
                    </a:lnTo>
                    <a:lnTo>
                      <a:pt x="130" y="0"/>
                    </a:lnTo>
                    <a:lnTo>
                      <a:pt x="142" y="5"/>
                    </a:lnTo>
                    <a:lnTo>
                      <a:pt x="10" y="3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07" name="Freeform 110"/>
              <p:cNvSpPr>
                <a:spLocks/>
              </p:cNvSpPr>
              <p:nvPr/>
            </p:nvSpPr>
            <p:spPr bwMode="auto">
              <a:xfrm>
                <a:off x="5603031" y="1913275"/>
                <a:ext cx="45022" cy="599755"/>
              </a:xfrm>
              <a:custGeom>
                <a:avLst/>
                <a:gdLst>
                  <a:gd name="T0" fmla="*/ 19295 w 28"/>
                  <a:gd name="T1" fmla="*/ 599755 h 373"/>
                  <a:gd name="T2" fmla="*/ 0 w 28"/>
                  <a:gd name="T3" fmla="*/ 599755 h 373"/>
                  <a:gd name="T4" fmla="*/ 25727 w 28"/>
                  <a:gd name="T5" fmla="*/ 0 h 373"/>
                  <a:gd name="T6" fmla="*/ 45022 w 28"/>
                  <a:gd name="T7" fmla="*/ 0 h 373"/>
                  <a:gd name="T8" fmla="*/ 19295 w 28"/>
                  <a:gd name="T9" fmla="*/ 599755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73"/>
                  <a:gd name="T17" fmla="*/ 28 w 28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73">
                    <a:moveTo>
                      <a:pt x="12" y="373"/>
                    </a:moveTo>
                    <a:lnTo>
                      <a:pt x="0" y="373"/>
                    </a:lnTo>
                    <a:lnTo>
                      <a:pt x="16" y="0"/>
                    </a:lnTo>
                    <a:lnTo>
                      <a:pt x="28" y="0"/>
                    </a:lnTo>
                    <a:lnTo>
                      <a:pt x="12" y="37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08" name="Freeform 111"/>
              <p:cNvSpPr>
                <a:spLocks/>
              </p:cNvSpPr>
              <p:nvPr/>
            </p:nvSpPr>
            <p:spPr bwMode="auto">
              <a:xfrm>
                <a:off x="6289610" y="2267018"/>
                <a:ext cx="194557" cy="451826"/>
              </a:xfrm>
              <a:custGeom>
                <a:avLst/>
                <a:gdLst>
                  <a:gd name="T0" fmla="*/ 175262 w 121"/>
                  <a:gd name="T1" fmla="*/ 451826 h 281"/>
                  <a:gd name="T2" fmla="*/ 0 w 121"/>
                  <a:gd name="T3" fmla="*/ 3216 h 281"/>
                  <a:gd name="T4" fmla="*/ 19295 w 121"/>
                  <a:gd name="T5" fmla="*/ 0 h 281"/>
                  <a:gd name="T6" fmla="*/ 194557 w 121"/>
                  <a:gd name="T7" fmla="*/ 443786 h 281"/>
                  <a:gd name="T8" fmla="*/ 175262 w 121"/>
                  <a:gd name="T9" fmla="*/ 451826 h 2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281"/>
                  <a:gd name="T17" fmla="*/ 121 w 121"/>
                  <a:gd name="T18" fmla="*/ 281 h 2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281">
                    <a:moveTo>
                      <a:pt x="109" y="28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121" y="276"/>
                    </a:lnTo>
                    <a:lnTo>
                      <a:pt x="109" y="28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09" name="Freeform 112"/>
              <p:cNvSpPr>
                <a:spLocks/>
              </p:cNvSpPr>
              <p:nvPr/>
            </p:nvSpPr>
            <p:spPr bwMode="auto">
              <a:xfrm>
                <a:off x="5955164" y="2297569"/>
                <a:ext cx="118986" cy="360174"/>
              </a:xfrm>
              <a:custGeom>
                <a:avLst/>
                <a:gdLst>
                  <a:gd name="T0" fmla="*/ 99691 w 74"/>
                  <a:gd name="T1" fmla="*/ 360174 h 224"/>
                  <a:gd name="T2" fmla="*/ 0 w 74"/>
                  <a:gd name="T3" fmla="*/ 8040 h 224"/>
                  <a:gd name="T4" fmla="*/ 19295 w 74"/>
                  <a:gd name="T5" fmla="*/ 0 h 224"/>
                  <a:gd name="T6" fmla="*/ 118986 w 74"/>
                  <a:gd name="T7" fmla="*/ 356958 h 224"/>
                  <a:gd name="T8" fmla="*/ 99691 w 74"/>
                  <a:gd name="T9" fmla="*/ 360174 h 2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"/>
                  <a:gd name="T16" fmla="*/ 0 h 224"/>
                  <a:gd name="T17" fmla="*/ 74 w 74"/>
                  <a:gd name="T18" fmla="*/ 224 h 2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" h="224">
                    <a:moveTo>
                      <a:pt x="62" y="224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74" y="222"/>
                    </a:lnTo>
                    <a:lnTo>
                      <a:pt x="62" y="22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10" name="Freeform 113"/>
              <p:cNvSpPr>
                <a:spLocks/>
              </p:cNvSpPr>
              <p:nvPr/>
            </p:nvSpPr>
            <p:spPr bwMode="auto">
              <a:xfrm>
                <a:off x="6062894" y="2270234"/>
                <a:ext cx="237971" cy="398765"/>
              </a:xfrm>
              <a:custGeom>
                <a:avLst/>
                <a:gdLst>
                  <a:gd name="T0" fmla="*/ 14471 w 148"/>
                  <a:gd name="T1" fmla="*/ 398765 h 248"/>
                  <a:gd name="T2" fmla="*/ 0 w 148"/>
                  <a:gd name="T3" fmla="*/ 392333 h 248"/>
                  <a:gd name="T4" fmla="*/ 223500 w 148"/>
                  <a:gd name="T5" fmla="*/ 0 h 248"/>
                  <a:gd name="T6" fmla="*/ 237971 w 148"/>
                  <a:gd name="T7" fmla="*/ 11255 h 248"/>
                  <a:gd name="T8" fmla="*/ 14471 w 148"/>
                  <a:gd name="T9" fmla="*/ 398765 h 2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"/>
                  <a:gd name="T16" fmla="*/ 0 h 248"/>
                  <a:gd name="T17" fmla="*/ 148 w 148"/>
                  <a:gd name="T18" fmla="*/ 248 h 2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" h="248">
                    <a:moveTo>
                      <a:pt x="9" y="248"/>
                    </a:moveTo>
                    <a:lnTo>
                      <a:pt x="0" y="244"/>
                    </a:lnTo>
                    <a:lnTo>
                      <a:pt x="139" y="0"/>
                    </a:lnTo>
                    <a:lnTo>
                      <a:pt x="148" y="7"/>
                    </a:lnTo>
                    <a:lnTo>
                      <a:pt x="9" y="2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11" name="Freeform 114"/>
              <p:cNvSpPr>
                <a:spLocks/>
              </p:cNvSpPr>
              <p:nvPr/>
            </p:nvSpPr>
            <p:spPr bwMode="auto">
              <a:xfrm>
                <a:off x="6305689" y="2263802"/>
                <a:ext cx="410018" cy="257267"/>
              </a:xfrm>
              <a:custGeom>
                <a:avLst/>
                <a:gdLst>
                  <a:gd name="T0" fmla="*/ 401978 w 255"/>
                  <a:gd name="T1" fmla="*/ 257267 h 160"/>
                  <a:gd name="T2" fmla="*/ 0 w 255"/>
                  <a:gd name="T3" fmla="*/ 14471 h 160"/>
                  <a:gd name="T4" fmla="*/ 8040 w 255"/>
                  <a:gd name="T5" fmla="*/ 0 h 160"/>
                  <a:gd name="T6" fmla="*/ 410018 w 255"/>
                  <a:gd name="T7" fmla="*/ 242796 h 160"/>
                  <a:gd name="T8" fmla="*/ 401978 w 255"/>
                  <a:gd name="T9" fmla="*/ 257267 h 1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"/>
                  <a:gd name="T16" fmla="*/ 0 h 160"/>
                  <a:gd name="T17" fmla="*/ 255 w 255"/>
                  <a:gd name="T18" fmla="*/ 160 h 1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" h="160">
                    <a:moveTo>
                      <a:pt x="250" y="160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255" y="151"/>
                    </a:lnTo>
                    <a:lnTo>
                      <a:pt x="250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12" name="Freeform 115"/>
              <p:cNvSpPr>
                <a:spLocks/>
              </p:cNvSpPr>
              <p:nvPr/>
            </p:nvSpPr>
            <p:spPr bwMode="auto">
              <a:xfrm>
                <a:off x="6704451" y="2517854"/>
                <a:ext cx="265306" cy="348919"/>
              </a:xfrm>
              <a:custGeom>
                <a:avLst/>
                <a:gdLst>
                  <a:gd name="T0" fmla="*/ 250835 w 165"/>
                  <a:gd name="T1" fmla="*/ 348919 h 217"/>
                  <a:gd name="T2" fmla="*/ 0 w 165"/>
                  <a:gd name="T3" fmla="*/ 11255 h 217"/>
                  <a:gd name="T4" fmla="*/ 14471 w 165"/>
                  <a:gd name="T5" fmla="*/ 0 h 217"/>
                  <a:gd name="T6" fmla="*/ 265306 w 165"/>
                  <a:gd name="T7" fmla="*/ 340879 h 217"/>
                  <a:gd name="T8" fmla="*/ 250835 w 165"/>
                  <a:gd name="T9" fmla="*/ 348919 h 2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"/>
                  <a:gd name="T16" fmla="*/ 0 h 217"/>
                  <a:gd name="T17" fmla="*/ 165 w 165"/>
                  <a:gd name="T18" fmla="*/ 217 h 2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" h="217">
                    <a:moveTo>
                      <a:pt x="156" y="217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65" y="212"/>
                    </a:lnTo>
                    <a:lnTo>
                      <a:pt x="156" y="21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13" name="Freeform 116"/>
              <p:cNvSpPr>
                <a:spLocks/>
              </p:cNvSpPr>
              <p:nvPr/>
            </p:nvSpPr>
            <p:spPr bwMode="auto">
              <a:xfrm>
                <a:off x="6567779" y="2529109"/>
                <a:ext cx="151144" cy="516143"/>
              </a:xfrm>
              <a:custGeom>
                <a:avLst/>
                <a:gdLst>
                  <a:gd name="T0" fmla="*/ 14471 w 94"/>
                  <a:gd name="T1" fmla="*/ 516143 h 321"/>
                  <a:gd name="T2" fmla="*/ 0 w 94"/>
                  <a:gd name="T3" fmla="*/ 512927 h 321"/>
                  <a:gd name="T4" fmla="*/ 133457 w 94"/>
                  <a:gd name="T5" fmla="*/ 0 h 321"/>
                  <a:gd name="T6" fmla="*/ 151144 w 94"/>
                  <a:gd name="T7" fmla="*/ 3216 h 321"/>
                  <a:gd name="T8" fmla="*/ 14471 w 94"/>
                  <a:gd name="T9" fmla="*/ 516143 h 3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321"/>
                  <a:gd name="T17" fmla="*/ 94 w 94"/>
                  <a:gd name="T18" fmla="*/ 321 h 3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321">
                    <a:moveTo>
                      <a:pt x="9" y="321"/>
                    </a:moveTo>
                    <a:lnTo>
                      <a:pt x="0" y="319"/>
                    </a:lnTo>
                    <a:lnTo>
                      <a:pt x="83" y="0"/>
                    </a:lnTo>
                    <a:lnTo>
                      <a:pt x="94" y="2"/>
                    </a:lnTo>
                    <a:lnTo>
                      <a:pt x="9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14" name="Freeform 117"/>
              <p:cNvSpPr>
                <a:spLocks/>
              </p:cNvSpPr>
              <p:nvPr/>
            </p:nvSpPr>
            <p:spPr bwMode="auto">
              <a:xfrm>
                <a:off x="6066110" y="2668999"/>
                <a:ext cx="254050" cy="456650"/>
              </a:xfrm>
              <a:custGeom>
                <a:avLst/>
                <a:gdLst>
                  <a:gd name="T0" fmla="*/ 239579 w 158"/>
                  <a:gd name="T1" fmla="*/ 456650 h 284"/>
                  <a:gd name="T2" fmla="*/ 0 w 158"/>
                  <a:gd name="T3" fmla="*/ 8040 h 284"/>
                  <a:gd name="T4" fmla="*/ 14471 w 158"/>
                  <a:gd name="T5" fmla="*/ 0 h 284"/>
                  <a:gd name="T6" fmla="*/ 254050 w 158"/>
                  <a:gd name="T7" fmla="*/ 445395 h 284"/>
                  <a:gd name="T8" fmla="*/ 239579 w 158"/>
                  <a:gd name="T9" fmla="*/ 456650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8"/>
                  <a:gd name="T16" fmla="*/ 0 h 284"/>
                  <a:gd name="T17" fmla="*/ 158 w 158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8" h="284">
                    <a:moveTo>
                      <a:pt x="149" y="284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158" y="277"/>
                    </a:lnTo>
                    <a:lnTo>
                      <a:pt x="149" y="28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15" name="Freeform 118"/>
              <p:cNvSpPr>
                <a:spLocks/>
              </p:cNvSpPr>
              <p:nvPr/>
            </p:nvSpPr>
            <p:spPr bwMode="auto">
              <a:xfrm>
                <a:off x="6305689" y="2722060"/>
                <a:ext cx="175263" cy="395549"/>
              </a:xfrm>
              <a:custGeom>
                <a:avLst/>
                <a:gdLst>
                  <a:gd name="T0" fmla="*/ 14471 w 109"/>
                  <a:gd name="T1" fmla="*/ 395549 h 246"/>
                  <a:gd name="T2" fmla="*/ 0 w 109"/>
                  <a:gd name="T3" fmla="*/ 387509 h 246"/>
                  <a:gd name="T4" fmla="*/ 159184 w 109"/>
                  <a:gd name="T5" fmla="*/ 0 h 246"/>
                  <a:gd name="T6" fmla="*/ 175263 w 109"/>
                  <a:gd name="T7" fmla="*/ 8040 h 246"/>
                  <a:gd name="T8" fmla="*/ 14471 w 109"/>
                  <a:gd name="T9" fmla="*/ 395549 h 2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246"/>
                  <a:gd name="T17" fmla="*/ 109 w 109"/>
                  <a:gd name="T18" fmla="*/ 246 h 2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246">
                    <a:moveTo>
                      <a:pt x="9" y="246"/>
                    </a:moveTo>
                    <a:lnTo>
                      <a:pt x="0" y="241"/>
                    </a:lnTo>
                    <a:lnTo>
                      <a:pt x="99" y="0"/>
                    </a:lnTo>
                    <a:lnTo>
                      <a:pt x="109" y="5"/>
                    </a:lnTo>
                    <a:lnTo>
                      <a:pt x="9" y="24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16" name="Freeform 119"/>
              <p:cNvSpPr>
                <a:spLocks/>
              </p:cNvSpPr>
              <p:nvPr/>
            </p:nvSpPr>
            <p:spPr bwMode="auto">
              <a:xfrm>
                <a:off x="6085405" y="3114393"/>
                <a:ext cx="228324" cy="315153"/>
              </a:xfrm>
              <a:custGeom>
                <a:avLst/>
                <a:gdLst>
                  <a:gd name="T0" fmla="*/ 14471 w 142"/>
                  <a:gd name="T1" fmla="*/ 315153 h 196"/>
                  <a:gd name="T2" fmla="*/ 0 w 142"/>
                  <a:gd name="T3" fmla="*/ 303898 h 196"/>
                  <a:gd name="T4" fmla="*/ 212245 w 142"/>
                  <a:gd name="T5" fmla="*/ 0 h 196"/>
                  <a:gd name="T6" fmla="*/ 228324 w 142"/>
                  <a:gd name="T7" fmla="*/ 11255 h 196"/>
                  <a:gd name="T8" fmla="*/ 14471 w 142"/>
                  <a:gd name="T9" fmla="*/ 315153 h 1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196"/>
                  <a:gd name="T17" fmla="*/ 142 w 142"/>
                  <a:gd name="T18" fmla="*/ 196 h 1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196">
                    <a:moveTo>
                      <a:pt x="9" y="196"/>
                    </a:moveTo>
                    <a:lnTo>
                      <a:pt x="0" y="189"/>
                    </a:lnTo>
                    <a:lnTo>
                      <a:pt x="132" y="0"/>
                    </a:lnTo>
                    <a:lnTo>
                      <a:pt x="142" y="7"/>
                    </a:lnTo>
                    <a:lnTo>
                      <a:pt x="9" y="19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17" name="Freeform 120"/>
              <p:cNvSpPr>
                <a:spLocks/>
              </p:cNvSpPr>
              <p:nvPr/>
            </p:nvSpPr>
            <p:spPr bwMode="auto">
              <a:xfrm>
                <a:off x="6085405" y="3440801"/>
                <a:ext cx="281385" cy="329624"/>
              </a:xfrm>
              <a:custGeom>
                <a:avLst/>
                <a:gdLst>
                  <a:gd name="T0" fmla="*/ 265306 w 175"/>
                  <a:gd name="T1" fmla="*/ 329624 h 205"/>
                  <a:gd name="T2" fmla="*/ 0 w 175"/>
                  <a:gd name="T3" fmla="*/ 11255 h 205"/>
                  <a:gd name="T4" fmla="*/ 11255 w 175"/>
                  <a:gd name="T5" fmla="*/ 0 h 205"/>
                  <a:gd name="T6" fmla="*/ 281385 w 175"/>
                  <a:gd name="T7" fmla="*/ 318369 h 205"/>
                  <a:gd name="T8" fmla="*/ 265306 w 175"/>
                  <a:gd name="T9" fmla="*/ 329624 h 2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5"/>
                  <a:gd name="T16" fmla="*/ 0 h 205"/>
                  <a:gd name="T17" fmla="*/ 175 w 175"/>
                  <a:gd name="T18" fmla="*/ 205 h 2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5" h="205">
                    <a:moveTo>
                      <a:pt x="165" y="205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75" y="198"/>
                    </a:lnTo>
                    <a:lnTo>
                      <a:pt x="165" y="2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018" name="Freeform 121"/>
              <p:cNvSpPr>
                <a:spLocks/>
              </p:cNvSpPr>
              <p:nvPr/>
            </p:nvSpPr>
            <p:spPr bwMode="auto">
              <a:xfrm>
                <a:off x="5709153" y="2935914"/>
                <a:ext cx="387507" cy="516143"/>
              </a:xfrm>
              <a:custGeom>
                <a:avLst/>
                <a:gdLst>
                  <a:gd name="T0" fmla="*/ 376252 w 241"/>
                  <a:gd name="T1" fmla="*/ 516143 h 321"/>
                  <a:gd name="T2" fmla="*/ 0 w 241"/>
                  <a:gd name="T3" fmla="*/ 11255 h 321"/>
                  <a:gd name="T4" fmla="*/ 14471 w 241"/>
                  <a:gd name="T5" fmla="*/ 0 h 321"/>
                  <a:gd name="T6" fmla="*/ 387507 w 241"/>
                  <a:gd name="T7" fmla="*/ 508103 h 321"/>
                  <a:gd name="T8" fmla="*/ 376252 w 241"/>
                  <a:gd name="T9" fmla="*/ 516143 h 3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1"/>
                  <a:gd name="T16" fmla="*/ 0 h 321"/>
                  <a:gd name="T17" fmla="*/ 241 w 241"/>
                  <a:gd name="T18" fmla="*/ 321 h 3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1" h="321">
                    <a:moveTo>
                      <a:pt x="234" y="32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41" y="316"/>
                    </a:lnTo>
                    <a:lnTo>
                      <a:pt x="234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08" name="Oval 122"/>
              <p:cNvSpPr>
                <a:spLocks noChangeArrowheads="1"/>
              </p:cNvSpPr>
              <p:nvPr/>
            </p:nvSpPr>
            <p:spPr bwMode="auto">
              <a:xfrm>
                <a:off x="5982498" y="2562876"/>
                <a:ext cx="178478" cy="178479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09" name="Oval 123"/>
              <p:cNvSpPr>
                <a:spLocks noChangeArrowheads="1"/>
              </p:cNvSpPr>
              <p:nvPr/>
            </p:nvSpPr>
            <p:spPr bwMode="auto">
              <a:xfrm>
                <a:off x="5210700" y="3045252"/>
                <a:ext cx="178478" cy="183303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10" name="Oval 124"/>
              <p:cNvSpPr>
                <a:spLocks noChangeArrowheads="1"/>
              </p:cNvSpPr>
              <p:nvPr/>
            </p:nvSpPr>
            <p:spPr bwMode="auto">
              <a:xfrm>
                <a:off x="6001793" y="3923178"/>
                <a:ext cx="178478" cy="178479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11" name="Oval 125"/>
              <p:cNvSpPr>
                <a:spLocks noChangeArrowheads="1"/>
              </p:cNvSpPr>
              <p:nvPr/>
            </p:nvSpPr>
            <p:spPr bwMode="auto">
              <a:xfrm>
                <a:off x="6001793" y="3025957"/>
                <a:ext cx="178478" cy="178479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12" name="Oval 126"/>
              <p:cNvSpPr>
                <a:spLocks noChangeArrowheads="1"/>
              </p:cNvSpPr>
              <p:nvPr/>
            </p:nvSpPr>
            <p:spPr bwMode="auto">
              <a:xfrm>
                <a:off x="5974459" y="3318599"/>
                <a:ext cx="231539" cy="231541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13" name="Oval 127"/>
              <p:cNvSpPr>
                <a:spLocks noChangeArrowheads="1"/>
              </p:cNvSpPr>
              <p:nvPr/>
            </p:nvSpPr>
            <p:spPr bwMode="auto">
              <a:xfrm>
                <a:off x="6874890" y="2771906"/>
                <a:ext cx="183302" cy="178479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14" name="Oval 128"/>
              <p:cNvSpPr>
                <a:spLocks noChangeArrowheads="1"/>
              </p:cNvSpPr>
              <p:nvPr/>
            </p:nvSpPr>
            <p:spPr bwMode="auto">
              <a:xfrm>
                <a:off x="5561225" y="1829663"/>
                <a:ext cx="178478" cy="178479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15" name="Oval 129"/>
              <p:cNvSpPr>
                <a:spLocks noChangeArrowheads="1"/>
              </p:cNvSpPr>
              <p:nvPr/>
            </p:nvSpPr>
            <p:spPr bwMode="auto">
              <a:xfrm>
                <a:off x="5556401" y="2459969"/>
                <a:ext cx="130241" cy="130242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16" name="Oval 130"/>
              <p:cNvSpPr>
                <a:spLocks noChangeArrowheads="1"/>
              </p:cNvSpPr>
              <p:nvPr/>
            </p:nvSpPr>
            <p:spPr bwMode="auto">
              <a:xfrm>
                <a:off x="5120657" y="2495343"/>
                <a:ext cx="128633" cy="128634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17" name="Oval 131"/>
              <p:cNvSpPr>
                <a:spLocks noChangeArrowheads="1"/>
              </p:cNvSpPr>
              <p:nvPr/>
            </p:nvSpPr>
            <p:spPr bwMode="auto">
              <a:xfrm>
                <a:off x="5283056" y="2096579"/>
                <a:ext cx="130241" cy="128634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18" name="Oval 132"/>
              <p:cNvSpPr>
                <a:spLocks noChangeArrowheads="1"/>
              </p:cNvSpPr>
              <p:nvPr/>
            </p:nvSpPr>
            <p:spPr bwMode="auto">
              <a:xfrm>
                <a:off x="6233333" y="2205917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19" name="Oval 133"/>
              <p:cNvSpPr>
                <a:spLocks noChangeArrowheads="1"/>
              </p:cNvSpPr>
              <p:nvPr/>
            </p:nvSpPr>
            <p:spPr bwMode="auto">
              <a:xfrm>
                <a:off x="6882929" y="2270234"/>
                <a:ext cx="128633" cy="130242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20" name="Oval 134"/>
              <p:cNvSpPr>
                <a:spLocks noChangeArrowheads="1"/>
              </p:cNvSpPr>
              <p:nvPr/>
            </p:nvSpPr>
            <p:spPr bwMode="auto">
              <a:xfrm>
                <a:off x="6503462" y="2992191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21" name="Oval 135"/>
              <p:cNvSpPr>
                <a:spLocks noChangeArrowheads="1"/>
              </p:cNvSpPr>
              <p:nvPr/>
            </p:nvSpPr>
            <p:spPr bwMode="auto">
              <a:xfrm>
                <a:off x="6654606" y="2456753"/>
                <a:ext cx="125417" cy="125418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22" name="Oval 136"/>
              <p:cNvSpPr>
                <a:spLocks noChangeArrowheads="1"/>
              </p:cNvSpPr>
              <p:nvPr/>
            </p:nvSpPr>
            <p:spPr bwMode="auto">
              <a:xfrm>
                <a:off x="5508164" y="3641791"/>
                <a:ext cx="128633" cy="128634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23" name="Oval 137"/>
              <p:cNvSpPr>
                <a:spLocks noChangeArrowheads="1"/>
              </p:cNvSpPr>
              <p:nvPr/>
            </p:nvSpPr>
            <p:spPr bwMode="auto">
              <a:xfrm>
                <a:off x="6545268" y="3543708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24" name="Oval 138"/>
              <p:cNvSpPr>
                <a:spLocks noChangeArrowheads="1"/>
              </p:cNvSpPr>
              <p:nvPr/>
            </p:nvSpPr>
            <p:spPr bwMode="auto">
              <a:xfrm>
                <a:off x="5918182" y="2258979"/>
                <a:ext cx="91651" cy="94867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25" name="Oval 139"/>
              <p:cNvSpPr>
                <a:spLocks noChangeArrowheads="1"/>
              </p:cNvSpPr>
              <p:nvPr/>
            </p:nvSpPr>
            <p:spPr bwMode="auto">
              <a:xfrm>
                <a:off x="5397218" y="2730100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26" name="Oval 140"/>
              <p:cNvSpPr>
                <a:spLocks noChangeArrowheads="1"/>
              </p:cNvSpPr>
              <p:nvPr/>
            </p:nvSpPr>
            <p:spPr bwMode="auto">
              <a:xfrm>
                <a:off x="5640013" y="2668999"/>
                <a:ext cx="91651" cy="94867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27" name="Oval 141"/>
              <p:cNvSpPr>
                <a:spLocks noChangeArrowheads="1"/>
              </p:cNvSpPr>
              <p:nvPr/>
            </p:nvSpPr>
            <p:spPr bwMode="auto">
              <a:xfrm>
                <a:off x="6431106" y="2677038"/>
                <a:ext cx="94867" cy="91652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28" name="Oval 142"/>
              <p:cNvSpPr>
                <a:spLocks noChangeArrowheads="1"/>
              </p:cNvSpPr>
              <p:nvPr/>
            </p:nvSpPr>
            <p:spPr bwMode="auto">
              <a:xfrm>
                <a:off x="6275138" y="3075803"/>
                <a:ext cx="91651" cy="91652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29" name="Oval 143"/>
              <p:cNvSpPr>
                <a:spLocks noChangeArrowheads="1"/>
              </p:cNvSpPr>
              <p:nvPr/>
            </p:nvSpPr>
            <p:spPr bwMode="auto">
              <a:xfrm>
                <a:off x="6122387" y="1757307"/>
                <a:ext cx="91651" cy="94867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30" name="Oval 144"/>
              <p:cNvSpPr>
                <a:spLocks noChangeArrowheads="1"/>
              </p:cNvSpPr>
              <p:nvPr/>
            </p:nvSpPr>
            <p:spPr bwMode="auto">
              <a:xfrm>
                <a:off x="6612800" y="1971161"/>
                <a:ext cx="91651" cy="90044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31" name="Oval 145"/>
              <p:cNvSpPr>
                <a:spLocks noChangeArrowheads="1"/>
              </p:cNvSpPr>
              <p:nvPr/>
            </p:nvSpPr>
            <p:spPr bwMode="auto">
              <a:xfrm>
                <a:off x="6735002" y="3231771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32" name="Oval 146"/>
              <p:cNvSpPr>
                <a:spLocks noChangeArrowheads="1"/>
              </p:cNvSpPr>
              <p:nvPr/>
            </p:nvSpPr>
            <p:spPr bwMode="auto">
              <a:xfrm>
                <a:off x="6517933" y="3926394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33" name="Oval 147"/>
              <p:cNvSpPr>
                <a:spLocks noChangeArrowheads="1"/>
              </p:cNvSpPr>
              <p:nvPr/>
            </p:nvSpPr>
            <p:spPr bwMode="auto">
              <a:xfrm>
                <a:off x="6316944" y="3976239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34" name="Oval 148"/>
              <p:cNvSpPr>
                <a:spLocks noChangeArrowheads="1"/>
              </p:cNvSpPr>
              <p:nvPr/>
            </p:nvSpPr>
            <p:spPr bwMode="auto">
              <a:xfrm>
                <a:off x="5614286" y="3979455"/>
                <a:ext cx="90043" cy="94867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35" name="Oval 149"/>
              <p:cNvSpPr>
                <a:spLocks noChangeArrowheads="1"/>
              </p:cNvSpPr>
              <p:nvPr/>
            </p:nvSpPr>
            <p:spPr bwMode="auto">
              <a:xfrm>
                <a:off x="5712369" y="3276793"/>
                <a:ext cx="130241" cy="130242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36" name="Oval 150"/>
              <p:cNvSpPr>
                <a:spLocks noChangeArrowheads="1"/>
              </p:cNvSpPr>
              <p:nvPr/>
            </p:nvSpPr>
            <p:spPr bwMode="auto">
              <a:xfrm>
                <a:off x="6308905" y="3395779"/>
                <a:ext cx="130241" cy="128634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37" name="Oval 151"/>
              <p:cNvSpPr>
                <a:spLocks noChangeArrowheads="1"/>
              </p:cNvSpPr>
              <p:nvPr/>
            </p:nvSpPr>
            <p:spPr bwMode="auto">
              <a:xfrm>
                <a:off x="6316944" y="3717364"/>
                <a:ext cx="128633" cy="130242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38" name="Oval 152"/>
              <p:cNvSpPr>
                <a:spLocks noChangeArrowheads="1"/>
              </p:cNvSpPr>
              <p:nvPr/>
            </p:nvSpPr>
            <p:spPr bwMode="auto">
              <a:xfrm>
                <a:off x="5834570" y="3688421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239" name="Oval 153"/>
              <p:cNvSpPr>
                <a:spLocks noChangeArrowheads="1"/>
              </p:cNvSpPr>
              <p:nvPr/>
            </p:nvSpPr>
            <p:spPr bwMode="auto">
              <a:xfrm>
                <a:off x="5656092" y="2871597"/>
                <a:ext cx="128633" cy="128634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39115" name="Freeform 154"/>
              <p:cNvSpPr>
                <a:spLocks/>
              </p:cNvSpPr>
              <p:nvPr/>
            </p:nvSpPr>
            <p:spPr bwMode="auto">
              <a:xfrm>
                <a:off x="6021088" y="3360405"/>
                <a:ext cx="139888" cy="144713"/>
              </a:xfrm>
              <a:custGeom>
                <a:avLst/>
                <a:gdLst>
                  <a:gd name="T0" fmla="*/ 68054 w 37"/>
                  <a:gd name="T1" fmla="*/ 144713 h 38"/>
                  <a:gd name="T2" fmla="*/ 52931 w 37"/>
                  <a:gd name="T3" fmla="*/ 125672 h 38"/>
                  <a:gd name="T4" fmla="*/ 52931 w 37"/>
                  <a:gd name="T5" fmla="*/ 87589 h 38"/>
                  <a:gd name="T6" fmla="*/ 15123 w 37"/>
                  <a:gd name="T7" fmla="*/ 87589 h 38"/>
                  <a:gd name="T8" fmla="*/ 0 w 37"/>
                  <a:gd name="T9" fmla="*/ 72357 h 38"/>
                  <a:gd name="T10" fmla="*/ 15123 w 37"/>
                  <a:gd name="T11" fmla="*/ 57124 h 38"/>
                  <a:gd name="T12" fmla="*/ 52931 w 37"/>
                  <a:gd name="T13" fmla="*/ 57124 h 38"/>
                  <a:gd name="T14" fmla="*/ 52931 w 37"/>
                  <a:gd name="T15" fmla="*/ 15233 h 38"/>
                  <a:gd name="T16" fmla="*/ 68054 w 37"/>
                  <a:gd name="T17" fmla="*/ 0 h 38"/>
                  <a:gd name="T18" fmla="*/ 86957 w 37"/>
                  <a:gd name="T19" fmla="*/ 15233 h 38"/>
                  <a:gd name="T20" fmla="*/ 86957 w 37"/>
                  <a:gd name="T21" fmla="*/ 57124 h 38"/>
                  <a:gd name="T22" fmla="*/ 124765 w 37"/>
                  <a:gd name="T23" fmla="*/ 57124 h 38"/>
                  <a:gd name="T24" fmla="*/ 139888 w 37"/>
                  <a:gd name="T25" fmla="*/ 72357 h 38"/>
                  <a:gd name="T26" fmla="*/ 124765 w 37"/>
                  <a:gd name="T27" fmla="*/ 87589 h 38"/>
                  <a:gd name="T28" fmla="*/ 86957 w 37"/>
                  <a:gd name="T29" fmla="*/ 87589 h 38"/>
                  <a:gd name="T30" fmla="*/ 86957 w 37"/>
                  <a:gd name="T31" fmla="*/ 125672 h 38"/>
                  <a:gd name="T32" fmla="*/ 68054 w 37"/>
                  <a:gd name="T33" fmla="*/ 144713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8" y="38"/>
                    </a:moveTo>
                    <a:cubicBezTo>
                      <a:pt x="16" y="38"/>
                      <a:pt x="14" y="36"/>
                      <a:pt x="14" y="3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3"/>
                      <a:pt x="0" y="21"/>
                      <a:pt x="0" y="19"/>
                    </a:cubicBezTo>
                    <a:cubicBezTo>
                      <a:pt x="0" y="17"/>
                      <a:pt x="2" y="15"/>
                      <a:pt x="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6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5" y="15"/>
                      <a:pt x="37" y="17"/>
                      <a:pt x="37" y="19"/>
                    </a:cubicBezTo>
                    <a:cubicBezTo>
                      <a:pt x="37" y="21"/>
                      <a:pt x="35" y="23"/>
                      <a:pt x="3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6"/>
                      <a:pt x="21" y="38"/>
                      <a:pt x="18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</p:grpSp>
      </p:grpSp>
      <p:sp>
        <p:nvSpPr>
          <p:cNvPr id="246" name="矩形 245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50" name="矩形 249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51" name="矩形 250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52" name="矩形 251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22" name="组合 252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254" name="文本框 253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255" name="矩形 254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6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5"/>
                                  </p:iterate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246" grpId="0" animBg="1"/>
      <p:bldP spid="246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1462088" y="2503488"/>
            <a:ext cx="887412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100</a:t>
            </a: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1462088" y="2927350"/>
            <a:ext cx="887412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80</a:t>
            </a: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 flipH="1">
            <a:off x="1462088" y="3373438"/>
            <a:ext cx="887412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60</a:t>
            </a: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1462088" y="3830638"/>
            <a:ext cx="887412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40%</a:t>
            </a:r>
          </a:p>
        </p:txBody>
      </p:sp>
      <p:grpSp>
        <p:nvGrpSpPr>
          <p:cNvPr id="2" name="组合 15"/>
          <p:cNvGrpSpPr/>
          <p:nvPr/>
        </p:nvGrpSpPr>
        <p:grpSpPr bwMode="auto">
          <a:xfrm>
            <a:off x="3164977" y="3100708"/>
            <a:ext cx="3481239" cy="1888234"/>
            <a:chOff x="3118998" y="2481561"/>
            <a:chExt cx="4492878" cy="2436608"/>
          </a:xfrm>
          <a:solidFill>
            <a:srgbClr val="FBC75D"/>
          </a:solidFill>
          <a:effectLst/>
        </p:grpSpPr>
        <p:sp>
          <p:nvSpPr>
            <p:cNvPr id="17" name="上箭头 16"/>
            <p:cNvSpPr/>
            <p:nvPr/>
          </p:nvSpPr>
          <p:spPr>
            <a:xfrm>
              <a:off x="3118998" y="4281635"/>
              <a:ext cx="303229" cy="636534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方正尚酷简体" panose="02000000000000000000" pitchFamily="2" charset="-122"/>
              </a:endParaRPr>
            </a:p>
          </p:txBody>
        </p:sp>
        <p:sp>
          <p:nvSpPr>
            <p:cNvPr id="18" name="上箭头 17"/>
            <p:cNvSpPr/>
            <p:nvPr/>
          </p:nvSpPr>
          <p:spPr>
            <a:xfrm>
              <a:off x="3492081" y="3849871"/>
              <a:ext cx="303230" cy="1068298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66BFBC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方正尚酷简体" panose="02000000000000000000" pitchFamily="2" charset="-122"/>
              </a:endParaRPr>
            </a:p>
          </p:txBody>
        </p:sp>
        <p:sp>
          <p:nvSpPr>
            <p:cNvPr id="19" name="上箭头 18"/>
            <p:cNvSpPr/>
            <p:nvPr/>
          </p:nvSpPr>
          <p:spPr>
            <a:xfrm>
              <a:off x="4414471" y="4137184"/>
              <a:ext cx="304817" cy="780985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方正尚酷简体" panose="02000000000000000000" pitchFamily="2" charset="-122"/>
              </a:endParaRPr>
            </a:p>
          </p:txBody>
        </p:sp>
        <p:sp>
          <p:nvSpPr>
            <p:cNvPr id="20" name="上箭头 19"/>
            <p:cNvSpPr/>
            <p:nvPr/>
          </p:nvSpPr>
          <p:spPr>
            <a:xfrm>
              <a:off x="4787554" y="3849871"/>
              <a:ext cx="304817" cy="1068298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8CC066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方正尚酷简体" panose="02000000000000000000" pitchFamily="2" charset="-122"/>
              </a:endParaRPr>
            </a:p>
          </p:txBody>
        </p:sp>
        <p:sp>
          <p:nvSpPr>
            <p:cNvPr id="21" name="上箭头 20"/>
            <p:cNvSpPr/>
            <p:nvPr/>
          </p:nvSpPr>
          <p:spPr>
            <a:xfrm>
              <a:off x="5676604" y="4029243"/>
              <a:ext cx="304817" cy="888926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方正尚酷简体" panose="02000000000000000000" pitchFamily="2" charset="-122"/>
              </a:endParaRPr>
            </a:p>
          </p:txBody>
        </p:sp>
        <p:sp>
          <p:nvSpPr>
            <p:cNvPr id="22" name="上箭头 21"/>
            <p:cNvSpPr/>
            <p:nvPr/>
          </p:nvSpPr>
          <p:spPr>
            <a:xfrm>
              <a:off x="6049688" y="3418108"/>
              <a:ext cx="304817" cy="1500061"/>
            </a:xfrm>
            <a:prstGeom prst="upArrow">
              <a:avLst>
                <a:gd name="adj1" fmla="val 100000"/>
                <a:gd name="adj2" fmla="val 50000"/>
              </a:avLst>
            </a:prstGeom>
            <a:grpFill/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方正尚酷简体" panose="02000000000000000000" pitchFamily="2" charset="-122"/>
              </a:endParaRPr>
            </a:p>
          </p:txBody>
        </p:sp>
        <p:sp>
          <p:nvSpPr>
            <p:cNvPr id="23" name="上箭头 22"/>
            <p:cNvSpPr/>
            <p:nvPr/>
          </p:nvSpPr>
          <p:spPr>
            <a:xfrm>
              <a:off x="6935563" y="4029243"/>
              <a:ext cx="303229" cy="888926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方正尚酷简体" panose="02000000000000000000" pitchFamily="2" charset="-122"/>
              </a:endParaRPr>
            </a:p>
          </p:txBody>
        </p:sp>
        <p:sp>
          <p:nvSpPr>
            <p:cNvPr id="24" name="上箭头 23"/>
            <p:cNvSpPr/>
            <p:nvPr/>
          </p:nvSpPr>
          <p:spPr>
            <a:xfrm>
              <a:off x="7308646" y="2481561"/>
              <a:ext cx="303230" cy="2436608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FC6E5B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3" name="组合 24"/>
          <p:cNvGrpSpPr/>
          <p:nvPr/>
        </p:nvGrpSpPr>
        <p:grpSpPr bwMode="auto">
          <a:xfrm>
            <a:off x="1277973" y="4295311"/>
            <a:ext cx="6081712" cy="1338370"/>
            <a:chOff x="683568" y="4029211"/>
            <a:chExt cx="7848872" cy="1727652"/>
          </a:xfrm>
          <a:solidFill>
            <a:srgbClr val="FFC000"/>
          </a:solidFill>
          <a:effectLst/>
        </p:grpSpPr>
        <p:sp>
          <p:nvSpPr>
            <p:cNvPr id="26" name="椭圆 6"/>
            <p:cNvSpPr/>
            <p:nvPr/>
          </p:nvSpPr>
          <p:spPr bwMode="auto">
            <a:xfrm>
              <a:off x="683568" y="4029211"/>
              <a:ext cx="7848872" cy="1727652"/>
            </a:xfrm>
            <a:custGeom>
              <a:avLst/>
              <a:gdLst/>
              <a:ahLst/>
              <a:cxnLst/>
              <a:rect l="l" t="t" r="r" b="b"/>
              <a:pathLst>
                <a:path w="7848872" h="1728192">
                  <a:moveTo>
                    <a:pt x="432048" y="733276"/>
                  </a:moveTo>
                  <a:cubicBezTo>
                    <a:pt x="352510" y="733276"/>
                    <a:pt x="288032" y="797754"/>
                    <a:pt x="288032" y="877292"/>
                  </a:cubicBezTo>
                  <a:cubicBezTo>
                    <a:pt x="288032" y="956830"/>
                    <a:pt x="352510" y="1021308"/>
                    <a:pt x="432048" y="1021308"/>
                  </a:cubicBezTo>
                  <a:cubicBezTo>
                    <a:pt x="511586" y="1021308"/>
                    <a:pt x="576064" y="956830"/>
                    <a:pt x="576064" y="877292"/>
                  </a:cubicBezTo>
                  <a:cubicBezTo>
                    <a:pt x="576064" y="797754"/>
                    <a:pt x="511586" y="733276"/>
                    <a:pt x="432048" y="733276"/>
                  </a:cubicBezTo>
                  <a:close/>
                  <a:moveTo>
                    <a:pt x="864096" y="0"/>
                  </a:moveTo>
                  <a:cubicBezTo>
                    <a:pt x="1335510" y="0"/>
                    <a:pt x="1718755" y="377502"/>
                    <a:pt x="1727314" y="846713"/>
                  </a:cubicBezTo>
                  <a:lnTo>
                    <a:pt x="7674152" y="846713"/>
                  </a:lnTo>
                  <a:lnTo>
                    <a:pt x="7848872" y="1008731"/>
                  </a:lnTo>
                  <a:lnTo>
                    <a:pt x="7674152" y="1170749"/>
                  </a:lnTo>
                  <a:lnTo>
                    <a:pt x="1671155" y="1170749"/>
                  </a:lnTo>
                  <a:cubicBezTo>
                    <a:pt x="1548256" y="1496764"/>
                    <a:pt x="1233202" y="1728192"/>
                    <a:pt x="864096" y="1728192"/>
                  </a:cubicBezTo>
                  <a:cubicBezTo>
                    <a:pt x="386869" y="1728192"/>
                    <a:pt x="0" y="1341323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7" name="TextBox 20"/>
            <p:cNvSpPr txBox="1"/>
            <p:nvPr/>
          </p:nvSpPr>
          <p:spPr>
            <a:xfrm>
              <a:off x="1432501" y="4628697"/>
              <a:ext cx="714973" cy="615811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+mn-ea"/>
                  <a:ea typeface="+mn-ea"/>
                </a:rPr>
                <a:t>添加</a:t>
              </a:r>
              <a:endParaRPr lang="en-US" altLang="zh-CN" sz="1200" spc="300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+mn-ea"/>
                  <a:ea typeface="+mn-ea"/>
                </a:rPr>
                <a:t>标题</a:t>
              </a:r>
            </a:p>
          </p:txBody>
        </p:sp>
      </p:grpSp>
      <p:grpSp>
        <p:nvGrpSpPr>
          <p:cNvPr id="4" name="组合 27"/>
          <p:cNvGrpSpPr>
            <a:grpSpLocks/>
          </p:cNvGrpSpPr>
          <p:nvPr/>
        </p:nvGrpSpPr>
        <p:grpSpPr bwMode="auto">
          <a:xfrm>
            <a:off x="3054350" y="4948238"/>
            <a:ext cx="3727450" cy="277812"/>
            <a:chOff x="2953172" y="4914660"/>
            <a:chExt cx="4808928" cy="357703"/>
          </a:xfrm>
        </p:grpSpPr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2953172" y="4914660"/>
              <a:ext cx="1007663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一季度</a:t>
              </a:r>
              <a:endParaRPr lang="en-US" altLang="zh-CN" sz="1200" kern="0" dirty="0" smtClean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4218895" y="4914660"/>
              <a:ext cx="1007663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二季度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  </a:t>
              </a:r>
              <a:endParaRPr lang="en-US" altLang="zh-CN" sz="1200" kern="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 flipH="1">
              <a:off x="5488714" y="4914660"/>
              <a:ext cx="1007663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三季度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    </a:t>
              </a:r>
              <a:endParaRPr lang="en-US" altLang="zh-CN" sz="1200" kern="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H="1">
              <a:off x="6754437" y="4914660"/>
              <a:ext cx="1007663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四季度</a:t>
              </a:r>
              <a:endParaRPr lang="en-US" altLang="zh-CN" sz="1200" kern="0" dirty="0" smtClean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0" name="TextBox 11"/>
          <p:cNvSpPr txBox="1">
            <a:spLocks noChangeArrowheads="1"/>
          </p:cNvSpPr>
          <p:nvPr/>
        </p:nvSpPr>
        <p:spPr bwMode="auto">
          <a:xfrm flipH="1">
            <a:off x="1462088" y="4302125"/>
            <a:ext cx="887412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20%</a:t>
            </a: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 bwMode="auto">
          <a:xfrm>
            <a:off x="2316163" y="2635250"/>
            <a:ext cx="440848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 bwMode="auto">
          <a:xfrm>
            <a:off x="2316163" y="3081338"/>
            <a:ext cx="440848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 bwMode="auto">
          <a:xfrm>
            <a:off x="2316163" y="3527425"/>
            <a:ext cx="440848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 bwMode="auto">
          <a:xfrm>
            <a:off x="2316163" y="3983038"/>
            <a:ext cx="440848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 bwMode="auto">
          <a:xfrm>
            <a:off x="2316163" y="4443413"/>
            <a:ext cx="440848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7770813" y="3214688"/>
            <a:ext cx="3649662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7770813" y="2865438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770813" y="4664075"/>
            <a:ext cx="3649662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7770813" y="4314825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46" name="矩形 45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5" name="组合 49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51" name="文本框 50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40" grpId="0"/>
      <p:bldP spid="40" grpId="1"/>
      <p:bldP spid="54" grpId="0"/>
      <p:bldP spid="54" grpId="1"/>
      <p:bldP spid="55" grpId="0"/>
      <p:bldP spid="55" grpId="1"/>
      <p:bldP spid="57" grpId="0"/>
      <p:bldP spid="57" grpId="1"/>
      <p:bldP spid="58" grpId="0" build="allAtOnce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7"/>
          <p:cNvGrpSpPr/>
          <p:nvPr/>
        </p:nvGrpSpPr>
        <p:grpSpPr>
          <a:xfrm>
            <a:off x="788933" y="1360399"/>
            <a:ext cx="5695781" cy="4820604"/>
            <a:chOff x="1669175" y="1490728"/>
            <a:chExt cx="5713412" cy="4835525"/>
          </a:xfrm>
          <a:noFill/>
          <a:effectLst/>
        </p:grpSpPr>
        <p:sp>
          <p:nvSpPr>
            <p:cNvPr id="79" name="Freeform 7"/>
            <p:cNvSpPr/>
            <p:nvPr/>
          </p:nvSpPr>
          <p:spPr bwMode="auto">
            <a:xfrm>
              <a:off x="5438544" y="6090053"/>
              <a:ext cx="292752" cy="236200"/>
            </a:xfrm>
            <a:custGeom>
              <a:avLst/>
              <a:gdLst>
                <a:gd name="T0" fmla="*/ 6 w 31"/>
                <a:gd name="T1" fmla="*/ 4 h 25"/>
                <a:gd name="T2" fmla="*/ 11 w 31"/>
                <a:gd name="T3" fmla="*/ 4 h 25"/>
                <a:gd name="T4" fmla="*/ 17 w 31"/>
                <a:gd name="T5" fmla="*/ 1 h 25"/>
                <a:gd name="T6" fmla="*/ 28 w 31"/>
                <a:gd name="T7" fmla="*/ 0 h 25"/>
                <a:gd name="T8" fmla="*/ 31 w 31"/>
                <a:gd name="T9" fmla="*/ 2 h 25"/>
                <a:gd name="T10" fmla="*/ 31 w 31"/>
                <a:gd name="T11" fmla="*/ 6 h 25"/>
                <a:gd name="T12" fmla="*/ 30 w 31"/>
                <a:gd name="T13" fmla="*/ 9 h 25"/>
                <a:gd name="T14" fmla="*/ 26 w 31"/>
                <a:gd name="T15" fmla="*/ 13 h 25"/>
                <a:gd name="T16" fmla="*/ 25 w 31"/>
                <a:gd name="T17" fmla="*/ 18 h 25"/>
                <a:gd name="T18" fmla="*/ 18 w 31"/>
                <a:gd name="T19" fmla="*/ 22 h 25"/>
                <a:gd name="T20" fmla="*/ 13 w 31"/>
                <a:gd name="T21" fmla="*/ 25 h 25"/>
                <a:gd name="T22" fmla="*/ 10 w 31"/>
                <a:gd name="T23" fmla="*/ 25 h 25"/>
                <a:gd name="T24" fmla="*/ 8 w 31"/>
                <a:gd name="T25" fmla="*/ 24 h 25"/>
                <a:gd name="T26" fmla="*/ 4 w 31"/>
                <a:gd name="T27" fmla="*/ 24 h 25"/>
                <a:gd name="T28" fmla="*/ 0 w 31"/>
                <a:gd name="T29" fmla="*/ 21 h 25"/>
                <a:gd name="T30" fmla="*/ 0 w 31"/>
                <a:gd name="T31" fmla="*/ 14 h 25"/>
                <a:gd name="T32" fmla="*/ 1 w 31"/>
                <a:gd name="T33" fmla="*/ 10 h 25"/>
                <a:gd name="T34" fmla="*/ 5 w 31"/>
                <a:gd name="T35" fmla="*/ 10 h 25"/>
                <a:gd name="T36" fmla="*/ 6 w 31"/>
                <a:gd name="T37" fmla="*/ 8 h 25"/>
                <a:gd name="T38" fmla="*/ 6 w 31"/>
                <a:gd name="T39" fmla="*/ 4 h 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"/>
                <a:gd name="T61" fmla="*/ 0 h 25"/>
                <a:gd name="T62" fmla="*/ 31 w 31"/>
                <a:gd name="T63" fmla="*/ 25 h 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" h="25">
                  <a:moveTo>
                    <a:pt x="6" y="4"/>
                  </a:moveTo>
                  <a:lnTo>
                    <a:pt x="11" y="4"/>
                  </a:lnTo>
                  <a:lnTo>
                    <a:pt x="17" y="1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1" y="6"/>
                  </a:lnTo>
                  <a:lnTo>
                    <a:pt x="30" y="9"/>
                  </a:lnTo>
                  <a:lnTo>
                    <a:pt x="26" y="13"/>
                  </a:lnTo>
                  <a:lnTo>
                    <a:pt x="25" y="18"/>
                  </a:lnTo>
                  <a:lnTo>
                    <a:pt x="18" y="22"/>
                  </a:lnTo>
                  <a:lnTo>
                    <a:pt x="13" y="25"/>
                  </a:lnTo>
                  <a:lnTo>
                    <a:pt x="10" y="25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5" y="10"/>
                  </a:lnTo>
                  <a:lnTo>
                    <a:pt x="6" y="8"/>
                  </a:lnTo>
                  <a:cubicBezTo>
                    <a:pt x="6" y="8"/>
                    <a:pt x="6" y="4"/>
                    <a:pt x="6" y="4"/>
                  </a:cubicBez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80" name="Freeform 8"/>
            <p:cNvSpPr/>
            <p:nvPr/>
          </p:nvSpPr>
          <p:spPr bwMode="auto">
            <a:xfrm>
              <a:off x="6645924" y="5547567"/>
              <a:ext cx="188873" cy="462953"/>
            </a:xfrm>
            <a:custGeom>
              <a:avLst/>
              <a:gdLst>
                <a:gd name="T0" fmla="*/ 14 w 20"/>
                <a:gd name="T1" fmla="*/ 0 h 49"/>
                <a:gd name="T2" fmla="*/ 18 w 20"/>
                <a:gd name="T3" fmla="*/ 0 h 49"/>
                <a:gd name="T4" fmla="*/ 19 w 20"/>
                <a:gd name="T5" fmla="*/ 2 h 49"/>
                <a:gd name="T6" fmla="*/ 20 w 20"/>
                <a:gd name="T7" fmla="*/ 6 h 49"/>
                <a:gd name="T8" fmla="*/ 18 w 20"/>
                <a:gd name="T9" fmla="*/ 9 h 49"/>
                <a:gd name="T10" fmla="*/ 19 w 20"/>
                <a:gd name="T11" fmla="*/ 22 h 49"/>
                <a:gd name="T12" fmla="*/ 18 w 20"/>
                <a:gd name="T13" fmla="*/ 25 h 49"/>
                <a:gd name="T14" fmla="*/ 17 w 20"/>
                <a:gd name="T15" fmla="*/ 27 h 49"/>
                <a:gd name="T16" fmla="*/ 13 w 20"/>
                <a:gd name="T17" fmla="*/ 34 h 49"/>
                <a:gd name="T18" fmla="*/ 12 w 20"/>
                <a:gd name="T19" fmla="*/ 38 h 49"/>
                <a:gd name="T20" fmla="*/ 11 w 20"/>
                <a:gd name="T21" fmla="*/ 47 h 49"/>
                <a:gd name="T22" fmla="*/ 11 w 20"/>
                <a:gd name="T23" fmla="*/ 49 h 49"/>
                <a:gd name="T24" fmla="*/ 9 w 20"/>
                <a:gd name="T25" fmla="*/ 49 h 49"/>
                <a:gd name="T26" fmla="*/ 5 w 20"/>
                <a:gd name="T27" fmla="*/ 43 h 49"/>
                <a:gd name="T28" fmla="*/ 3 w 20"/>
                <a:gd name="T29" fmla="*/ 43 h 49"/>
                <a:gd name="T30" fmla="*/ 1 w 20"/>
                <a:gd name="T31" fmla="*/ 38 h 49"/>
                <a:gd name="T32" fmla="*/ 0 w 20"/>
                <a:gd name="T33" fmla="*/ 37 h 49"/>
                <a:gd name="T34" fmla="*/ 0 w 20"/>
                <a:gd name="T35" fmla="*/ 33 h 49"/>
                <a:gd name="T36" fmla="*/ 1 w 20"/>
                <a:gd name="T37" fmla="*/ 30 h 49"/>
                <a:gd name="T38" fmla="*/ 1 w 20"/>
                <a:gd name="T39" fmla="*/ 27 h 49"/>
                <a:gd name="T40" fmla="*/ 0 w 20"/>
                <a:gd name="T41" fmla="*/ 26 h 49"/>
                <a:gd name="T42" fmla="*/ 0 w 20"/>
                <a:gd name="T43" fmla="*/ 24 h 49"/>
                <a:gd name="T44" fmla="*/ 3 w 20"/>
                <a:gd name="T45" fmla="*/ 19 h 49"/>
                <a:gd name="T46" fmla="*/ 3 w 20"/>
                <a:gd name="T47" fmla="*/ 17 h 49"/>
                <a:gd name="T48" fmla="*/ 4 w 20"/>
                <a:gd name="T49" fmla="*/ 13 h 49"/>
                <a:gd name="T50" fmla="*/ 5 w 20"/>
                <a:gd name="T51" fmla="*/ 10 h 49"/>
                <a:gd name="T52" fmla="*/ 7 w 20"/>
                <a:gd name="T53" fmla="*/ 7 h 49"/>
                <a:gd name="T54" fmla="*/ 14 w 20"/>
                <a:gd name="T55" fmla="*/ 0 h 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"/>
                <a:gd name="T85" fmla="*/ 0 h 49"/>
                <a:gd name="T86" fmla="*/ 20 w 20"/>
                <a:gd name="T87" fmla="*/ 49 h 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" h="49">
                  <a:moveTo>
                    <a:pt x="14" y="0"/>
                  </a:moveTo>
                  <a:lnTo>
                    <a:pt x="18" y="0"/>
                  </a:lnTo>
                  <a:lnTo>
                    <a:pt x="19" y="2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9" y="22"/>
                  </a:lnTo>
                  <a:lnTo>
                    <a:pt x="18" y="25"/>
                  </a:lnTo>
                  <a:lnTo>
                    <a:pt x="17" y="27"/>
                  </a:lnTo>
                  <a:lnTo>
                    <a:pt x="13" y="34"/>
                  </a:lnTo>
                  <a:lnTo>
                    <a:pt x="12" y="38"/>
                  </a:lnTo>
                  <a:lnTo>
                    <a:pt x="11" y="47"/>
                  </a:lnTo>
                  <a:lnTo>
                    <a:pt x="11" y="49"/>
                  </a:lnTo>
                  <a:lnTo>
                    <a:pt x="9" y="49"/>
                  </a:lnTo>
                  <a:lnTo>
                    <a:pt x="5" y="43"/>
                  </a:lnTo>
                  <a:lnTo>
                    <a:pt x="3" y="43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81" name="Freeform 9"/>
            <p:cNvSpPr/>
            <p:nvPr/>
          </p:nvSpPr>
          <p:spPr bwMode="auto">
            <a:xfrm>
              <a:off x="1669175" y="2029265"/>
              <a:ext cx="2285365" cy="1738436"/>
            </a:xfrm>
            <a:custGeom>
              <a:avLst/>
              <a:gdLst>
                <a:gd name="T0" fmla="*/ 1180465 w 242"/>
                <a:gd name="T1" fmla="*/ 205298 h 184"/>
                <a:gd name="T2" fmla="*/ 1266006 w 242"/>
                <a:gd name="T3" fmla="*/ 188190 h 184"/>
                <a:gd name="T4" fmla="*/ 1257452 w 242"/>
                <a:gd name="T5" fmla="*/ 102649 h 184"/>
                <a:gd name="T6" fmla="*/ 1360101 w 242"/>
                <a:gd name="T7" fmla="*/ 51325 h 184"/>
                <a:gd name="T8" fmla="*/ 1471304 w 242"/>
                <a:gd name="T9" fmla="*/ 0 h 184"/>
                <a:gd name="T10" fmla="*/ 1591062 w 242"/>
                <a:gd name="T11" fmla="*/ 145420 h 184"/>
                <a:gd name="T12" fmla="*/ 1668049 w 242"/>
                <a:gd name="T13" fmla="*/ 282285 h 184"/>
                <a:gd name="T14" fmla="*/ 1633832 w 242"/>
                <a:gd name="T15" fmla="*/ 470475 h 184"/>
                <a:gd name="T16" fmla="*/ 1762144 w 242"/>
                <a:gd name="T17" fmla="*/ 538908 h 184"/>
                <a:gd name="T18" fmla="*/ 1975996 w 242"/>
                <a:gd name="T19" fmla="*/ 633003 h 184"/>
                <a:gd name="T20" fmla="*/ 2044429 w 242"/>
                <a:gd name="T21" fmla="*/ 761314 h 184"/>
                <a:gd name="T22" fmla="*/ 2044429 w 242"/>
                <a:gd name="T23" fmla="*/ 829747 h 184"/>
                <a:gd name="T24" fmla="*/ 2027321 w 242"/>
                <a:gd name="T25" fmla="*/ 940950 h 184"/>
                <a:gd name="T26" fmla="*/ 1873347 w 242"/>
                <a:gd name="T27" fmla="*/ 975166 h 184"/>
                <a:gd name="T28" fmla="*/ 1822022 w 242"/>
                <a:gd name="T29" fmla="*/ 1043599 h 184"/>
                <a:gd name="T30" fmla="*/ 1727927 w 242"/>
                <a:gd name="T31" fmla="*/ 1086370 h 184"/>
                <a:gd name="T32" fmla="*/ 1702265 w 242"/>
                <a:gd name="T33" fmla="*/ 1146249 h 184"/>
                <a:gd name="T34" fmla="*/ 1693711 w 242"/>
                <a:gd name="T35" fmla="*/ 1223235 h 184"/>
                <a:gd name="T36" fmla="*/ 1556845 w 242"/>
                <a:gd name="T37" fmla="*/ 1274560 h 184"/>
                <a:gd name="T38" fmla="*/ 1445642 w 242"/>
                <a:gd name="T39" fmla="*/ 1300222 h 184"/>
                <a:gd name="T40" fmla="*/ 1454196 w 242"/>
                <a:gd name="T41" fmla="*/ 1334438 h 184"/>
                <a:gd name="T42" fmla="*/ 1505521 w 242"/>
                <a:gd name="T43" fmla="*/ 1402871 h 184"/>
                <a:gd name="T44" fmla="*/ 1479859 w 242"/>
                <a:gd name="T45" fmla="*/ 1496966 h 184"/>
                <a:gd name="T46" fmla="*/ 1505521 w 242"/>
                <a:gd name="T47" fmla="*/ 1565399 h 184"/>
                <a:gd name="T48" fmla="*/ 1437088 w 242"/>
                <a:gd name="T49" fmla="*/ 1565399 h 184"/>
                <a:gd name="T50" fmla="*/ 1394318 w 242"/>
                <a:gd name="T51" fmla="*/ 1565399 h 184"/>
                <a:gd name="T52" fmla="*/ 1334439 w 242"/>
                <a:gd name="T53" fmla="*/ 1556845 h 184"/>
                <a:gd name="T54" fmla="*/ 1291669 w 242"/>
                <a:gd name="T55" fmla="*/ 1496966 h 184"/>
                <a:gd name="T56" fmla="*/ 1189019 w 242"/>
                <a:gd name="T57" fmla="*/ 1496966 h 184"/>
                <a:gd name="T58" fmla="*/ 1077816 w 242"/>
                <a:gd name="T59" fmla="*/ 1479858 h 184"/>
                <a:gd name="T60" fmla="*/ 966613 w 242"/>
                <a:gd name="T61" fmla="*/ 1531183 h 184"/>
                <a:gd name="T62" fmla="*/ 881072 w 242"/>
                <a:gd name="T63" fmla="*/ 1531183 h 184"/>
                <a:gd name="T64" fmla="*/ 795531 w 242"/>
                <a:gd name="T65" fmla="*/ 1548291 h 184"/>
                <a:gd name="T66" fmla="*/ 727098 w 242"/>
                <a:gd name="T67" fmla="*/ 1479858 h 184"/>
                <a:gd name="T68" fmla="*/ 667220 w 242"/>
                <a:gd name="T69" fmla="*/ 1479858 h 184"/>
                <a:gd name="T70" fmla="*/ 581679 w 242"/>
                <a:gd name="T71" fmla="*/ 1514074 h 184"/>
                <a:gd name="T72" fmla="*/ 504692 w 242"/>
                <a:gd name="T73" fmla="*/ 1454196 h 184"/>
                <a:gd name="T74" fmla="*/ 427705 w 242"/>
                <a:gd name="T75" fmla="*/ 1514074 h 184"/>
                <a:gd name="T76" fmla="*/ 350718 w 242"/>
                <a:gd name="T77" fmla="*/ 1565399 h 184"/>
                <a:gd name="T78" fmla="*/ 248069 w 242"/>
                <a:gd name="T79" fmla="*/ 1479858 h 184"/>
                <a:gd name="T80" fmla="*/ 239515 w 242"/>
                <a:gd name="T81" fmla="*/ 1385763 h 184"/>
                <a:gd name="T82" fmla="*/ 153974 w 242"/>
                <a:gd name="T83" fmla="*/ 1317330 h 184"/>
                <a:gd name="T84" fmla="*/ 111203 w 242"/>
                <a:gd name="T85" fmla="*/ 1248898 h 184"/>
                <a:gd name="T86" fmla="*/ 94095 w 242"/>
                <a:gd name="T87" fmla="*/ 1171911 h 184"/>
                <a:gd name="T88" fmla="*/ 51325 w 242"/>
                <a:gd name="T89" fmla="*/ 1086370 h 184"/>
                <a:gd name="T90" fmla="*/ 68433 w 242"/>
                <a:gd name="T91" fmla="*/ 932396 h 184"/>
                <a:gd name="T92" fmla="*/ 0 w 242"/>
                <a:gd name="T93" fmla="*/ 932396 h 184"/>
                <a:gd name="T94" fmla="*/ 17108 w 242"/>
                <a:gd name="T95" fmla="*/ 855409 h 184"/>
                <a:gd name="T96" fmla="*/ 25662 w 242"/>
                <a:gd name="T97" fmla="*/ 821193 h 184"/>
                <a:gd name="T98" fmla="*/ 171082 w 242"/>
                <a:gd name="T99" fmla="*/ 744206 h 184"/>
                <a:gd name="T100" fmla="*/ 248069 w 242"/>
                <a:gd name="T101" fmla="*/ 752760 h 184"/>
                <a:gd name="T102" fmla="*/ 342164 w 242"/>
                <a:gd name="T103" fmla="*/ 727098 h 184"/>
                <a:gd name="T104" fmla="*/ 453367 w 242"/>
                <a:gd name="T105" fmla="*/ 701436 h 184"/>
                <a:gd name="T106" fmla="*/ 590233 w 242"/>
                <a:gd name="T107" fmla="*/ 709990 h 184"/>
                <a:gd name="T108" fmla="*/ 675774 w 242"/>
                <a:gd name="T109" fmla="*/ 633003 h 184"/>
                <a:gd name="T110" fmla="*/ 752760 w 242"/>
                <a:gd name="T111" fmla="*/ 521800 h 184"/>
                <a:gd name="T112" fmla="*/ 752760 w 242"/>
                <a:gd name="T113" fmla="*/ 359272 h 184"/>
                <a:gd name="T114" fmla="*/ 821193 w 242"/>
                <a:gd name="T115" fmla="*/ 333610 h 184"/>
                <a:gd name="T116" fmla="*/ 949505 w 242"/>
                <a:gd name="T117" fmla="*/ 367826 h 184"/>
                <a:gd name="T118" fmla="*/ 949505 w 242"/>
                <a:gd name="T119" fmla="*/ 299393 h 184"/>
                <a:gd name="T120" fmla="*/ 1043600 w 242"/>
                <a:gd name="T121" fmla="*/ 171082 h 1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42"/>
                <a:gd name="T184" fmla="*/ 0 h 184"/>
                <a:gd name="T185" fmla="*/ 242 w 242"/>
                <a:gd name="T186" fmla="*/ 184 h 1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42" h="184">
                  <a:moveTo>
                    <a:pt x="126" y="18"/>
                  </a:moveTo>
                  <a:lnTo>
                    <a:pt x="132" y="23"/>
                  </a:lnTo>
                  <a:lnTo>
                    <a:pt x="138" y="24"/>
                  </a:lnTo>
                  <a:lnTo>
                    <a:pt x="139" y="25"/>
                  </a:lnTo>
                  <a:lnTo>
                    <a:pt x="145" y="25"/>
                  </a:lnTo>
                  <a:lnTo>
                    <a:pt x="148" y="22"/>
                  </a:lnTo>
                  <a:lnTo>
                    <a:pt x="148" y="17"/>
                  </a:lnTo>
                  <a:lnTo>
                    <a:pt x="147" y="16"/>
                  </a:lnTo>
                  <a:lnTo>
                    <a:pt x="147" y="12"/>
                  </a:lnTo>
                  <a:lnTo>
                    <a:pt x="150" y="9"/>
                  </a:lnTo>
                  <a:lnTo>
                    <a:pt x="154" y="7"/>
                  </a:lnTo>
                  <a:lnTo>
                    <a:pt x="159" y="6"/>
                  </a:lnTo>
                  <a:lnTo>
                    <a:pt x="163" y="6"/>
                  </a:lnTo>
                  <a:lnTo>
                    <a:pt x="166" y="0"/>
                  </a:lnTo>
                  <a:lnTo>
                    <a:pt x="172" y="0"/>
                  </a:lnTo>
                  <a:lnTo>
                    <a:pt x="174" y="8"/>
                  </a:lnTo>
                  <a:lnTo>
                    <a:pt x="179" y="14"/>
                  </a:lnTo>
                  <a:lnTo>
                    <a:pt x="186" y="17"/>
                  </a:lnTo>
                  <a:lnTo>
                    <a:pt x="192" y="21"/>
                  </a:lnTo>
                  <a:lnTo>
                    <a:pt x="193" y="29"/>
                  </a:lnTo>
                  <a:lnTo>
                    <a:pt x="195" y="33"/>
                  </a:lnTo>
                  <a:lnTo>
                    <a:pt x="196" y="44"/>
                  </a:lnTo>
                  <a:lnTo>
                    <a:pt x="191" y="48"/>
                  </a:lnTo>
                  <a:lnTo>
                    <a:pt x="191" y="55"/>
                  </a:lnTo>
                  <a:lnTo>
                    <a:pt x="195" y="59"/>
                  </a:lnTo>
                  <a:lnTo>
                    <a:pt x="199" y="60"/>
                  </a:lnTo>
                  <a:lnTo>
                    <a:pt x="206" y="63"/>
                  </a:lnTo>
                  <a:lnTo>
                    <a:pt x="216" y="63"/>
                  </a:lnTo>
                  <a:lnTo>
                    <a:pt x="227" y="74"/>
                  </a:lnTo>
                  <a:lnTo>
                    <a:pt x="231" y="74"/>
                  </a:lnTo>
                  <a:lnTo>
                    <a:pt x="234" y="77"/>
                  </a:lnTo>
                  <a:lnTo>
                    <a:pt x="236" y="85"/>
                  </a:lnTo>
                  <a:lnTo>
                    <a:pt x="239" y="89"/>
                  </a:lnTo>
                  <a:lnTo>
                    <a:pt x="239" y="92"/>
                  </a:lnTo>
                  <a:lnTo>
                    <a:pt x="242" y="97"/>
                  </a:lnTo>
                  <a:lnTo>
                    <a:pt x="239" y="97"/>
                  </a:lnTo>
                  <a:lnTo>
                    <a:pt x="237" y="98"/>
                  </a:lnTo>
                  <a:lnTo>
                    <a:pt x="236" y="100"/>
                  </a:lnTo>
                  <a:lnTo>
                    <a:pt x="237" y="110"/>
                  </a:lnTo>
                  <a:lnTo>
                    <a:pt x="233" y="111"/>
                  </a:lnTo>
                  <a:lnTo>
                    <a:pt x="223" y="111"/>
                  </a:lnTo>
                  <a:lnTo>
                    <a:pt x="219" y="114"/>
                  </a:lnTo>
                  <a:lnTo>
                    <a:pt x="217" y="117"/>
                  </a:lnTo>
                  <a:lnTo>
                    <a:pt x="216" y="119"/>
                  </a:lnTo>
                  <a:lnTo>
                    <a:pt x="213" y="122"/>
                  </a:lnTo>
                  <a:lnTo>
                    <a:pt x="213" y="124"/>
                  </a:lnTo>
                  <a:lnTo>
                    <a:pt x="207" y="126"/>
                  </a:lnTo>
                  <a:lnTo>
                    <a:pt x="202" y="127"/>
                  </a:lnTo>
                  <a:lnTo>
                    <a:pt x="201" y="129"/>
                  </a:lnTo>
                  <a:lnTo>
                    <a:pt x="199" y="132"/>
                  </a:lnTo>
                  <a:lnTo>
                    <a:pt x="199" y="134"/>
                  </a:lnTo>
                  <a:lnTo>
                    <a:pt x="202" y="141"/>
                  </a:lnTo>
                  <a:lnTo>
                    <a:pt x="201" y="143"/>
                  </a:lnTo>
                  <a:lnTo>
                    <a:pt x="198" y="143"/>
                  </a:lnTo>
                  <a:lnTo>
                    <a:pt x="193" y="145"/>
                  </a:lnTo>
                  <a:lnTo>
                    <a:pt x="185" y="149"/>
                  </a:lnTo>
                  <a:lnTo>
                    <a:pt x="182" y="149"/>
                  </a:lnTo>
                  <a:lnTo>
                    <a:pt x="173" y="149"/>
                  </a:lnTo>
                  <a:lnTo>
                    <a:pt x="169" y="150"/>
                  </a:lnTo>
                  <a:lnTo>
                    <a:pt x="169" y="152"/>
                  </a:lnTo>
                  <a:lnTo>
                    <a:pt x="171" y="154"/>
                  </a:lnTo>
                  <a:lnTo>
                    <a:pt x="171" y="156"/>
                  </a:lnTo>
                  <a:lnTo>
                    <a:pt x="170" y="156"/>
                  </a:lnTo>
                  <a:lnTo>
                    <a:pt x="172" y="159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9" y="167"/>
                  </a:lnTo>
                  <a:lnTo>
                    <a:pt x="179" y="170"/>
                  </a:lnTo>
                  <a:lnTo>
                    <a:pt x="173" y="175"/>
                  </a:lnTo>
                  <a:lnTo>
                    <a:pt x="173" y="177"/>
                  </a:lnTo>
                  <a:lnTo>
                    <a:pt x="176" y="181"/>
                  </a:lnTo>
                  <a:lnTo>
                    <a:pt x="176" y="183"/>
                  </a:lnTo>
                  <a:lnTo>
                    <a:pt x="174" y="184"/>
                  </a:lnTo>
                  <a:lnTo>
                    <a:pt x="171" y="184"/>
                  </a:lnTo>
                  <a:lnTo>
                    <a:pt x="168" y="183"/>
                  </a:lnTo>
                  <a:lnTo>
                    <a:pt x="167" y="181"/>
                  </a:lnTo>
                  <a:lnTo>
                    <a:pt x="163" y="181"/>
                  </a:lnTo>
                  <a:lnTo>
                    <a:pt x="163" y="183"/>
                  </a:lnTo>
                  <a:lnTo>
                    <a:pt x="159" y="183"/>
                  </a:lnTo>
                  <a:lnTo>
                    <a:pt x="158" y="184"/>
                  </a:lnTo>
                  <a:lnTo>
                    <a:pt x="156" y="182"/>
                  </a:lnTo>
                  <a:lnTo>
                    <a:pt x="156" y="178"/>
                  </a:lnTo>
                  <a:lnTo>
                    <a:pt x="154" y="178"/>
                  </a:lnTo>
                  <a:lnTo>
                    <a:pt x="151" y="175"/>
                  </a:lnTo>
                  <a:lnTo>
                    <a:pt x="148" y="173"/>
                  </a:lnTo>
                  <a:lnTo>
                    <a:pt x="144" y="173"/>
                  </a:lnTo>
                  <a:lnTo>
                    <a:pt x="139" y="175"/>
                  </a:lnTo>
                  <a:lnTo>
                    <a:pt x="133" y="174"/>
                  </a:lnTo>
                  <a:lnTo>
                    <a:pt x="130" y="173"/>
                  </a:lnTo>
                  <a:lnTo>
                    <a:pt x="126" y="173"/>
                  </a:lnTo>
                  <a:lnTo>
                    <a:pt x="119" y="177"/>
                  </a:lnTo>
                  <a:lnTo>
                    <a:pt x="117" y="179"/>
                  </a:lnTo>
                  <a:lnTo>
                    <a:pt x="113" y="179"/>
                  </a:lnTo>
                  <a:lnTo>
                    <a:pt x="110" y="177"/>
                  </a:lnTo>
                  <a:lnTo>
                    <a:pt x="106" y="177"/>
                  </a:lnTo>
                  <a:lnTo>
                    <a:pt x="103" y="179"/>
                  </a:lnTo>
                  <a:lnTo>
                    <a:pt x="100" y="179"/>
                  </a:lnTo>
                  <a:lnTo>
                    <a:pt x="96" y="181"/>
                  </a:lnTo>
                  <a:lnTo>
                    <a:pt x="93" y="181"/>
                  </a:lnTo>
                  <a:lnTo>
                    <a:pt x="88" y="179"/>
                  </a:lnTo>
                  <a:lnTo>
                    <a:pt x="85" y="177"/>
                  </a:lnTo>
                  <a:lnTo>
                    <a:pt x="85" y="173"/>
                  </a:lnTo>
                  <a:lnTo>
                    <a:pt x="83" y="172"/>
                  </a:lnTo>
                  <a:lnTo>
                    <a:pt x="80" y="172"/>
                  </a:lnTo>
                  <a:lnTo>
                    <a:pt x="78" y="173"/>
                  </a:lnTo>
                  <a:lnTo>
                    <a:pt x="77" y="175"/>
                  </a:lnTo>
                  <a:lnTo>
                    <a:pt x="73" y="176"/>
                  </a:lnTo>
                  <a:lnTo>
                    <a:pt x="68" y="177"/>
                  </a:lnTo>
                  <a:lnTo>
                    <a:pt x="66" y="173"/>
                  </a:lnTo>
                  <a:lnTo>
                    <a:pt x="63" y="172"/>
                  </a:lnTo>
                  <a:lnTo>
                    <a:pt x="59" y="170"/>
                  </a:lnTo>
                  <a:lnTo>
                    <a:pt x="56" y="171"/>
                  </a:lnTo>
                  <a:lnTo>
                    <a:pt x="53" y="173"/>
                  </a:lnTo>
                  <a:lnTo>
                    <a:pt x="50" y="177"/>
                  </a:lnTo>
                  <a:lnTo>
                    <a:pt x="50" y="179"/>
                  </a:lnTo>
                  <a:lnTo>
                    <a:pt x="46" y="183"/>
                  </a:lnTo>
                  <a:lnTo>
                    <a:pt x="41" y="183"/>
                  </a:lnTo>
                  <a:lnTo>
                    <a:pt x="37" y="180"/>
                  </a:lnTo>
                  <a:lnTo>
                    <a:pt x="37" y="179"/>
                  </a:lnTo>
                  <a:lnTo>
                    <a:pt x="29" y="173"/>
                  </a:lnTo>
                  <a:lnTo>
                    <a:pt x="29" y="167"/>
                  </a:lnTo>
                  <a:lnTo>
                    <a:pt x="31" y="165"/>
                  </a:lnTo>
                  <a:lnTo>
                    <a:pt x="28" y="162"/>
                  </a:lnTo>
                  <a:lnTo>
                    <a:pt x="23" y="162"/>
                  </a:lnTo>
                  <a:lnTo>
                    <a:pt x="20" y="158"/>
                  </a:lnTo>
                  <a:lnTo>
                    <a:pt x="18" y="154"/>
                  </a:lnTo>
                  <a:lnTo>
                    <a:pt x="15" y="153"/>
                  </a:lnTo>
                  <a:lnTo>
                    <a:pt x="13" y="152"/>
                  </a:lnTo>
                  <a:lnTo>
                    <a:pt x="13" y="146"/>
                  </a:lnTo>
                  <a:lnTo>
                    <a:pt x="15" y="144"/>
                  </a:lnTo>
                  <a:lnTo>
                    <a:pt x="15" y="142"/>
                  </a:lnTo>
                  <a:lnTo>
                    <a:pt x="11" y="137"/>
                  </a:lnTo>
                  <a:lnTo>
                    <a:pt x="3" y="133"/>
                  </a:lnTo>
                  <a:lnTo>
                    <a:pt x="4" y="128"/>
                  </a:lnTo>
                  <a:lnTo>
                    <a:pt x="6" y="127"/>
                  </a:lnTo>
                  <a:lnTo>
                    <a:pt x="9" y="124"/>
                  </a:lnTo>
                  <a:lnTo>
                    <a:pt x="10" y="111"/>
                  </a:lnTo>
                  <a:lnTo>
                    <a:pt x="8" y="109"/>
                  </a:lnTo>
                  <a:lnTo>
                    <a:pt x="2" y="109"/>
                  </a:lnTo>
                  <a:lnTo>
                    <a:pt x="1" y="110"/>
                  </a:lnTo>
                  <a:lnTo>
                    <a:pt x="0" y="109"/>
                  </a:lnTo>
                  <a:lnTo>
                    <a:pt x="0" y="104"/>
                  </a:lnTo>
                  <a:lnTo>
                    <a:pt x="3" y="103"/>
                  </a:lnTo>
                  <a:lnTo>
                    <a:pt x="2" y="100"/>
                  </a:lnTo>
                  <a:lnTo>
                    <a:pt x="0" y="98"/>
                  </a:lnTo>
                  <a:lnTo>
                    <a:pt x="0" y="96"/>
                  </a:lnTo>
                  <a:lnTo>
                    <a:pt x="3" y="96"/>
                  </a:lnTo>
                  <a:lnTo>
                    <a:pt x="6" y="90"/>
                  </a:lnTo>
                  <a:lnTo>
                    <a:pt x="12" y="88"/>
                  </a:lnTo>
                  <a:lnTo>
                    <a:pt x="20" y="87"/>
                  </a:lnTo>
                  <a:lnTo>
                    <a:pt x="25" y="85"/>
                  </a:lnTo>
                  <a:lnTo>
                    <a:pt x="29" y="85"/>
                  </a:lnTo>
                  <a:lnTo>
                    <a:pt x="29" y="88"/>
                  </a:lnTo>
                  <a:lnTo>
                    <a:pt x="31" y="91"/>
                  </a:lnTo>
                  <a:lnTo>
                    <a:pt x="36" y="91"/>
                  </a:lnTo>
                  <a:lnTo>
                    <a:pt x="40" y="85"/>
                  </a:lnTo>
                  <a:lnTo>
                    <a:pt x="47" y="85"/>
                  </a:lnTo>
                  <a:lnTo>
                    <a:pt x="50" y="83"/>
                  </a:lnTo>
                  <a:lnTo>
                    <a:pt x="53" y="82"/>
                  </a:lnTo>
                  <a:lnTo>
                    <a:pt x="59" y="85"/>
                  </a:lnTo>
                  <a:lnTo>
                    <a:pt x="61" y="83"/>
                  </a:lnTo>
                  <a:lnTo>
                    <a:pt x="69" y="83"/>
                  </a:lnTo>
                  <a:lnTo>
                    <a:pt x="76" y="79"/>
                  </a:lnTo>
                  <a:lnTo>
                    <a:pt x="76" y="76"/>
                  </a:lnTo>
                  <a:lnTo>
                    <a:pt x="79" y="74"/>
                  </a:lnTo>
                  <a:lnTo>
                    <a:pt x="82" y="67"/>
                  </a:lnTo>
                  <a:lnTo>
                    <a:pt x="84" y="66"/>
                  </a:lnTo>
                  <a:lnTo>
                    <a:pt x="88" y="61"/>
                  </a:lnTo>
                  <a:lnTo>
                    <a:pt x="88" y="53"/>
                  </a:lnTo>
                  <a:lnTo>
                    <a:pt x="87" y="52"/>
                  </a:lnTo>
                  <a:lnTo>
                    <a:pt x="88" y="42"/>
                  </a:lnTo>
                  <a:lnTo>
                    <a:pt x="86" y="41"/>
                  </a:lnTo>
                  <a:lnTo>
                    <a:pt x="86" y="39"/>
                  </a:lnTo>
                  <a:lnTo>
                    <a:pt x="96" y="39"/>
                  </a:lnTo>
                  <a:lnTo>
                    <a:pt x="107" y="41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3" y="41"/>
                  </a:lnTo>
                  <a:lnTo>
                    <a:pt x="111" y="40"/>
                  </a:lnTo>
                  <a:lnTo>
                    <a:pt x="111" y="35"/>
                  </a:lnTo>
                  <a:lnTo>
                    <a:pt x="117" y="29"/>
                  </a:lnTo>
                  <a:lnTo>
                    <a:pt x="117" y="26"/>
                  </a:lnTo>
                  <a:lnTo>
                    <a:pt x="122" y="20"/>
                  </a:lnTo>
                  <a:lnTo>
                    <a:pt x="123" y="18"/>
                  </a:lnTo>
                  <a:lnTo>
                    <a:pt x="126" y="18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82" name="Freeform 10"/>
            <p:cNvSpPr/>
            <p:nvPr/>
          </p:nvSpPr>
          <p:spPr bwMode="auto">
            <a:xfrm>
              <a:off x="1886379" y="3635429"/>
              <a:ext cx="2247590" cy="1388859"/>
            </a:xfrm>
            <a:custGeom>
              <a:avLst/>
              <a:gdLst>
                <a:gd name="T0" fmla="*/ 1847685 w 238"/>
                <a:gd name="T1" fmla="*/ 1103477 h 147"/>
                <a:gd name="T2" fmla="*/ 1822023 w 238"/>
                <a:gd name="T3" fmla="*/ 1180464 h 147"/>
                <a:gd name="T4" fmla="*/ 1762144 w 238"/>
                <a:gd name="T5" fmla="*/ 1137694 h 147"/>
                <a:gd name="T6" fmla="*/ 1659495 w 238"/>
                <a:gd name="T7" fmla="*/ 1094923 h 147"/>
                <a:gd name="T8" fmla="*/ 1599616 w 238"/>
                <a:gd name="T9" fmla="*/ 1154802 h 147"/>
                <a:gd name="T10" fmla="*/ 1531183 w 238"/>
                <a:gd name="T11" fmla="*/ 1197572 h 147"/>
                <a:gd name="T12" fmla="*/ 1411426 w 238"/>
                <a:gd name="T13" fmla="*/ 1257451 h 147"/>
                <a:gd name="T14" fmla="*/ 1257452 w 238"/>
                <a:gd name="T15" fmla="*/ 1214681 h 147"/>
                <a:gd name="T16" fmla="*/ 1248898 w 238"/>
                <a:gd name="T17" fmla="*/ 1163356 h 147"/>
                <a:gd name="T18" fmla="*/ 1171911 w 238"/>
                <a:gd name="T19" fmla="*/ 1112032 h 147"/>
                <a:gd name="T20" fmla="*/ 1043600 w 238"/>
                <a:gd name="T21" fmla="*/ 1043599 h 147"/>
                <a:gd name="T22" fmla="*/ 975167 w 238"/>
                <a:gd name="T23" fmla="*/ 1146248 h 147"/>
                <a:gd name="T24" fmla="*/ 923842 w 238"/>
                <a:gd name="T25" fmla="*/ 1094923 h 147"/>
                <a:gd name="T26" fmla="*/ 923842 w 238"/>
                <a:gd name="T27" fmla="*/ 1043599 h 147"/>
                <a:gd name="T28" fmla="*/ 821193 w 238"/>
                <a:gd name="T29" fmla="*/ 1077815 h 147"/>
                <a:gd name="T30" fmla="*/ 658666 w 238"/>
                <a:gd name="T31" fmla="*/ 1017936 h 147"/>
                <a:gd name="T32" fmla="*/ 590233 w 238"/>
                <a:gd name="T33" fmla="*/ 923841 h 147"/>
                <a:gd name="T34" fmla="*/ 496138 w 238"/>
                <a:gd name="T35" fmla="*/ 821192 h 147"/>
                <a:gd name="T36" fmla="*/ 410597 w 238"/>
                <a:gd name="T37" fmla="*/ 786976 h 147"/>
                <a:gd name="T38" fmla="*/ 325056 w 238"/>
                <a:gd name="T39" fmla="*/ 684327 h 147"/>
                <a:gd name="T40" fmla="*/ 239515 w 238"/>
                <a:gd name="T41" fmla="*/ 667219 h 147"/>
                <a:gd name="T42" fmla="*/ 153974 w 238"/>
                <a:gd name="T43" fmla="*/ 581678 h 147"/>
                <a:gd name="T44" fmla="*/ 34216 w 238"/>
                <a:gd name="T45" fmla="*/ 487583 h 147"/>
                <a:gd name="T46" fmla="*/ 25662 w 238"/>
                <a:gd name="T47" fmla="*/ 419150 h 147"/>
                <a:gd name="T48" fmla="*/ 17108 w 238"/>
                <a:gd name="T49" fmla="*/ 299393 h 147"/>
                <a:gd name="T50" fmla="*/ 102649 w 238"/>
                <a:gd name="T51" fmla="*/ 333609 h 147"/>
                <a:gd name="T52" fmla="*/ 85541 w 238"/>
                <a:gd name="T53" fmla="*/ 179636 h 147"/>
                <a:gd name="T54" fmla="*/ 153974 w 238"/>
                <a:gd name="T55" fmla="*/ 111203 h 147"/>
                <a:gd name="T56" fmla="*/ 230961 w 238"/>
                <a:gd name="T57" fmla="*/ 59879 h 147"/>
                <a:gd name="T58" fmla="*/ 307948 w 238"/>
                <a:gd name="T59" fmla="*/ 0 h 147"/>
                <a:gd name="T60" fmla="*/ 384934 w 238"/>
                <a:gd name="T61" fmla="*/ 59879 h 147"/>
                <a:gd name="T62" fmla="*/ 487584 w 238"/>
                <a:gd name="T63" fmla="*/ 17108 h 147"/>
                <a:gd name="T64" fmla="*/ 530354 w 238"/>
                <a:gd name="T65" fmla="*/ 59879 h 147"/>
                <a:gd name="T66" fmla="*/ 624449 w 238"/>
                <a:gd name="T67" fmla="*/ 94095 h 147"/>
                <a:gd name="T68" fmla="*/ 709990 w 238"/>
                <a:gd name="T69" fmla="*/ 59879 h 147"/>
                <a:gd name="T70" fmla="*/ 812639 w 238"/>
                <a:gd name="T71" fmla="*/ 76987 h 147"/>
                <a:gd name="T72" fmla="*/ 915288 w 238"/>
                <a:gd name="T73" fmla="*/ 25662 h 147"/>
                <a:gd name="T74" fmla="*/ 1035046 w 238"/>
                <a:gd name="T75" fmla="*/ 25662 h 147"/>
                <a:gd name="T76" fmla="*/ 1120587 w 238"/>
                <a:gd name="T77" fmla="*/ 68433 h 147"/>
                <a:gd name="T78" fmla="*/ 1154803 w 238"/>
                <a:gd name="T79" fmla="*/ 119757 h 147"/>
                <a:gd name="T80" fmla="*/ 1146249 w 238"/>
                <a:gd name="T81" fmla="*/ 196744 h 147"/>
                <a:gd name="T82" fmla="*/ 1197574 w 238"/>
                <a:gd name="T83" fmla="*/ 436258 h 147"/>
                <a:gd name="T84" fmla="*/ 1317331 w 238"/>
                <a:gd name="T85" fmla="*/ 504691 h 147"/>
                <a:gd name="T86" fmla="*/ 1437088 w 238"/>
                <a:gd name="T87" fmla="*/ 564570 h 147"/>
                <a:gd name="T88" fmla="*/ 1591062 w 238"/>
                <a:gd name="T89" fmla="*/ 573124 h 147"/>
                <a:gd name="T90" fmla="*/ 1676603 w 238"/>
                <a:gd name="T91" fmla="*/ 641557 h 147"/>
                <a:gd name="T92" fmla="*/ 1727928 w 238"/>
                <a:gd name="T93" fmla="*/ 709989 h 147"/>
                <a:gd name="T94" fmla="*/ 1787806 w 238"/>
                <a:gd name="T95" fmla="*/ 718543 h 147"/>
                <a:gd name="T96" fmla="*/ 1881901 w 238"/>
                <a:gd name="T97" fmla="*/ 624448 h 147"/>
                <a:gd name="T98" fmla="*/ 1984550 w 238"/>
                <a:gd name="T99" fmla="*/ 744206 h 147"/>
                <a:gd name="T100" fmla="*/ 2027321 w 238"/>
                <a:gd name="T101" fmla="*/ 855409 h 147"/>
                <a:gd name="T102" fmla="*/ 2010213 w 238"/>
                <a:gd name="T103" fmla="*/ 975166 h 147"/>
                <a:gd name="T104" fmla="*/ 2010213 w 238"/>
                <a:gd name="T105" fmla="*/ 1060707 h 147"/>
                <a:gd name="T106" fmla="*/ 1967442 w 238"/>
                <a:gd name="T107" fmla="*/ 1086369 h 147"/>
                <a:gd name="T108" fmla="*/ 1916118 w 238"/>
                <a:gd name="T109" fmla="*/ 1154802 h 14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8"/>
                <a:gd name="T166" fmla="*/ 0 h 147"/>
                <a:gd name="T167" fmla="*/ 238 w 238"/>
                <a:gd name="T168" fmla="*/ 147 h 14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8" h="147">
                  <a:moveTo>
                    <a:pt x="224" y="135"/>
                  </a:moveTo>
                  <a:lnTo>
                    <a:pt x="219" y="129"/>
                  </a:lnTo>
                  <a:lnTo>
                    <a:pt x="216" y="129"/>
                  </a:lnTo>
                  <a:lnTo>
                    <a:pt x="213" y="133"/>
                  </a:lnTo>
                  <a:lnTo>
                    <a:pt x="213" y="136"/>
                  </a:lnTo>
                  <a:lnTo>
                    <a:pt x="213" y="138"/>
                  </a:lnTo>
                  <a:lnTo>
                    <a:pt x="210" y="138"/>
                  </a:lnTo>
                  <a:lnTo>
                    <a:pt x="206" y="136"/>
                  </a:lnTo>
                  <a:lnTo>
                    <a:pt x="206" y="133"/>
                  </a:lnTo>
                  <a:lnTo>
                    <a:pt x="198" y="131"/>
                  </a:lnTo>
                  <a:lnTo>
                    <a:pt x="197" y="128"/>
                  </a:lnTo>
                  <a:lnTo>
                    <a:pt x="194" y="128"/>
                  </a:lnTo>
                  <a:lnTo>
                    <a:pt x="189" y="133"/>
                  </a:lnTo>
                  <a:lnTo>
                    <a:pt x="189" y="135"/>
                  </a:lnTo>
                  <a:lnTo>
                    <a:pt x="187" y="135"/>
                  </a:lnTo>
                  <a:lnTo>
                    <a:pt x="185" y="135"/>
                  </a:lnTo>
                  <a:lnTo>
                    <a:pt x="183" y="135"/>
                  </a:lnTo>
                  <a:lnTo>
                    <a:pt x="179" y="140"/>
                  </a:lnTo>
                  <a:lnTo>
                    <a:pt x="175" y="140"/>
                  </a:lnTo>
                  <a:lnTo>
                    <a:pt x="171" y="145"/>
                  </a:lnTo>
                  <a:lnTo>
                    <a:pt x="165" y="147"/>
                  </a:lnTo>
                  <a:lnTo>
                    <a:pt x="150" y="147"/>
                  </a:lnTo>
                  <a:lnTo>
                    <a:pt x="147" y="145"/>
                  </a:lnTo>
                  <a:lnTo>
                    <a:pt x="147" y="142"/>
                  </a:lnTo>
                  <a:lnTo>
                    <a:pt x="149" y="139"/>
                  </a:lnTo>
                  <a:lnTo>
                    <a:pt x="149" y="137"/>
                  </a:lnTo>
                  <a:lnTo>
                    <a:pt x="146" y="136"/>
                  </a:lnTo>
                  <a:lnTo>
                    <a:pt x="144" y="134"/>
                  </a:lnTo>
                  <a:lnTo>
                    <a:pt x="144" y="131"/>
                  </a:lnTo>
                  <a:lnTo>
                    <a:pt x="137" y="130"/>
                  </a:lnTo>
                  <a:lnTo>
                    <a:pt x="135" y="126"/>
                  </a:lnTo>
                  <a:lnTo>
                    <a:pt x="127" y="122"/>
                  </a:lnTo>
                  <a:lnTo>
                    <a:pt x="122" y="122"/>
                  </a:lnTo>
                  <a:lnTo>
                    <a:pt x="119" y="125"/>
                  </a:lnTo>
                  <a:lnTo>
                    <a:pt x="115" y="128"/>
                  </a:lnTo>
                  <a:lnTo>
                    <a:pt x="114" y="134"/>
                  </a:lnTo>
                  <a:lnTo>
                    <a:pt x="111" y="135"/>
                  </a:lnTo>
                  <a:lnTo>
                    <a:pt x="109" y="132"/>
                  </a:lnTo>
                  <a:lnTo>
                    <a:pt x="108" y="128"/>
                  </a:lnTo>
                  <a:lnTo>
                    <a:pt x="110" y="125"/>
                  </a:lnTo>
                  <a:lnTo>
                    <a:pt x="110" y="123"/>
                  </a:lnTo>
                  <a:lnTo>
                    <a:pt x="108" y="122"/>
                  </a:lnTo>
                  <a:lnTo>
                    <a:pt x="104" y="123"/>
                  </a:lnTo>
                  <a:lnTo>
                    <a:pt x="99" y="124"/>
                  </a:lnTo>
                  <a:lnTo>
                    <a:pt x="96" y="126"/>
                  </a:lnTo>
                  <a:lnTo>
                    <a:pt x="94" y="126"/>
                  </a:lnTo>
                  <a:lnTo>
                    <a:pt x="87" y="119"/>
                  </a:lnTo>
                  <a:lnTo>
                    <a:pt x="77" y="119"/>
                  </a:lnTo>
                  <a:lnTo>
                    <a:pt x="74" y="112"/>
                  </a:lnTo>
                  <a:lnTo>
                    <a:pt x="72" y="112"/>
                  </a:lnTo>
                  <a:lnTo>
                    <a:pt x="69" y="108"/>
                  </a:lnTo>
                  <a:lnTo>
                    <a:pt x="63" y="107"/>
                  </a:lnTo>
                  <a:lnTo>
                    <a:pt x="59" y="101"/>
                  </a:lnTo>
                  <a:lnTo>
                    <a:pt x="58" y="96"/>
                  </a:lnTo>
                  <a:lnTo>
                    <a:pt x="57" y="95"/>
                  </a:lnTo>
                  <a:lnTo>
                    <a:pt x="51" y="95"/>
                  </a:lnTo>
                  <a:lnTo>
                    <a:pt x="48" y="92"/>
                  </a:lnTo>
                  <a:lnTo>
                    <a:pt x="48" y="89"/>
                  </a:lnTo>
                  <a:lnTo>
                    <a:pt x="43" y="86"/>
                  </a:lnTo>
                  <a:lnTo>
                    <a:pt x="38" y="80"/>
                  </a:lnTo>
                  <a:lnTo>
                    <a:pt x="35" y="76"/>
                  </a:lnTo>
                  <a:lnTo>
                    <a:pt x="32" y="76"/>
                  </a:lnTo>
                  <a:lnTo>
                    <a:pt x="28" y="78"/>
                  </a:lnTo>
                  <a:lnTo>
                    <a:pt x="22" y="79"/>
                  </a:lnTo>
                  <a:lnTo>
                    <a:pt x="18" y="73"/>
                  </a:lnTo>
                  <a:lnTo>
                    <a:pt x="18" y="68"/>
                  </a:lnTo>
                  <a:lnTo>
                    <a:pt x="15" y="64"/>
                  </a:lnTo>
                  <a:lnTo>
                    <a:pt x="10" y="59"/>
                  </a:lnTo>
                  <a:lnTo>
                    <a:pt x="4" y="57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3" y="49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2" y="35"/>
                  </a:lnTo>
                  <a:lnTo>
                    <a:pt x="6" y="34"/>
                  </a:lnTo>
                  <a:lnTo>
                    <a:pt x="10" y="40"/>
                  </a:lnTo>
                  <a:lnTo>
                    <a:pt x="12" y="39"/>
                  </a:lnTo>
                  <a:lnTo>
                    <a:pt x="13" y="36"/>
                  </a:lnTo>
                  <a:lnTo>
                    <a:pt x="13" y="28"/>
                  </a:lnTo>
                  <a:lnTo>
                    <a:pt x="10" y="21"/>
                  </a:lnTo>
                  <a:lnTo>
                    <a:pt x="9" y="16"/>
                  </a:lnTo>
                  <a:lnTo>
                    <a:pt x="14" y="10"/>
                  </a:lnTo>
                  <a:lnTo>
                    <a:pt x="18" y="13"/>
                  </a:lnTo>
                  <a:lnTo>
                    <a:pt x="23" y="13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30" y="3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3" y="3"/>
                  </a:lnTo>
                  <a:lnTo>
                    <a:pt x="45" y="7"/>
                  </a:lnTo>
                  <a:lnTo>
                    <a:pt x="54" y="5"/>
                  </a:lnTo>
                  <a:lnTo>
                    <a:pt x="55" y="3"/>
                  </a:lnTo>
                  <a:lnTo>
                    <a:pt x="57" y="2"/>
                  </a:lnTo>
                  <a:lnTo>
                    <a:pt x="60" y="2"/>
                  </a:lnTo>
                  <a:lnTo>
                    <a:pt x="62" y="3"/>
                  </a:lnTo>
                  <a:lnTo>
                    <a:pt x="62" y="7"/>
                  </a:lnTo>
                  <a:lnTo>
                    <a:pt x="66" y="9"/>
                  </a:lnTo>
                  <a:lnTo>
                    <a:pt x="70" y="11"/>
                  </a:lnTo>
                  <a:lnTo>
                    <a:pt x="73" y="11"/>
                  </a:lnTo>
                  <a:lnTo>
                    <a:pt x="77" y="9"/>
                  </a:lnTo>
                  <a:lnTo>
                    <a:pt x="80" y="9"/>
                  </a:lnTo>
                  <a:lnTo>
                    <a:pt x="83" y="7"/>
                  </a:lnTo>
                  <a:lnTo>
                    <a:pt x="87" y="7"/>
                  </a:lnTo>
                  <a:lnTo>
                    <a:pt x="90" y="9"/>
                  </a:lnTo>
                  <a:lnTo>
                    <a:pt x="95" y="9"/>
                  </a:lnTo>
                  <a:lnTo>
                    <a:pt x="97" y="7"/>
                  </a:lnTo>
                  <a:lnTo>
                    <a:pt x="103" y="3"/>
                  </a:lnTo>
                  <a:lnTo>
                    <a:pt x="107" y="3"/>
                  </a:lnTo>
                  <a:lnTo>
                    <a:pt x="110" y="4"/>
                  </a:lnTo>
                  <a:lnTo>
                    <a:pt x="116" y="5"/>
                  </a:lnTo>
                  <a:lnTo>
                    <a:pt x="121" y="3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1" y="8"/>
                  </a:lnTo>
                  <a:lnTo>
                    <a:pt x="133" y="8"/>
                  </a:lnTo>
                  <a:lnTo>
                    <a:pt x="133" y="12"/>
                  </a:lnTo>
                  <a:lnTo>
                    <a:pt x="135" y="14"/>
                  </a:lnTo>
                  <a:lnTo>
                    <a:pt x="136" y="16"/>
                  </a:lnTo>
                  <a:lnTo>
                    <a:pt x="136" y="19"/>
                  </a:lnTo>
                  <a:lnTo>
                    <a:pt x="134" y="23"/>
                  </a:lnTo>
                  <a:lnTo>
                    <a:pt x="134" y="38"/>
                  </a:lnTo>
                  <a:lnTo>
                    <a:pt x="136" y="45"/>
                  </a:lnTo>
                  <a:lnTo>
                    <a:pt x="140" y="51"/>
                  </a:lnTo>
                  <a:lnTo>
                    <a:pt x="147" y="55"/>
                  </a:lnTo>
                  <a:lnTo>
                    <a:pt x="151" y="55"/>
                  </a:lnTo>
                  <a:lnTo>
                    <a:pt x="154" y="59"/>
                  </a:lnTo>
                  <a:lnTo>
                    <a:pt x="160" y="62"/>
                  </a:lnTo>
                  <a:lnTo>
                    <a:pt x="164" y="62"/>
                  </a:lnTo>
                  <a:lnTo>
                    <a:pt x="168" y="66"/>
                  </a:lnTo>
                  <a:lnTo>
                    <a:pt x="172" y="67"/>
                  </a:lnTo>
                  <a:lnTo>
                    <a:pt x="177" y="67"/>
                  </a:lnTo>
                  <a:lnTo>
                    <a:pt x="186" y="67"/>
                  </a:lnTo>
                  <a:lnTo>
                    <a:pt x="190" y="69"/>
                  </a:lnTo>
                  <a:lnTo>
                    <a:pt x="192" y="70"/>
                  </a:lnTo>
                  <a:lnTo>
                    <a:pt x="196" y="75"/>
                  </a:lnTo>
                  <a:lnTo>
                    <a:pt x="197" y="79"/>
                  </a:lnTo>
                  <a:lnTo>
                    <a:pt x="200" y="83"/>
                  </a:lnTo>
                  <a:lnTo>
                    <a:pt x="202" y="83"/>
                  </a:lnTo>
                  <a:lnTo>
                    <a:pt x="203" y="81"/>
                  </a:lnTo>
                  <a:lnTo>
                    <a:pt x="206" y="81"/>
                  </a:lnTo>
                  <a:lnTo>
                    <a:pt x="209" y="84"/>
                  </a:lnTo>
                  <a:lnTo>
                    <a:pt x="212" y="83"/>
                  </a:lnTo>
                  <a:lnTo>
                    <a:pt x="215" y="80"/>
                  </a:lnTo>
                  <a:lnTo>
                    <a:pt x="220" y="73"/>
                  </a:lnTo>
                  <a:lnTo>
                    <a:pt x="224" y="76"/>
                  </a:lnTo>
                  <a:lnTo>
                    <a:pt x="229" y="86"/>
                  </a:lnTo>
                  <a:lnTo>
                    <a:pt x="232" y="87"/>
                  </a:lnTo>
                  <a:lnTo>
                    <a:pt x="233" y="91"/>
                  </a:lnTo>
                  <a:lnTo>
                    <a:pt x="235" y="97"/>
                  </a:lnTo>
                  <a:lnTo>
                    <a:pt x="237" y="100"/>
                  </a:lnTo>
                  <a:lnTo>
                    <a:pt x="238" y="105"/>
                  </a:lnTo>
                  <a:lnTo>
                    <a:pt x="235" y="108"/>
                  </a:lnTo>
                  <a:lnTo>
                    <a:pt x="235" y="114"/>
                  </a:lnTo>
                  <a:lnTo>
                    <a:pt x="237" y="117"/>
                  </a:lnTo>
                  <a:lnTo>
                    <a:pt x="236" y="123"/>
                  </a:lnTo>
                  <a:lnTo>
                    <a:pt x="235" y="124"/>
                  </a:lnTo>
                  <a:lnTo>
                    <a:pt x="232" y="122"/>
                  </a:lnTo>
                  <a:lnTo>
                    <a:pt x="228" y="123"/>
                  </a:lnTo>
                  <a:lnTo>
                    <a:pt x="230" y="127"/>
                  </a:lnTo>
                  <a:lnTo>
                    <a:pt x="230" y="133"/>
                  </a:lnTo>
                  <a:lnTo>
                    <a:pt x="228" y="135"/>
                  </a:lnTo>
                  <a:lnTo>
                    <a:pt x="224" y="135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83" name="Freeform 11"/>
            <p:cNvSpPr/>
            <p:nvPr/>
          </p:nvSpPr>
          <p:spPr bwMode="auto">
            <a:xfrm>
              <a:off x="4048976" y="1547417"/>
              <a:ext cx="2502568" cy="2144701"/>
            </a:xfrm>
            <a:custGeom>
              <a:avLst/>
              <a:gdLst>
                <a:gd name="T0" fmla="*/ 436259 w 265"/>
                <a:gd name="T1" fmla="*/ 1394317 h 227"/>
                <a:gd name="T2" fmla="*/ 650111 w 265"/>
                <a:gd name="T3" fmla="*/ 1462750 h 227"/>
                <a:gd name="T4" fmla="*/ 872517 w 265"/>
                <a:gd name="T5" fmla="*/ 1342993 h 227"/>
                <a:gd name="T6" fmla="*/ 1163357 w 265"/>
                <a:gd name="T7" fmla="*/ 1257452 h 227"/>
                <a:gd name="T8" fmla="*/ 1231790 w 265"/>
                <a:gd name="T9" fmla="*/ 1129140 h 227"/>
                <a:gd name="T10" fmla="*/ 1325885 w 265"/>
                <a:gd name="T11" fmla="*/ 1043599 h 227"/>
                <a:gd name="T12" fmla="*/ 1591061 w 265"/>
                <a:gd name="T13" fmla="*/ 906734 h 227"/>
                <a:gd name="T14" fmla="*/ 1873346 w 265"/>
                <a:gd name="T15" fmla="*/ 769868 h 227"/>
                <a:gd name="T16" fmla="*/ 1727927 w 265"/>
                <a:gd name="T17" fmla="*/ 615895 h 227"/>
                <a:gd name="T18" fmla="*/ 1616724 w 265"/>
                <a:gd name="T19" fmla="*/ 658665 h 227"/>
                <a:gd name="T20" fmla="*/ 1488412 w 265"/>
                <a:gd name="T21" fmla="*/ 641557 h 227"/>
                <a:gd name="T22" fmla="*/ 1556845 w 265"/>
                <a:gd name="T23" fmla="*/ 436259 h 227"/>
                <a:gd name="T24" fmla="*/ 1796360 w 265"/>
                <a:gd name="T25" fmla="*/ 213852 h 227"/>
                <a:gd name="T26" fmla="*/ 1762143 w 265"/>
                <a:gd name="T27" fmla="*/ 76987 h 227"/>
                <a:gd name="T28" fmla="*/ 1890455 w 265"/>
                <a:gd name="T29" fmla="*/ 17108 h 227"/>
                <a:gd name="T30" fmla="*/ 1916117 w 265"/>
                <a:gd name="T31" fmla="*/ 111203 h 227"/>
                <a:gd name="T32" fmla="*/ 1984549 w 265"/>
                <a:gd name="T33" fmla="*/ 136866 h 227"/>
                <a:gd name="T34" fmla="*/ 2164185 w 265"/>
                <a:gd name="T35" fmla="*/ 119757 h 227"/>
                <a:gd name="T36" fmla="*/ 2206956 w 265"/>
                <a:gd name="T37" fmla="*/ 307947 h 227"/>
                <a:gd name="T38" fmla="*/ 2215510 w 265"/>
                <a:gd name="T39" fmla="*/ 453367 h 227"/>
                <a:gd name="T40" fmla="*/ 2198402 w 265"/>
                <a:gd name="T41" fmla="*/ 479029 h 227"/>
                <a:gd name="T42" fmla="*/ 2129969 w 265"/>
                <a:gd name="T43" fmla="*/ 564570 h 227"/>
                <a:gd name="T44" fmla="*/ 2129969 w 265"/>
                <a:gd name="T45" fmla="*/ 718544 h 227"/>
                <a:gd name="T46" fmla="*/ 2198402 w 265"/>
                <a:gd name="T47" fmla="*/ 718544 h 227"/>
                <a:gd name="T48" fmla="*/ 2181294 w 265"/>
                <a:gd name="T49" fmla="*/ 786977 h 227"/>
                <a:gd name="T50" fmla="*/ 2052982 w 265"/>
                <a:gd name="T51" fmla="*/ 804085 h 227"/>
                <a:gd name="T52" fmla="*/ 2095753 w 265"/>
                <a:gd name="T53" fmla="*/ 949504 h 227"/>
                <a:gd name="T54" fmla="*/ 2189848 w 265"/>
                <a:gd name="T55" fmla="*/ 966612 h 227"/>
                <a:gd name="T56" fmla="*/ 2266835 w 265"/>
                <a:gd name="T57" fmla="*/ 1154803 h 227"/>
                <a:gd name="T58" fmla="*/ 2147077 w 265"/>
                <a:gd name="T59" fmla="*/ 1206127 h 227"/>
                <a:gd name="T60" fmla="*/ 1958887 w 265"/>
                <a:gd name="T61" fmla="*/ 1274560 h 227"/>
                <a:gd name="T62" fmla="*/ 1950333 w 265"/>
                <a:gd name="T63" fmla="*/ 1402871 h 227"/>
                <a:gd name="T64" fmla="*/ 1804914 w 265"/>
                <a:gd name="T65" fmla="*/ 1266006 h 227"/>
                <a:gd name="T66" fmla="*/ 1659494 w 265"/>
                <a:gd name="T67" fmla="*/ 1360101 h 227"/>
                <a:gd name="T68" fmla="*/ 1539737 w 265"/>
                <a:gd name="T69" fmla="*/ 1402871 h 227"/>
                <a:gd name="T70" fmla="*/ 1505520 w 265"/>
                <a:gd name="T71" fmla="*/ 1334439 h 227"/>
                <a:gd name="T72" fmla="*/ 1454196 w 265"/>
                <a:gd name="T73" fmla="*/ 1488412 h 227"/>
                <a:gd name="T74" fmla="*/ 1317330 w 265"/>
                <a:gd name="T75" fmla="*/ 1599615 h 227"/>
                <a:gd name="T76" fmla="*/ 1189019 w 265"/>
                <a:gd name="T77" fmla="*/ 1676602 h 227"/>
                <a:gd name="T78" fmla="*/ 1129140 w 265"/>
                <a:gd name="T79" fmla="*/ 1719373 h 227"/>
                <a:gd name="T80" fmla="*/ 1035045 w 265"/>
                <a:gd name="T81" fmla="*/ 1907563 h 227"/>
                <a:gd name="T82" fmla="*/ 821193 w 265"/>
                <a:gd name="T83" fmla="*/ 1847684 h 227"/>
                <a:gd name="T84" fmla="*/ 812639 w 265"/>
                <a:gd name="T85" fmla="*/ 1710819 h 227"/>
                <a:gd name="T86" fmla="*/ 744206 w 265"/>
                <a:gd name="T87" fmla="*/ 1822022 h 227"/>
                <a:gd name="T88" fmla="*/ 641557 w 265"/>
                <a:gd name="T89" fmla="*/ 1907563 h 227"/>
                <a:gd name="T90" fmla="*/ 521800 w 265"/>
                <a:gd name="T91" fmla="*/ 1813468 h 227"/>
                <a:gd name="T92" fmla="*/ 547462 w 265"/>
                <a:gd name="T93" fmla="*/ 1702264 h 227"/>
                <a:gd name="T94" fmla="*/ 384934 w 265"/>
                <a:gd name="T95" fmla="*/ 1736481 h 227"/>
                <a:gd name="T96" fmla="*/ 325056 w 265"/>
                <a:gd name="T97" fmla="*/ 1779251 h 227"/>
                <a:gd name="T98" fmla="*/ 188190 w 265"/>
                <a:gd name="T99" fmla="*/ 1650940 h 227"/>
                <a:gd name="T100" fmla="*/ 239515 w 265"/>
                <a:gd name="T101" fmla="*/ 1539737 h 227"/>
                <a:gd name="T102" fmla="*/ 76987 w 265"/>
                <a:gd name="T103" fmla="*/ 1556845 h 227"/>
                <a:gd name="T104" fmla="*/ 34216 w 265"/>
                <a:gd name="T105" fmla="*/ 1368655 h 2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65"/>
                <a:gd name="T160" fmla="*/ 0 h 227"/>
                <a:gd name="T161" fmla="*/ 265 w 265"/>
                <a:gd name="T162" fmla="*/ 227 h 2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65" h="227">
                  <a:moveTo>
                    <a:pt x="2" y="150"/>
                  </a:moveTo>
                  <a:lnTo>
                    <a:pt x="12" y="153"/>
                  </a:lnTo>
                  <a:lnTo>
                    <a:pt x="35" y="154"/>
                  </a:lnTo>
                  <a:lnTo>
                    <a:pt x="42" y="155"/>
                  </a:lnTo>
                  <a:lnTo>
                    <a:pt x="51" y="163"/>
                  </a:lnTo>
                  <a:lnTo>
                    <a:pt x="58" y="163"/>
                  </a:lnTo>
                  <a:lnTo>
                    <a:pt x="63" y="166"/>
                  </a:lnTo>
                  <a:lnTo>
                    <a:pt x="69" y="167"/>
                  </a:lnTo>
                  <a:lnTo>
                    <a:pt x="74" y="171"/>
                  </a:lnTo>
                  <a:lnTo>
                    <a:pt x="76" y="171"/>
                  </a:lnTo>
                  <a:lnTo>
                    <a:pt x="79" y="168"/>
                  </a:lnTo>
                  <a:lnTo>
                    <a:pt x="83" y="167"/>
                  </a:lnTo>
                  <a:lnTo>
                    <a:pt x="86" y="164"/>
                  </a:lnTo>
                  <a:lnTo>
                    <a:pt x="91" y="164"/>
                  </a:lnTo>
                  <a:lnTo>
                    <a:pt x="102" y="157"/>
                  </a:lnTo>
                  <a:lnTo>
                    <a:pt x="110" y="156"/>
                  </a:lnTo>
                  <a:lnTo>
                    <a:pt x="113" y="158"/>
                  </a:lnTo>
                  <a:lnTo>
                    <a:pt x="122" y="159"/>
                  </a:lnTo>
                  <a:lnTo>
                    <a:pt x="130" y="154"/>
                  </a:lnTo>
                  <a:lnTo>
                    <a:pt x="136" y="147"/>
                  </a:lnTo>
                  <a:lnTo>
                    <a:pt x="139" y="145"/>
                  </a:lnTo>
                  <a:lnTo>
                    <a:pt x="143" y="141"/>
                  </a:lnTo>
                  <a:lnTo>
                    <a:pt x="147" y="138"/>
                  </a:lnTo>
                  <a:lnTo>
                    <a:pt x="148" y="135"/>
                  </a:lnTo>
                  <a:lnTo>
                    <a:pt x="144" y="132"/>
                  </a:lnTo>
                  <a:lnTo>
                    <a:pt x="143" y="128"/>
                  </a:lnTo>
                  <a:lnTo>
                    <a:pt x="143" y="123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5" y="122"/>
                  </a:lnTo>
                  <a:lnTo>
                    <a:pt x="162" y="122"/>
                  </a:lnTo>
                  <a:lnTo>
                    <a:pt x="171" y="112"/>
                  </a:lnTo>
                  <a:lnTo>
                    <a:pt x="178" y="111"/>
                  </a:lnTo>
                  <a:lnTo>
                    <a:pt x="181" y="110"/>
                  </a:lnTo>
                  <a:lnTo>
                    <a:pt x="186" y="106"/>
                  </a:lnTo>
                  <a:lnTo>
                    <a:pt x="187" y="99"/>
                  </a:lnTo>
                  <a:lnTo>
                    <a:pt x="195" y="96"/>
                  </a:lnTo>
                  <a:lnTo>
                    <a:pt x="203" y="90"/>
                  </a:lnTo>
                  <a:lnTo>
                    <a:pt x="214" y="91"/>
                  </a:lnTo>
                  <a:lnTo>
                    <a:pt x="219" y="90"/>
                  </a:lnTo>
                  <a:lnTo>
                    <a:pt x="219" y="86"/>
                  </a:lnTo>
                  <a:lnTo>
                    <a:pt x="217" y="82"/>
                  </a:lnTo>
                  <a:lnTo>
                    <a:pt x="209" y="77"/>
                  </a:lnTo>
                  <a:lnTo>
                    <a:pt x="206" y="73"/>
                  </a:lnTo>
                  <a:lnTo>
                    <a:pt x="202" y="72"/>
                  </a:lnTo>
                  <a:lnTo>
                    <a:pt x="200" y="74"/>
                  </a:lnTo>
                  <a:lnTo>
                    <a:pt x="197" y="74"/>
                  </a:lnTo>
                  <a:lnTo>
                    <a:pt x="196" y="79"/>
                  </a:lnTo>
                  <a:lnTo>
                    <a:pt x="192" y="79"/>
                  </a:lnTo>
                  <a:lnTo>
                    <a:pt x="189" y="77"/>
                  </a:lnTo>
                  <a:lnTo>
                    <a:pt x="185" y="77"/>
                  </a:lnTo>
                  <a:lnTo>
                    <a:pt x="180" y="80"/>
                  </a:lnTo>
                  <a:lnTo>
                    <a:pt x="177" y="80"/>
                  </a:lnTo>
                  <a:lnTo>
                    <a:pt x="176" y="78"/>
                  </a:lnTo>
                  <a:lnTo>
                    <a:pt x="174" y="75"/>
                  </a:lnTo>
                  <a:lnTo>
                    <a:pt x="178" y="71"/>
                  </a:lnTo>
                  <a:lnTo>
                    <a:pt x="178" y="65"/>
                  </a:lnTo>
                  <a:lnTo>
                    <a:pt x="180" y="60"/>
                  </a:lnTo>
                  <a:lnTo>
                    <a:pt x="180" y="55"/>
                  </a:lnTo>
                  <a:lnTo>
                    <a:pt x="182" y="51"/>
                  </a:lnTo>
                  <a:lnTo>
                    <a:pt x="195" y="52"/>
                  </a:lnTo>
                  <a:lnTo>
                    <a:pt x="204" y="44"/>
                  </a:lnTo>
                  <a:lnTo>
                    <a:pt x="205" y="35"/>
                  </a:lnTo>
                  <a:lnTo>
                    <a:pt x="205" y="31"/>
                  </a:lnTo>
                  <a:lnTo>
                    <a:pt x="210" y="25"/>
                  </a:lnTo>
                  <a:lnTo>
                    <a:pt x="210" y="22"/>
                  </a:lnTo>
                  <a:lnTo>
                    <a:pt x="211" y="20"/>
                  </a:lnTo>
                  <a:lnTo>
                    <a:pt x="212" y="14"/>
                  </a:lnTo>
                  <a:lnTo>
                    <a:pt x="208" y="11"/>
                  </a:lnTo>
                  <a:lnTo>
                    <a:pt x="206" y="9"/>
                  </a:lnTo>
                  <a:lnTo>
                    <a:pt x="206" y="6"/>
                  </a:lnTo>
                  <a:lnTo>
                    <a:pt x="208" y="3"/>
                  </a:lnTo>
                  <a:lnTo>
                    <a:pt x="212" y="2"/>
                  </a:lnTo>
                  <a:lnTo>
                    <a:pt x="218" y="0"/>
                  </a:lnTo>
                  <a:lnTo>
                    <a:pt x="221" y="2"/>
                  </a:lnTo>
                  <a:lnTo>
                    <a:pt x="220" y="6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9"/>
                  </a:lnTo>
                  <a:lnTo>
                    <a:pt x="227" y="9"/>
                  </a:lnTo>
                  <a:lnTo>
                    <a:pt x="230" y="10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4" y="20"/>
                  </a:lnTo>
                  <a:lnTo>
                    <a:pt x="236" y="22"/>
                  </a:lnTo>
                  <a:lnTo>
                    <a:pt x="247" y="20"/>
                  </a:lnTo>
                  <a:lnTo>
                    <a:pt x="250" y="16"/>
                  </a:lnTo>
                  <a:lnTo>
                    <a:pt x="253" y="14"/>
                  </a:lnTo>
                  <a:lnTo>
                    <a:pt x="256" y="14"/>
                  </a:lnTo>
                  <a:lnTo>
                    <a:pt x="259" y="18"/>
                  </a:lnTo>
                  <a:lnTo>
                    <a:pt x="261" y="23"/>
                  </a:lnTo>
                  <a:lnTo>
                    <a:pt x="261" y="27"/>
                  </a:lnTo>
                  <a:lnTo>
                    <a:pt x="258" y="36"/>
                  </a:lnTo>
                  <a:lnTo>
                    <a:pt x="258" y="40"/>
                  </a:lnTo>
                  <a:lnTo>
                    <a:pt x="261" y="44"/>
                  </a:lnTo>
                  <a:lnTo>
                    <a:pt x="261" y="46"/>
                  </a:lnTo>
                  <a:lnTo>
                    <a:pt x="259" y="50"/>
                  </a:lnTo>
                  <a:lnTo>
                    <a:pt x="259" y="53"/>
                  </a:lnTo>
                  <a:lnTo>
                    <a:pt x="262" y="55"/>
                  </a:lnTo>
                  <a:lnTo>
                    <a:pt x="262" y="63"/>
                  </a:lnTo>
                  <a:lnTo>
                    <a:pt x="258" y="63"/>
                  </a:lnTo>
                  <a:lnTo>
                    <a:pt x="257" y="61"/>
                  </a:lnTo>
                  <a:lnTo>
                    <a:pt x="257" y="56"/>
                  </a:lnTo>
                  <a:lnTo>
                    <a:pt x="254" y="56"/>
                  </a:lnTo>
                  <a:lnTo>
                    <a:pt x="254" y="57"/>
                  </a:lnTo>
                  <a:lnTo>
                    <a:pt x="254" y="60"/>
                  </a:lnTo>
                  <a:lnTo>
                    <a:pt x="251" y="63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4" y="74"/>
                  </a:lnTo>
                  <a:lnTo>
                    <a:pt x="244" y="78"/>
                  </a:lnTo>
                  <a:lnTo>
                    <a:pt x="246" y="81"/>
                  </a:lnTo>
                  <a:lnTo>
                    <a:pt x="249" y="84"/>
                  </a:lnTo>
                  <a:lnTo>
                    <a:pt x="252" y="84"/>
                  </a:lnTo>
                  <a:lnTo>
                    <a:pt x="252" y="82"/>
                  </a:lnTo>
                  <a:lnTo>
                    <a:pt x="254" y="81"/>
                  </a:lnTo>
                  <a:lnTo>
                    <a:pt x="255" y="81"/>
                  </a:lnTo>
                  <a:lnTo>
                    <a:pt x="257" y="84"/>
                  </a:lnTo>
                  <a:lnTo>
                    <a:pt x="257" y="86"/>
                  </a:lnTo>
                  <a:lnTo>
                    <a:pt x="254" y="86"/>
                  </a:lnTo>
                  <a:lnTo>
                    <a:pt x="252" y="88"/>
                  </a:lnTo>
                  <a:lnTo>
                    <a:pt x="252" y="90"/>
                  </a:lnTo>
                  <a:lnTo>
                    <a:pt x="255" y="92"/>
                  </a:lnTo>
                  <a:lnTo>
                    <a:pt x="248" y="98"/>
                  </a:lnTo>
                  <a:lnTo>
                    <a:pt x="247" y="98"/>
                  </a:lnTo>
                  <a:lnTo>
                    <a:pt x="244" y="96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38" y="96"/>
                  </a:lnTo>
                  <a:lnTo>
                    <a:pt x="238" y="100"/>
                  </a:lnTo>
                  <a:lnTo>
                    <a:pt x="240" y="100"/>
                  </a:lnTo>
                  <a:lnTo>
                    <a:pt x="245" y="105"/>
                  </a:lnTo>
                  <a:lnTo>
                    <a:pt x="245" y="111"/>
                  </a:lnTo>
                  <a:lnTo>
                    <a:pt x="247" y="113"/>
                  </a:lnTo>
                  <a:lnTo>
                    <a:pt x="249" y="119"/>
                  </a:lnTo>
                  <a:lnTo>
                    <a:pt x="252" y="119"/>
                  </a:lnTo>
                  <a:lnTo>
                    <a:pt x="252" y="118"/>
                  </a:lnTo>
                  <a:lnTo>
                    <a:pt x="256" y="113"/>
                  </a:lnTo>
                  <a:lnTo>
                    <a:pt x="257" y="113"/>
                  </a:lnTo>
                  <a:lnTo>
                    <a:pt x="261" y="121"/>
                  </a:lnTo>
                  <a:lnTo>
                    <a:pt x="261" y="124"/>
                  </a:lnTo>
                  <a:lnTo>
                    <a:pt x="265" y="128"/>
                  </a:lnTo>
                  <a:lnTo>
                    <a:pt x="265" y="135"/>
                  </a:lnTo>
                  <a:lnTo>
                    <a:pt x="264" y="137"/>
                  </a:lnTo>
                  <a:lnTo>
                    <a:pt x="262" y="137"/>
                  </a:lnTo>
                  <a:lnTo>
                    <a:pt x="261" y="136"/>
                  </a:lnTo>
                  <a:lnTo>
                    <a:pt x="255" y="136"/>
                  </a:lnTo>
                  <a:lnTo>
                    <a:pt x="251" y="141"/>
                  </a:lnTo>
                  <a:lnTo>
                    <a:pt x="236" y="155"/>
                  </a:lnTo>
                  <a:lnTo>
                    <a:pt x="233" y="155"/>
                  </a:lnTo>
                  <a:lnTo>
                    <a:pt x="230" y="152"/>
                  </a:lnTo>
                  <a:lnTo>
                    <a:pt x="230" y="150"/>
                  </a:lnTo>
                  <a:lnTo>
                    <a:pt x="229" y="149"/>
                  </a:lnTo>
                  <a:lnTo>
                    <a:pt x="227" y="149"/>
                  </a:lnTo>
                  <a:lnTo>
                    <a:pt x="225" y="151"/>
                  </a:lnTo>
                  <a:lnTo>
                    <a:pt x="225" y="154"/>
                  </a:lnTo>
                  <a:lnTo>
                    <a:pt x="228" y="158"/>
                  </a:lnTo>
                  <a:lnTo>
                    <a:pt x="228" y="164"/>
                  </a:lnTo>
                  <a:lnTo>
                    <a:pt x="218" y="164"/>
                  </a:lnTo>
                  <a:lnTo>
                    <a:pt x="217" y="163"/>
                  </a:lnTo>
                  <a:lnTo>
                    <a:pt x="217" y="161"/>
                  </a:lnTo>
                  <a:lnTo>
                    <a:pt x="212" y="153"/>
                  </a:lnTo>
                  <a:lnTo>
                    <a:pt x="211" y="148"/>
                  </a:lnTo>
                  <a:lnTo>
                    <a:pt x="209" y="147"/>
                  </a:lnTo>
                  <a:lnTo>
                    <a:pt x="206" y="147"/>
                  </a:lnTo>
                  <a:lnTo>
                    <a:pt x="200" y="151"/>
                  </a:lnTo>
                  <a:lnTo>
                    <a:pt x="200" y="159"/>
                  </a:lnTo>
                  <a:lnTo>
                    <a:pt x="194" y="159"/>
                  </a:lnTo>
                  <a:lnTo>
                    <a:pt x="190" y="160"/>
                  </a:lnTo>
                  <a:lnTo>
                    <a:pt x="186" y="164"/>
                  </a:lnTo>
                  <a:lnTo>
                    <a:pt x="184" y="167"/>
                  </a:lnTo>
                  <a:lnTo>
                    <a:pt x="183" y="167"/>
                  </a:lnTo>
                  <a:lnTo>
                    <a:pt x="180" y="164"/>
                  </a:lnTo>
                  <a:lnTo>
                    <a:pt x="180" y="163"/>
                  </a:lnTo>
                  <a:lnTo>
                    <a:pt x="182" y="162"/>
                  </a:lnTo>
                  <a:lnTo>
                    <a:pt x="182" y="160"/>
                  </a:lnTo>
                  <a:lnTo>
                    <a:pt x="178" y="157"/>
                  </a:lnTo>
                  <a:lnTo>
                    <a:pt x="176" y="156"/>
                  </a:lnTo>
                  <a:lnTo>
                    <a:pt x="174" y="158"/>
                  </a:lnTo>
                  <a:lnTo>
                    <a:pt x="174" y="164"/>
                  </a:lnTo>
                  <a:lnTo>
                    <a:pt x="172" y="164"/>
                  </a:lnTo>
                  <a:lnTo>
                    <a:pt x="170" y="167"/>
                  </a:lnTo>
                  <a:lnTo>
                    <a:pt x="170" y="174"/>
                  </a:lnTo>
                  <a:lnTo>
                    <a:pt x="173" y="176"/>
                  </a:lnTo>
                  <a:lnTo>
                    <a:pt x="173" y="179"/>
                  </a:lnTo>
                  <a:lnTo>
                    <a:pt x="166" y="184"/>
                  </a:lnTo>
                  <a:lnTo>
                    <a:pt x="158" y="184"/>
                  </a:lnTo>
                  <a:lnTo>
                    <a:pt x="154" y="187"/>
                  </a:lnTo>
                  <a:lnTo>
                    <a:pt x="150" y="193"/>
                  </a:lnTo>
                  <a:lnTo>
                    <a:pt x="147" y="196"/>
                  </a:lnTo>
                  <a:lnTo>
                    <a:pt x="146" y="198"/>
                  </a:lnTo>
                  <a:lnTo>
                    <a:pt x="143" y="196"/>
                  </a:lnTo>
                  <a:lnTo>
                    <a:pt x="139" y="196"/>
                  </a:lnTo>
                  <a:lnTo>
                    <a:pt x="139" y="198"/>
                  </a:lnTo>
                  <a:lnTo>
                    <a:pt x="138" y="199"/>
                  </a:lnTo>
                  <a:lnTo>
                    <a:pt x="136" y="197"/>
                  </a:lnTo>
                  <a:lnTo>
                    <a:pt x="134" y="197"/>
                  </a:lnTo>
                  <a:lnTo>
                    <a:pt x="132" y="201"/>
                  </a:lnTo>
                  <a:lnTo>
                    <a:pt x="129" y="202"/>
                  </a:lnTo>
                  <a:lnTo>
                    <a:pt x="126" y="206"/>
                  </a:lnTo>
                  <a:lnTo>
                    <a:pt x="125" y="209"/>
                  </a:lnTo>
                  <a:lnTo>
                    <a:pt x="121" y="212"/>
                  </a:lnTo>
                  <a:lnTo>
                    <a:pt x="121" y="223"/>
                  </a:lnTo>
                  <a:lnTo>
                    <a:pt x="114" y="223"/>
                  </a:lnTo>
                  <a:lnTo>
                    <a:pt x="106" y="222"/>
                  </a:lnTo>
                  <a:lnTo>
                    <a:pt x="101" y="218"/>
                  </a:lnTo>
                  <a:lnTo>
                    <a:pt x="96" y="217"/>
                  </a:lnTo>
                  <a:lnTo>
                    <a:pt x="96" y="216"/>
                  </a:lnTo>
                  <a:lnTo>
                    <a:pt x="96" y="214"/>
                  </a:lnTo>
                  <a:lnTo>
                    <a:pt x="99" y="207"/>
                  </a:lnTo>
                  <a:lnTo>
                    <a:pt x="99" y="203"/>
                  </a:lnTo>
                  <a:lnTo>
                    <a:pt x="97" y="200"/>
                  </a:lnTo>
                  <a:lnTo>
                    <a:pt x="95" y="200"/>
                  </a:lnTo>
                  <a:lnTo>
                    <a:pt x="93" y="202"/>
                  </a:lnTo>
                  <a:lnTo>
                    <a:pt x="90" y="203"/>
                  </a:lnTo>
                  <a:lnTo>
                    <a:pt x="90" y="206"/>
                  </a:lnTo>
                  <a:lnTo>
                    <a:pt x="88" y="209"/>
                  </a:lnTo>
                  <a:lnTo>
                    <a:pt x="87" y="213"/>
                  </a:lnTo>
                  <a:lnTo>
                    <a:pt x="87" y="218"/>
                  </a:lnTo>
                  <a:lnTo>
                    <a:pt x="85" y="221"/>
                  </a:lnTo>
                  <a:lnTo>
                    <a:pt x="82" y="221"/>
                  </a:lnTo>
                  <a:lnTo>
                    <a:pt x="80" y="223"/>
                  </a:lnTo>
                  <a:lnTo>
                    <a:pt x="75" y="223"/>
                  </a:lnTo>
                  <a:lnTo>
                    <a:pt x="72" y="225"/>
                  </a:lnTo>
                  <a:lnTo>
                    <a:pt x="70" y="227"/>
                  </a:lnTo>
                  <a:lnTo>
                    <a:pt x="65" y="226"/>
                  </a:lnTo>
                  <a:lnTo>
                    <a:pt x="61" y="218"/>
                  </a:lnTo>
                  <a:lnTo>
                    <a:pt x="61" y="212"/>
                  </a:lnTo>
                  <a:lnTo>
                    <a:pt x="62" y="210"/>
                  </a:lnTo>
                  <a:lnTo>
                    <a:pt x="68" y="205"/>
                  </a:lnTo>
                  <a:lnTo>
                    <a:pt x="70" y="201"/>
                  </a:lnTo>
                  <a:lnTo>
                    <a:pt x="68" y="198"/>
                  </a:lnTo>
                  <a:lnTo>
                    <a:pt x="64" y="199"/>
                  </a:lnTo>
                  <a:lnTo>
                    <a:pt x="56" y="204"/>
                  </a:lnTo>
                  <a:lnTo>
                    <a:pt x="55" y="204"/>
                  </a:lnTo>
                  <a:lnTo>
                    <a:pt x="53" y="202"/>
                  </a:lnTo>
                  <a:lnTo>
                    <a:pt x="48" y="202"/>
                  </a:lnTo>
                  <a:lnTo>
                    <a:pt x="45" y="203"/>
                  </a:lnTo>
                  <a:lnTo>
                    <a:pt x="44" y="206"/>
                  </a:lnTo>
                  <a:lnTo>
                    <a:pt x="44" y="209"/>
                  </a:lnTo>
                  <a:lnTo>
                    <a:pt x="43" y="210"/>
                  </a:lnTo>
                  <a:lnTo>
                    <a:pt x="41" y="210"/>
                  </a:lnTo>
                  <a:lnTo>
                    <a:pt x="38" y="208"/>
                  </a:lnTo>
                  <a:lnTo>
                    <a:pt x="33" y="203"/>
                  </a:lnTo>
                  <a:lnTo>
                    <a:pt x="31" y="199"/>
                  </a:lnTo>
                  <a:lnTo>
                    <a:pt x="29" y="197"/>
                  </a:lnTo>
                  <a:lnTo>
                    <a:pt x="24" y="192"/>
                  </a:lnTo>
                  <a:lnTo>
                    <a:pt x="22" y="193"/>
                  </a:lnTo>
                  <a:lnTo>
                    <a:pt x="21" y="191"/>
                  </a:lnTo>
                  <a:lnTo>
                    <a:pt x="22" y="189"/>
                  </a:lnTo>
                  <a:lnTo>
                    <a:pt x="26" y="186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1" y="178"/>
                  </a:lnTo>
                  <a:lnTo>
                    <a:pt x="15" y="179"/>
                  </a:lnTo>
                  <a:lnTo>
                    <a:pt x="11" y="182"/>
                  </a:lnTo>
                  <a:lnTo>
                    <a:pt x="9" y="182"/>
                  </a:lnTo>
                  <a:lnTo>
                    <a:pt x="9" y="176"/>
                  </a:lnTo>
                  <a:lnTo>
                    <a:pt x="3" y="170"/>
                  </a:lnTo>
                  <a:lnTo>
                    <a:pt x="3" y="168"/>
                  </a:lnTo>
                  <a:lnTo>
                    <a:pt x="4" y="165"/>
                  </a:lnTo>
                  <a:lnTo>
                    <a:pt x="4" y="160"/>
                  </a:lnTo>
                  <a:lnTo>
                    <a:pt x="0" y="155"/>
                  </a:lnTo>
                  <a:lnTo>
                    <a:pt x="0" y="151"/>
                  </a:lnTo>
                  <a:lnTo>
                    <a:pt x="2" y="15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84" name="Freeform 12"/>
            <p:cNvSpPr/>
            <p:nvPr/>
          </p:nvSpPr>
          <p:spPr bwMode="auto">
            <a:xfrm>
              <a:off x="6107693" y="1490728"/>
              <a:ext cx="1274894" cy="1152658"/>
            </a:xfrm>
            <a:custGeom>
              <a:avLst/>
              <a:gdLst>
                <a:gd name="T0" fmla="*/ 94095 w 135"/>
                <a:gd name="T1" fmla="*/ 0 h 122"/>
                <a:gd name="T2" fmla="*/ 265177 w 135"/>
                <a:gd name="T3" fmla="*/ 8554 h 122"/>
                <a:gd name="T4" fmla="*/ 402042 w 135"/>
                <a:gd name="T5" fmla="*/ 179636 h 122"/>
                <a:gd name="T6" fmla="*/ 470475 w 135"/>
                <a:gd name="T7" fmla="*/ 248069 h 122"/>
                <a:gd name="T8" fmla="*/ 521800 w 135"/>
                <a:gd name="T9" fmla="*/ 325055 h 122"/>
                <a:gd name="T10" fmla="*/ 641557 w 135"/>
                <a:gd name="T11" fmla="*/ 376380 h 122"/>
                <a:gd name="T12" fmla="*/ 761314 w 135"/>
                <a:gd name="T13" fmla="*/ 410596 h 122"/>
                <a:gd name="T14" fmla="*/ 829747 w 135"/>
                <a:gd name="T15" fmla="*/ 521800 h 122"/>
                <a:gd name="T16" fmla="*/ 1000829 w 135"/>
                <a:gd name="T17" fmla="*/ 427705 h 122"/>
                <a:gd name="T18" fmla="*/ 1137695 w 135"/>
                <a:gd name="T19" fmla="*/ 367826 h 122"/>
                <a:gd name="T20" fmla="*/ 1154803 w 135"/>
                <a:gd name="T21" fmla="*/ 461921 h 122"/>
                <a:gd name="T22" fmla="*/ 1137695 w 135"/>
                <a:gd name="T23" fmla="*/ 590232 h 122"/>
                <a:gd name="T24" fmla="*/ 1129141 w 135"/>
                <a:gd name="T25" fmla="*/ 769868 h 122"/>
                <a:gd name="T26" fmla="*/ 1060708 w 135"/>
                <a:gd name="T27" fmla="*/ 778422 h 122"/>
                <a:gd name="T28" fmla="*/ 1000829 w 135"/>
                <a:gd name="T29" fmla="*/ 812639 h 122"/>
                <a:gd name="T30" fmla="*/ 1009383 w 135"/>
                <a:gd name="T31" fmla="*/ 881071 h 122"/>
                <a:gd name="T32" fmla="*/ 1043600 w 135"/>
                <a:gd name="T33" fmla="*/ 1017937 h 122"/>
                <a:gd name="T34" fmla="*/ 966613 w 135"/>
                <a:gd name="T35" fmla="*/ 983720 h 122"/>
                <a:gd name="T36" fmla="*/ 940950 w 135"/>
                <a:gd name="T37" fmla="*/ 975166 h 122"/>
                <a:gd name="T38" fmla="*/ 881072 w 135"/>
                <a:gd name="T39" fmla="*/ 1009383 h 122"/>
                <a:gd name="T40" fmla="*/ 838301 w 135"/>
                <a:gd name="T41" fmla="*/ 1043599 h 122"/>
                <a:gd name="T42" fmla="*/ 744206 w 135"/>
                <a:gd name="T43" fmla="*/ 958058 h 122"/>
                <a:gd name="T44" fmla="*/ 667219 w 135"/>
                <a:gd name="T45" fmla="*/ 932396 h 122"/>
                <a:gd name="T46" fmla="*/ 598787 w 135"/>
                <a:gd name="T47" fmla="*/ 898180 h 122"/>
                <a:gd name="T48" fmla="*/ 547462 w 135"/>
                <a:gd name="T49" fmla="*/ 898180 h 122"/>
                <a:gd name="T50" fmla="*/ 530354 w 135"/>
                <a:gd name="T51" fmla="*/ 846855 h 122"/>
                <a:gd name="T52" fmla="*/ 393488 w 135"/>
                <a:gd name="T53" fmla="*/ 898180 h 122"/>
                <a:gd name="T54" fmla="*/ 333610 w 135"/>
                <a:gd name="T55" fmla="*/ 829747 h 122"/>
                <a:gd name="T56" fmla="*/ 290839 w 135"/>
                <a:gd name="T57" fmla="*/ 821193 h 122"/>
                <a:gd name="T58" fmla="*/ 333610 w 135"/>
                <a:gd name="T59" fmla="*/ 786976 h 122"/>
                <a:gd name="T60" fmla="*/ 307947 w 135"/>
                <a:gd name="T61" fmla="*/ 744206 h 122"/>
                <a:gd name="T62" fmla="*/ 265177 w 135"/>
                <a:gd name="T63" fmla="*/ 769868 h 122"/>
                <a:gd name="T64" fmla="*/ 222406 w 135"/>
                <a:gd name="T65" fmla="*/ 684327 h 122"/>
                <a:gd name="T66" fmla="*/ 282285 w 135"/>
                <a:gd name="T67" fmla="*/ 590232 h 122"/>
                <a:gd name="T68" fmla="*/ 307947 w 135"/>
                <a:gd name="T69" fmla="*/ 530354 h 122"/>
                <a:gd name="T70" fmla="*/ 342164 w 135"/>
                <a:gd name="T71" fmla="*/ 590232 h 122"/>
                <a:gd name="T72" fmla="*/ 350718 w 135"/>
                <a:gd name="T73" fmla="*/ 504691 h 122"/>
                <a:gd name="T74" fmla="*/ 367826 w 135"/>
                <a:gd name="T75" fmla="*/ 427705 h 122"/>
                <a:gd name="T76" fmla="*/ 367826 w 135"/>
                <a:gd name="T77" fmla="*/ 282285 h 122"/>
                <a:gd name="T78" fmla="*/ 325056 w 135"/>
                <a:gd name="T79" fmla="*/ 171082 h 122"/>
                <a:gd name="T80" fmla="*/ 248069 w 135"/>
                <a:gd name="T81" fmla="*/ 222406 h 122"/>
                <a:gd name="T82" fmla="*/ 119757 w 135"/>
                <a:gd name="T83" fmla="*/ 188190 h 122"/>
                <a:gd name="T84" fmla="*/ 76987 w 135"/>
                <a:gd name="T85" fmla="*/ 128311 h 122"/>
                <a:gd name="T86" fmla="*/ 34216 w 135"/>
                <a:gd name="T87" fmla="*/ 162528 h 122"/>
                <a:gd name="T88" fmla="*/ 17108 w 135"/>
                <a:gd name="T89" fmla="*/ 102649 h 1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5"/>
                <a:gd name="T136" fmla="*/ 0 h 122"/>
                <a:gd name="T137" fmla="*/ 135 w 135"/>
                <a:gd name="T138" fmla="*/ 122 h 12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5" h="122">
                  <a:moveTo>
                    <a:pt x="0" y="6"/>
                  </a:moveTo>
                  <a:lnTo>
                    <a:pt x="5" y="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31" y="1"/>
                  </a:lnTo>
                  <a:lnTo>
                    <a:pt x="35" y="3"/>
                  </a:lnTo>
                  <a:lnTo>
                    <a:pt x="47" y="18"/>
                  </a:lnTo>
                  <a:lnTo>
                    <a:pt x="47" y="21"/>
                  </a:lnTo>
                  <a:lnTo>
                    <a:pt x="48" y="23"/>
                  </a:lnTo>
                  <a:lnTo>
                    <a:pt x="50" y="24"/>
                  </a:lnTo>
                  <a:lnTo>
                    <a:pt x="55" y="29"/>
                  </a:lnTo>
                  <a:lnTo>
                    <a:pt x="56" y="34"/>
                  </a:lnTo>
                  <a:lnTo>
                    <a:pt x="58" y="35"/>
                  </a:lnTo>
                  <a:lnTo>
                    <a:pt x="61" y="38"/>
                  </a:lnTo>
                  <a:lnTo>
                    <a:pt x="61" y="43"/>
                  </a:lnTo>
                  <a:lnTo>
                    <a:pt x="72" y="43"/>
                  </a:lnTo>
                  <a:lnTo>
                    <a:pt x="75" y="44"/>
                  </a:lnTo>
                  <a:lnTo>
                    <a:pt x="80" y="43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50"/>
                  </a:lnTo>
                  <a:lnTo>
                    <a:pt x="94" y="56"/>
                  </a:lnTo>
                  <a:lnTo>
                    <a:pt x="97" y="61"/>
                  </a:lnTo>
                  <a:lnTo>
                    <a:pt x="101" y="62"/>
                  </a:lnTo>
                  <a:lnTo>
                    <a:pt x="111" y="58"/>
                  </a:lnTo>
                  <a:lnTo>
                    <a:pt x="117" y="50"/>
                  </a:lnTo>
                  <a:lnTo>
                    <a:pt x="128" y="40"/>
                  </a:lnTo>
                  <a:lnTo>
                    <a:pt x="132" y="40"/>
                  </a:lnTo>
                  <a:lnTo>
                    <a:pt x="133" y="43"/>
                  </a:lnTo>
                  <a:lnTo>
                    <a:pt x="131" y="44"/>
                  </a:lnTo>
                  <a:lnTo>
                    <a:pt x="131" y="50"/>
                  </a:lnTo>
                  <a:lnTo>
                    <a:pt x="135" y="54"/>
                  </a:lnTo>
                  <a:lnTo>
                    <a:pt x="135" y="61"/>
                  </a:lnTo>
                  <a:lnTo>
                    <a:pt x="133" y="65"/>
                  </a:lnTo>
                  <a:lnTo>
                    <a:pt x="133" y="69"/>
                  </a:lnTo>
                  <a:lnTo>
                    <a:pt x="133" y="80"/>
                  </a:lnTo>
                  <a:lnTo>
                    <a:pt x="132" y="82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25" y="93"/>
                  </a:lnTo>
                  <a:lnTo>
                    <a:pt x="124" y="91"/>
                  </a:lnTo>
                  <a:lnTo>
                    <a:pt x="120" y="91"/>
                  </a:lnTo>
                  <a:lnTo>
                    <a:pt x="119" y="93"/>
                  </a:lnTo>
                  <a:lnTo>
                    <a:pt x="117" y="95"/>
                  </a:lnTo>
                  <a:lnTo>
                    <a:pt x="115" y="96"/>
                  </a:lnTo>
                  <a:lnTo>
                    <a:pt x="115" y="100"/>
                  </a:lnTo>
                  <a:lnTo>
                    <a:pt x="118" y="103"/>
                  </a:lnTo>
                  <a:lnTo>
                    <a:pt x="118" y="107"/>
                  </a:lnTo>
                  <a:lnTo>
                    <a:pt x="122" y="114"/>
                  </a:lnTo>
                  <a:lnTo>
                    <a:pt x="122" y="119"/>
                  </a:lnTo>
                  <a:lnTo>
                    <a:pt x="120" y="119"/>
                  </a:lnTo>
                  <a:lnTo>
                    <a:pt x="117" y="119"/>
                  </a:lnTo>
                  <a:lnTo>
                    <a:pt x="113" y="115"/>
                  </a:lnTo>
                  <a:lnTo>
                    <a:pt x="112" y="113"/>
                  </a:lnTo>
                  <a:lnTo>
                    <a:pt x="110" y="112"/>
                  </a:lnTo>
                  <a:lnTo>
                    <a:pt x="110" y="114"/>
                  </a:lnTo>
                  <a:lnTo>
                    <a:pt x="108" y="114"/>
                  </a:lnTo>
                  <a:lnTo>
                    <a:pt x="103" y="117"/>
                  </a:lnTo>
                  <a:lnTo>
                    <a:pt x="103" y="118"/>
                  </a:lnTo>
                  <a:lnTo>
                    <a:pt x="105" y="118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1" y="115"/>
                  </a:lnTo>
                  <a:lnTo>
                    <a:pt x="89" y="112"/>
                  </a:lnTo>
                  <a:lnTo>
                    <a:pt x="87" y="112"/>
                  </a:lnTo>
                  <a:lnTo>
                    <a:pt x="85" y="117"/>
                  </a:lnTo>
                  <a:lnTo>
                    <a:pt x="83" y="117"/>
                  </a:lnTo>
                  <a:lnTo>
                    <a:pt x="78" y="109"/>
                  </a:lnTo>
                  <a:lnTo>
                    <a:pt x="75" y="109"/>
                  </a:lnTo>
                  <a:lnTo>
                    <a:pt x="72" y="105"/>
                  </a:lnTo>
                  <a:lnTo>
                    <a:pt x="70" y="105"/>
                  </a:lnTo>
                  <a:lnTo>
                    <a:pt x="67" y="107"/>
                  </a:lnTo>
                  <a:lnTo>
                    <a:pt x="65" y="107"/>
                  </a:lnTo>
                  <a:lnTo>
                    <a:pt x="64" y="105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56" y="104"/>
                  </a:lnTo>
                  <a:lnTo>
                    <a:pt x="49" y="107"/>
                  </a:lnTo>
                  <a:lnTo>
                    <a:pt x="46" y="105"/>
                  </a:lnTo>
                  <a:lnTo>
                    <a:pt x="43" y="102"/>
                  </a:lnTo>
                  <a:lnTo>
                    <a:pt x="41" y="99"/>
                  </a:lnTo>
                  <a:lnTo>
                    <a:pt x="39" y="97"/>
                  </a:lnTo>
                  <a:lnTo>
                    <a:pt x="38" y="97"/>
                  </a:lnTo>
                  <a:lnTo>
                    <a:pt x="37" y="98"/>
                  </a:lnTo>
                  <a:lnTo>
                    <a:pt x="34" y="96"/>
                  </a:lnTo>
                  <a:lnTo>
                    <a:pt x="34" y="94"/>
                  </a:lnTo>
                  <a:lnTo>
                    <a:pt x="36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37" y="87"/>
                  </a:lnTo>
                  <a:lnTo>
                    <a:pt x="36" y="87"/>
                  </a:lnTo>
                  <a:lnTo>
                    <a:pt x="34" y="88"/>
                  </a:lnTo>
                  <a:lnTo>
                    <a:pt x="34" y="90"/>
                  </a:lnTo>
                  <a:lnTo>
                    <a:pt x="31" y="90"/>
                  </a:lnTo>
                  <a:lnTo>
                    <a:pt x="28" y="87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31" y="75"/>
                  </a:lnTo>
                  <a:lnTo>
                    <a:pt x="31" y="72"/>
                  </a:lnTo>
                  <a:lnTo>
                    <a:pt x="33" y="69"/>
                  </a:lnTo>
                  <a:lnTo>
                    <a:pt x="36" y="66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39" y="67"/>
                  </a:lnTo>
                  <a:lnTo>
                    <a:pt x="40" y="69"/>
                  </a:lnTo>
                  <a:lnTo>
                    <a:pt x="44" y="69"/>
                  </a:lnTo>
                  <a:lnTo>
                    <a:pt x="44" y="61"/>
                  </a:lnTo>
                  <a:lnTo>
                    <a:pt x="41" y="59"/>
                  </a:lnTo>
                  <a:lnTo>
                    <a:pt x="41" y="56"/>
                  </a:lnTo>
                  <a:lnTo>
                    <a:pt x="43" y="52"/>
                  </a:lnTo>
                  <a:lnTo>
                    <a:pt x="43" y="50"/>
                  </a:lnTo>
                  <a:lnTo>
                    <a:pt x="40" y="46"/>
                  </a:lnTo>
                  <a:lnTo>
                    <a:pt x="40" y="42"/>
                  </a:lnTo>
                  <a:lnTo>
                    <a:pt x="43" y="33"/>
                  </a:lnTo>
                  <a:lnTo>
                    <a:pt x="43" y="29"/>
                  </a:lnTo>
                  <a:lnTo>
                    <a:pt x="41" y="24"/>
                  </a:lnTo>
                  <a:lnTo>
                    <a:pt x="38" y="20"/>
                  </a:lnTo>
                  <a:lnTo>
                    <a:pt x="35" y="20"/>
                  </a:lnTo>
                  <a:lnTo>
                    <a:pt x="32" y="22"/>
                  </a:lnTo>
                  <a:lnTo>
                    <a:pt x="29" y="26"/>
                  </a:lnTo>
                  <a:lnTo>
                    <a:pt x="18" y="29"/>
                  </a:lnTo>
                  <a:lnTo>
                    <a:pt x="16" y="26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12" y="16"/>
                  </a:lnTo>
                  <a:lnTo>
                    <a:pt x="9" y="15"/>
                  </a:lnTo>
                  <a:lnTo>
                    <a:pt x="6" y="15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3" y="8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85" name="Freeform 13"/>
            <p:cNvSpPr/>
            <p:nvPr/>
          </p:nvSpPr>
          <p:spPr bwMode="auto">
            <a:xfrm>
              <a:off x="3897878" y="4788089"/>
              <a:ext cx="1029358" cy="1077075"/>
            </a:xfrm>
            <a:custGeom>
              <a:avLst/>
              <a:gdLst>
                <a:gd name="T0" fmla="*/ 786976 w 109"/>
                <a:gd name="T1" fmla="*/ 727098 h 114"/>
                <a:gd name="T2" fmla="*/ 692881 w 109"/>
                <a:gd name="T3" fmla="*/ 804085 h 114"/>
                <a:gd name="T4" fmla="*/ 633003 w 109"/>
                <a:gd name="T5" fmla="*/ 778423 h 114"/>
                <a:gd name="T6" fmla="*/ 547462 w 109"/>
                <a:gd name="T7" fmla="*/ 769869 h 114"/>
                <a:gd name="T8" fmla="*/ 470475 w 109"/>
                <a:gd name="T9" fmla="*/ 804085 h 114"/>
                <a:gd name="T10" fmla="*/ 427705 w 109"/>
                <a:gd name="T11" fmla="*/ 804085 h 114"/>
                <a:gd name="T12" fmla="*/ 444813 w 109"/>
                <a:gd name="T13" fmla="*/ 898180 h 114"/>
                <a:gd name="T14" fmla="*/ 453367 w 109"/>
                <a:gd name="T15" fmla="*/ 949505 h 114"/>
                <a:gd name="T16" fmla="*/ 376380 w 109"/>
                <a:gd name="T17" fmla="*/ 940951 h 114"/>
                <a:gd name="T18" fmla="*/ 307947 w 109"/>
                <a:gd name="T19" fmla="*/ 915288 h 114"/>
                <a:gd name="T20" fmla="*/ 205298 w 109"/>
                <a:gd name="T21" fmla="*/ 838301 h 114"/>
                <a:gd name="T22" fmla="*/ 179636 w 109"/>
                <a:gd name="T23" fmla="*/ 752761 h 114"/>
                <a:gd name="T24" fmla="*/ 136865 w 109"/>
                <a:gd name="T25" fmla="*/ 701436 h 114"/>
                <a:gd name="T26" fmla="*/ 128311 w 109"/>
                <a:gd name="T27" fmla="*/ 641557 h 114"/>
                <a:gd name="T28" fmla="*/ 76987 w 109"/>
                <a:gd name="T29" fmla="*/ 581679 h 114"/>
                <a:gd name="T30" fmla="*/ 0 w 109"/>
                <a:gd name="T31" fmla="*/ 504692 h 114"/>
                <a:gd name="T32" fmla="*/ 119757 w 109"/>
                <a:gd name="T33" fmla="*/ 333610 h 114"/>
                <a:gd name="T34" fmla="*/ 136865 w 109"/>
                <a:gd name="T35" fmla="*/ 239515 h 114"/>
                <a:gd name="T36" fmla="*/ 94095 w 109"/>
                <a:gd name="T37" fmla="*/ 153974 h 114"/>
                <a:gd name="T38" fmla="*/ 145420 w 109"/>
                <a:gd name="T39" fmla="*/ 94095 h 114"/>
                <a:gd name="T40" fmla="*/ 162528 w 109"/>
                <a:gd name="T41" fmla="*/ 0 h 114"/>
                <a:gd name="T42" fmla="*/ 205298 w 109"/>
                <a:gd name="T43" fmla="*/ 68433 h 114"/>
                <a:gd name="T44" fmla="*/ 230960 w 109"/>
                <a:gd name="T45" fmla="*/ 102649 h 114"/>
                <a:gd name="T46" fmla="*/ 248069 w 109"/>
                <a:gd name="T47" fmla="*/ 34216 h 114"/>
                <a:gd name="T48" fmla="*/ 273731 w 109"/>
                <a:gd name="T49" fmla="*/ 85541 h 114"/>
                <a:gd name="T50" fmla="*/ 359272 w 109"/>
                <a:gd name="T51" fmla="*/ 153974 h 114"/>
                <a:gd name="T52" fmla="*/ 436259 w 109"/>
                <a:gd name="T53" fmla="*/ 299393 h 114"/>
                <a:gd name="T54" fmla="*/ 444813 w 109"/>
                <a:gd name="T55" fmla="*/ 342164 h 114"/>
                <a:gd name="T56" fmla="*/ 487583 w 109"/>
                <a:gd name="T57" fmla="*/ 384934 h 114"/>
                <a:gd name="T58" fmla="*/ 547462 w 109"/>
                <a:gd name="T59" fmla="*/ 384934 h 114"/>
                <a:gd name="T60" fmla="*/ 607341 w 109"/>
                <a:gd name="T61" fmla="*/ 333610 h 114"/>
                <a:gd name="T62" fmla="*/ 590232 w 109"/>
                <a:gd name="T63" fmla="*/ 282285 h 114"/>
                <a:gd name="T64" fmla="*/ 624449 w 109"/>
                <a:gd name="T65" fmla="*/ 213852 h 114"/>
                <a:gd name="T66" fmla="*/ 633003 w 109"/>
                <a:gd name="T67" fmla="*/ 136866 h 114"/>
                <a:gd name="T68" fmla="*/ 658665 w 109"/>
                <a:gd name="T69" fmla="*/ 76987 h 114"/>
                <a:gd name="T70" fmla="*/ 727098 w 109"/>
                <a:gd name="T71" fmla="*/ 76987 h 114"/>
                <a:gd name="T72" fmla="*/ 761314 w 109"/>
                <a:gd name="T73" fmla="*/ 153974 h 114"/>
                <a:gd name="T74" fmla="*/ 838301 w 109"/>
                <a:gd name="T75" fmla="*/ 145420 h 114"/>
                <a:gd name="T76" fmla="*/ 812639 w 109"/>
                <a:gd name="T77" fmla="*/ 222407 h 114"/>
                <a:gd name="T78" fmla="*/ 761314 w 109"/>
                <a:gd name="T79" fmla="*/ 205298 h 114"/>
                <a:gd name="T80" fmla="*/ 667219 w 109"/>
                <a:gd name="T81" fmla="*/ 248069 h 114"/>
                <a:gd name="T82" fmla="*/ 675773 w 109"/>
                <a:gd name="T83" fmla="*/ 307948 h 114"/>
                <a:gd name="T84" fmla="*/ 752760 w 109"/>
                <a:gd name="T85" fmla="*/ 307948 h 114"/>
                <a:gd name="T86" fmla="*/ 735652 w 109"/>
                <a:gd name="T87" fmla="*/ 419151 h 114"/>
                <a:gd name="T88" fmla="*/ 778422 w 109"/>
                <a:gd name="T89" fmla="*/ 453367 h 114"/>
                <a:gd name="T90" fmla="*/ 769868 w 109"/>
                <a:gd name="T91" fmla="*/ 556016 h 114"/>
                <a:gd name="T92" fmla="*/ 821193 w 109"/>
                <a:gd name="T93" fmla="*/ 590233 h 114"/>
                <a:gd name="T94" fmla="*/ 932396 w 109"/>
                <a:gd name="T95" fmla="*/ 641557 h 114"/>
                <a:gd name="T96" fmla="*/ 846855 w 109"/>
                <a:gd name="T97" fmla="*/ 692882 h 1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9"/>
                <a:gd name="T148" fmla="*/ 0 h 114"/>
                <a:gd name="T149" fmla="*/ 109 w 109"/>
                <a:gd name="T150" fmla="*/ 114 h 1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9" h="114">
                  <a:moveTo>
                    <a:pt x="99" y="81"/>
                  </a:moveTo>
                  <a:lnTo>
                    <a:pt x="96" y="83"/>
                  </a:lnTo>
                  <a:lnTo>
                    <a:pt x="92" y="85"/>
                  </a:lnTo>
                  <a:lnTo>
                    <a:pt x="89" y="90"/>
                  </a:lnTo>
                  <a:lnTo>
                    <a:pt x="84" y="90"/>
                  </a:lnTo>
                  <a:lnTo>
                    <a:pt x="81" y="94"/>
                  </a:lnTo>
                  <a:lnTo>
                    <a:pt x="78" y="94"/>
                  </a:lnTo>
                  <a:lnTo>
                    <a:pt x="76" y="91"/>
                  </a:lnTo>
                  <a:lnTo>
                    <a:pt x="74" y="91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4" y="90"/>
                  </a:lnTo>
                  <a:lnTo>
                    <a:pt x="61" y="90"/>
                  </a:lnTo>
                  <a:lnTo>
                    <a:pt x="58" y="94"/>
                  </a:lnTo>
                  <a:lnTo>
                    <a:pt x="55" y="94"/>
                  </a:lnTo>
                  <a:lnTo>
                    <a:pt x="53" y="92"/>
                  </a:lnTo>
                  <a:lnTo>
                    <a:pt x="52" y="92"/>
                  </a:lnTo>
                  <a:lnTo>
                    <a:pt x="50" y="94"/>
                  </a:lnTo>
                  <a:lnTo>
                    <a:pt x="50" y="97"/>
                  </a:lnTo>
                  <a:lnTo>
                    <a:pt x="52" y="100"/>
                  </a:lnTo>
                  <a:lnTo>
                    <a:pt x="52" y="105"/>
                  </a:lnTo>
                  <a:lnTo>
                    <a:pt x="51" y="106"/>
                  </a:lnTo>
                  <a:lnTo>
                    <a:pt x="52" y="107"/>
                  </a:lnTo>
                  <a:lnTo>
                    <a:pt x="53" y="111"/>
                  </a:lnTo>
                  <a:lnTo>
                    <a:pt x="52" y="114"/>
                  </a:lnTo>
                  <a:lnTo>
                    <a:pt x="50" y="114"/>
                  </a:lnTo>
                  <a:lnTo>
                    <a:pt x="44" y="110"/>
                  </a:lnTo>
                  <a:lnTo>
                    <a:pt x="44" y="103"/>
                  </a:lnTo>
                  <a:lnTo>
                    <a:pt x="41" y="103"/>
                  </a:lnTo>
                  <a:lnTo>
                    <a:pt x="36" y="107"/>
                  </a:lnTo>
                  <a:lnTo>
                    <a:pt x="34" y="106"/>
                  </a:lnTo>
                  <a:lnTo>
                    <a:pt x="27" y="98"/>
                  </a:lnTo>
                  <a:lnTo>
                    <a:pt x="24" y="98"/>
                  </a:lnTo>
                  <a:lnTo>
                    <a:pt x="20" y="95"/>
                  </a:lnTo>
                  <a:lnTo>
                    <a:pt x="20" y="89"/>
                  </a:lnTo>
                  <a:lnTo>
                    <a:pt x="21" y="88"/>
                  </a:lnTo>
                  <a:lnTo>
                    <a:pt x="21" y="84"/>
                  </a:lnTo>
                  <a:lnTo>
                    <a:pt x="18" y="83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5" y="79"/>
                  </a:lnTo>
                  <a:lnTo>
                    <a:pt x="15" y="75"/>
                  </a:lnTo>
                  <a:lnTo>
                    <a:pt x="13" y="71"/>
                  </a:lnTo>
                  <a:lnTo>
                    <a:pt x="12" y="69"/>
                  </a:lnTo>
                  <a:lnTo>
                    <a:pt x="9" y="68"/>
                  </a:lnTo>
                  <a:lnTo>
                    <a:pt x="4" y="71"/>
                  </a:lnTo>
                  <a:lnTo>
                    <a:pt x="1" y="71"/>
                  </a:lnTo>
                  <a:lnTo>
                    <a:pt x="0" y="59"/>
                  </a:lnTo>
                  <a:lnTo>
                    <a:pt x="5" y="52"/>
                  </a:lnTo>
                  <a:lnTo>
                    <a:pt x="14" y="45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29"/>
                  </a:lnTo>
                  <a:lnTo>
                    <a:pt x="16" y="28"/>
                  </a:lnTo>
                  <a:lnTo>
                    <a:pt x="16" y="25"/>
                  </a:lnTo>
                  <a:lnTo>
                    <a:pt x="15" y="22"/>
                  </a:lnTo>
                  <a:lnTo>
                    <a:pt x="11" y="18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7" y="11"/>
                  </a:lnTo>
                  <a:lnTo>
                    <a:pt x="17" y="5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25" y="12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5"/>
                  </a:lnTo>
                  <a:lnTo>
                    <a:pt x="29" y="4"/>
                  </a:lnTo>
                  <a:lnTo>
                    <a:pt x="30" y="4"/>
                  </a:lnTo>
                  <a:lnTo>
                    <a:pt x="32" y="7"/>
                  </a:lnTo>
                  <a:lnTo>
                    <a:pt x="32" y="10"/>
                  </a:lnTo>
                  <a:lnTo>
                    <a:pt x="37" y="17"/>
                  </a:lnTo>
                  <a:lnTo>
                    <a:pt x="40" y="18"/>
                  </a:lnTo>
                  <a:lnTo>
                    <a:pt x="42" y="18"/>
                  </a:lnTo>
                  <a:lnTo>
                    <a:pt x="46" y="26"/>
                  </a:lnTo>
                  <a:lnTo>
                    <a:pt x="51" y="32"/>
                  </a:lnTo>
                  <a:lnTo>
                    <a:pt x="51" y="35"/>
                  </a:lnTo>
                  <a:lnTo>
                    <a:pt x="49" y="37"/>
                  </a:lnTo>
                  <a:lnTo>
                    <a:pt x="49" y="38"/>
                  </a:lnTo>
                  <a:lnTo>
                    <a:pt x="52" y="40"/>
                  </a:lnTo>
                  <a:lnTo>
                    <a:pt x="52" y="47"/>
                  </a:lnTo>
                  <a:lnTo>
                    <a:pt x="53" y="48"/>
                  </a:lnTo>
                  <a:lnTo>
                    <a:pt x="57" y="45"/>
                  </a:lnTo>
                  <a:lnTo>
                    <a:pt x="59" y="46"/>
                  </a:lnTo>
                  <a:lnTo>
                    <a:pt x="62" y="45"/>
                  </a:lnTo>
                  <a:lnTo>
                    <a:pt x="64" y="45"/>
                  </a:lnTo>
                  <a:lnTo>
                    <a:pt x="69" y="41"/>
                  </a:lnTo>
                  <a:lnTo>
                    <a:pt x="71" y="41"/>
                  </a:lnTo>
                  <a:lnTo>
                    <a:pt x="71" y="39"/>
                  </a:lnTo>
                  <a:lnTo>
                    <a:pt x="72" y="39"/>
                  </a:lnTo>
                  <a:lnTo>
                    <a:pt x="72" y="36"/>
                  </a:lnTo>
                  <a:lnTo>
                    <a:pt x="69" y="33"/>
                  </a:lnTo>
                  <a:lnTo>
                    <a:pt x="69" y="29"/>
                  </a:lnTo>
                  <a:lnTo>
                    <a:pt x="71" y="26"/>
                  </a:lnTo>
                  <a:lnTo>
                    <a:pt x="73" y="25"/>
                  </a:lnTo>
                  <a:lnTo>
                    <a:pt x="76" y="22"/>
                  </a:lnTo>
                  <a:lnTo>
                    <a:pt x="76" y="19"/>
                  </a:lnTo>
                  <a:lnTo>
                    <a:pt x="74" y="16"/>
                  </a:lnTo>
                  <a:lnTo>
                    <a:pt x="74" y="13"/>
                  </a:lnTo>
                  <a:lnTo>
                    <a:pt x="77" y="11"/>
                  </a:lnTo>
                  <a:lnTo>
                    <a:pt x="77" y="9"/>
                  </a:lnTo>
                  <a:lnTo>
                    <a:pt x="79" y="7"/>
                  </a:lnTo>
                  <a:lnTo>
                    <a:pt x="83" y="7"/>
                  </a:lnTo>
                  <a:lnTo>
                    <a:pt x="85" y="9"/>
                  </a:lnTo>
                  <a:lnTo>
                    <a:pt x="85" y="11"/>
                  </a:lnTo>
                  <a:lnTo>
                    <a:pt x="85" y="13"/>
                  </a:lnTo>
                  <a:lnTo>
                    <a:pt x="89" y="18"/>
                  </a:lnTo>
                  <a:lnTo>
                    <a:pt x="93" y="18"/>
                  </a:lnTo>
                  <a:lnTo>
                    <a:pt x="97" y="15"/>
                  </a:lnTo>
                  <a:lnTo>
                    <a:pt x="98" y="17"/>
                  </a:lnTo>
                  <a:lnTo>
                    <a:pt x="98" y="22"/>
                  </a:lnTo>
                  <a:lnTo>
                    <a:pt x="97" y="24"/>
                  </a:lnTo>
                  <a:lnTo>
                    <a:pt x="95" y="26"/>
                  </a:lnTo>
                  <a:lnTo>
                    <a:pt x="92" y="26"/>
                  </a:lnTo>
                  <a:lnTo>
                    <a:pt x="90" y="25"/>
                  </a:lnTo>
                  <a:lnTo>
                    <a:pt x="89" y="24"/>
                  </a:lnTo>
                  <a:lnTo>
                    <a:pt x="86" y="24"/>
                  </a:lnTo>
                  <a:lnTo>
                    <a:pt x="81" y="26"/>
                  </a:lnTo>
                  <a:lnTo>
                    <a:pt x="78" y="29"/>
                  </a:lnTo>
                  <a:lnTo>
                    <a:pt x="78" y="32"/>
                  </a:lnTo>
                  <a:lnTo>
                    <a:pt x="79" y="33"/>
                  </a:lnTo>
                  <a:lnTo>
                    <a:pt x="79" y="36"/>
                  </a:lnTo>
                  <a:lnTo>
                    <a:pt x="82" y="37"/>
                  </a:lnTo>
                  <a:lnTo>
                    <a:pt x="83" y="36"/>
                  </a:lnTo>
                  <a:lnTo>
                    <a:pt x="88" y="36"/>
                  </a:lnTo>
                  <a:lnTo>
                    <a:pt x="89" y="38"/>
                  </a:lnTo>
                  <a:lnTo>
                    <a:pt x="89" y="41"/>
                  </a:lnTo>
                  <a:lnTo>
                    <a:pt x="86" y="49"/>
                  </a:lnTo>
                  <a:lnTo>
                    <a:pt x="86" y="51"/>
                  </a:lnTo>
                  <a:lnTo>
                    <a:pt x="89" y="53"/>
                  </a:lnTo>
                  <a:lnTo>
                    <a:pt x="91" y="53"/>
                  </a:lnTo>
                  <a:lnTo>
                    <a:pt x="91" y="58"/>
                  </a:lnTo>
                  <a:lnTo>
                    <a:pt x="90" y="59"/>
                  </a:lnTo>
                  <a:lnTo>
                    <a:pt x="90" y="65"/>
                  </a:lnTo>
                  <a:lnTo>
                    <a:pt x="92" y="68"/>
                  </a:lnTo>
                  <a:lnTo>
                    <a:pt x="94" y="69"/>
                  </a:lnTo>
                  <a:lnTo>
                    <a:pt x="96" y="69"/>
                  </a:lnTo>
                  <a:lnTo>
                    <a:pt x="105" y="73"/>
                  </a:lnTo>
                  <a:lnTo>
                    <a:pt x="108" y="73"/>
                  </a:lnTo>
                  <a:lnTo>
                    <a:pt x="109" y="75"/>
                  </a:lnTo>
                  <a:lnTo>
                    <a:pt x="108" y="77"/>
                  </a:lnTo>
                  <a:lnTo>
                    <a:pt x="104" y="81"/>
                  </a:lnTo>
                  <a:lnTo>
                    <a:pt x="99" y="8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86" name="Freeform 14"/>
            <p:cNvSpPr/>
            <p:nvPr/>
          </p:nvSpPr>
          <p:spPr bwMode="auto">
            <a:xfrm>
              <a:off x="4747807" y="5166009"/>
              <a:ext cx="868817" cy="651914"/>
            </a:xfrm>
            <a:custGeom>
              <a:avLst/>
              <a:gdLst>
                <a:gd name="T0" fmla="*/ 701436 w 92"/>
                <a:gd name="T1" fmla="*/ 393489 h 69"/>
                <a:gd name="T2" fmla="*/ 564571 w 92"/>
                <a:gd name="T3" fmla="*/ 530354 h 69"/>
                <a:gd name="T4" fmla="*/ 521800 w 92"/>
                <a:gd name="T5" fmla="*/ 564571 h 69"/>
                <a:gd name="T6" fmla="*/ 470475 w 92"/>
                <a:gd name="T7" fmla="*/ 590233 h 69"/>
                <a:gd name="T8" fmla="*/ 444813 w 92"/>
                <a:gd name="T9" fmla="*/ 556017 h 69"/>
                <a:gd name="T10" fmla="*/ 419151 w 92"/>
                <a:gd name="T11" fmla="*/ 538908 h 69"/>
                <a:gd name="T12" fmla="*/ 265177 w 92"/>
                <a:gd name="T13" fmla="*/ 564571 h 69"/>
                <a:gd name="T14" fmla="*/ 205298 w 92"/>
                <a:gd name="T15" fmla="*/ 470476 h 69"/>
                <a:gd name="T16" fmla="*/ 222407 w 92"/>
                <a:gd name="T17" fmla="*/ 427705 h 69"/>
                <a:gd name="T18" fmla="*/ 128311 w 92"/>
                <a:gd name="T19" fmla="*/ 410597 h 69"/>
                <a:gd name="T20" fmla="*/ 85541 w 92"/>
                <a:gd name="T21" fmla="*/ 367826 h 69"/>
                <a:gd name="T22" fmla="*/ 76987 w 92"/>
                <a:gd name="T23" fmla="*/ 350718 h 69"/>
                <a:gd name="T24" fmla="*/ 153974 w 92"/>
                <a:gd name="T25" fmla="*/ 316502 h 69"/>
                <a:gd name="T26" fmla="*/ 153974 w 92"/>
                <a:gd name="T27" fmla="*/ 282285 h 69"/>
                <a:gd name="T28" fmla="*/ 51325 w 92"/>
                <a:gd name="T29" fmla="*/ 248069 h 69"/>
                <a:gd name="T30" fmla="*/ 17108 w 92"/>
                <a:gd name="T31" fmla="*/ 239515 h 69"/>
                <a:gd name="T32" fmla="*/ 0 w 92"/>
                <a:gd name="T33" fmla="*/ 205298 h 69"/>
                <a:gd name="T34" fmla="*/ 51325 w 92"/>
                <a:gd name="T35" fmla="*/ 162528 h 69"/>
                <a:gd name="T36" fmla="*/ 145420 w 92"/>
                <a:gd name="T37" fmla="*/ 205298 h 69"/>
                <a:gd name="T38" fmla="*/ 188190 w 92"/>
                <a:gd name="T39" fmla="*/ 196744 h 69"/>
                <a:gd name="T40" fmla="*/ 256623 w 92"/>
                <a:gd name="T41" fmla="*/ 128311 h 69"/>
                <a:gd name="T42" fmla="*/ 265177 w 92"/>
                <a:gd name="T43" fmla="*/ 102649 h 69"/>
                <a:gd name="T44" fmla="*/ 307948 w 92"/>
                <a:gd name="T45" fmla="*/ 119757 h 69"/>
                <a:gd name="T46" fmla="*/ 384934 w 92"/>
                <a:gd name="T47" fmla="*/ 136866 h 69"/>
                <a:gd name="T48" fmla="*/ 479029 w 92"/>
                <a:gd name="T49" fmla="*/ 59879 h 69"/>
                <a:gd name="T50" fmla="*/ 581679 w 92"/>
                <a:gd name="T51" fmla="*/ 34216 h 69"/>
                <a:gd name="T52" fmla="*/ 633003 w 92"/>
                <a:gd name="T53" fmla="*/ 8554 h 69"/>
                <a:gd name="T54" fmla="*/ 675774 w 92"/>
                <a:gd name="T55" fmla="*/ 0 h 69"/>
                <a:gd name="T56" fmla="*/ 692882 w 92"/>
                <a:gd name="T57" fmla="*/ 51325 h 69"/>
                <a:gd name="T58" fmla="*/ 709990 w 92"/>
                <a:gd name="T59" fmla="*/ 68433 h 69"/>
                <a:gd name="T60" fmla="*/ 675774 w 92"/>
                <a:gd name="T61" fmla="*/ 145420 h 69"/>
                <a:gd name="T62" fmla="*/ 709990 w 92"/>
                <a:gd name="T63" fmla="*/ 153974 h 69"/>
                <a:gd name="T64" fmla="*/ 718544 w 92"/>
                <a:gd name="T65" fmla="*/ 179636 h 69"/>
                <a:gd name="T66" fmla="*/ 744207 w 92"/>
                <a:gd name="T67" fmla="*/ 196744 h 69"/>
                <a:gd name="T68" fmla="*/ 769869 w 92"/>
                <a:gd name="T69" fmla="*/ 188190 h 69"/>
                <a:gd name="T70" fmla="*/ 778423 w 92"/>
                <a:gd name="T71" fmla="*/ 205298 h 69"/>
                <a:gd name="T72" fmla="*/ 786977 w 92"/>
                <a:gd name="T73" fmla="*/ 256623 h 69"/>
                <a:gd name="T74" fmla="*/ 752761 w 92"/>
                <a:gd name="T75" fmla="*/ 333610 h 6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2"/>
                <a:gd name="T115" fmla="*/ 0 h 69"/>
                <a:gd name="T116" fmla="*/ 92 w 92"/>
                <a:gd name="T117" fmla="*/ 69 h 6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2" h="69">
                  <a:moveTo>
                    <a:pt x="86" y="42"/>
                  </a:moveTo>
                  <a:lnTo>
                    <a:pt x="82" y="46"/>
                  </a:lnTo>
                  <a:lnTo>
                    <a:pt x="79" y="50"/>
                  </a:lnTo>
                  <a:lnTo>
                    <a:pt x="66" y="62"/>
                  </a:lnTo>
                  <a:lnTo>
                    <a:pt x="64" y="67"/>
                  </a:lnTo>
                  <a:lnTo>
                    <a:pt x="61" y="66"/>
                  </a:lnTo>
                  <a:lnTo>
                    <a:pt x="58" y="69"/>
                  </a:lnTo>
                  <a:lnTo>
                    <a:pt x="55" y="69"/>
                  </a:lnTo>
                  <a:lnTo>
                    <a:pt x="55" y="66"/>
                  </a:lnTo>
                  <a:lnTo>
                    <a:pt x="52" y="65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7"/>
                  </a:lnTo>
                  <a:lnTo>
                    <a:pt x="31" y="66"/>
                  </a:lnTo>
                  <a:lnTo>
                    <a:pt x="25" y="58"/>
                  </a:lnTo>
                  <a:lnTo>
                    <a:pt x="24" y="55"/>
                  </a:lnTo>
                  <a:lnTo>
                    <a:pt x="26" y="52"/>
                  </a:lnTo>
                  <a:lnTo>
                    <a:pt x="26" y="50"/>
                  </a:lnTo>
                  <a:lnTo>
                    <a:pt x="23" y="48"/>
                  </a:lnTo>
                  <a:lnTo>
                    <a:pt x="15" y="48"/>
                  </a:lnTo>
                  <a:lnTo>
                    <a:pt x="10" y="46"/>
                  </a:lnTo>
                  <a:lnTo>
                    <a:pt x="10" y="43"/>
                  </a:lnTo>
                  <a:lnTo>
                    <a:pt x="6" y="43"/>
                  </a:lnTo>
                  <a:lnTo>
                    <a:pt x="9" y="41"/>
                  </a:lnTo>
                  <a:lnTo>
                    <a:pt x="14" y="41"/>
                  </a:lnTo>
                  <a:lnTo>
                    <a:pt x="18" y="37"/>
                  </a:lnTo>
                  <a:lnTo>
                    <a:pt x="19" y="35"/>
                  </a:lnTo>
                  <a:lnTo>
                    <a:pt x="18" y="33"/>
                  </a:lnTo>
                  <a:lnTo>
                    <a:pt x="15" y="33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3" y="20"/>
                  </a:lnTo>
                  <a:lnTo>
                    <a:pt x="6" y="19"/>
                  </a:lnTo>
                  <a:lnTo>
                    <a:pt x="11" y="19"/>
                  </a:lnTo>
                  <a:lnTo>
                    <a:pt x="17" y="24"/>
                  </a:lnTo>
                  <a:lnTo>
                    <a:pt x="19" y="24"/>
                  </a:lnTo>
                  <a:lnTo>
                    <a:pt x="22" y="23"/>
                  </a:lnTo>
                  <a:lnTo>
                    <a:pt x="27" y="17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31" y="12"/>
                  </a:lnTo>
                  <a:lnTo>
                    <a:pt x="33" y="12"/>
                  </a:lnTo>
                  <a:lnTo>
                    <a:pt x="36" y="14"/>
                  </a:lnTo>
                  <a:lnTo>
                    <a:pt x="39" y="16"/>
                  </a:lnTo>
                  <a:lnTo>
                    <a:pt x="45" y="16"/>
                  </a:lnTo>
                  <a:lnTo>
                    <a:pt x="53" y="10"/>
                  </a:lnTo>
                  <a:lnTo>
                    <a:pt x="56" y="7"/>
                  </a:lnTo>
                  <a:lnTo>
                    <a:pt x="61" y="5"/>
                  </a:lnTo>
                  <a:lnTo>
                    <a:pt x="68" y="4"/>
                  </a:lnTo>
                  <a:lnTo>
                    <a:pt x="72" y="1"/>
                  </a:lnTo>
                  <a:lnTo>
                    <a:pt x="74" y="1"/>
                  </a:lnTo>
                  <a:lnTo>
                    <a:pt x="76" y="0"/>
                  </a:lnTo>
                  <a:lnTo>
                    <a:pt x="79" y="0"/>
                  </a:lnTo>
                  <a:lnTo>
                    <a:pt x="79" y="3"/>
                  </a:lnTo>
                  <a:lnTo>
                    <a:pt x="81" y="6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79" y="14"/>
                  </a:lnTo>
                  <a:lnTo>
                    <a:pt x="79" y="17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4" y="19"/>
                  </a:lnTo>
                  <a:lnTo>
                    <a:pt x="84" y="21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1" y="23"/>
                  </a:lnTo>
                  <a:lnTo>
                    <a:pt x="91" y="24"/>
                  </a:lnTo>
                  <a:lnTo>
                    <a:pt x="92" y="24"/>
                  </a:lnTo>
                  <a:lnTo>
                    <a:pt x="92" y="30"/>
                  </a:lnTo>
                  <a:lnTo>
                    <a:pt x="88" y="34"/>
                  </a:lnTo>
                  <a:lnTo>
                    <a:pt x="88" y="39"/>
                  </a:lnTo>
                  <a:lnTo>
                    <a:pt x="86" y="42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87" name="Freeform 15"/>
            <p:cNvSpPr/>
            <p:nvPr/>
          </p:nvSpPr>
          <p:spPr bwMode="auto">
            <a:xfrm>
              <a:off x="5333313" y="5260489"/>
              <a:ext cx="906591" cy="699154"/>
            </a:xfrm>
            <a:custGeom>
              <a:avLst/>
              <a:gdLst>
                <a:gd name="T0" fmla="*/ 821193 w 96"/>
                <a:gd name="T1" fmla="*/ 153974 h 74"/>
                <a:gd name="T2" fmla="*/ 804085 w 96"/>
                <a:gd name="T3" fmla="*/ 179636 h 74"/>
                <a:gd name="T4" fmla="*/ 761314 w 96"/>
                <a:gd name="T5" fmla="*/ 230961 h 74"/>
                <a:gd name="T6" fmla="*/ 769868 w 96"/>
                <a:gd name="T7" fmla="*/ 248069 h 74"/>
                <a:gd name="T8" fmla="*/ 650111 w 96"/>
                <a:gd name="T9" fmla="*/ 316502 h 74"/>
                <a:gd name="T10" fmla="*/ 615895 w 96"/>
                <a:gd name="T11" fmla="*/ 307947 h 74"/>
                <a:gd name="T12" fmla="*/ 581678 w 96"/>
                <a:gd name="T13" fmla="*/ 325056 h 74"/>
                <a:gd name="T14" fmla="*/ 556016 w 96"/>
                <a:gd name="T15" fmla="*/ 342164 h 74"/>
                <a:gd name="T16" fmla="*/ 530354 w 96"/>
                <a:gd name="T17" fmla="*/ 359272 h 74"/>
                <a:gd name="T18" fmla="*/ 530354 w 96"/>
                <a:gd name="T19" fmla="*/ 384934 h 74"/>
                <a:gd name="T20" fmla="*/ 496137 w 96"/>
                <a:gd name="T21" fmla="*/ 367826 h 74"/>
                <a:gd name="T22" fmla="*/ 470475 w 96"/>
                <a:gd name="T23" fmla="*/ 342164 h 74"/>
                <a:gd name="T24" fmla="*/ 444813 w 96"/>
                <a:gd name="T25" fmla="*/ 325056 h 74"/>
                <a:gd name="T26" fmla="*/ 410597 w 96"/>
                <a:gd name="T27" fmla="*/ 384934 h 74"/>
                <a:gd name="T28" fmla="*/ 350718 w 96"/>
                <a:gd name="T29" fmla="*/ 427705 h 74"/>
                <a:gd name="T30" fmla="*/ 282285 w 96"/>
                <a:gd name="T31" fmla="*/ 444813 h 74"/>
                <a:gd name="T32" fmla="*/ 248069 w 96"/>
                <a:gd name="T33" fmla="*/ 461921 h 74"/>
                <a:gd name="T34" fmla="*/ 222406 w 96"/>
                <a:gd name="T35" fmla="*/ 461921 h 74"/>
                <a:gd name="T36" fmla="*/ 162528 w 96"/>
                <a:gd name="T37" fmla="*/ 487583 h 74"/>
                <a:gd name="T38" fmla="*/ 102649 w 96"/>
                <a:gd name="T39" fmla="*/ 504692 h 74"/>
                <a:gd name="T40" fmla="*/ 68433 w 96"/>
                <a:gd name="T41" fmla="*/ 547462 h 74"/>
                <a:gd name="T42" fmla="*/ 111203 w 96"/>
                <a:gd name="T43" fmla="*/ 598787 h 74"/>
                <a:gd name="T44" fmla="*/ 51325 w 96"/>
                <a:gd name="T45" fmla="*/ 633003 h 74"/>
                <a:gd name="T46" fmla="*/ 0 w 96"/>
                <a:gd name="T47" fmla="*/ 513246 h 74"/>
                <a:gd name="T48" fmla="*/ 17108 w 96"/>
                <a:gd name="T49" fmla="*/ 487583 h 74"/>
                <a:gd name="T50" fmla="*/ 136866 w 96"/>
                <a:gd name="T51" fmla="*/ 350718 h 74"/>
                <a:gd name="T52" fmla="*/ 205298 w 96"/>
                <a:gd name="T53" fmla="*/ 273731 h 74"/>
                <a:gd name="T54" fmla="*/ 222406 w 96"/>
                <a:gd name="T55" fmla="*/ 205298 h 74"/>
                <a:gd name="T56" fmla="*/ 256623 w 96"/>
                <a:gd name="T57" fmla="*/ 111203 h 74"/>
                <a:gd name="T58" fmla="*/ 282285 w 96"/>
                <a:gd name="T59" fmla="*/ 51325 h 74"/>
                <a:gd name="T60" fmla="*/ 325056 w 96"/>
                <a:gd name="T61" fmla="*/ 34216 h 74"/>
                <a:gd name="T62" fmla="*/ 359272 w 96"/>
                <a:gd name="T63" fmla="*/ 68433 h 74"/>
                <a:gd name="T64" fmla="*/ 376380 w 96"/>
                <a:gd name="T65" fmla="*/ 42770 h 74"/>
                <a:gd name="T66" fmla="*/ 350718 w 96"/>
                <a:gd name="T67" fmla="*/ 8554 h 74"/>
                <a:gd name="T68" fmla="*/ 521800 w 96"/>
                <a:gd name="T69" fmla="*/ 0 h 74"/>
                <a:gd name="T70" fmla="*/ 547462 w 96"/>
                <a:gd name="T71" fmla="*/ 17108 h 74"/>
                <a:gd name="T72" fmla="*/ 504692 w 96"/>
                <a:gd name="T73" fmla="*/ 76987 h 74"/>
                <a:gd name="T74" fmla="*/ 521800 w 96"/>
                <a:gd name="T75" fmla="*/ 102649 h 74"/>
                <a:gd name="T76" fmla="*/ 615895 w 96"/>
                <a:gd name="T77" fmla="*/ 76987 h 74"/>
                <a:gd name="T78" fmla="*/ 650111 w 96"/>
                <a:gd name="T79" fmla="*/ 85541 h 74"/>
                <a:gd name="T80" fmla="*/ 692882 w 96"/>
                <a:gd name="T81" fmla="*/ 51325 h 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6"/>
                <a:gd name="T124" fmla="*/ 0 h 74"/>
                <a:gd name="T125" fmla="*/ 96 w 96"/>
                <a:gd name="T126" fmla="*/ 74 h 7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6" h="74">
                  <a:moveTo>
                    <a:pt x="87" y="6"/>
                  </a:moveTo>
                  <a:lnTo>
                    <a:pt x="96" y="18"/>
                  </a:lnTo>
                  <a:lnTo>
                    <a:pt x="96" y="21"/>
                  </a:lnTo>
                  <a:lnTo>
                    <a:pt x="94" y="21"/>
                  </a:lnTo>
                  <a:lnTo>
                    <a:pt x="89" y="25"/>
                  </a:lnTo>
                  <a:lnTo>
                    <a:pt x="89" y="27"/>
                  </a:lnTo>
                  <a:lnTo>
                    <a:pt x="90" y="28"/>
                  </a:lnTo>
                  <a:lnTo>
                    <a:pt x="90" y="29"/>
                  </a:lnTo>
                  <a:lnTo>
                    <a:pt x="87" y="30"/>
                  </a:lnTo>
                  <a:lnTo>
                    <a:pt x="76" y="37"/>
                  </a:lnTo>
                  <a:lnTo>
                    <a:pt x="73" y="36"/>
                  </a:lnTo>
                  <a:lnTo>
                    <a:pt x="72" y="36"/>
                  </a:lnTo>
                  <a:lnTo>
                    <a:pt x="70" y="38"/>
                  </a:lnTo>
                  <a:lnTo>
                    <a:pt x="68" y="38"/>
                  </a:lnTo>
                  <a:lnTo>
                    <a:pt x="65" y="36"/>
                  </a:lnTo>
                  <a:lnTo>
                    <a:pt x="65" y="40"/>
                  </a:lnTo>
                  <a:lnTo>
                    <a:pt x="62" y="41"/>
                  </a:lnTo>
                  <a:lnTo>
                    <a:pt x="62" y="42"/>
                  </a:lnTo>
                  <a:lnTo>
                    <a:pt x="63" y="44"/>
                  </a:lnTo>
                  <a:lnTo>
                    <a:pt x="62" y="45"/>
                  </a:lnTo>
                  <a:lnTo>
                    <a:pt x="59" y="43"/>
                  </a:lnTo>
                  <a:lnTo>
                    <a:pt x="58" y="43"/>
                  </a:lnTo>
                  <a:lnTo>
                    <a:pt x="57" y="41"/>
                  </a:lnTo>
                  <a:lnTo>
                    <a:pt x="55" y="40"/>
                  </a:lnTo>
                  <a:lnTo>
                    <a:pt x="53" y="38"/>
                  </a:lnTo>
                  <a:lnTo>
                    <a:pt x="52" y="38"/>
                  </a:lnTo>
                  <a:lnTo>
                    <a:pt x="51" y="41"/>
                  </a:lnTo>
                  <a:lnTo>
                    <a:pt x="48" y="45"/>
                  </a:lnTo>
                  <a:lnTo>
                    <a:pt x="46" y="49"/>
                  </a:lnTo>
                  <a:lnTo>
                    <a:pt x="41" y="50"/>
                  </a:lnTo>
                  <a:lnTo>
                    <a:pt x="39" y="52"/>
                  </a:lnTo>
                  <a:lnTo>
                    <a:pt x="33" y="52"/>
                  </a:lnTo>
                  <a:lnTo>
                    <a:pt x="33" y="54"/>
                  </a:lnTo>
                  <a:lnTo>
                    <a:pt x="29" y="54"/>
                  </a:lnTo>
                  <a:lnTo>
                    <a:pt x="26" y="54"/>
                  </a:lnTo>
                  <a:lnTo>
                    <a:pt x="23" y="55"/>
                  </a:lnTo>
                  <a:lnTo>
                    <a:pt x="19" y="57"/>
                  </a:lnTo>
                  <a:lnTo>
                    <a:pt x="14" y="58"/>
                  </a:lnTo>
                  <a:lnTo>
                    <a:pt x="12" y="59"/>
                  </a:lnTo>
                  <a:lnTo>
                    <a:pt x="11" y="63"/>
                  </a:lnTo>
                  <a:lnTo>
                    <a:pt x="8" y="64"/>
                  </a:lnTo>
                  <a:lnTo>
                    <a:pt x="8" y="66"/>
                  </a:lnTo>
                  <a:lnTo>
                    <a:pt x="13" y="70"/>
                  </a:lnTo>
                  <a:lnTo>
                    <a:pt x="12" y="73"/>
                  </a:lnTo>
                  <a:lnTo>
                    <a:pt x="6" y="74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2" y="57"/>
                  </a:lnTo>
                  <a:lnTo>
                    <a:pt x="4" y="52"/>
                  </a:lnTo>
                  <a:lnTo>
                    <a:pt x="16" y="41"/>
                  </a:lnTo>
                  <a:lnTo>
                    <a:pt x="20" y="36"/>
                  </a:lnTo>
                  <a:lnTo>
                    <a:pt x="24" y="32"/>
                  </a:lnTo>
                  <a:lnTo>
                    <a:pt x="26" y="29"/>
                  </a:lnTo>
                  <a:lnTo>
                    <a:pt x="26" y="24"/>
                  </a:lnTo>
                  <a:lnTo>
                    <a:pt x="30" y="20"/>
                  </a:lnTo>
                  <a:lnTo>
                    <a:pt x="30" y="13"/>
                  </a:lnTo>
                  <a:lnTo>
                    <a:pt x="31" y="12"/>
                  </a:lnTo>
                  <a:lnTo>
                    <a:pt x="33" y="6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41" y="9"/>
                  </a:lnTo>
                  <a:lnTo>
                    <a:pt x="42" y="8"/>
                  </a:lnTo>
                  <a:lnTo>
                    <a:pt x="44" y="6"/>
                  </a:lnTo>
                  <a:lnTo>
                    <a:pt x="44" y="5"/>
                  </a:lnTo>
                  <a:lnTo>
                    <a:pt x="41" y="2"/>
                  </a:lnTo>
                  <a:lnTo>
                    <a:pt x="41" y="1"/>
                  </a:lnTo>
                  <a:lnTo>
                    <a:pt x="59" y="1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4" y="2"/>
                  </a:lnTo>
                  <a:lnTo>
                    <a:pt x="64" y="3"/>
                  </a:lnTo>
                  <a:lnTo>
                    <a:pt x="59" y="9"/>
                  </a:lnTo>
                  <a:lnTo>
                    <a:pt x="59" y="11"/>
                  </a:lnTo>
                  <a:lnTo>
                    <a:pt x="61" y="12"/>
                  </a:lnTo>
                  <a:lnTo>
                    <a:pt x="64" y="12"/>
                  </a:lnTo>
                  <a:lnTo>
                    <a:pt x="72" y="9"/>
                  </a:lnTo>
                  <a:lnTo>
                    <a:pt x="74" y="9"/>
                  </a:lnTo>
                  <a:lnTo>
                    <a:pt x="76" y="10"/>
                  </a:lnTo>
                  <a:lnTo>
                    <a:pt x="80" y="8"/>
                  </a:lnTo>
                  <a:lnTo>
                    <a:pt x="81" y="6"/>
                  </a:lnTo>
                  <a:lnTo>
                    <a:pt x="87" y="6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88" name="Freeform 20"/>
            <p:cNvSpPr/>
            <p:nvPr/>
          </p:nvSpPr>
          <p:spPr bwMode="auto">
            <a:xfrm>
              <a:off x="6154912" y="2756763"/>
              <a:ext cx="689387" cy="642465"/>
            </a:xfrm>
            <a:custGeom>
              <a:avLst/>
              <a:gdLst>
                <a:gd name="T0" fmla="*/ 547462 w 73"/>
                <a:gd name="T1" fmla="*/ 188190 h 68"/>
                <a:gd name="T2" fmla="*/ 624449 w 73"/>
                <a:gd name="T3" fmla="*/ 248069 h 68"/>
                <a:gd name="T4" fmla="*/ 607341 w 73"/>
                <a:gd name="T5" fmla="*/ 273731 h 68"/>
                <a:gd name="T6" fmla="*/ 564570 w 73"/>
                <a:gd name="T7" fmla="*/ 299393 h 68"/>
                <a:gd name="T8" fmla="*/ 504692 w 73"/>
                <a:gd name="T9" fmla="*/ 359272 h 68"/>
                <a:gd name="T10" fmla="*/ 496137 w 73"/>
                <a:gd name="T11" fmla="*/ 402042 h 68"/>
                <a:gd name="T12" fmla="*/ 410597 w 73"/>
                <a:gd name="T13" fmla="*/ 436258 h 68"/>
                <a:gd name="T14" fmla="*/ 350718 w 73"/>
                <a:gd name="T15" fmla="*/ 470475 h 68"/>
                <a:gd name="T16" fmla="*/ 333610 w 73"/>
                <a:gd name="T17" fmla="*/ 504691 h 68"/>
                <a:gd name="T18" fmla="*/ 307947 w 73"/>
                <a:gd name="T19" fmla="*/ 581678 h 68"/>
                <a:gd name="T20" fmla="*/ 239515 w 73"/>
                <a:gd name="T21" fmla="*/ 581678 h 68"/>
                <a:gd name="T22" fmla="*/ 248069 w 73"/>
                <a:gd name="T23" fmla="*/ 556016 h 68"/>
                <a:gd name="T24" fmla="*/ 290839 w 73"/>
                <a:gd name="T25" fmla="*/ 521799 h 68"/>
                <a:gd name="T26" fmla="*/ 265177 w 73"/>
                <a:gd name="T27" fmla="*/ 487583 h 68"/>
                <a:gd name="T28" fmla="*/ 265177 w 73"/>
                <a:gd name="T29" fmla="*/ 444813 h 68"/>
                <a:gd name="T30" fmla="*/ 299393 w 73"/>
                <a:gd name="T31" fmla="*/ 410596 h 68"/>
                <a:gd name="T32" fmla="*/ 299393 w 73"/>
                <a:gd name="T33" fmla="*/ 359272 h 68"/>
                <a:gd name="T34" fmla="*/ 265177 w 73"/>
                <a:gd name="T35" fmla="*/ 325055 h 68"/>
                <a:gd name="T36" fmla="*/ 213852 w 73"/>
                <a:gd name="T37" fmla="*/ 325055 h 68"/>
                <a:gd name="T38" fmla="*/ 162528 w 73"/>
                <a:gd name="T39" fmla="*/ 376380 h 68"/>
                <a:gd name="T40" fmla="*/ 153974 w 73"/>
                <a:gd name="T41" fmla="*/ 410596 h 68"/>
                <a:gd name="T42" fmla="*/ 119757 w 73"/>
                <a:gd name="T43" fmla="*/ 444813 h 68"/>
                <a:gd name="T44" fmla="*/ 42770 w 73"/>
                <a:gd name="T45" fmla="*/ 384934 h 68"/>
                <a:gd name="T46" fmla="*/ 0 w 73"/>
                <a:gd name="T47" fmla="*/ 367826 h 68"/>
                <a:gd name="T48" fmla="*/ 0 w 73"/>
                <a:gd name="T49" fmla="*/ 342164 h 68"/>
                <a:gd name="T50" fmla="*/ 34216 w 73"/>
                <a:gd name="T51" fmla="*/ 316501 h 68"/>
                <a:gd name="T52" fmla="*/ 42770 w 73"/>
                <a:gd name="T53" fmla="*/ 307947 h 68"/>
                <a:gd name="T54" fmla="*/ 42770 w 73"/>
                <a:gd name="T55" fmla="*/ 256623 h 68"/>
                <a:gd name="T56" fmla="*/ 17108 w 73"/>
                <a:gd name="T57" fmla="*/ 222406 h 68"/>
                <a:gd name="T58" fmla="*/ 17108 w 73"/>
                <a:gd name="T59" fmla="*/ 196744 h 68"/>
                <a:gd name="T60" fmla="*/ 34216 w 73"/>
                <a:gd name="T61" fmla="*/ 179636 h 68"/>
                <a:gd name="T62" fmla="*/ 51325 w 73"/>
                <a:gd name="T63" fmla="*/ 179636 h 68"/>
                <a:gd name="T64" fmla="*/ 59879 w 73"/>
                <a:gd name="T65" fmla="*/ 188190 h 68"/>
                <a:gd name="T66" fmla="*/ 59879 w 73"/>
                <a:gd name="T67" fmla="*/ 205298 h 68"/>
                <a:gd name="T68" fmla="*/ 85541 w 73"/>
                <a:gd name="T69" fmla="*/ 230960 h 68"/>
                <a:gd name="T70" fmla="*/ 102649 w 73"/>
                <a:gd name="T71" fmla="*/ 230960 h 68"/>
                <a:gd name="T72" fmla="*/ 239515 w 73"/>
                <a:gd name="T73" fmla="*/ 111203 h 68"/>
                <a:gd name="T74" fmla="*/ 273731 w 73"/>
                <a:gd name="T75" fmla="*/ 68433 h 68"/>
                <a:gd name="T76" fmla="*/ 325056 w 73"/>
                <a:gd name="T77" fmla="*/ 68433 h 68"/>
                <a:gd name="T78" fmla="*/ 333610 w 73"/>
                <a:gd name="T79" fmla="*/ 76987 h 68"/>
                <a:gd name="T80" fmla="*/ 350718 w 73"/>
                <a:gd name="T81" fmla="*/ 76987 h 68"/>
                <a:gd name="T82" fmla="*/ 359272 w 73"/>
                <a:gd name="T83" fmla="*/ 68433 h 68"/>
                <a:gd name="T84" fmla="*/ 359272 w 73"/>
                <a:gd name="T85" fmla="*/ 0 h 68"/>
                <a:gd name="T86" fmla="*/ 393488 w 73"/>
                <a:gd name="T87" fmla="*/ 0 h 68"/>
                <a:gd name="T88" fmla="*/ 436259 w 73"/>
                <a:gd name="T89" fmla="*/ 42770 h 68"/>
                <a:gd name="T90" fmla="*/ 461921 w 73"/>
                <a:gd name="T91" fmla="*/ 42770 h 68"/>
                <a:gd name="T92" fmla="*/ 453367 w 73"/>
                <a:gd name="T93" fmla="*/ 25662 h 68"/>
                <a:gd name="T94" fmla="*/ 470475 w 73"/>
                <a:gd name="T95" fmla="*/ 8554 h 68"/>
                <a:gd name="T96" fmla="*/ 487583 w 73"/>
                <a:gd name="T97" fmla="*/ 25662 h 68"/>
                <a:gd name="T98" fmla="*/ 487583 w 73"/>
                <a:gd name="T99" fmla="*/ 59879 h 68"/>
                <a:gd name="T100" fmla="*/ 547462 w 73"/>
                <a:gd name="T101" fmla="*/ 136865 h 68"/>
                <a:gd name="T102" fmla="*/ 547462 w 73"/>
                <a:gd name="T103" fmla="*/ 188190 h 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3"/>
                <a:gd name="T157" fmla="*/ 0 h 68"/>
                <a:gd name="T158" fmla="*/ 73 w 73"/>
                <a:gd name="T159" fmla="*/ 68 h 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3" h="68">
                  <a:moveTo>
                    <a:pt x="64" y="22"/>
                  </a:moveTo>
                  <a:lnTo>
                    <a:pt x="73" y="29"/>
                  </a:lnTo>
                  <a:lnTo>
                    <a:pt x="71" y="32"/>
                  </a:lnTo>
                  <a:lnTo>
                    <a:pt x="66" y="35"/>
                  </a:lnTo>
                  <a:lnTo>
                    <a:pt x="59" y="42"/>
                  </a:lnTo>
                  <a:lnTo>
                    <a:pt x="58" y="47"/>
                  </a:lnTo>
                  <a:lnTo>
                    <a:pt x="48" y="51"/>
                  </a:lnTo>
                  <a:lnTo>
                    <a:pt x="41" y="55"/>
                  </a:lnTo>
                  <a:lnTo>
                    <a:pt x="39" y="59"/>
                  </a:lnTo>
                  <a:lnTo>
                    <a:pt x="36" y="68"/>
                  </a:lnTo>
                  <a:lnTo>
                    <a:pt x="28" y="68"/>
                  </a:lnTo>
                  <a:lnTo>
                    <a:pt x="29" y="65"/>
                  </a:lnTo>
                  <a:lnTo>
                    <a:pt x="34" y="61"/>
                  </a:lnTo>
                  <a:lnTo>
                    <a:pt x="31" y="57"/>
                  </a:lnTo>
                  <a:lnTo>
                    <a:pt x="31" y="52"/>
                  </a:lnTo>
                  <a:lnTo>
                    <a:pt x="35" y="48"/>
                  </a:lnTo>
                  <a:lnTo>
                    <a:pt x="35" y="42"/>
                  </a:lnTo>
                  <a:lnTo>
                    <a:pt x="31" y="38"/>
                  </a:lnTo>
                  <a:lnTo>
                    <a:pt x="25" y="38"/>
                  </a:lnTo>
                  <a:lnTo>
                    <a:pt x="19" y="44"/>
                  </a:lnTo>
                  <a:lnTo>
                    <a:pt x="18" y="48"/>
                  </a:lnTo>
                  <a:lnTo>
                    <a:pt x="14" y="52"/>
                  </a:lnTo>
                  <a:lnTo>
                    <a:pt x="5" y="45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5" y="36"/>
                  </a:lnTo>
                  <a:lnTo>
                    <a:pt x="5" y="30"/>
                  </a:lnTo>
                  <a:lnTo>
                    <a:pt x="2" y="26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6" y="21"/>
                  </a:lnTo>
                  <a:lnTo>
                    <a:pt x="7" y="22"/>
                  </a:lnTo>
                  <a:lnTo>
                    <a:pt x="7" y="24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28" y="13"/>
                  </a:lnTo>
                  <a:lnTo>
                    <a:pt x="32" y="8"/>
                  </a:lnTo>
                  <a:lnTo>
                    <a:pt x="38" y="8"/>
                  </a:lnTo>
                  <a:lnTo>
                    <a:pt x="39" y="9"/>
                  </a:lnTo>
                  <a:lnTo>
                    <a:pt x="41" y="9"/>
                  </a:lnTo>
                  <a:lnTo>
                    <a:pt x="42" y="8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1" y="5"/>
                  </a:lnTo>
                  <a:lnTo>
                    <a:pt x="54" y="5"/>
                  </a:lnTo>
                  <a:lnTo>
                    <a:pt x="53" y="3"/>
                  </a:lnTo>
                  <a:lnTo>
                    <a:pt x="55" y="1"/>
                  </a:lnTo>
                  <a:lnTo>
                    <a:pt x="57" y="3"/>
                  </a:lnTo>
                  <a:lnTo>
                    <a:pt x="57" y="7"/>
                  </a:lnTo>
                  <a:lnTo>
                    <a:pt x="64" y="16"/>
                  </a:lnTo>
                  <a:lnTo>
                    <a:pt x="64" y="22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89" name="Freeform 21"/>
            <p:cNvSpPr/>
            <p:nvPr/>
          </p:nvSpPr>
          <p:spPr bwMode="auto">
            <a:xfrm>
              <a:off x="6296567" y="2407186"/>
              <a:ext cx="972697" cy="623569"/>
            </a:xfrm>
            <a:custGeom>
              <a:avLst/>
              <a:gdLst>
                <a:gd name="T0" fmla="*/ 196744 w 103"/>
                <a:gd name="T1" fmla="*/ 282285 h 66"/>
                <a:gd name="T2" fmla="*/ 162528 w 103"/>
                <a:gd name="T3" fmla="*/ 188190 h 66"/>
                <a:gd name="T4" fmla="*/ 119757 w 103"/>
                <a:gd name="T5" fmla="*/ 230960 h 66"/>
                <a:gd name="T6" fmla="*/ 94095 w 103"/>
                <a:gd name="T7" fmla="*/ 239514 h 66"/>
                <a:gd name="T8" fmla="*/ 59879 w 103"/>
                <a:gd name="T9" fmla="*/ 171082 h 66"/>
                <a:gd name="T10" fmla="*/ 17108 w 103"/>
                <a:gd name="T11" fmla="*/ 76987 h 66"/>
                <a:gd name="T12" fmla="*/ 0 w 103"/>
                <a:gd name="T13" fmla="*/ 42770 h 66"/>
                <a:gd name="T14" fmla="*/ 34216 w 103"/>
                <a:gd name="T15" fmla="*/ 25662 h 66"/>
                <a:gd name="T16" fmla="*/ 76987 w 103"/>
                <a:gd name="T17" fmla="*/ 59879 h 66"/>
                <a:gd name="T18" fmla="*/ 145420 w 103"/>
                <a:gd name="T19" fmla="*/ 8554 h 66"/>
                <a:gd name="T20" fmla="*/ 153974 w 103"/>
                <a:gd name="T21" fmla="*/ 0 h 66"/>
                <a:gd name="T22" fmla="*/ 179636 w 103"/>
                <a:gd name="T23" fmla="*/ 17108 h 66"/>
                <a:gd name="T24" fmla="*/ 222407 w 103"/>
                <a:gd name="T25" fmla="*/ 68433 h 66"/>
                <a:gd name="T26" fmla="*/ 307948 w 103"/>
                <a:gd name="T27" fmla="*/ 59879 h 66"/>
                <a:gd name="T28" fmla="*/ 367826 w 103"/>
                <a:gd name="T29" fmla="*/ 17108 h 66"/>
                <a:gd name="T30" fmla="*/ 376380 w 103"/>
                <a:gd name="T31" fmla="*/ 68433 h 66"/>
                <a:gd name="T32" fmla="*/ 402043 w 103"/>
                <a:gd name="T33" fmla="*/ 85541 h 66"/>
                <a:gd name="T34" fmla="*/ 444813 w 103"/>
                <a:gd name="T35" fmla="*/ 68433 h 66"/>
                <a:gd name="T36" fmla="*/ 496138 w 103"/>
                <a:gd name="T37" fmla="*/ 102649 h 66"/>
                <a:gd name="T38" fmla="*/ 556016 w 103"/>
                <a:gd name="T39" fmla="*/ 171082 h 66"/>
                <a:gd name="T40" fmla="*/ 590233 w 103"/>
                <a:gd name="T41" fmla="*/ 128311 h 66"/>
                <a:gd name="T42" fmla="*/ 667220 w 103"/>
                <a:gd name="T43" fmla="*/ 213852 h 66"/>
                <a:gd name="T44" fmla="*/ 727098 w 103"/>
                <a:gd name="T45" fmla="*/ 179636 h 66"/>
                <a:gd name="T46" fmla="*/ 709990 w 103"/>
                <a:gd name="T47" fmla="*/ 171082 h 66"/>
                <a:gd name="T48" fmla="*/ 769869 w 103"/>
                <a:gd name="T49" fmla="*/ 145420 h 66"/>
                <a:gd name="T50" fmla="*/ 786977 w 103"/>
                <a:gd name="T51" fmla="*/ 136865 h 66"/>
                <a:gd name="T52" fmla="*/ 829747 w 103"/>
                <a:gd name="T53" fmla="*/ 188190 h 66"/>
                <a:gd name="T54" fmla="*/ 872518 w 103"/>
                <a:gd name="T55" fmla="*/ 188190 h 66"/>
                <a:gd name="T56" fmla="*/ 881072 w 103"/>
                <a:gd name="T57" fmla="*/ 256623 h 66"/>
                <a:gd name="T58" fmla="*/ 855410 w 103"/>
                <a:gd name="T59" fmla="*/ 325055 h 66"/>
                <a:gd name="T60" fmla="*/ 829747 w 103"/>
                <a:gd name="T61" fmla="*/ 307947 h 66"/>
                <a:gd name="T62" fmla="*/ 795531 w 103"/>
                <a:gd name="T63" fmla="*/ 316501 h 66"/>
                <a:gd name="T64" fmla="*/ 778423 w 103"/>
                <a:gd name="T65" fmla="*/ 248069 h 66"/>
                <a:gd name="T66" fmla="*/ 752761 w 103"/>
                <a:gd name="T67" fmla="*/ 307947 h 66"/>
                <a:gd name="T68" fmla="*/ 684328 w 103"/>
                <a:gd name="T69" fmla="*/ 393488 h 66"/>
                <a:gd name="T70" fmla="*/ 650111 w 103"/>
                <a:gd name="T71" fmla="*/ 419150 h 66"/>
                <a:gd name="T72" fmla="*/ 675774 w 103"/>
                <a:gd name="T73" fmla="*/ 461921 h 66"/>
                <a:gd name="T74" fmla="*/ 598787 w 103"/>
                <a:gd name="T75" fmla="*/ 479029 h 66"/>
                <a:gd name="T76" fmla="*/ 547462 w 103"/>
                <a:gd name="T77" fmla="*/ 453367 h 66"/>
                <a:gd name="T78" fmla="*/ 513246 w 103"/>
                <a:gd name="T79" fmla="*/ 530354 h 66"/>
                <a:gd name="T80" fmla="*/ 419151 w 103"/>
                <a:gd name="T81" fmla="*/ 504691 h 66"/>
                <a:gd name="T82" fmla="*/ 359272 w 103"/>
                <a:gd name="T83" fmla="*/ 376380 h 66"/>
                <a:gd name="T84" fmla="*/ 342164 w 103"/>
                <a:gd name="T85" fmla="*/ 325055 h 66"/>
                <a:gd name="T86" fmla="*/ 333610 w 103"/>
                <a:gd name="T87" fmla="*/ 359272 h 66"/>
                <a:gd name="T88" fmla="*/ 265177 w 103"/>
                <a:gd name="T89" fmla="*/ 316501 h 66"/>
                <a:gd name="T90" fmla="*/ 230961 w 103"/>
                <a:gd name="T91" fmla="*/ 316501 h 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3"/>
                <a:gd name="T139" fmla="*/ 0 h 66"/>
                <a:gd name="T140" fmla="*/ 103 w 103"/>
                <a:gd name="T141" fmla="*/ 66 h 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3" h="66">
                  <a:moveTo>
                    <a:pt x="27" y="37"/>
                  </a:moveTo>
                  <a:lnTo>
                    <a:pt x="23" y="33"/>
                  </a:lnTo>
                  <a:lnTo>
                    <a:pt x="23" y="30"/>
                  </a:lnTo>
                  <a:lnTo>
                    <a:pt x="19" y="22"/>
                  </a:lnTo>
                  <a:lnTo>
                    <a:pt x="18" y="22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1" y="28"/>
                  </a:lnTo>
                  <a:lnTo>
                    <a:pt x="9" y="22"/>
                  </a:lnTo>
                  <a:lnTo>
                    <a:pt x="7" y="20"/>
                  </a:lnTo>
                  <a:lnTo>
                    <a:pt x="7" y="14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3"/>
                  </a:lnTo>
                  <a:lnTo>
                    <a:pt x="6" y="5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7" y="1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3" y="5"/>
                  </a:lnTo>
                  <a:lnTo>
                    <a:pt x="26" y="8"/>
                  </a:lnTo>
                  <a:lnTo>
                    <a:pt x="29" y="10"/>
                  </a:lnTo>
                  <a:lnTo>
                    <a:pt x="36" y="7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8"/>
                  </a:lnTo>
                  <a:lnTo>
                    <a:pt x="45" y="10"/>
                  </a:lnTo>
                  <a:lnTo>
                    <a:pt x="47" y="10"/>
                  </a:lnTo>
                  <a:lnTo>
                    <a:pt x="50" y="8"/>
                  </a:lnTo>
                  <a:lnTo>
                    <a:pt x="52" y="8"/>
                  </a:lnTo>
                  <a:lnTo>
                    <a:pt x="55" y="12"/>
                  </a:lnTo>
                  <a:lnTo>
                    <a:pt x="58" y="12"/>
                  </a:lnTo>
                  <a:lnTo>
                    <a:pt x="63" y="20"/>
                  </a:lnTo>
                  <a:lnTo>
                    <a:pt x="65" y="20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71" y="18"/>
                  </a:lnTo>
                  <a:lnTo>
                    <a:pt x="78" y="25"/>
                  </a:lnTo>
                  <a:lnTo>
                    <a:pt x="80" y="25"/>
                  </a:lnTo>
                  <a:lnTo>
                    <a:pt x="85" y="21"/>
                  </a:lnTo>
                  <a:lnTo>
                    <a:pt x="83" y="21"/>
                  </a:lnTo>
                  <a:lnTo>
                    <a:pt x="83" y="20"/>
                  </a:lnTo>
                  <a:lnTo>
                    <a:pt x="88" y="17"/>
                  </a:lnTo>
                  <a:lnTo>
                    <a:pt x="90" y="17"/>
                  </a:lnTo>
                  <a:lnTo>
                    <a:pt x="90" y="15"/>
                  </a:lnTo>
                  <a:lnTo>
                    <a:pt x="92" y="16"/>
                  </a:lnTo>
                  <a:lnTo>
                    <a:pt x="93" y="18"/>
                  </a:lnTo>
                  <a:lnTo>
                    <a:pt x="97" y="22"/>
                  </a:lnTo>
                  <a:lnTo>
                    <a:pt x="100" y="22"/>
                  </a:lnTo>
                  <a:lnTo>
                    <a:pt x="102" y="22"/>
                  </a:lnTo>
                  <a:lnTo>
                    <a:pt x="103" y="24"/>
                  </a:lnTo>
                  <a:lnTo>
                    <a:pt x="103" y="30"/>
                  </a:lnTo>
                  <a:lnTo>
                    <a:pt x="100" y="33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7" y="36"/>
                  </a:lnTo>
                  <a:lnTo>
                    <a:pt x="95" y="37"/>
                  </a:lnTo>
                  <a:lnTo>
                    <a:pt x="93" y="37"/>
                  </a:lnTo>
                  <a:lnTo>
                    <a:pt x="93" y="31"/>
                  </a:lnTo>
                  <a:lnTo>
                    <a:pt x="91" y="29"/>
                  </a:lnTo>
                  <a:lnTo>
                    <a:pt x="90" y="31"/>
                  </a:lnTo>
                  <a:lnTo>
                    <a:pt x="88" y="36"/>
                  </a:lnTo>
                  <a:lnTo>
                    <a:pt x="83" y="44"/>
                  </a:lnTo>
                  <a:lnTo>
                    <a:pt x="80" y="46"/>
                  </a:lnTo>
                  <a:lnTo>
                    <a:pt x="77" y="45"/>
                  </a:lnTo>
                  <a:lnTo>
                    <a:pt x="76" y="49"/>
                  </a:lnTo>
                  <a:lnTo>
                    <a:pt x="79" y="51"/>
                  </a:lnTo>
                  <a:lnTo>
                    <a:pt x="79" y="54"/>
                  </a:lnTo>
                  <a:lnTo>
                    <a:pt x="77" y="56"/>
                  </a:lnTo>
                  <a:lnTo>
                    <a:pt x="70" y="56"/>
                  </a:lnTo>
                  <a:lnTo>
                    <a:pt x="66" y="54"/>
                  </a:lnTo>
                  <a:lnTo>
                    <a:pt x="64" y="53"/>
                  </a:lnTo>
                  <a:lnTo>
                    <a:pt x="61" y="59"/>
                  </a:lnTo>
                  <a:lnTo>
                    <a:pt x="60" y="62"/>
                  </a:lnTo>
                  <a:lnTo>
                    <a:pt x="58" y="66"/>
                  </a:lnTo>
                  <a:lnTo>
                    <a:pt x="49" y="59"/>
                  </a:lnTo>
                  <a:lnTo>
                    <a:pt x="49" y="53"/>
                  </a:lnTo>
                  <a:lnTo>
                    <a:pt x="42" y="44"/>
                  </a:lnTo>
                  <a:lnTo>
                    <a:pt x="42" y="40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9" y="42"/>
                  </a:lnTo>
                  <a:lnTo>
                    <a:pt x="36" y="42"/>
                  </a:lnTo>
                  <a:lnTo>
                    <a:pt x="31" y="37"/>
                  </a:lnTo>
                  <a:lnTo>
                    <a:pt x="27" y="37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90" name="Freeform 23"/>
            <p:cNvSpPr/>
            <p:nvPr/>
          </p:nvSpPr>
          <p:spPr bwMode="auto">
            <a:xfrm>
              <a:off x="3151829" y="3380333"/>
              <a:ext cx="1425993" cy="1048730"/>
            </a:xfrm>
            <a:custGeom>
              <a:avLst/>
              <a:gdLst>
                <a:gd name="T0" fmla="*/ 692882 w 151"/>
                <a:gd name="T1" fmla="*/ 915288 h 111"/>
                <a:gd name="T2" fmla="*/ 641557 w 151"/>
                <a:gd name="T3" fmla="*/ 949504 h 111"/>
                <a:gd name="T4" fmla="*/ 590233 w 151"/>
                <a:gd name="T5" fmla="*/ 923842 h 111"/>
                <a:gd name="T6" fmla="*/ 564571 w 151"/>
                <a:gd name="T7" fmla="*/ 940950 h 111"/>
                <a:gd name="T8" fmla="*/ 530354 w 151"/>
                <a:gd name="T9" fmla="*/ 872517 h 111"/>
                <a:gd name="T10" fmla="*/ 479029 w 151"/>
                <a:gd name="T11" fmla="*/ 821193 h 111"/>
                <a:gd name="T12" fmla="*/ 367826 w 151"/>
                <a:gd name="T13" fmla="*/ 804085 h 111"/>
                <a:gd name="T14" fmla="*/ 290839 w 151"/>
                <a:gd name="T15" fmla="*/ 795530 h 111"/>
                <a:gd name="T16" fmla="*/ 222407 w 151"/>
                <a:gd name="T17" fmla="*/ 761314 h 111"/>
                <a:gd name="T18" fmla="*/ 145420 w 151"/>
                <a:gd name="T19" fmla="*/ 701435 h 111"/>
                <a:gd name="T20" fmla="*/ 51325 w 151"/>
                <a:gd name="T21" fmla="*/ 667219 h 111"/>
                <a:gd name="T22" fmla="*/ 0 w 151"/>
                <a:gd name="T23" fmla="*/ 556016 h 111"/>
                <a:gd name="T24" fmla="*/ 17108 w 151"/>
                <a:gd name="T25" fmla="*/ 393488 h 111"/>
                <a:gd name="T26" fmla="*/ 8554 w 151"/>
                <a:gd name="T27" fmla="*/ 350718 h 111"/>
                <a:gd name="T28" fmla="*/ 51325 w 151"/>
                <a:gd name="T29" fmla="*/ 342164 h 111"/>
                <a:gd name="T30" fmla="*/ 85541 w 151"/>
                <a:gd name="T31" fmla="*/ 325055 h 111"/>
                <a:gd name="T32" fmla="*/ 119757 w 151"/>
                <a:gd name="T33" fmla="*/ 350718 h 111"/>
                <a:gd name="T34" fmla="*/ 162528 w 151"/>
                <a:gd name="T35" fmla="*/ 342164 h 111"/>
                <a:gd name="T36" fmla="*/ 136866 w 151"/>
                <a:gd name="T37" fmla="*/ 290839 h 111"/>
                <a:gd name="T38" fmla="*/ 188190 w 151"/>
                <a:gd name="T39" fmla="*/ 230960 h 111"/>
                <a:gd name="T40" fmla="*/ 162528 w 151"/>
                <a:gd name="T41" fmla="*/ 179636 h 111"/>
                <a:gd name="T42" fmla="*/ 128311 w 151"/>
                <a:gd name="T43" fmla="*/ 136865 h 111"/>
                <a:gd name="T44" fmla="*/ 119757 w 151"/>
                <a:gd name="T45" fmla="*/ 111203 h 111"/>
                <a:gd name="T46" fmla="*/ 102649 w 151"/>
                <a:gd name="T47" fmla="*/ 76987 h 111"/>
                <a:gd name="T48" fmla="*/ 136866 w 151"/>
                <a:gd name="T49" fmla="*/ 51325 h 111"/>
                <a:gd name="T50" fmla="*/ 239515 w 151"/>
                <a:gd name="T51" fmla="*/ 51325 h 111"/>
                <a:gd name="T52" fmla="*/ 350718 w 151"/>
                <a:gd name="T53" fmla="*/ 0 h 111"/>
                <a:gd name="T54" fmla="*/ 402043 w 151"/>
                <a:gd name="T55" fmla="*/ 0 h 111"/>
                <a:gd name="T56" fmla="*/ 521800 w 151"/>
                <a:gd name="T57" fmla="*/ 8554 h 111"/>
                <a:gd name="T58" fmla="*/ 701436 w 151"/>
                <a:gd name="T59" fmla="*/ 128311 h 111"/>
                <a:gd name="T60" fmla="*/ 744207 w 151"/>
                <a:gd name="T61" fmla="*/ 119757 h 111"/>
                <a:gd name="T62" fmla="*/ 735653 w 151"/>
                <a:gd name="T63" fmla="*/ 59879 h 111"/>
                <a:gd name="T64" fmla="*/ 769869 w 151"/>
                <a:gd name="T65" fmla="*/ 51325 h 111"/>
                <a:gd name="T66" fmla="*/ 821193 w 151"/>
                <a:gd name="T67" fmla="*/ 76987 h 111"/>
                <a:gd name="T68" fmla="*/ 932397 w 151"/>
                <a:gd name="T69" fmla="*/ 111203 h 111"/>
                <a:gd name="T70" fmla="*/ 1009384 w 151"/>
                <a:gd name="T71" fmla="*/ 145420 h 111"/>
                <a:gd name="T72" fmla="*/ 1035046 w 151"/>
                <a:gd name="T73" fmla="*/ 136865 h 111"/>
                <a:gd name="T74" fmla="*/ 1103479 w 151"/>
                <a:gd name="T75" fmla="*/ 213852 h 111"/>
                <a:gd name="T76" fmla="*/ 1214682 w 151"/>
                <a:gd name="T77" fmla="*/ 248069 h 111"/>
                <a:gd name="T78" fmla="*/ 1240344 w 151"/>
                <a:gd name="T79" fmla="*/ 325055 h 111"/>
                <a:gd name="T80" fmla="*/ 1274561 w 151"/>
                <a:gd name="T81" fmla="*/ 436259 h 111"/>
                <a:gd name="T82" fmla="*/ 1274561 w 151"/>
                <a:gd name="T83" fmla="*/ 496137 h 111"/>
                <a:gd name="T84" fmla="*/ 1240344 w 151"/>
                <a:gd name="T85" fmla="*/ 521799 h 111"/>
                <a:gd name="T86" fmla="*/ 1197574 w 151"/>
                <a:gd name="T87" fmla="*/ 581678 h 111"/>
                <a:gd name="T88" fmla="*/ 1171912 w 151"/>
                <a:gd name="T89" fmla="*/ 615895 h 111"/>
                <a:gd name="T90" fmla="*/ 1206128 w 151"/>
                <a:gd name="T91" fmla="*/ 658665 h 111"/>
                <a:gd name="T92" fmla="*/ 1163358 w 151"/>
                <a:gd name="T93" fmla="*/ 667219 h 111"/>
                <a:gd name="T94" fmla="*/ 1077816 w 151"/>
                <a:gd name="T95" fmla="*/ 641557 h 111"/>
                <a:gd name="T96" fmla="*/ 1077816 w 151"/>
                <a:gd name="T97" fmla="*/ 684327 h 111"/>
                <a:gd name="T98" fmla="*/ 1103479 w 151"/>
                <a:gd name="T99" fmla="*/ 761314 h 111"/>
                <a:gd name="T100" fmla="*/ 1129141 w 151"/>
                <a:gd name="T101" fmla="*/ 812639 h 111"/>
                <a:gd name="T102" fmla="*/ 1077816 w 151"/>
                <a:gd name="T103" fmla="*/ 846855 h 111"/>
                <a:gd name="T104" fmla="*/ 1043600 w 151"/>
                <a:gd name="T105" fmla="*/ 863963 h 111"/>
                <a:gd name="T106" fmla="*/ 1000829 w 151"/>
                <a:gd name="T107" fmla="*/ 846855 h 111"/>
                <a:gd name="T108" fmla="*/ 975167 w 151"/>
                <a:gd name="T109" fmla="*/ 829747 h 111"/>
                <a:gd name="T110" fmla="*/ 940951 w 151"/>
                <a:gd name="T111" fmla="*/ 846855 h 111"/>
                <a:gd name="T112" fmla="*/ 915289 w 151"/>
                <a:gd name="T113" fmla="*/ 829747 h 111"/>
                <a:gd name="T114" fmla="*/ 855410 w 151"/>
                <a:gd name="T115" fmla="*/ 744206 h 111"/>
                <a:gd name="T116" fmla="*/ 735653 w 151"/>
                <a:gd name="T117" fmla="*/ 692881 h 111"/>
                <a:gd name="T118" fmla="*/ 727098 w 151"/>
                <a:gd name="T119" fmla="*/ 727098 h 111"/>
                <a:gd name="T120" fmla="*/ 752761 w 151"/>
                <a:gd name="T121" fmla="*/ 786976 h 111"/>
                <a:gd name="T122" fmla="*/ 718544 w 151"/>
                <a:gd name="T123" fmla="*/ 829747 h 11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1"/>
                <a:gd name="T187" fmla="*/ 0 h 111"/>
                <a:gd name="T188" fmla="*/ 151 w 151"/>
                <a:gd name="T189" fmla="*/ 111 h 11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1" h="111">
                  <a:moveTo>
                    <a:pt x="86" y="100"/>
                  </a:moveTo>
                  <a:lnTo>
                    <a:pt x="81" y="107"/>
                  </a:lnTo>
                  <a:lnTo>
                    <a:pt x="78" y="110"/>
                  </a:lnTo>
                  <a:lnTo>
                    <a:pt x="75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8" y="110"/>
                  </a:lnTo>
                  <a:lnTo>
                    <a:pt x="66" y="110"/>
                  </a:lnTo>
                  <a:lnTo>
                    <a:pt x="63" y="106"/>
                  </a:lnTo>
                  <a:lnTo>
                    <a:pt x="62" y="102"/>
                  </a:lnTo>
                  <a:lnTo>
                    <a:pt x="58" y="97"/>
                  </a:lnTo>
                  <a:lnTo>
                    <a:pt x="56" y="96"/>
                  </a:lnTo>
                  <a:lnTo>
                    <a:pt x="52" y="94"/>
                  </a:lnTo>
                  <a:lnTo>
                    <a:pt x="43" y="94"/>
                  </a:lnTo>
                  <a:lnTo>
                    <a:pt x="38" y="94"/>
                  </a:lnTo>
                  <a:lnTo>
                    <a:pt x="34" y="93"/>
                  </a:lnTo>
                  <a:lnTo>
                    <a:pt x="30" y="89"/>
                  </a:lnTo>
                  <a:lnTo>
                    <a:pt x="26" y="89"/>
                  </a:lnTo>
                  <a:lnTo>
                    <a:pt x="20" y="86"/>
                  </a:lnTo>
                  <a:lnTo>
                    <a:pt x="17" y="82"/>
                  </a:lnTo>
                  <a:lnTo>
                    <a:pt x="13" y="82"/>
                  </a:lnTo>
                  <a:lnTo>
                    <a:pt x="6" y="78"/>
                  </a:lnTo>
                  <a:lnTo>
                    <a:pt x="2" y="72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2" y="46"/>
                  </a:lnTo>
                  <a:lnTo>
                    <a:pt x="2" y="43"/>
                  </a:lnTo>
                  <a:lnTo>
                    <a:pt x="1" y="41"/>
                  </a:lnTo>
                  <a:lnTo>
                    <a:pt x="2" y="40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4" y="41"/>
                  </a:lnTo>
                  <a:lnTo>
                    <a:pt x="17" y="41"/>
                  </a:lnTo>
                  <a:lnTo>
                    <a:pt x="19" y="4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22" y="27"/>
                  </a:lnTo>
                  <a:lnTo>
                    <a:pt x="22" y="24"/>
                  </a:lnTo>
                  <a:lnTo>
                    <a:pt x="19" y="21"/>
                  </a:lnTo>
                  <a:lnTo>
                    <a:pt x="19" y="19"/>
                  </a:lnTo>
                  <a:lnTo>
                    <a:pt x="15" y="16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2" y="9"/>
                  </a:lnTo>
                  <a:lnTo>
                    <a:pt x="12" y="7"/>
                  </a:lnTo>
                  <a:lnTo>
                    <a:pt x="16" y="6"/>
                  </a:lnTo>
                  <a:lnTo>
                    <a:pt x="25" y="6"/>
                  </a:lnTo>
                  <a:lnTo>
                    <a:pt x="28" y="6"/>
                  </a:lnTo>
                  <a:lnTo>
                    <a:pt x="36" y="2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8" y="1"/>
                  </a:lnTo>
                  <a:lnTo>
                    <a:pt x="61" y="1"/>
                  </a:lnTo>
                  <a:lnTo>
                    <a:pt x="65" y="3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7" y="14"/>
                  </a:lnTo>
                  <a:lnTo>
                    <a:pt x="87" y="10"/>
                  </a:lnTo>
                  <a:lnTo>
                    <a:pt x="86" y="7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3" y="6"/>
                  </a:lnTo>
                  <a:lnTo>
                    <a:pt x="96" y="9"/>
                  </a:lnTo>
                  <a:lnTo>
                    <a:pt x="103" y="10"/>
                  </a:lnTo>
                  <a:lnTo>
                    <a:pt x="109" y="13"/>
                  </a:lnTo>
                  <a:lnTo>
                    <a:pt x="114" y="17"/>
                  </a:lnTo>
                  <a:lnTo>
                    <a:pt x="118" y="17"/>
                  </a:lnTo>
                  <a:lnTo>
                    <a:pt x="120" y="16"/>
                  </a:lnTo>
                  <a:lnTo>
                    <a:pt x="121" y="16"/>
                  </a:lnTo>
                  <a:lnTo>
                    <a:pt x="123" y="20"/>
                  </a:lnTo>
                  <a:lnTo>
                    <a:pt x="129" y="25"/>
                  </a:lnTo>
                  <a:lnTo>
                    <a:pt x="135" y="29"/>
                  </a:lnTo>
                  <a:lnTo>
                    <a:pt x="142" y="29"/>
                  </a:lnTo>
                  <a:lnTo>
                    <a:pt x="144" y="34"/>
                  </a:lnTo>
                  <a:lnTo>
                    <a:pt x="145" y="38"/>
                  </a:lnTo>
                  <a:lnTo>
                    <a:pt x="148" y="45"/>
                  </a:lnTo>
                  <a:lnTo>
                    <a:pt x="149" y="51"/>
                  </a:lnTo>
                  <a:lnTo>
                    <a:pt x="151" y="54"/>
                  </a:lnTo>
                  <a:lnTo>
                    <a:pt x="149" y="58"/>
                  </a:lnTo>
                  <a:lnTo>
                    <a:pt x="146" y="60"/>
                  </a:lnTo>
                  <a:lnTo>
                    <a:pt x="145" y="61"/>
                  </a:lnTo>
                  <a:lnTo>
                    <a:pt x="144" y="63"/>
                  </a:lnTo>
                  <a:lnTo>
                    <a:pt x="140" y="68"/>
                  </a:lnTo>
                  <a:lnTo>
                    <a:pt x="137" y="70"/>
                  </a:lnTo>
                  <a:lnTo>
                    <a:pt x="137" y="72"/>
                  </a:lnTo>
                  <a:lnTo>
                    <a:pt x="141" y="75"/>
                  </a:lnTo>
                  <a:lnTo>
                    <a:pt x="141" y="77"/>
                  </a:lnTo>
                  <a:lnTo>
                    <a:pt x="139" y="78"/>
                  </a:lnTo>
                  <a:lnTo>
                    <a:pt x="136" y="78"/>
                  </a:lnTo>
                  <a:lnTo>
                    <a:pt x="132" y="75"/>
                  </a:lnTo>
                  <a:lnTo>
                    <a:pt x="126" y="75"/>
                  </a:lnTo>
                  <a:lnTo>
                    <a:pt x="126" y="76"/>
                  </a:lnTo>
                  <a:lnTo>
                    <a:pt x="126" y="80"/>
                  </a:lnTo>
                  <a:lnTo>
                    <a:pt x="131" y="86"/>
                  </a:lnTo>
                  <a:lnTo>
                    <a:pt x="129" y="89"/>
                  </a:lnTo>
                  <a:lnTo>
                    <a:pt x="130" y="91"/>
                  </a:lnTo>
                  <a:lnTo>
                    <a:pt x="132" y="95"/>
                  </a:lnTo>
                  <a:lnTo>
                    <a:pt x="131" y="99"/>
                  </a:lnTo>
                  <a:lnTo>
                    <a:pt x="126" y="99"/>
                  </a:lnTo>
                  <a:lnTo>
                    <a:pt x="124" y="101"/>
                  </a:lnTo>
                  <a:lnTo>
                    <a:pt x="122" y="101"/>
                  </a:lnTo>
                  <a:lnTo>
                    <a:pt x="121" y="99"/>
                  </a:lnTo>
                  <a:lnTo>
                    <a:pt x="117" y="99"/>
                  </a:lnTo>
                  <a:lnTo>
                    <a:pt x="116" y="97"/>
                  </a:lnTo>
                  <a:lnTo>
                    <a:pt x="114" y="97"/>
                  </a:lnTo>
                  <a:lnTo>
                    <a:pt x="112" y="99"/>
                  </a:lnTo>
                  <a:lnTo>
                    <a:pt x="110" y="99"/>
                  </a:lnTo>
                  <a:lnTo>
                    <a:pt x="109" y="97"/>
                  </a:lnTo>
                  <a:lnTo>
                    <a:pt x="107" y="97"/>
                  </a:lnTo>
                  <a:lnTo>
                    <a:pt x="100" y="89"/>
                  </a:lnTo>
                  <a:lnTo>
                    <a:pt x="100" y="87"/>
                  </a:lnTo>
                  <a:lnTo>
                    <a:pt x="96" y="81"/>
                  </a:lnTo>
                  <a:lnTo>
                    <a:pt x="86" y="81"/>
                  </a:lnTo>
                  <a:lnTo>
                    <a:pt x="85" y="82"/>
                  </a:lnTo>
                  <a:lnTo>
                    <a:pt x="85" y="85"/>
                  </a:lnTo>
                  <a:lnTo>
                    <a:pt x="89" y="88"/>
                  </a:lnTo>
                  <a:lnTo>
                    <a:pt x="88" y="92"/>
                  </a:lnTo>
                  <a:lnTo>
                    <a:pt x="86" y="93"/>
                  </a:lnTo>
                  <a:lnTo>
                    <a:pt x="84" y="97"/>
                  </a:lnTo>
                  <a:lnTo>
                    <a:pt x="86" y="10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91" name="Freeform 24"/>
            <p:cNvSpPr/>
            <p:nvPr/>
          </p:nvSpPr>
          <p:spPr bwMode="auto">
            <a:xfrm>
              <a:off x="3548462" y="2945723"/>
              <a:ext cx="1624309" cy="1379412"/>
            </a:xfrm>
            <a:custGeom>
              <a:avLst/>
              <a:gdLst>
                <a:gd name="T0" fmla="*/ 470475 w 172"/>
                <a:gd name="T1" fmla="*/ 17108 h 146"/>
                <a:gd name="T2" fmla="*/ 487584 w 172"/>
                <a:gd name="T3" fmla="*/ 102649 h 146"/>
                <a:gd name="T4" fmla="*/ 479029 w 172"/>
                <a:gd name="T5" fmla="*/ 188190 h 146"/>
                <a:gd name="T6" fmla="*/ 547462 w 172"/>
                <a:gd name="T7" fmla="*/ 290839 h 146"/>
                <a:gd name="T8" fmla="*/ 684328 w 172"/>
                <a:gd name="T9" fmla="*/ 256623 h 146"/>
                <a:gd name="T10" fmla="*/ 675774 w 172"/>
                <a:gd name="T11" fmla="*/ 325056 h 146"/>
                <a:gd name="T12" fmla="*/ 641557 w 172"/>
                <a:gd name="T13" fmla="*/ 384934 h 146"/>
                <a:gd name="T14" fmla="*/ 718544 w 172"/>
                <a:gd name="T15" fmla="*/ 436259 h 146"/>
                <a:gd name="T16" fmla="*/ 804085 w 172"/>
                <a:gd name="T17" fmla="*/ 530354 h 146"/>
                <a:gd name="T18" fmla="*/ 829748 w 172"/>
                <a:gd name="T19" fmla="*/ 496137 h 146"/>
                <a:gd name="T20" fmla="*/ 906734 w 172"/>
                <a:gd name="T21" fmla="*/ 461921 h 146"/>
                <a:gd name="T22" fmla="*/ 1000829 w 172"/>
                <a:gd name="T23" fmla="*/ 436259 h 146"/>
                <a:gd name="T24" fmla="*/ 1035046 w 172"/>
                <a:gd name="T25" fmla="*/ 487583 h 146"/>
                <a:gd name="T26" fmla="*/ 975167 w 172"/>
                <a:gd name="T27" fmla="*/ 598787 h 146"/>
                <a:gd name="T28" fmla="*/ 1077816 w 172"/>
                <a:gd name="T29" fmla="*/ 675774 h 146"/>
                <a:gd name="T30" fmla="*/ 1163358 w 172"/>
                <a:gd name="T31" fmla="*/ 821193 h 146"/>
                <a:gd name="T32" fmla="*/ 1257453 w 172"/>
                <a:gd name="T33" fmla="*/ 898180 h 146"/>
                <a:gd name="T34" fmla="*/ 1300223 w 172"/>
                <a:gd name="T35" fmla="*/ 838301 h 146"/>
                <a:gd name="T36" fmla="*/ 1257453 w 172"/>
                <a:gd name="T37" fmla="*/ 769869 h 146"/>
                <a:gd name="T38" fmla="*/ 1308777 w 172"/>
                <a:gd name="T39" fmla="*/ 701436 h 146"/>
                <a:gd name="T40" fmla="*/ 1342994 w 172"/>
                <a:gd name="T41" fmla="*/ 701436 h 146"/>
                <a:gd name="T42" fmla="*/ 1402872 w 172"/>
                <a:gd name="T43" fmla="*/ 761314 h 146"/>
                <a:gd name="T44" fmla="*/ 1471305 w 172"/>
                <a:gd name="T45" fmla="*/ 812639 h 146"/>
                <a:gd name="T46" fmla="*/ 1462751 w 172"/>
                <a:gd name="T47" fmla="*/ 898180 h 146"/>
                <a:gd name="T48" fmla="*/ 1419980 w 172"/>
                <a:gd name="T49" fmla="*/ 923842 h 146"/>
                <a:gd name="T50" fmla="*/ 1385764 w 172"/>
                <a:gd name="T51" fmla="*/ 983721 h 146"/>
                <a:gd name="T52" fmla="*/ 1308777 w 172"/>
                <a:gd name="T53" fmla="*/ 958059 h 146"/>
                <a:gd name="T54" fmla="*/ 1257453 w 172"/>
                <a:gd name="T55" fmla="*/ 1026491 h 146"/>
                <a:gd name="T56" fmla="*/ 1214682 w 172"/>
                <a:gd name="T57" fmla="*/ 1137695 h 146"/>
                <a:gd name="T58" fmla="*/ 1223236 w 172"/>
                <a:gd name="T59" fmla="*/ 1206128 h 146"/>
                <a:gd name="T60" fmla="*/ 1171912 w 172"/>
                <a:gd name="T61" fmla="*/ 1248898 h 146"/>
                <a:gd name="T62" fmla="*/ 1043600 w 172"/>
                <a:gd name="T63" fmla="*/ 1171911 h 146"/>
                <a:gd name="T64" fmla="*/ 915289 w 172"/>
                <a:gd name="T65" fmla="*/ 1060708 h 146"/>
                <a:gd name="T66" fmla="*/ 863964 w 172"/>
                <a:gd name="T67" fmla="*/ 1094924 h 146"/>
                <a:gd name="T68" fmla="*/ 855410 w 172"/>
                <a:gd name="T69" fmla="*/ 1171911 h 146"/>
                <a:gd name="T70" fmla="*/ 718544 w 172"/>
                <a:gd name="T71" fmla="*/ 1077816 h 146"/>
                <a:gd name="T72" fmla="*/ 769869 w 172"/>
                <a:gd name="T73" fmla="*/ 1035045 h 146"/>
                <a:gd name="T74" fmla="*/ 846856 w 172"/>
                <a:gd name="T75" fmla="*/ 1052154 h 146"/>
                <a:gd name="T76" fmla="*/ 812639 w 172"/>
                <a:gd name="T77" fmla="*/ 992275 h 146"/>
                <a:gd name="T78" fmla="*/ 881072 w 172"/>
                <a:gd name="T79" fmla="*/ 915288 h 146"/>
                <a:gd name="T80" fmla="*/ 932397 w 172"/>
                <a:gd name="T81" fmla="*/ 855409 h 146"/>
                <a:gd name="T82" fmla="*/ 881072 w 172"/>
                <a:gd name="T83" fmla="*/ 718544 h 146"/>
                <a:gd name="T84" fmla="*/ 795531 w 172"/>
                <a:gd name="T85" fmla="*/ 641557 h 146"/>
                <a:gd name="T86" fmla="*/ 675774 w 172"/>
                <a:gd name="T87" fmla="*/ 530354 h 146"/>
                <a:gd name="T88" fmla="*/ 615895 w 172"/>
                <a:gd name="T89" fmla="*/ 538908 h 146"/>
                <a:gd name="T90" fmla="*/ 461921 w 172"/>
                <a:gd name="T91" fmla="*/ 470475 h 146"/>
                <a:gd name="T92" fmla="*/ 393489 w 172"/>
                <a:gd name="T93" fmla="*/ 444813 h 146"/>
                <a:gd name="T94" fmla="*/ 384934 w 172"/>
                <a:gd name="T95" fmla="*/ 513246 h 146"/>
                <a:gd name="T96" fmla="*/ 196744 w 172"/>
                <a:gd name="T97" fmla="*/ 419151 h 146"/>
                <a:gd name="T98" fmla="*/ 42770 w 172"/>
                <a:gd name="T99" fmla="*/ 393488 h 146"/>
                <a:gd name="T100" fmla="*/ 0 w 172"/>
                <a:gd name="T101" fmla="*/ 316502 h 146"/>
                <a:gd name="T102" fmla="*/ 25662 w 172"/>
                <a:gd name="T103" fmla="*/ 256623 h 146"/>
                <a:gd name="T104" fmla="*/ 119757 w 172"/>
                <a:gd name="T105" fmla="*/ 213852 h 146"/>
                <a:gd name="T106" fmla="*/ 171082 w 172"/>
                <a:gd name="T107" fmla="*/ 145420 h 146"/>
                <a:gd name="T108" fmla="*/ 325056 w 172"/>
                <a:gd name="T109" fmla="*/ 111203 h 146"/>
                <a:gd name="T110" fmla="*/ 342164 w 172"/>
                <a:gd name="T111" fmla="*/ 0 h 14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2"/>
                <a:gd name="T169" fmla="*/ 0 h 146"/>
                <a:gd name="T170" fmla="*/ 172 w 172"/>
                <a:gd name="T171" fmla="*/ 146 h 14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2" h="146">
                  <a:moveTo>
                    <a:pt x="43" y="0"/>
                  </a:moveTo>
                  <a:lnTo>
                    <a:pt x="49" y="1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7"/>
                  </a:lnTo>
                  <a:lnTo>
                    <a:pt x="57" y="12"/>
                  </a:lnTo>
                  <a:lnTo>
                    <a:pt x="57" y="17"/>
                  </a:lnTo>
                  <a:lnTo>
                    <a:pt x="56" y="20"/>
                  </a:lnTo>
                  <a:lnTo>
                    <a:pt x="56" y="22"/>
                  </a:lnTo>
                  <a:lnTo>
                    <a:pt x="62" y="28"/>
                  </a:lnTo>
                  <a:lnTo>
                    <a:pt x="62" y="34"/>
                  </a:lnTo>
                  <a:lnTo>
                    <a:pt x="64" y="34"/>
                  </a:lnTo>
                  <a:lnTo>
                    <a:pt x="68" y="31"/>
                  </a:lnTo>
                  <a:lnTo>
                    <a:pt x="74" y="30"/>
                  </a:lnTo>
                  <a:lnTo>
                    <a:pt x="80" y="30"/>
                  </a:lnTo>
                  <a:lnTo>
                    <a:pt x="81" y="32"/>
                  </a:lnTo>
                  <a:lnTo>
                    <a:pt x="81" y="33"/>
                  </a:lnTo>
                  <a:lnTo>
                    <a:pt x="79" y="38"/>
                  </a:lnTo>
                  <a:lnTo>
                    <a:pt x="75" y="41"/>
                  </a:lnTo>
                  <a:lnTo>
                    <a:pt x="74" y="43"/>
                  </a:lnTo>
                  <a:lnTo>
                    <a:pt x="75" y="45"/>
                  </a:lnTo>
                  <a:lnTo>
                    <a:pt x="77" y="44"/>
                  </a:lnTo>
                  <a:lnTo>
                    <a:pt x="81" y="49"/>
                  </a:lnTo>
                  <a:lnTo>
                    <a:pt x="84" y="51"/>
                  </a:lnTo>
                  <a:lnTo>
                    <a:pt x="86" y="55"/>
                  </a:lnTo>
                  <a:lnTo>
                    <a:pt x="91" y="60"/>
                  </a:lnTo>
                  <a:lnTo>
                    <a:pt x="94" y="62"/>
                  </a:lnTo>
                  <a:lnTo>
                    <a:pt x="96" y="62"/>
                  </a:lnTo>
                  <a:lnTo>
                    <a:pt x="97" y="61"/>
                  </a:lnTo>
                  <a:lnTo>
                    <a:pt x="97" y="58"/>
                  </a:lnTo>
                  <a:lnTo>
                    <a:pt x="98" y="55"/>
                  </a:lnTo>
                  <a:lnTo>
                    <a:pt x="100" y="54"/>
                  </a:lnTo>
                  <a:lnTo>
                    <a:pt x="106" y="54"/>
                  </a:lnTo>
                  <a:lnTo>
                    <a:pt x="108" y="56"/>
                  </a:lnTo>
                  <a:lnTo>
                    <a:pt x="109" y="56"/>
                  </a:lnTo>
                  <a:lnTo>
                    <a:pt x="117" y="51"/>
                  </a:lnTo>
                  <a:lnTo>
                    <a:pt x="121" y="50"/>
                  </a:lnTo>
                  <a:lnTo>
                    <a:pt x="123" y="53"/>
                  </a:lnTo>
                  <a:lnTo>
                    <a:pt x="121" y="57"/>
                  </a:lnTo>
                  <a:lnTo>
                    <a:pt x="115" y="62"/>
                  </a:lnTo>
                  <a:lnTo>
                    <a:pt x="114" y="64"/>
                  </a:lnTo>
                  <a:lnTo>
                    <a:pt x="114" y="70"/>
                  </a:lnTo>
                  <a:lnTo>
                    <a:pt x="118" y="78"/>
                  </a:lnTo>
                  <a:lnTo>
                    <a:pt x="123" y="79"/>
                  </a:lnTo>
                  <a:lnTo>
                    <a:pt x="126" y="79"/>
                  </a:lnTo>
                  <a:lnTo>
                    <a:pt x="134" y="87"/>
                  </a:lnTo>
                  <a:lnTo>
                    <a:pt x="135" y="89"/>
                  </a:lnTo>
                  <a:lnTo>
                    <a:pt x="136" y="96"/>
                  </a:lnTo>
                  <a:lnTo>
                    <a:pt x="136" y="101"/>
                  </a:lnTo>
                  <a:lnTo>
                    <a:pt x="143" y="107"/>
                  </a:lnTo>
                  <a:lnTo>
                    <a:pt x="147" y="105"/>
                  </a:lnTo>
                  <a:lnTo>
                    <a:pt x="148" y="103"/>
                  </a:lnTo>
                  <a:lnTo>
                    <a:pt x="152" y="101"/>
                  </a:lnTo>
                  <a:lnTo>
                    <a:pt x="152" y="98"/>
                  </a:lnTo>
                  <a:lnTo>
                    <a:pt x="150" y="95"/>
                  </a:lnTo>
                  <a:lnTo>
                    <a:pt x="147" y="94"/>
                  </a:lnTo>
                  <a:lnTo>
                    <a:pt x="147" y="90"/>
                  </a:lnTo>
                  <a:lnTo>
                    <a:pt x="150" y="86"/>
                  </a:lnTo>
                  <a:lnTo>
                    <a:pt x="150" y="82"/>
                  </a:lnTo>
                  <a:lnTo>
                    <a:pt x="153" y="82"/>
                  </a:lnTo>
                  <a:lnTo>
                    <a:pt x="155" y="80"/>
                  </a:lnTo>
                  <a:lnTo>
                    <a:pt x="157" y="80"/>
                  </a:lnTo>
                  <a:lnTo>
                    <a:pt x="157" y="82"/>
                  </a:lnTo>
                  <a:lnTo>
                    <a:pt x="156" y="84"/>
                  </a:lnTo>
                  <a:lnTo>
                    <a:pt x="156" y="87"/>
                  </a:lnTo>
                  <a:lnTo>
                    <a:pt x="164" y="89"/>
                  </a:lnTo>
                  <a:lnTo>
                    <a:pt x="170" y="94"/>
                  </a:lnTo>
                  <a:lnTo>
                    <a:pt x="172" y="93"/>
                  </a:lnTo>
                  <a:lnTo>
                    <a:pt x="172" y="95"/>
                  </a:lnTo>
                  <a:lnTo>
                    <a:pt x="170" y="98"/>
                  </a:lnTo>
                  <a:lnTo>
                    <a:pt x="171" y="101"/>
                  </a:lnTo>
                  <a:lnTo>
                    <a:pt x="171" y="105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6" y="108"/>
                  </a:lnTo>
                  <a:lnTo>
                    <a:pt x="163" y="108"/>
                  </a:lnTo>
                  <a:lnTo>
                    <a:pt x="162" y="110"/>
                  </a:lnTo>
                  <a:lnTo>
                    <a:pt x="162" y="115"/>
                  </a:lnTo>
                  <a:lnTo>
                    <a:pt x="159" y="115"/>
                  </a:lnTo>
                  <a:lnTo>
                    <a:pt x="156" y="112"/>
                  </a:lnTo>
                  <a:lnTo>
                    <a:pt x="153" y="112"/>
                  </a:lnTo>
                  <a:lnTo>
                    <a:pt x="149" y="112"/>
                  </a:lnTo>
                  <a:lnTo>
                    <a:pt x="146" y="115"/>
                  </a:lnTo>
                  <a:lnTo>
                    <a:pt x="147" y="120"/>
                  </a:lnTo>
                  <a:lnTo>
                    <a:pt x="149" y="125"/>
                  </a:lnTo>
                  <a:lnTo>
                    <a:pt x="149" y="133"/>
                  </a:lnTo>
                  <a:lnTo>
                    <a:pt x="142" y="133"/>
                  </a:lnTo>
                  <a:lnTo>
                    <a:pt x="140" y="136"/>
                  </a:lnTo>
                  <a:lnTo>
                    <a:pt x="143" y="138"/>
                  </a:lnTo>
                  <a:lnTo>
                    <a:pt x="143" y="141"/>
                  </a:lnTo>
                  <a:lnTo>
                    <a:pt x="142" y="144"/>
                  </a:lnTo>
                  <a:lnTo>
                    <a:pt x="140" y="144"/>
                  </a:lnTo>
                  <a:lnTo>
                    <a:pt x="137" y="146"/>
                  </a:lnTo>
                  <a:lnTo>
                    <a:pt x="128" y="146"/>
                  </a:lnTo>
                  <a:lnTo>
                    <a:pt x="124" y="143"/>
                  </a:lnTo>
                  <a:lnTo>
                    <a:pt x="122" y="137"/>
                  </a:lnTo>
                  <a:lnTo>
                    <a:pt x="114" y="130"/>
                  </a:lnTo>
                  <a:lnTo>
                    <a:pt x="110" y="128"/>
                  </a:lnTo>
                  <a:lnTo>
                    <a:pt x="107" y="124"/>
                  </a:lnTo>
                  <a:lnTo>
                    <a:pt x="105" y="124"/>
                  </a:lnTo>
                  <a:lnTo>
                    <a:pt x="101" y="126"/>
                  </a:lnTo>
                  <a:lnTo>
                    <a:pt x="101" y="128"/>
                  </a:lnTo>
                  <a:lnTo>
                    <a:pt x="101" y="131"/>
                  </a:lnTo>
                  <a:lnTo>
                    <a:pt x="102" y="134"/>
                  </a:lnTo>
                  <a:lnTo>
                    <a:pt x="100" y="137"/>
                  </a:lnTo>
                  <a:lnTo>
                    <a:pt x="96" y="137"/>
                  </a:lnTo>
                  <a:lnTo>
                    <a:pt x="89" y="132"/>
                  </a:lnTo>
                  <a:lnTo>
                    <a:pt x="84" y="126"/>
                  </a:lnTo>
                  <a:lnTo>
                    <a:pt x="84" y="122"/>
                  </a:lnTo>
                  <a:lnTo>
                    <a:pt x="84" y="121"/>
                  </a:lnTo>
                  <a:lnTo>
                    <a:pt x="90" y="121"/>
                  </a:lnTo>
                  <a:lnTo>
                    <a:pt x="94" y="124"/>
                  </a:lnTo>
                  <a:lnTo>
                    <a:pt x="97" y="124"/>
                  </a:lnTo>
                  <a:lnTo>
                    <a:pt x="99" y="123"/>
                  </a:lnTo>
                  <a:lnTo>
                    <a:pt x="99" y="121"/>
                  </a:lnTo>
                  <a:lnTo>
                    <a:pt x="95" y="118"/>
                  </a:lnTo>
                  <a:lnTo>
                    <a:pt x="95" y="116"/>
                  </a:lnTo>
                  <a:lnTo>
                    <a:pt x="98" y="114"/>
                  </a:lnTo>
                  <a:lnTo>
                    <a:pt x="102" y="109"/>
                  </a:lnTo>
                  <a:lnTo>
                    <a:pt x="103" y="107"/>
                  </a:lnTo>
                  <a:lnTo>
                    <a:pt x="104" y="106"/>
                  </a:lnTo>
                  <a:lnTo>
                    <a:pt x="107" y="104"/>
                  </a:lnTo>
                  <a:lnTo>
                    <a:pt x="109" y="100"/>
                  </a:lnTo>
                  <a:lnTo>
                    <a:pt x="107" y="97"/>
                  </a:lnTo>
                  <a:lnTo>
                    <a:pt x="106" y="91"/>
                  </a:lnTo>
                  <a:lnTo>
                    <a:pt x="103" y="84"/>
                  </a:lnTo>
                  <a:lnTo>
                    <a:pt x="102" y="80"/>
                  </a:lnTo>
                  <a:lnTo>
                    <a:pt x="100" y="75"/>
                  </a:lnTo>
                  <a:lnTo>
                    <a:pt x="93" y="75"/>
                  </a:lnTo>
                  <a:lnTo>
                    <a:pt x="87" y="71"/>
                  </a:lnTo>
                  <a:lnTo>
                    <a:pt x="81" y="66"/>
                  </a:lnTo>
                  <a:lnTo>
                    <a:pt x="79" y="62"/>
                  </a:lnTo>
                  <a:lnTo>
                    <a:pt x="78" y="62"/>
                  </a:lnTo>
                  <a:lnTo>
                    <a:pt x="76" y="63"/>
                  </a:lnTo>
                  <a:lnTo>
                    <a:pt x="72" y="63"/>
                  </a:lnTo>
                  <a:lnTo>
                    <a:pt x="67" y="59"/>
                  </a:lnTo>
                  <a:lnTo>
                    <a:pt x="61" y="56"/>
                  </a:lnTo>
                  <a:lnTo>
                    <a:pt x="54" y="55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6" y="52"/>
                  </a:lnTo>
                  <a:lnTo>
                    <a:pt x="44" y="53"/>
                  </a:lnTo>
                  <a:lnTo>
                    <a:pt x="45" y="56"/>
                  </a:lnTo>
                  <a:lnTo>
                    <a:pt x="45" y="60"/>
                  </a:lnTo>
                  <a:lnTo>
                    <a:pt x="44" y="61"/>
                  </a:lnTo>
                  <a:lnTo>
                    <a:pt x="40" y="61"/>
                  </a:lnTo>
                  <a:lnTo>
                    <a:pt x="23" y="49"/>
                  </a:lnTo>
                  <a:lnTo>
                    <a:pt x="19" y="47"/>
                  </a:lnTo>
                  <a:lnTo>
                    <a:pt x="6" y="47"/>
                  </a:lnTo>
                  <a:lnTo>
                    <a:pt x="5" y="46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2" y="32"/>
                  </a:lnTo>
                  <a:lnTo>
                    <a:pt x="3" y="30"/>
                  </a:lnTo>
                  <a:lnTo>
                    <a:pt x="8" y="29"/>
                  </a:lnTo>
                  <a:lnTo>
                    <a:pt x="14" y="27"/>
                  </a:lnTo>
                  <a:lnTo>
                    <a:pt x="14" y="25"/>
                  </a:lnTo>
                  <a:lnTo>
                    <a:pt x="17" y="22"/>
                  </a:lnTo>
                  <a:lnTo>
                    <a:pt x="18" y="20"/>
                  </a:lnTo>
                  <a:lnTo>
                    <a:pt x="20" y="17"/>
                  </a:lnTo>
                  <a:lnTo>
                    <a:pt x="24" y="14"/>
                  </a:lnTo>
                  <a:lnTo>
                    <a:pt x="34" y="14"/>
                  </a:lnTo>
                  <a:lnTo>
                    <a:pt x="38" y="13"/>
                  </a:lnTo>
                  <a:lnTo>
                    <a:pt x="37" y="3"/>
                  </a:lnTo>
                  <a:lnTo>
                    <a:pt x="38" y="1"/>
                  </a:lnTo>
                  <a:lnTo>
                    <a:pt x="40" y="0"/>
                  </a:lnTo>
                  <a:lnTo>
                    <a:pt x="43" y="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92" name="Freeform 25"/>
            <p:cNvSpPr/>
            <p:nvPr/>
          </p:nvSpPr>
          <p:spPr bwMode="auto">
            <a:xfrm>
              <a:off x="3945096" y="4117279"/>
              <a:ext cx="1142682" cy="1124315"/>
            </a:xfrm>
            <a:custGeom>
              <a:avLst/>
              <a:gdLst>
                <a:gd name="T0" fmla="*/ 983720 w 121"/>
                <a:gd name="T1" fmla="*/ 367826 h 119"/>
                <a:gd name="T2" fmla="*/ 889625 w 121"/>
                <a:gd name="T3" fmla="*/ 453367 h 119"/>
                <a:gd name="T4" fmla="*/ 812639 w 121"/>
                <a:gd name="T5" fmla="*/ 410596 h 119"/>
                <a:gd name="T6" fmla="*/ 812639 w 121"/>
                <a:gd name="T7" fmla="*/ 564570 h 119"/>
                <a:gd name="T8" fmla="*/ 846855 w 121"/>
                <a:gd name="T9" fmla="*/ 667219 h 119"/>
                <a:gd name="T10" fmla="*/ 838301 w 121"/>
                <a:gd name="T11" fmla="*/ 718544 h 119"/>
                <a:gd name="T12" fmla="*/ 898180 w 121"/>
                <a:gd name="T13" fmla="*/ 778422 h 119"/>
                <a:gd name="T14" fmla="*/ 795531 w 121"/>
                <a:gd name="T15" fmla="*/ 778422 h 119"/>
                <a:gd name="T16" fmla="*/ 752760 w 121"/>
                <a:gd name="T17" fmla="*/ 761314 h 119"/>
                <a:gd name="T18" fmla="*/ 684327 w 121"/>
                <a:gd name="T19" fmla="*/ 701436 h 119"/>
                <a:gd name="T20" fmla="*/ 633003 w 121"/>
                <a:gd name="T21" fmla="*/ 667219 h 119"/>
                <a:gd name="T22" fmla="*/ 590232 w 121"/>
                <a:gd name="T23" fmla="*/ 718544 h 119"/>
                <a:gd name="T24" fmla="*/ 607341 w 121"/>
                <a:gd name="T25" fmla="*/ 795531 h 119"/>
                <a:gd name="T26" fmla="*/ 547462 w 121"/>
                <a:gd name="T27" fmla="*/ 855409 h 119"/>
                <a:gd name="T28" fmla="*/ 573124 w 121"/>
                <a:gd name="T29" fmla="*/ 940950 h 119"/>
                <a:gd name="T30" fmla="*/ 547462 w 121"/>
                <a:gd name="T31" fmla="*/ 958058 h 119"/>
                <a:gd name="T32" fmla="*/ 461921 w 121"/>
                <a:gd name="T33" fmla="*/ 1000829 h 119"/>
                <a:gd name="T34" fmla="*/ 402042 w 121"/>
                <a:gd name="T35" fmla="*/ 1009383 h 119"/>
                <a:gd name="T36" fmla="*/ 376380 w 121"/>
                <a:gd name="T37" fmla="*/ 923842 h 119"/>
                <a:gd name="T38" fmla="*/ 350718 w 121"/>
                <a:gd name="T39" fmla="*/ 829747 h 119"/>
                <a:gd name="T40" fmla="*/ 273731 w 121"/>
                <a:gd name="T41" fmla="*/ 752760 h 119"/>
                <a:gd name="T42" fmla="*/ 213852 w 121"/>
                <a:gd name="T43" fmla="*/ 641557 h 119"/>
                <a:gd name="T44" fmla="*/ 188190 w 121"/>
                <a:gd name="T45" fmla="*/ 692882 h 119"/>
                <a:gd name="T46" fmla="*/ 162528 w 121"/>
                <a:gd name="T47" fmla="*/ 692882 h 119"/>
                <a:gd name="T48" fmla="*/ 145420 w 121"/>
                <a:gd name="T49" fmla="*/ 624449 h 119"/>
                <a:gd name="T50" fmla="*/ 153974 w 121"/>
                <a:gd name="T51" fmla="*/ 615895 h 119"/>
                <a:gd name="T52" fmla="*/ 145420 w 121"/>
                <a:gd name="T53" fmla="*/ 487583 h 119"/>
                <a:gd name="T54" fmla="*/ 145420 w 121"/>
                <a:gd name="T55" fmla="*/ 393488 h 119"/>
                <a:gd name="T56" fmla="*/ 94095 w 121"/>
                <a:gd name="T57" fmla="*/ 299393 h 119"/>
                <a:gd name="T58" fmla="*/ 17108 w 121"/>
                <a:gd name="T59" fmla="*/ 188190 h 119"/>
                <a:gd name="T60" fmla="*/ 17108 w 121"/>
                <a:gd name="T61" fmla="*/ 128311 h 119"/>
                <a:gd name="T62" fmla="*/ 8554 w 121"/>
                <a:gd name="T63" fmla="*/ 59879 h 119"/>
                <a:gd name="T64" fmla="*/ 102649 w 121"/>
                <a:gd name="T65" fmla="*/ 25662 h 119"/>
                <a:gd name="T66" fmla="*/ 196744 w 121"/>
                <a:gd name="T67" fmla="*/ 162528 h 119"/>
                <a:gd name="T68" fmla="*/ 239515 w 121"/>
                <a:gd name="T69" fmla="*/ 179636 h 119"/>
                <a:gd name="T70" fmla="*/ 282285 w 121"/>
                <a:gd name="T71" fmla="*/ 179636 h 119"/>
                <a:gd name="T72" fmla="*/ 342164 w 121"/>
                <a:gd name="T73" fmla="*/ 196744 h 119"/>
                <a:gd name="T74" fmla="*/ 410596 w 121"/>
                <a:gd name="T75" fmla="*/ 145420 h 119"/>
                <a:gd name="T76" fmla="*/ 402042 w 121"/>
                <a:gd name="T77" fmla="*/ 68433 h 119"/>
                <a:gd name="T78" fmla="*/ 513245 w 121"/>
                <a:gd name="T79" fmla="*/ 85541 h 119"/>
                <a:gd name="T80" fmla="*/ 504691 w 121"/>
                <a:gd name="T81" fmla="*/ 17108 h 119"/>
                <a:gd name="T82" fmla="*/ 581678 w 121"/>
                <a:gd name="T83" fmla="*/ 34216 h 119"/>
                <a:gd name="T84" fmla="*/ 701436 w 121"/>
                <a:gd name="T85" fmla="*/ 162528 h 119"/>
                <a:gd name="T86" fmla="*/ 838301 w 121"/>
                <a:gd name="T87" fmla="*/ 171082 h 119"/>
                <a:gd name="T88" fmla="*/ 906734 w 121"/>
                <a:gd name="T89" fmla="*/ 188190 h 119"/>
                <a:gd name="T90" fmla="*/ 1000829 w 121"/>
                <a:gd name="T91" fmla="*/ 213852 h 11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1"/>
                <a:gd name="T139" fmla="*/ 0 h 119"/>
                <a:gd name="T140" fmla="*/ 121 w 121"/>
                <a:gd name="T141" fmla="*/ 119 h 11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1" h="119">
                  <a:moveTo>
                    <a:pt x="120" y="35"/>
                  </a:moveTo>
                  <a:lnTo>
                    <a:pt x="118" y="37"/>
                  </a:lnTo>
                  <a:lnTo>
                    <a:pt x="115" y="43"/>
                  </a:lnTo>
                  <a:lnTo>
                    <a:pt x="113" y="48"/>
                  </a:lnTo>
                  <a:lnTo>
                    <a:pt x="108" y="52"/>
                  </a:lnTo>
                  <a:lnTo>
                    <a:pt x="104" y="53"/>
                  </a:lnTo>
                  <a:lnTo>
                    <a:pt x="97" y="47"/>
                  </a:lnTo>
                  <a:lnTo>
                    <a:pt x="95" y="46"/>
                  </a:lnTo>
                  <a:lnTo>
                    <a:pt x="95" y="48"/>
                  </a:lnTo>
                  <a:lnTo>
                    <a:pt x="95" y="50"/>
                  </a:lnTo>
                  <a:lnTo>
                    <a:pt x="96" y="53"/>
                  </a:lnTo>
                  <a:lnTo>
                    <a:pt x="95" y="66"/>
                  </a:lnTo>
                  <a:lnTo>
                    <a:pt x="101" y="71"/>
                  </a:lnTo>
                  <a:lnTo>
                    <a:pt x="101" y="76"/>
                  </a:lnTo>
                  <a:lnTo>
                    <a:pt x="99" y="78"/>
                  </a:lnTo>
                  <a:lnTo>
                    <a:pt x="97" y="79"/>
                  </a:lnTo>
                  <a:lnTo>
                    <a:pt x="97" y="82"/>
                  </a:lnTo>
                  <a:lnTo>
                    <a:pt x="98" y="84"/>
                  </a:lnTo>
                  <a:lnTo>
                    <a:pt x="100" y="84"/>
                  </a:lnTo>
                  <a:lnTo>
                    <a:pt x="105" y="87"/>
                  </a:lnTo>
                  <a:lnTo>
                    <a:pt x="105" y="91"/>
                  </a:lnTo>
                  <a:lnTo>
                    <a:pt x="104" y="94"/>
                  </a:lnTo>
                  <a:lnTo>
                    <a:pt x="96" y="93"/>
                  </a:lnTo>
                  <a:lnTo>
                    <a:pt x="93" y="91"/>
                  </a:lnTo>
                  <a:lnTo>
                    <a:pt x="93" y="88"/>
                  </a:lnTo>
                  <a:lnTo>
                    <a:pt x="92" y="86"/>
                  </a:lnTo>
                  <a:lnTo>
                    <a:pt x="88" y="89"/>
                  </a:lnTo>
                  <a:lnTo>
                    <a:pt x="84" y="89"/>
                  </a:lnTo>
                  <a:lnTo>
                    <a:pt x="80" y="84"/>
                  </a:lnTo>
                  <a:lnTo>
                    <a:pt x="80" y="82"/>
                  </a:lnTo>
                  <a:lnTo>
                    <a:pt x="80" y="80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69" y="84"/>
                  </a:lnTo>
                  <a:lnTo>
                    <a:pt x="69" y="87"/>
                  </a:lnTo>
                  <a:lnTo>
                    <a:pt x="71" y="90"/>
                  </a:lnTo>
                  <a:lnTo>
                    <a:pt x="71" y="93"/>
                  </a:lnTo>
                  <a:lnTo>
                    <a:pt x="68" y="96"/>
                  </a:lnTo>
                  <a:lnTo>
                    <a:pt x="66" y="97"/>
                  </a:lnTo>
                  <a:lnTo>
                    <a:pt x="64" y="100"/>
                  </a:lnTo>
                  <a:lnTo>
                    <a:pt x="64" y="104"/>
                  </a:lnTo>
                  <a:lnTo>
                    <a:pt x="67" y="107"/>
                  </a:lnTo>
                  <a:lnTo>
                    <a:pt x="67" y="110"/>
                  </a:lnTo>
                  <a:lnTo>
                    <a:pt x="66" y="110"/>
                  </a:lnTo>
                  <a:lnTo>
                    <a:pt x="66" y="112"/>
                  </a:lnTo>
                  <a:lnTo>
                    <a:pt x="64" y="112"/>
                  </a:lnTo>
                  <a:lnTo>
                    <a:pt x="59" y="116"/>
                  </a:lnTo>
                  <a:lnTo>
                    <a:pt x="57" y="116"/>
                  </a:lnTo>
                  <a:lnTo>
                    <a:pt x="54" y="117"/>
                  </a:lnTo>
                  <a:lnTo>
                    <a:pt x="52" y="116"/>
                  </a:lnTo>
                  <a:lnTo>
                    <a:pt x="48" y="119"/>
                  </a:lnTo>
                  <a:lnTo>
                    <a:pt x="47" y="118"/>
                  </a:lnTo>
                  <a:lnTo>
                    <a:pt x="47" y="111"/>
                  </a:lnTo>
                  <a:lnTo>
                    <a:pt x="44" y="109"/>
                  </a:lnTo>
                  <a:lnTo>
                    <a:pt x="44" y="108"/>
                  </a:lnTo>
                  <a:lnTo>
                    <a:pt x="46" y="106"/>
                  </a:lnTo>
                  <a:lnTo>
                    <a:pt x="46" y="103"/>
                  </a:lnTo>
                  <a:lnTo>
                    <a:pt x="41" y="97"/>
                  </a:lnTo>
                  <a:lnTo>
                    <a:pt x="37" y="89"/>
                  </a:lnTo>
                  <a:lnTo>
                    <a:pt x="35" y="89"/>
                  </a:lnTo>
                  <a:lnTo>
                    <a:pt x="32" y="88"/>
                  </a:lnTo>
                  <a:lnTo>
                    <a:pt x="27" y="81"/>
                  </a:lnTo>
                  <a:lnTo>
                    <a:pt x="27" y="78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2" y="76"/>
                  </a:lnTo>
                  <a:lnTo>
                    <a:pt x="22" y="81"/>
                  </a:lnTo>
                  <a:lnTo>
                    <a:pt x="22" y="83"/>
                  </a:lnTo>
                  <a:lnTo>
                    <a:pt x="20" y="83"/>
                  </a:lnTo>
                  <a:lnTo>
                    <a:pt x="19" y="81"/>
                  </a:lnTo>
                  <a:lnTo>
                    <a:pt x="19" y="79"/>
                  </a:lnTo>
                  <a:lnTo>
                    <a:pt x="17" y="75"/>
                  </a:lnTo>
                  <a:lnTo>
                    <a:pt x="17" y="73"/>
                  </a:lnTo>
                  <a:lnTo>
                    <a:pt x="15" y="72"/>
                  </a:lnTo>
                  <a:lnTo>
                    <a:pt x="17" y="73"/>
                  </a:lnTo>
                  <a:lnTo>
                    <a:pt x="18" y="72"/>
                  </a:lnTo>
                  <a:lnTo>
                    <a:pt x="19" y="66"/>
                  </a:lnTo>
                  <a:lnTo>
                    <a:pt x="17" y="63"/>
                  </a:lnTo>
                  <a:lnTo>
                    <a:pt x="17" y="57"/>
                  </a:lnTo>
                  <a:lnTo>
                    <a:pt x="20" y="54"/>
                  </a:lnTo>
                  <a:lnTo>
                    <a:pt x="19" y="49"/>
                  </a:lnTo>
                  <a:lnTo>
                    <a:pt x="17" y="46"/>
                  </a:lnTo>
                  <a:lnTo>
                    <a:pt x="15" y="40"/>
                  </a:lnTo>
                  <a:lnTo>
                    <a:pt x="14" y="36"/>
                  </a:lnTo>
                  <a:lnTo>
                    <a:pt x="11" y="35"/>
                  </a:lnTo>
                  <a:lnTo>
                    <a:pt x="6" y="25"/>
                  </a:lnTo>
                  <a:lnTo>
                    <a:pt x="2" y="22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4" y="14"/>
                  </a:lnTo>
                  <a:lnTo>
                    <a:pt x="5" y="10"/>
                  </a:lnTo>
                  <a:lnTo>
                    <a:pt x="1" y="7"/>
                  </a:lnTo>
                  <a:lnTo>
                    <a:pt x="1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6" y="9"/>
                  </a:lnTo>
                  <a:lnTo>
                    <a:pt x="16" y="1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6" y="21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2" y="19"/>
                  </a:lnTo>
                  <a:lnTo>
                    <a:pt x="33" y="21"/>
                  </a:lnTo>
                  <a:lnTo>
                    <a:pt x="37" y="21"/>
                  </a:lnTo>
                  <a:lnTo>
                    <a:pt x="38" y="23"/>
                  </a:lnTo>
                  <a:lnTo>
                    <a:pt x="40" y="23"/>
                  </a:lnTo>
                  <a:lnTo>
                    <a:pt x="42" y="21"/>
                  </a:lnTo>
                  <a:lnTo>
                    <a:pt x="47" y="21"/>
                  </a:lnTo>
                  <a:lnTo>
                    <a:pt x="48" y="17"/>
                  </a:lnTo>
                  <a:lnTo>
                    <a:pt x="46" y="13"/>
                  </a:lnTo>
                  <a:lnTo>
                    <a:pt x="45" y="11"/>
                  </a:lnTo>
                  <a:lnTo>
                    <a:pt x="47" y="8"/>
                  </a:lnTo>
                  <a:lnTo>
                    <a:pt x="54" y="13"/>
                  </a:lnTo>
                  <a:lnTo>
                    <a:pt x="58" y="13"/>
                  </a:lnTo>
                  <a:lnTo>
                    <a:pt x="60" y="10"/>
                  </a:lnTo>
                  <a:lnTo>
                    <a:pt x="59" y="7"/>
                  </a:lnTo>
                  <a:lnTo>
                    <a:pt x="59" y="4"/>
                  </a:lnTo>
                  <a:lnTo>
                    <a:pt x="59" y="2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8" y="4"/>
                  </a:lnTo>
                  <a:lnTo>
                    <a:pt x="72" y="6"/>
                  </a:lnTo>
                  <a:lnTo>
                    <a:pt x="80" y="13"/>
                  </a:lnTo>
                  <a:lnTo>
                    <a:pt x="82" y="19"/>
                  </a:lnTo>
                  <a:lnTo>
                    <a:pt x="86" y="22"/>
                  </a:lnTo>
                  <a:lnTo>
                    <a:pt x="95" y="22"/>
                  </a:lnTo>
                  <a:lnTo>
                    <a:pt x="98" y="20"/>
                  </a:lnTo>
                  <a:lnTo>
                    <a:pt x="100" y="20"/>
                  </a:lnTo>
                  <a:lnTo>
                    <a:pt x="102" y="21"/>
                  </a:lnTo>
                  <a:lnTo>
                    <a:pt x="106" y="22"/>
                  </a:lnTo>
                  <a:lnTo>
                    <a:pt x="111" y="22"/>
                  </a:lnTo>
                  <a:lnTo>
                    <a:pt x="114" y="25"/>
                  </a:lnTo>
                  <a:lnTo>
                    <a:pt x="117" y="25"/>
                  </a:lnTo>
                  <a:lnTo>
                    <a:pt x="121" y="28"/>
                  </a:lnTo>
                  <a:lnTo>
                    <a:pt x="120" y="35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93" name="Freeform 26"/>
            <p:cNvSpPr>
              <a:spLocks noEditPoints="1"/>
            </p:cNvSpPr>
            <p:nvPr/>
          </p:nvSpPr>
          <p:spPr bwMode="auto">
            <a:xfrm>
              <a:off x="4691145" y="3437021"/>
              <a:ext cx="358859" cy="519641"/>
            </a:xfrm>
            <a:custGeom>
              <a:avLst/>
              <a:gdLst>
                <a:gd name="T0" fmla="*/ 299394 w 38"/>
                <a:gd name="T1" fmla="*/ 239515 h 55"/>
                <a:gd name="T2" fmla="*/ 290840 w 38"/>
                <a:gd name="T3" fmla="*/ 239515 h 55"/>
                <a:gd name="T4" fmla="*/ 273731 w 38"/>
                <a:gd name="T5" fmla="*/ 256623 h 55"/>
                <a:gd name="T6" fmla="*/ 248069 w 38"/>
                <a:gd name="T7" fmla="*/ 256623 h 55"/>
                <a:gd name="T8" fmla="*/ 248069 w 38"/>
                <a:gd name="T9" fmla="*/ 290839 h 55"/>
                <a:gd name="T10" fmla="*/ 222407 w 38"/>
                <a:gd name="T11" fmla="*/ 325055 h 55"/>
                <a:gd name="T12" fmla="*/ 222407 w 38"/>
                <a:gd name="T13" fmla="*/ 359272 h 55"/>
                <a:gd name="T14" fmla="*/ 248069 w 38"/>
                <a:gd name="T15" fmla="*/ 367826 h 55"/>
                <a:gd name="T16" fmla="*/ 265177 w 38"/>
                <a:gd name="T17" fmla="*/ 393488 h 55"/>
                <a:gd name="T18" fmla="*/ 265177 w 38"/>
                <a:gd name="T19" fmla="*/ 419150 h 55"/>
                <a:gd name="T20" fmla="*/ 230961 w 38"/>
                <a:gd name="T21" fmla="*/ 436259 h 55"/>
                <a:gd name="T22" fmla="*/ 222407 w 38"/>
                <a:gd name="T23" fmla="*/ 453367 h 55"/>
                <a:gd name="T24" fmla="*/ 188190 w 38"/>
                <a:gd name="T25" fmla="*/ 470475 h 55"/>
                <a:gd name="T26" fmla="*/ 128312 w 38"/>
                <a:gd name="T27" fmla="*/ 419150 h 55"/>
                <a:gd name="T28" fmla="*/ 128312 w 38"/>
                <a:gd name="T29" fmla="*/ 376380 h 55"/>
                <a:gd name="T30" fmla="*/ 119757 w 38"/>
                <a:gd name="T31" fmla="*/ 316501 h 55"/>
                <a:gd name="T32" fmla="*/ 111203 w 38"/>
                <a:gd name="T33" fmla="*/ 299393 h 55"/>
                <a:gd name="T34" fmla="*/ 42771 w 38"/>
                <a:gd name="T35" fmla="*/ 230960 h 55"/>
                <a:gd name="T36" fmla="*/ 17108 w 38"/>
                <a:gd name="T37" fmla="*/ 230960 h 55"/>
                <a:gd name="T38" fmla="*/ 34216 w 38"/>
                <a:gd name="T39" fmla="*/ 213852 h 55"/>
                <a:gd name="T40" fmla="*/ 59879 w 38"/>
                <a:gd name="T41" fmla="*/ 196744 h 55"/>
                <a:gd name="T42" fmla="*/ 102649 w 38"/>
                <a:gd name="T43" fmla="*/ 196744 h 55"/>
                <a:gd name="T44" fmla="*/ 119757 w 38"/>
                <a:gd name="T45" fmla="*/ 179636 h 55"/>
                <a:gd name="T46" fmla="*/ 145420 w 38"/>
                <a:gd name="T47" fmla="*/ 179636 h 55"/>
                <a:gd name="T48" fmla="*/ 162528 w 38"/>
                <a:gd name="T49" fmla="*/ 153974 h 55"/>
                <a:gd name="T50" fmla="*/ 162528 w 38"/>
                <a:gd name="T51" fmla="*/ 111203 h 55"/>
                <a:gd name="T52" fmla="*/ 171082 w 38"/>
                <a:gd name="T53" fmla="*/ 76987 h 55"/>
                <a:gd name="T54" fmla="*/ 188190 w 38"/>
                <a:gd name="T55" fmla="*/ 51325 h 55"/>
                <a:gd name="T56" fmla="*/ 188190 w 38"/>
                <a:gd name="T57" fmla="*/ 25662 h 55"/>
                <a:gd name="T58" fmla="*/ 213853 w 38"/>
                <a:gd name="T59" fmla="*/ 17108 h 55"/>
                <a:gd name="T60" fmla="*/ 230961 w 38"/>
                <a:gd name="T61" fmla="*/ 0 h 55"/>
                <a:gd name="T62" fmla="*/ 248069 w 38"/>
                <a:gd name="T63" fmla="*/ 0 h 55"/>
                <a:gd name="T64" fmla="*/ 265177 w 38"/>
                <a:gd name="T65" fmla="*/ 25662 h 55"/>
                <a:gd name="T66" fmla="*/ 265177 w 38"/>
                <a:gd name="T67" fmla="*/ 59879 h 55"/>
                <a:gd name="T68" fmla="*/ 239515 w 38"/>
                <a:gd name="T69" fmla="*/ 119757 h 55"/>
                <a:gd name="T70" fmla="*/ 239515 w 38"/>
                <a:gd name="T71" fmla="*/ 136865 h 55"/>
                <a:gd name="T72" fmla="*/ 239515 w 38"/>
                <a:gd name="T73" fmla="*/ 145420 h 55"/>
                <a:gd name="T74" fmla="*/ 282285 w 38"/>
                <a:gd name="T75" fmla="*/ 153974 h 55"/>
                <a:gd name="T76" fmla="*/ 325056 w 38"/>
                <a:gd name="T77" fmla="*/ 188190 h 55"/>
                <a:gd name="T78" fmla="*/ 299394 w 38"/>
                <a:gd name="T79" fmla="*/ 239515 h 55"/>
                <a:gd name="T80" fmla="*/ 0 w 38"/>
                <a:gd name="T81" fmla="*/ 222406 h 55"/>
                <a:gd name="T82" fmla="*/ 0 w 38"/>
                <a:gd name="T83" fmla="*/ 222406 h 55"/>
                <a:gd name="T84" fmla="*/ 17108 w 38"/>
                <a:gd name="T85" fmla="*/ 230960 h 55"/>
                <a:gd name="T86" fmla="*/ 17108 w 38"/>
                <a:gd name="T87" fmla="*/ 230960 h 55"/>
                <a:gd name="T88" fmla="*/ 0 w 38"/>
                <a:gd name="T89" fmla="*/ 222406 h 5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8"/>
                <a:gd name="T136" fmla="*/ 0 h 55"/>
                <a:gd name="T137" fmla="*/ 38 w 38"/>
                <a:gd name="T138" fmla="*/ 55 h 5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8" h="55">
                  <a:moveTo>
                    <a:pt x="35" y="28"/>
                  </a:moveTo>
                  <a:lnTo>
                    <a:pt x="34" y="28"/>
                  </a:lnTo>
                  <a:lnTo>
                    <a:pt x="32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26" y="38"/>
                  </a:lnTo>
                  <a:lnTo>
                    <a:pt x="26" y="42"/>
                  </a:lnTo>
                  <a:lnTo>
                    <a:pt x="29" y="43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27" y="51"/>
                  </a:lnTo>
                  <a:lnTo>
                    <a:pt x="26" y="53"/>
                  </a:lnTo>
                  <a:lnTo>
                    <a:pt x="22" y="55"/>
                  </a:lnTo>
                  <a:lnTo>
                    <a:pt x="15" y="49"/>
                  </a:lnTo>
                  <a:lnTo>
                    <a:pt x="15" y="44"/>
                  </a:lnTo>
                  <a:lnTo>
                    <a:pt x="14" y="37"/>
                  </a:lnTo>
                  <a:lnTo>
                    <a:pt x="13" y="35"/>
                  </a:lnTo>
                  <a:lnTo>
                    <a:pt x="5" y="27"/>
                  </a:lnTo>
                  <a:lnTo>
                    <a:pt x="2" y="27"/>
                  </a:lnTo>
                  <a:lnTo>
                    <a:pt x="4" y="25"/>
                  </a:lnTo>
                  <a:lnTo>
                    <a:pt x="7" y="23"/>
                  </a:lnTo>
                  <a:lnTo>
                    <a:pt x="12" y="23"/>
                  </a:lnTo>
                  <a:lnTo>
                    <a:pt x="14" y="21"/>
                  </a:lnTo>
                  <a:lnTo>
                    <a:pt x="17" y="21"/>
                  </a:lnTo>
                  <a:lnTo>
                    <a:pt x="19" y="18"/>
                  </a:lnTo>
                  <a:lnTo>
                    <a:pt x="19" y="13"/>
                  </a:lnTo>
                  <a:lnTo>
                    <a:pt x="20" y="9"/>
                  </a:lnTo>
                  <a:lnTo>
                    <a:pt x="22" y="6"/>
                  </a:lnTo>
                  <a:lnTo>
                    <a:pt x="22" y="3"/>
                  </a:lnTo>
                  <a:lnTo>
                    <a:pt x="25" y="2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3"/>
                  </a:lnTo>
                  <a:lnTo>
                    <a:pt x="31" y="7"/>
                  </a:lnTo>
                  <a:lnTo>
                    <a:pt x="28" y="14"/>
                  </a:lnTo>
                  <a:lnTo>
                    <a:pt x="28" y="16"/>
                  </a:lnTo>
                  <a:lnTo>
                    <a:pt x="28" y="17"/>
                  </a:lnTo>
                  <a:lnTo>
                    <a:pt x="33" y="18"/>
                  </a:lnTo>
                  <a:lnTo>
                    <a:pt x="38" y="22"/>
                  </a:lnTo>
                  <a:lnTo>
                    <a:pt x="35" y="28"/>
                  </a:lnTo>
                  <a:moveTo>
                    <a:pt x="0" y="26"/>
                  </a:moveTo>
                  <a:lnTo>
                    <a:pt x="0" y="26"/>
                  </a:lnTo>
                  <a:lnTo>
                    <a:pt x="2" y="27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94" name="Freeform 27"/>
            <p:cNvSpPr>
              <a:spLocks noEditPoints="1"/>
            </p:cNvSpPr>
            <p:nvPr/>
          </p:nvSpPr>
          <p:spPr bwMode="auto">
            <a:xfrm>
              <a:off x="4634483" y="4769192"/>
              <a:ext cx="708274" cy="642465"/>
            </a:xfrm>
            <a:custGeom>
              <a:avLst/>
              <a:gdLst>
                <a:gd name="T0" fmla="*/ 402042 w 75"/>
                <a:gd name="T1" fmla="*/ 34216 h 68"/>
                <a:gd name="T2" fmla="*/ 427705 w 75"/>
                <a:gd name="T3" fmla="*/ 0 h 68"/>
                <a:gd name="T4" fmla="*/ 487583 w 75"/>
                <a:gd name="T5" fmla="*/ 17108 h 68"/>
                <a:gd name="T6" fmla="*/ 496137 w 75"/>
                <a:gd name="T7" fmla="*/ 68433 h 68"/>
                <a:gd name="T8" fmla="*/ 581678 w 75"/>
                <a:gd name="T9" fmla="*/ 136865 h 68"/>
                <a:gd name="T10" fmla="*/ 598787 w 75"/>
                <a:gd name="T11" fmla="*/ 205298 h 68"/>
                <a:gd name="T12" fmla="*/ 564570 w 75"/>
                <a:gd name="T13" fmla="*/ 239514 h 68"/>
                <a:gd name="T14" fmla="*/ 530354 w 75"/>
                <a:gd name="T15" fmla="*/ 248069 h 68"/>
                <a:gd name="T16" fmla="*/ 556016 w 75"/>
                <a:gd name="T17" fmla="*/ 273731 h 68"/>
                <a:gd name="T18" fmla="*/ 598787 w 75"/>
                <a:gd name="T19" fmla="*/ 256623 h 68"/>
                <a:gd name="T20" fmla="*/ 624449 w 75"/>
                <a:gd name="T21" fmla="*/ 367826 h 68"/>
                <a:gd name="T22" fmla="*/ 641557 w 75"/>
                <a:gd name="T23" fmla="*/ 402042 h 68"/>
                <a:gd name="T24" fmla="*/ 581678 w 75"/>
                <a:gd name="T25" fmla="*/ 419150 h 68"/>
                <a:gd name="T26" fmla="*/ 487583 w 75"/>
                <a:gd name="T27" fmla="*/ 496137 h 68"/>
                <a:gd name="T28" fmla="*/ 410596 w 75"/>
                <a:gd name="T29" fmla="*/ 479029 h 68"/>
                <a:gd name="T30" fmla="*/ 367826 w 75"/>
                <a:gd name="T31" fmla="*/ 461921 h 68"/>
                <a:gd name="T32" fmla="*/ 359272 w 75"/>
                <a:gd name="T33" fmla="*/ 487583 h 68"/>
                <a:gd name="T34" fmla="*/ 290839 w 75"/>
                <a:gd name="T35" fmla="*/ 556016 h 68"/>
                <a:gd name="T36" fmla="*/ 248069 w 75"/>
                <a:gd name="T37" fmla="*/ 564570 h 68"/>
                <a:gd name="T38" fmla="*/ 153974 w 75"/>
                <a:gd name="T39" fmla="*/ 521799 h 68"/>
                <a:gd name="T40" fmla="*/ 102649 w 75"/>
                <a:gd name="T41" fmla="*/ 564570 h 68"/>
                <a:gd name="T42" fmla="*/ 111203 w 75"/>
                <a:gd name="T43" fmla="*/ 513245 h 68"/>
                <a:gd name="T44" fmla="*/ 94095 w 75"/>
                <a:gd name="T45" fmla="*/ 470475 h 68"/>
                <a:gd name="T46" fmla="*/ 68433 w 75"/>
                <a:gd name="T47" fmla="*/ 436258 h 68"/>
                <a:gd name="T48" fmla="*/ 94095 w 75"/>
                <a:gd name="T49" fmla="*/ 342164 h 68"/>
                <a:gd name="T50" fmla="*/ 42770 w 75"/>
                <a:gd name="T51" fmla="*/ 325055 h 68"/>
                <a:gd name="T52" fmla="*/ 8554 w 75"/>
                <a:gd name="T53" fmla="*/ 325055 h 68"/>
                <a:gd name="T54" fmla="*/ 0 w 75"/>
                <a:gd name="T55" fmla="*/ 290839 h 68"/>
                <a:gd name="T56" fmla="*/ 25662 w 75"/>
                <a:gd name="T57" fmla="*/ 239514 h 68"/>
                <a:gd name="T58" fmla="*/ 94095 w 75"/>
                <a:gd name="T59" fmla="*/ 222406 h 68"/>
                <a:gd name="T60" fmla="*/ 119757 w 75"/>
                <a:gd name="T61" fmla="*/ 239514 h 68"/>
                <a:gd name="T62" fmla="*/ 162528 w 75"/>
                <a:gd name="T63" fmla="*/ 222406 h 68"/>
                <a:gd name="T64" fmla="*/ 171082 w 75"/>
                <a:gd name="T65" fmla="*/ 162528 h 68"/>
                <a:gd name="T66" fmla="*/ 196744 w 75"/>
                <a:gd name="T67" fmla="*/ 205298 h 68"/>
                <a:gd name="T68" fmla="*/ 273731 w 75"/>
                <a:gd name="T69" fmla="*/ 188190 h 68"/>
                <a:gd name="T70" fmla="*/ 230960 w 75"/>
                <a:gd name="T71" fmla="*/ 128311 h 68"/>
                <a:gd name="T72" fmla="*/ 205298 w 75"/>
                <a:gd name="T73" fmla="*/ 111203 h 68"/>
                <a:gd name="T74" fmla="*/ 222406 w 75"/>
                <a:gd name="T75" fmla="*/ 76987 h 68"/>
                <a:gd name="T76" fmla="*/ 273731 w 75"/>
                <a:gd name="T77" fmla="*/ 102649 h 68"/>
                <a:gd name="T78" fmla="*/ 333610 w 75"/>
                <a:gd name="T79" fmla="*/ 94095 h 68"/>
                <a:gd name="T80" fmla="*/ 111203 w 75"/>
                <a:gd name="T81" fmla="*/ 581678 h 68"/>
                <a:gd name="T82" fmla="*/ 102649 w 75"/>
                <a:gd name="T83" fmla="*/ 573124 h 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5"/>
                <a:gd name="T127" fmla="*/ 0 h 68"/>
                <a:gd name="T128" fmla="*/ 75 w 75"/>
                <a:gd name="T129" fmla="*/ 68 h 6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5" h="68">
                  <a:moveTo>
                    <a:pt x="39" y="11"/>
                  </a:moveTo>
                  <a:lnTo>
                    <a:pt x="47" y="4"/>
                  </a:lnTo>
                  <a:lnTo>
                    <a:pt x="48" y="1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58" y="6"/>
                  </a:lnTo>
                  <a:lnTo>
                    <a:pt x="58" y="8"/>
                  </a:lnTo>
                  <a:lnTo>
                    <a:pt x="66" y="16"/>
                  </a:lnTo>
                  <a:lnTo>
                    <a:pt x="68" y="16"/>
                  </a:lnTo>
                  <a:lnTo>
                    <a:pt x="70" y="21"/>
                  </a:lnTo>
                  <a:lnTo>
                    <a:pt x="70" y="24"/>
                  </a:lnTo>
                  <a:lnTo>
                    <a:pt x="68" y="26"/>
                  </a:lnTo>
                  <a:lnTo>
                    <a:pt x="66" y="28"/>
                  </a:lnTo>
                  <a:lnTo>
                    <a:pt x="64" y="28"/>
                  </a:lnTo>
                  <a:lnTo>
                    <a:pt x="62" y="29"/>
                  </a:lnTo>
                  <a:lnTo>
                    <a:pt x="62" y="32"/>
                  </a:lnTo>
                  <a:lnTo>
                    <a:pt x="65" y="32"/>
                  </a:lnTo>
                  <a:lnTo>
                    <a:pt x="67" y="30"/>
                  </a:lnTo>
                  <a:lnTo>
                    <a:pt x="70" y="30"/>
                  </a:lnTo>
                  <a:lnTo>
                    <a:pt x="70" y="40"/>
                  </a:lnTo>
                  <a:lnTo>
                    <a:pt x="73" y="43"/>
                  </a:lnTo>
                  <a:lnTo>
                    <a:pt x="74" y="45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68" y="49"/>
                  </a:lnTo>
                  <a:lnTo>
                    <a:pt x="65" y="52"/>
                  </a:lnTo>
                  <a:lnTo>
                    <a:pt x="57" y="58"/>
                  </a:lnTo>
                  <a:lnTo>
                    <a:pt x="51" y="58"/>
                  </a:lnTo>
                  <a:lnTo>
                    <a:pt x="48" y="56"/>
                  </a:lnTo>
                  <a:lnTo>
                    <a:pt x="45" y="54"/>
                  </a:lnTo>
                  <a:lnTo>
                    <a:pt x="43" y="54"/>
                  </a:lnTo>
                  <a:lnTo>
                    <a:pt x="42" y="55"/>
                  </a:lnTo>
                  <a:lnTo>
                    <a:pt x="42" y="57"/>
                  </a:lnTo>
                  <a:lnTo>
                    <a:pt x="39" y="59"/>
                  </a:lnTo>
                  <a:lnTo>
                    <a:pt x="34" y="65"/>
                  </a:lnTo>
                  <a:lnTo>
                    <a:pt x="31" y="66"/>
                  </a:lnTo>
                  <a:lnTo>
                    <a:pt x="29" y="66"/>
                  </a:lnTo>
                  <a:lnTo>
                    <a:pt x="23" y="61"/>
                  </a:lnTo>
                  <a:lnTo>
                    <a:pt x="18" y="61"/>
                  </a:lnTo>
                  <a:lnTo>
                    <a:pt x="15" y="62"/>
                  </a:lnTo>
                  <a:lnTo>
                    <a:pt x="12" y="66"/>
                  </a:lnTo>
                  <a:lnTo>
                    <a:pt x="12" y="61"/>
                  </a:lnTo>
                  <a:lnTo>
                    <a:pt x="13" y="60"/>
                  </a:lnTo>
                  <a:lnTo>
                    <a:pt x="13" y="55"/>
                  </a:lnTo>
                  <a:lnTo>
                    <a:pt x="11" y="55"/>
                  </a:lnTo>
                  <a:lnTo>
                    <a:pt x="8" y="53"/>
                  </a:lnTo>
                  <a:lnTo>
                    <a:pt x="8" y="51"/>
                  </a:lnTo>
                  <a:lnTo>
                    <a:pt x="11" y="43"/>
                  </a:lnTo>
                  <a:lnTo>
                    <a:pt x="11" y="40"/>
                  </a:lnTo>
                  <a:lnTo>
                    <a:pt x="10" y="38"/>
                  </a:lnTo>
                  <a:lnTo>
                    <a:pt x="5" y="38"/>
                  </a:lnTo>
                  <a:lnTo>
                    <a:pt x="4" y="39"/>
                  </a:lnTo>
                  <a:lnTo>
                    <a:pt x="1" y="38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3" y="28"/>
                  </a:lnTo>
                  <a:lnTo>
                    <a:pt x="8" y="26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4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20" y="24"/>
                  </a:lnTo>
                  <a:lnTo>
                    <a:pt x="20" y="19"/>
                  </a:lnTo>
                  <a:lnTo>
                    <a:pt x="20" y="22"/>
                  </a:lnTo>
                  <a:lnTo>
                    <a:pt x="23" y="24"/>
                  </a:lnTo>
                  <a:lnTo>
                    <a:pt x="31" y="25"/>
                  </a:lnTo>
                  <a:lnTo>
                    <a:pt x="32" y="22"/>
                  </a:lnTo>
                  <a:lnTo>
                    <a:pt x="32" y="18"/>
                  </a:lnTo>
                  <a:lnTo>
                    <a:pt x="27" y="15"/>
                  </a:lnTo>
                  <a:lnTo>
                    <a:pt x="25" y="15"/>
                  </a:lnTo>
                  <a:lnTo>
                    <a:pt x="24" y="13"/>
                  </a:lnTo>
                  <a:lnTo>
                    <a:pt x="24" y="10"/>
                  </a:lnTo>
                  <a:lnTo>
                    <a:pt x="26" y="9"/>
                  </a:lnTo>
                  <a:lnTo>
                    <a:pt x="28" y="9"/>
                  </a:lnTo>
                  <a:lnTo>
                    <a:pt x="32" y="12"/>
                  </a:lnTo>
                  <a:lnTo>
                    <a:pt x="37" y="12"/>
                  </a:lnTo>
                  <a:lnTo>
                    <a:pt x="39" y="11"/>
                  </a:lnTo>
                  <a:moveTo>
                    <a:pt x="13" y="68"/>
                  </a:moveTo>
                  <a:lnTo>
                    <a:pt x="13" y="68"/>
                  </a:lnTo>
                  <a:lnTo>
                    <a:pt x="12" y="67"/>
                  </a:lnTo>
                  <a:lnTo>
                    <a:pt x="13" y="68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95" name="Freeform 28"/>
            <p:cNvSpPr/>
            <p:nvPr/>
          </p:nvSpPr>
          <p:spPr bwMode="auto">
            <a:xfrm>
              <a:off x="4842243" y="4362927"/>
              <a:ext cx="538288" cy="557433"/>
            </a:xfrm>
            <a:custGeom>
              <a:avLst/>
              <a:gdLst>
                <a:gd name="T0" fmla="*/ 325055 w 57"/>
                <a:gd name="T1" fmla="*/ 8554 h 59"/>
                <a:gd name="T2" fmla="*/ 376380 w 57"/>
                <a:gd name="T3" fmla="*/ 59879 h 59"/>
                <a:gd name="T4" fmla="*/ 410596 w 57"/>
                <a:gd name="T5" fmla="*/ 59879 h 59"/>
                <a:gd name="T6" fmla="*/ 444813 w 57"/>
                <a:gd name="T7" fmla="*/ 85541 h 59"/>
                <a:gd name="T8" fmla="*/ 487583 w 57"/>
                <a:gd name="T9" fmla="*/ 128311 h 59"/>
                <a:gd name="T10" fmla="*/ 487583 w 57"/>
                <a:gd name="T11" fmla="*/ 153974 h 59"/>
                <a:gd name="T12" fmla="*/ 470475 w 57"/>
                <a:gd name="T13" fmla="*/ 162528 h 59"/>
                <a:gd name="T14" fmla="*/ 410596 w 57"/>
                <a:gd name="T15" fmla="*/ 205298 h 59"/>
                <a:gd name="T16" fmla="*/ 333609 w 57"/>
                <a:gd name="T17" fmla="*/ 205298 h 59"/>
                <a:gd name="T18" fmla="*/ 307947 w 57"/>
                <a:gd name="T19" fmla="*/ 213852 h 59"/>
                <a:gd name="T20" fmla="*/ 299393 w 57"/>
                <a:gd name="T21" fmla="*/ 230960 h 59"/>
                <a:gd name="T22" fmla="*/ 316501 w 57"/>
                <a:gd name="T23" fmla="*/ 239514 h 59"/>
                <a:gd name="T24" fmla="*/ 307947 w 57"/>
                <a:gd name="T25" fmla="*/ 256623 h 59"/>
                <a:gd name="T26" fmla="*/ 299393 w 57"/>
                <a:gd name="T27" fmla="*/ 265177 h 59"/>
                <a:gd name="T28" fmla="*/ 299393 w 57"/>
                <a:gd name="T29" fmla="*/ 290839 h 59"/>
                <a:gd name="T30" fmla="*/ 316501 w 57"/>
                <a:gd name="T31" fmla="*/ 307947 h 59"/>
                <a:gd name="T32" fmla="*/ 359272 w 57"/>
                <a:gd name="T33" fmla="*/ 342163 h 59"/>
                <a:gd name="T34" fmla="*/ 384934 w 57"/>
                <a:gd name="T35" fmla="*/ 384934 h 59"/>
                <a:gd name="T36" fmla="*/ 393488 w 57"/>
                <a:gd name="T37" fmla="*/ 402042 h 59"/>
                <a:gd name="T38" fmla="*/ 393488 w 57"/>
                <a:gd name="T39" fmla="*/ 504691 h 59"/>
                <a:gd name="T40" fmla="*/ 376380 w 57"/>
                <a:gd name="T41" fmla="*/ 504691 h 59"/>
                <a:gd name="T42" fmla="*/ 307947 w 57"/>
                <a:gd name="T43" fmla="*/ 436258 h 59"/>
                <a:gd name="T44" fmla="*/ 307947 w 57"/>
                <a:gd name="T45" fmla="*/ 419150 h 59"/>
                <a:gd name="T46" fmla="*/ 299393 w 57"/>
                <a:gd name="T47" fmla="*/ 384934 h 59"/>
                <a:gd name="T48" fmla="*/ 273731 w 57"/>
                <a:gd name="T49" fmla="*/ 367826 h 59"/>
                <a:gd name="T50" fmla="*/ 239514 w 57"/>
                <a:gd name="T51" fmla="*/ 367826 h 59"/>
                <a:gd name="T52" fmla="*/ 222406 w 57"/>
                <a:gd name="T53" fmla="*/ 376380 h 59"/>
                <a:gd name="T54" fmla="*/ 213852 w 57"/>
                <a:gd name="T55" fmla="*/ 402042 h 59"/>
                <a:gd name="T56" fmla="*/ 145420 w 57"/>
                <a:gd name="T57" fmla="*/ 461921 h 59"/>
                <a:gd name="T58" fmla="*/ 128311 w 57"/>
                <a:gd name="T59" fmla="*/ 470475 h 59"/>
                <a:gd name="T60" fmla="*/ 85541 w 57"/>
                <a:gd name="T61" fmla="*/ 470475 h 59"/>
                <a:gd name="T62" fmla="*/ 51325 w 57"/>
                <a:gd name="T63" fmla="*/ 444812 h 59"/>
                <a:gd name="T64" fmla="*/ 34216 w 57"/>
                <a:gd name="T65" fmla="*/ 444812 h 59"/>
                <a:gd name="T66" fmla="*/ 51325 w 57"/>
                <a:gd name="T67" fmla="*/ 427704 h 59"/>
                <a:gd name="T68" fmla="*/ 51325 w 57"/>
                <a:gd name="T69" fmla="*/ 384934 h 59"/>
                <a:gd name="T70" fmla="*/ 0 w 57"/>
                <a:gd name="T71" fmla="*/ 342163 h 59"/>
                <a:gd name="T72" fmla="*/ 8554 w 57"/>
                <a:gd name="T73" fmla="*/ 230960 h 59"/>
                <a:gd name="T74" fmla="*/ 0 w 57"/>
                <a:gd name="T75" fmla="*/ 205298 h 59"/>
                <a:gd name="T76" fmla="*/ 0 w 57"/>
                <a:gd name="T77" fmla="*/ 188190 h 59"/>
                <a:gd name="T78" fmla="*/ 0 w 57"/>
                <a:gd name="T79" fmla="*/ 171082 h 59"/>
                <a:gd name="T80" fmla="*/ 17108 w 57"/>
                <a:gd name="T81" fmla="*/ 179636 h 59"/>
                <a:gd name="T82" fmla="*/ 76987 w 57"/>
                <a:gd name="T83" fmla="*/ 230960 h 59"/>
                <a:gd name="T84" fmla="*/ 111203 w 57"/>
                <a:gd name="T85" fmla="*/ 222406 h 59"/>
                <a:gd name="T86" fmla="*/ 153974 w 57"/>
                <a:gd name="T87" fmla="*/ 188190 h 59"/>
                <a:gd name="T88" fmla="*/ 171082 w 57"/>
                <a:gd name="T89" fmla="*/ 145419 h 59"/>
                <a:gd name="T90" fmla="*/ 196744 w 57"/>
                <a:gd name="T91" fmla="*/ 94095 h 59"/>
                <a:gd name="T92" fmla="*/ 213852 w 57"/>
                <a:gd name="T93" fmla="*/ 76987 h 59"/>
                <a:gd name="T94" fmla="*/ 222406 w 57"/>
                <a:gd name="T95" fmla="*/ 17108 h 59"/>
                <a:gd name="T96" fmla="*/ 256623 w 57"/>
                <a:gd name="T97" fmla="*/ 0 h 59"/>
                <a:gd name="T98" fmla="*/ 307947 w 57"/>
                <a:gd name="T99" fmla="*/ 0 h 59"/>
                <a:gd name="T100" fmla="*/ 325055 w 57"/>
                <a:gd name="T101" fmla="*/ 8554 h 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"/>
                <a:gd name="T154" fmla="*/ 0 h 59"/>
                <a:gd name="T155" fmla="*/ 57 w 57"/>
                <a:gd name="T156" fmla="*/ 59 h 5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" h="59">
                  <a:moveTo>
                    <a:pt x="38" y="1"/>
                  </a:moveTo>
                  <a:lnTo>
                    <a:pt x="44" y="7"/>
                  </a:lnTo>
                  <a:lnTo>
                    <a:pt x="48" y="7"/>
                  </a:lnTo>
                  <a:lnTo>
                    <a:pt x="52" y="10"/>
                  </a:lnTo>
                  <a:lnTo>
                    <a:pt x="57" y="15"/>
                  </a:lnTo>
                  <a:lnTo>
                    <a:pt x="57" y="18"/>
                  </a:lnTo>
                  <a:lnTo>
                    <a:pt x="55" y="19"/>
                  </a:lnTo>
                  <a:lnTo>
                    <a:pt x="48" y="24"/>
                  </a:lnTo>
                  <a:lnTo>
                    <a:pt x="39" y="24"/>
                  </a:lnTo>
                  <a:lnTo>
                    <a:pt x="36" y="25"/>
                  </a:lnTo>
                  <a:lnTo>
                    <a:pt x="35" y="27"/>
                  </a:lnTo>
                  <a:lnTo>
                    <a:pt x="37" y="28"/>
                  </a:lnTo>
                  <a:lnTo>
                    <a:pt x="36" y="30"/>
                  </a:lnTo>
                  <a:lnTo>
                    <a:pt x="35" y="31"/>
                  </a:lnTo>
                  <a:lnTo>
                    <a:pt x="35" y="34"/>
                  </a:lnTo>
                  <a:lnTo>
                    <a:pt x="37" y="36"/>
                  </a:lnTo>
                  <a:lnTo>
                    <a:pt x="42" y="40"/>
                  </a:lnTo>
                  <a:lnTo>
                    <a:pt x="45" y="45"/>
                  </a:lnTo>
                  <a:lnTo>
                    <a:pt x="46" y="47"/>
                  </a:lnTo>
                  <a:lnTo>
                    <a:pt x="46" y="59"/>
                  </a:lnTo>
                  <a:lnTo>
                    <a:pt x="44" y="59"/>
                  </a:lnTo>
                  <a:lnTo>
                    <a:pt x="36" y="51"/>
                  </a:lnTo>
                  <a:lnTo>
                    <a:pt x="36" y="49"/>
                  </a:lnTo>
                  <a:lnTo>
                    <a:pt x="35" y="45"/>
                  </a:lnTo>
                  <a:lnTo>
                    <a:pt x="32" y="43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5" y="47"/>
                  </a:lnTo>
                  <a:lnTo>
                    <a:pt x="17" y="54"/>
                  </a:lnTo>
                  <a:lnTo>
                    <a:pt x="15" y="55"/>
                  </a:lnTo>
                  <a:lnTo>
                    <a:pt x="10" y="55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6" y="45"/>
                  </a:lnTo>
                  <a:lnTo>
                    <a:pt x="0" y="40"/>
                  </a:lnTo>
                  <a:lnTo>
                    <a:pt x="1" y="27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21"/>
                  </a:lnTo>
                  <a:lnTo>
                    <a:pt x="9" y="27"/>
                  </a:lnTo>
                  <a:lnTo>
                    <a:pt x="13" y="26"/>
                  </a:lnTo>
                  <a:lnTo>
                    <a:pt x="18" y="22"/>
                  </a:lnTo>
                  <a:lnTo>
                    <a:pt x="20" y="17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6" y="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8" y="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96" name="Freeform 29"/>
            <p:cNvSpPr/>
            <p:nvPr/>
          </p:nvSpPr>
          <p:spPr bwMode="auto">
            <a:xfrm>
              <a:off x="4870575" y="3399229"/>
              <a:ext cx="576063" cy="1029834"/>
            </a:xfrm>
            <a:custGeom>
              <a:avLst/>
              <a:gdLst>
                <a:gd name="T0" fmla="*/ 453367 w 61"/>
                <a:gd name="T1" fmla="*/ 153974 h 109"/>
                <a:gd name="T2" fmla="*/ 470475 w 61"/>
                <a:gd name="T3" fmla="*/ 230960 h 109"/>
                <a:gd name="T4" fmla="*/ 427705 w 61"/>
                <a:gd name="T5" fmla="*/ 316501 h 109"/>
                <a:gd name="T6" fmla="*/ 444813 w 61"/>
                <a:gd name="T7" fmla="*/ 427705 h 109"/>
                <a:gd name="T8" fmla="*/ 436259 w 61"/>
                <a:gd name="T9" fmla="*/ 547462 h 109"/>
                <a:gd name="T10" fmla="*/ 461921 w 61"/>
                <a:gd name="T11" fmla="*/ 633003 h 109"/>
                <a:gd name="T12" fmla="*/ 521800 w 61"/>
                <a:gd name="T13" fmla="*/ 727098 h 109"/>
                <a:gd name="T14" fmla="*/ 521800 w 61"/>
                <a:gd name="T15" fmla="*/ 769868 h 109"/>
                <a:gd name="T16" fmla="*/ 384934 w 61"/>
                <a:gd name="T17" fmla="*/ 769868 h 109"/>
                <a:gd name="T18" fmla="*/ 427705 w 61"/>
                <a:gd name="T19" fmla="*/ 812639 h 109"/>
                <a:gd name="T20" fmla="*/ 410597 w 61"/>
                <a:gd name="T21" fmla="*/ 838301 h 109"/>
                <a:gd name="T22" fmla="*/ 376380 w 61"/>
                <a:gd name="T23" fmla="*/ 923842 h 109"/>
                <a:gd name="T24" fmla="*/ 350718 w 61"/>
                <a:gd name="T25" fmla="*/ 932396 h 109"/>
                <a:gd name="T26" fmla="*/ 282285 w 61"/>
                <a:gd name="T27" fmla="*/ 872517 h 109"/>
                <a:gd name="T28" fmla="*/ 196744 w 61"/>
                <a:gd name="T29" fmla="*/ 889626 h 109"/>
                <a:gd name="T30" fmla="*/ 136866 w 61"/>
                <a:gd name="T31" fmla="*/ 863963 h 109"/>
                <a:gd name="T32" fmla="*/ 68433 w 61"/>
                <a:gd name="T33" fmla="*/ 838301 h 109"/>
                <a:gd name="T34" fmla="*/ 17108 w 61"/>
                <a:gd name="T35" fmla="*/ 821193 h 109"/>
                <a:gd name="T36" fmla="*/ 25662 w 61"/>
                <a:gd name="T37" fmla="*/ 769868 h 109"/>
                <a:gd name="T38" fmla="*/ 17108 w 61"/>
                <a:gd name="T39" fmla="*/ 727098 h 109"/>
                <a:gd name="T40" fmla="*/ 76987 w 61"/>
                <a:gd name="T41" fmla="*/ 658665 h 109"/>
                <a:gd name="T42" fmla="*/ 51325 w 61"/>
                <a:gd name="T43" fmla="*/ 573124 h 109"/>
                <a:gd name="T44" fmla="*/ 111203 w 61"/>
                <a:gd name="T45" fmla="*/ 547462 h 109"/>
                <a:gd name="T46" fmla="*/ 162528 w 61"/>
                <a:gd name="T47" fmla="*/ 573124 h 109"/>
                <a:gd name="T48" fmla="*/ 188190 w 61"/>
                <a:gd name="T49" fmla="*/ 530354 h 109"/>
                <a:gd name="T50" fmla="*/ 222407 w 61"/>
                <a:gd name="T51" fmla="*/ 513245 h 109"/>
                <a:gd name="T52" fmla="*/ 256623 w 61"/>
                <a:gd name="T53" fmla="*/ 521800 h 109"/>
                <a:gd name="T54" fmla="*/ 265177 w 61"/>
                <a:gd name="T55" fmla="*/ 453367 h 109"/>
                <a:gd name="T56" fmla="*/ 273731 w 61"/>
                <a:gd name="T57" fmla="*/ 402042 h 109"/>
                <a:gd name="T58" fmla="*/ 256623 w 61"/>
                <a:gd name="T59" fmla="*/ 393488 h 109"/>
                <a:gd name="T60" fmla="*/ 136866 w 61"/>
                <a:gd name="T61" fmla="*/ 333610 h 109"/>
                <a:gd name="T62" fmla="*/ 145420 w 61"/>
                <a:gd name="T63" fmla="*/ 290839 h 109"/>
                <a:gd name="T64" fmla="*/ 136866 w 61"/>
                <a:gd name="T65" fmla="*/ 273731 h 109"/>
                <a:gd name="T66" fmla="*/ 230961 w 61"/>
                <a:gd name="T67" fmla="*/ 230960 h 109"/>
                <a:gd name="T68" fmla="*/ 290839 w 61"/>
                <a:gd name="T69" fmla="*/ 136865 h 109"/>
                <a:gd name="T70" fmla="*/ 333610 w 61"/>
                <a:gd name="T71" fmla="*/ 85541 h 109"/>
                <a:gd name="T72" fmla="*/ 384934 w 61"/>
                <a:gd name="T73" fmla="*/ 42770 h 109"/>
                <a:gd name="T74" fmla="*/ 419151 w 61"/>
                <a:gd name="T75" fmla="*/ 8554 h 109"/>
                <a:gd name="T76" fmla="*/ 444813 w 61"/>
                <a:gd name="T77" fmla="*/ 17108 h 109"/>
                <a:gd name="T78" fmla="*/ 479030 w 61"/>
                <a:gd name="T79" fmla="*/ 0 h 109"/>
                <a:gd name="T80" fmla="*/ 496138 w 61"/>
                <a:gd name="T81" fmla="*/ 42770 h 109"/>
                <a:gd name="T82" fmla="*/ 479030 w 61"/>
                <a:gd name="T83" fmla="*/ 111203 h 10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1"/>
                <a:gd name="T127" fmla="*/ 0 h 109"/>
                <a:gd name="T128" fmla="*/ 61 w 61"/>
                <a:gd name="T129" fmla="*/ 109 h 10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1" h="109">
                  <a:moveTo>
                    <a:pt x="56" y="13"/>
                  </a:moveTo>
                  <a:lnTo>
                    <a:pt x="53" y="18"/>
                  </a:lnTo>
                  <a:lnTo>
                    <a:pt x="53" y="22"/>
                  </a:lnTo>
                  <a:lnTo>
                    <a:pt x="55" y="27"/>
                  </a:lnTo>
                  <a:lnTo>
                    <a:pt x="53" y="33"/>
                  </a:lnTo>
                  <a:lnTo>
                    <a:pt x="50" y="37"/>
                  </a:lnTo>
                  <a:lnTo>
                    <a:pt x="51" y="43"/>
                  </a:lnTo>
                  <a:lnTo>
                    <a:pt x="52" y="50"/>
                  </a:lnTo>
                  <a:lnTo>
                    <a:pt x="52" y="57"/>
                  </a:lnTo>
                  <a:lnTo>
                    <a:pt x="51" y="64"/>
                  </a:lnTo>
                  <a:lnTo>
                    <a:pt x="55" y="69"/>
                  </a:lnTo>
                  <a:lnTo>
                    <a:pt x="54" y="74"/>
                  </a:lnTo>
                  <a:lnTo>
                    <a:pt x="58" y="81"/>
                  </a:lnTo>
                  <a:lnTo>
                    <a:pt x="61" y="85"/>
                  </a:lnTo>
                  <a:lnTo>
                    <a:pt x="61" y="88"/>
                  </a:lnTo>
                  <a:lnTo>
                    <a:pt x="61" y="90"/>
                  </a:lnTo>
                  <a:lnTo>
                    <a:pt x="45" y="89"/>
                  </a:lnTo>
                  <a:lnTo>
                    <a:pt x="45" y="90"/>
                  </a:lnTo>
                  <a:lnTo>
                    <a:pt x="48" y="92"/>
                  </a:lnTo>
                  <a:lnTo>
                    <a:pt x="50" y="95"/>
                  </a:lnTo>
                  <a:lnTo>
                    <a:pt x="50" y="97"/>
                  </a:lnTo>
                  <a:lnTo>
                    <a:pt x="48" y="98"/>
                  </a:lnTo>
                  <a:lnTo>
                    <a:pt x="44" y="101"/>
                  </a:lnTo>
                  <a:lnTo>
                    <a:pt x="44" y="108"/>
                  </a:lnTo>
                  <a:lnTo>
                    <a:pt x="45" y="109"/>
                  </a:lnTo>
                  <a:lnTo>
                    <a:pt x="41" y="109"/>
                  </a:lnTo>
                  <a:lnTo>
                    <a:pt x="35" y="103"/>
                  </a:lnTo>
                  <a:lnTo>
                    <a:pt x="33" y="102"/>
                  </a:lnTo>
                  <a:lnTo>
                    <a:pt x="27" y="102"/>
                  </a:lnTo>
                  <a:lnTo>
                    <a:pt x="23" y="104"/>
                  </a:lnTo>
                  <a:lnTo>
                    <a:pt x="19" y="101"/>
                  </a:lnTo>
                  <a:lnTo>
                    <a:pt x="16" y="101"/>
                  </a:lnTo>
                  <a:lnTo>
                    <a:pt x="13" y="98"/>
                  </a:lnTo>
                  <a:lnTo>
                    <a:pt x="8" y="98"/>
                  </a:lnTo>
                  <a:lnTo>
                    <a:pt x="4" y="97"/>
                  </a:lnTo>
                  <a:lnTo>
                    <a:pt x="2" y="96"/>
                  </a:lnTo>
                  <a:lnTo>
                    <a:pt x="3" y="93"/>
                  </a:lnTo>
                  <a:lnTo>
                    <a:pt x="3" y="90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9" y="85"/>
                  </a:lnTo>
                  <a:lnTo>
                    <a:pt x="9" y="77"/>
                  </a:lnTo>
                  <a:lnTo>
                    <a:pt x="7" y="72"/>
                  </a:lnTo>
                  <a:lnTo>
                    <a:pt x="6" y="67"/>
                  </a:lnTo>
                  <a:lnTo>
                    <a:pt x="9" y="64"/>
                  </a:lnTo>
                  <a:lnTo>
                    <a:pt x="13" y="64"/>
                  </a:lnTo>
                  <a:lnTo>
                    <a:pt x="16" y="64"/>
                  </a:lnTo>
                  <a:lnTo>
                    <a:pt x="19" y="67"/>
                  </a:lnTo>
                  <a:lnTo>
                    <a:pt x="22" y="67"/>
                  </a:lnTo>
                  <a:lnTo>
                    <a:pt x="22" y="62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28" y="61"/>
                  </a:lnTo>
                  <a:lnTo>
                    <a:pt x="30" y="61"/>
                  </a:lnTo>
                  <a:lnTo>
                    <a:pt x="31" y="57"/>
                  </a:lnTo>
                  <a:lnTo>
                    <a:pt x="31" y="53"/>
                  </a:lnTo>
                  <a:lnTo>
                    <a:pt x="30" y="50"/>
                  </a:lnTo>
                  <a:lnTo>
                    <a:pt x="32" y="47"/>
                  </a:lnTo>
                  <a:lnTo>
                    <a:pt x="32" y="45"/>
                  </a:lnTo>
                  <a:lnTo>
                    <a:pt x="30" y="46"/>
                  </a:lnTo>
                  <a:lnTo>
                    <a:pt x="24" y="41"/>
                  </a:lnTo>
                  <a:lnTo>
                    <a:pt x="16" y="39"/>
                  </a:lnTo>
                  <a:lnTo>
                    <a:pt x="16" y="36"/>
                  </a:lnTo>
                  <a:lnTo>
                    <a:pt x="17" y="34"/>
                  </a:lnTo>
                  <a:lnTo>
                    <a:pt x="17" y="32"/>
                  </a:lnTo>
                  <a:lnTo>
                    <a:pt x="16" y="32"/>
                  </a:lnTo>
                  <a:lnTo>
                    <a:pt x="19" y="26"/>
                  </a:lnTo>
                  <a:lnTo>
                    <a:pt x="27" y="27"/>
                  </a:lnTo>
                  <a:lnTo>
                    <a:pt x="34" y="27"/>
                  </a:lnTo>
                  <a:lnTo>
                    <a:pt x="34" y="16"/>
                  </a:lnTo>
                  <a:lnTo>
                    <a:pt x="38" y="13"/>
                  </a:lnTo>
                  <a:lnTo>
                    <a:pt x="39" y="10"/>
                  </a:lnTo>
                  <a:lnTo>
                    <a:pt x="42" y="6"/>
                  </a:lnTo>
                  <a:lnTo>
                    <a:pt x="45" y="5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3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59" y="2"/>
                  </a:lnTo>
                  <a:lnTo>
                    <a:pt x="58" y="5"/>
                  </a:lnTo>
                  <a:lnTo>
                    <a:pt x="56" y="8"/>
                  </a:lnTo>
                  <a:lnTo>
                    <a:pt x="56" y="13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97" name="Freeform 30"/>
            <p:cNvSpPr>
              <a:spLocks noEditPoints="1"/>
            </p:cNvSpPr>
            <p:nvPr/>
          </p:nvSpPr>
          <p:spPr bwMode="auto">
            <a:xfrm>
              <a:off x="5654397" y="2936275"/>
              <a:ext cx="670500" cy="935354"/>
            </a:xfrm>
            <a:custGeom>
              <a:avLst/>
              <a:gdLst>
                <a:gd name="T0" fmla="*/ 513246 w 71"/>
                <a:gd name="T1" fmla="*/ 367826 h 99"/>
                <a:gd name="T2" fmla="*/ 419151 w 71"/>
                <a:gd name="T3" fmla="*/ 410596 h 99"/>
                <a:gd name="T4" fmla="*/ 367826 w 71"/>
                <a:gd name="T5" fmla="*/ 487583 h 99"/>
                <a:gd name="T6" fmla="*/ 402043 w 71"/>
                <a:gd name="T7" fmla="*/ 530354 h 99"/>
                <a:gd name="T8" fmla="*/ 359272 w 71"/>
                <a:gd name="T9" fmla="*/ 547462 h 99"/>
                <a:gd name="T10" fmla="*/ 325056 w 71"/>
                <a:gd name="T11" fmla="*/ 598786 h 99"/>
                <a:gd name="T12" fmla="*/ 196744 w 71"/>
                <a:gd name="T13" fmla="*/ 727098 h 99"/>
                <a:gd name="T14" fmla="*/ 213852 w 71"/>
                <a:gd name="T15" fmla="*/ 778422 h 99"/>
                <a:gd name="T16" fmla="*/ 213852 w 71"/>
                <a:gd name="T17" fmla="*/ 812639 h 99"/>
                <a:gd name="T18" fmla="*/ 102649 w 71"/>
                <a:gd name="T19" fmla="*/ 795530 h 99"/>
                <a:gd name="T20" fmla="*/ 34216 w 71"/>
                <a:gd name="T21" fmla="*/ 769868 h 99"/>
                <a:gd name="T22" fmla="*/ 17108 w 71"/>
                <a:gd name="T23" fmla="*/ 744206 h 99"/>
                <a:gd name="T24" fmla="*/ 68433 w 71"/>
                <a:gd name="T25" fmla="*/ 650111 h 99"/>
                <a:gd name="T26" fmla="*/ 42770 w 71"/>
                <a:gd name="T27" fmla="*/ 564570 h 99"/>
                <a:gd name="T28" fmla="*/ 8554 w 71"/>
                <a:gd name="T29" fmla="*/ 504691 h 99"/>
                <a:gd name="T30" fmla="*/ 68433 w 71"/>
                <a:gd name="T31" fmla="*/ 461921 h 99"/>
                <a:gd name="T32" fmla="*/ 85541 w 71"/>
                <a:gd name="T33" fmla="*/ 402042 h 99"/>
                <a:gd name="T34" fmla="*/ 51325 w 71"/>
                <a:gd name="T35" fmla="*/ 299393 h 99"/>
                <a:gd name="T36" fmla="*/ 25662 w 71"/>
                <a:gd name="T37" fmla="*/ 248069 h 99"/>
                <a:gd name="T38" fmla="*/ 0 w 71"/>
                <a:gd name="T39" fmla="*/ 171082 h 99"/>
                <a:gd name="T40" fmla="*/ 34216 w 71"/>
                <a:gd name="T41" fmla="*/ 145420 h 99"/>
                <a:gd name="T42" fmla="*/ 51325 w 71"/>
                <a:gd name="T43" fmla="*/ 76987 h 99"/>
                <a:gd name="T44" fmla="*/ 102649 w 71"/>
                <a:gd name="T45" fmla="*/ 111203 h 99"/>
                <a:gd name="T46" fmla="*/ 85541 w 71"/>
                <a:gd name="T47" fmla="*/ 136865 h 99"/>
                <a:gd name="T48" fmla="*/ 111203 w 71"/>
                <a:gd name="T49" fmla="*/ 171082 h 99"/>
                <a:gd name="T50" fmla="*/ 136866 w 71"/>
                <a:gd name="T51" fmla="*/ 145420 h 99"/>
                <a:gd name="T52" fmla="*/ 205298 w 71"/>
                <a:gd name="T53" fmla="*/ 102649 h 99"/>
                <a:gd name="T54" fmla="*/ 256623 w 71"/>
                <a:gd name="T55" fmla="*/ 34216 h 99"/>
                <a:gd name="T56" fmla="*/ 333610 w 71"/>
                <a:gd name="T57" fmla="*/ 0 h 99"/>
                <a:gd name="T58" fmla="*/ 359272 w 71"/>
                <a:gd name="T59" fmla="*/ 51325 h 99"/>
                <a:gd name="T60" fmla="*/ 402043 w 71"/>
                <a:gd name="T61" fmla="*/ 136865 h 99"/>
                <a:gd name="T62" fmla="*/ 496138 w 71"/>
                <a:gd name="T63" fmla="*/ 145420 h 99"/>
                <a:gd name="T64" fmla="*/ 487584 w 71"/>
                <a:gd name="T65" fmla="*/ 153974 h 99"/>
                <a:gd name="T66" fmla="*/ 453367 w 71"/>
                <a:gd name="T67" fmla="*/ 205298 h 99"/>
                <a:gd name="T68" fmla="*/ 573125 w 71"/>
                <a:gd name="T69" fmla="*/ 282285 h 99"/>
                <a:gd name="T70" fmla="*/ 607341 w 71"/>
                <a:gd name="T71" fmla="*/ 846855 h 99"/>
                <a:gd name="T72" fmla="*/ 607341 w 71"/>
                <a:gd name="T73" fmla="*/ 846855 h 9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1"/>
                <a:gd name="T112" fmla="*/ 0 h 99"/>
                <a:gd name="T113" fmla="*/ 71 w 71"/>
                <a:gd name="T114" fmla="*/ 99 h 9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1" h="99">
                  <a:moveTo>
                    <a:pt x="63" y="36"/>
                  </a:moveTo>
                  <a:lnTo>
                    <a:pt x="60" y="43"/>
                  </a:lnTo>
                  <a:lnTo>
                    <a:pt x="54" y="47"/>
                  </a:lnTo>
                  <a:lnTo>
                    <a:pt x="49" y="48"/>
                  </a:lnTo>
                  <a:lnTo>
                    <a:pt x="44" y="51"/>
                  </a:lnTo>
                  <a:lnTo>
                    <a:pt x="43" y="57"/>
                  </a:lnTo>
                  <a:lnTo>
                    <a:pt x="47" y="61"/>
                  </a:lnTo>
                  <a:lnTo>
                    <a:pt x="47" y="62"/>
                  </a:lnTo>
                  <a:lnTo>
                    <a:pt x="44" y="62"/>
                  </a:lnTo>
                  <a:lnTo>
                    <a:pt x="42" y="64"/>
                  </a:lnTo>
                  <a:lnTo>
                    <a:pt x="42" y="67"/>
                  </a:lnTo>
                  <a:lnTo>
                    <a:pt x="38" y="70"/>
                  </a:lnTo>
                  <a:lnTo>
                    <a:pt x="35" y="71"/>
                  </a:lnTo>
                  <a:lnTo>
                    <a:pt x="23" y="85"/>
                  </a:lnTo>
                  <a:lnTo>
                    <a:pt x="23" y="88"/>
                  </a:lnTo>
                  <a:lnTo>
                    <a:pt x="25" y="91"/>
                  </a:lnTo>
                  <a:lnTo>
                    <a:pt x="26" y="96"/>
                  </a:lnTo>
                  <a:lnTo>
                    <a:pt x="25" y="95"/>
                  </a:lnTo>
                  <a:lnTo>
                    <a:pt x="22" y="92"/>
                  </a:lnTo>
                  <a:lnTo>
                    <a:pt x="12" y="93"/>
                  </a:lnTo>
                  <a:lnTo>
                    <a:pt x="8" y="92"/>
                  </a:lnTo>
                  <a:lnTo>
                    <a:pt x="4" y="90"/>
                  </a:lnTo>
                  <a:lnTo>
                    <a:pt x="2" y="87"/>
                  </a:lnTo>
                  <a:lnTo>
                    <a:pt x="6" y="82"/>
                  </a:lnTo>
                  <a:lnTo>
                    <a:pt x="8" y="76"/>
                  </a:lnTo>
                  <a:lnTo>
                    <a:pt x="8" y="71"/>
                  </a:lnTo>
                  <a:lnTo>
                    <a:pt x="5" y="66"/>
                  </a:lnTo>
                  <a:lnTo>
                    <a:pt x="1" y="63"/>
                  </a:lnTo>
                  <a:lnTo>
                    <a:pt x="1" y="59"/>
                  </a:lnTo>
                  <a:lnTo>
                    <a:pt x="4" y="56"/>
                  </a:lnTo>
                  <a:lnTo>
                    <a:pt x="8" y="54"/>
                  </a:lnTo>
                  <a:lnTo>
                    <a:pt x="10" y="51"/>
                  </a:lnTo>
                  <a:lnTo>
                    <a:pt x="10" y="47"/>
                  </a:lnTo>
                  <a:lnTo>
                    <a:pt x="2" y="39"/>
                  </a:lnTo>
                  <a:lnTo>
                    <a:pt x="6" y="35"/>
                  </a:lnTo>
                  <a:lnTo>
                    <a:pt x="3" y="32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20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4" y="11"/>
                  </a:lnTo>
                  <a:lnTo>
                    <a:pt x="6" y="9"/>
                  </a:lnTo>
                  <a:lnTo>
                    <a:pt x="8" y="10"/>
                  </a:lnTo>
                  <a:lnTo>
                    <a:pt x="12" y="13"/>
                  </a:lnTo>
                  <a:lnTo>
                    <a:pt x="12" y="15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6" y="17"/>
                  </a:lnTo>
                  <a:lnTo>
                    <a:pt x="20" y="13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30" y="4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1" y="1"/>
                  </a:lnTo>
                  <a:lnTo>
                    <a:pt x="42" y="6"/>
                  </a:lnTo>
                  <a:lnTo>
                    <a:pt x="47" y="14"/>
                  </a:lnTo>
                  <a:lnTo>
                    <a:pt x="47" y="16"/>
                  </a:lnTo>
                  <a:lnTo>
                    <a:pt x="48" y="17"/>
                  </a:lnTo>
                  <a:lnTo>
                    <a:pt x="58" y="17"/>
                  </a:lnTo>
                  <a:lnTo>
                    <a:pt x="57" y="18"/>
                  </a:lnTo>
                  <a:lnTo>
                    <a:pt x="53" y="21"/>
                  </a:lnTo>
                  <a:lnTo>
                    <a:pt x="53" y="24"/>
                  </a:lnTo>
                  <a:lnTo>
                    <a:pt x="58" y="26"/>
                  </a:lnTo>
                  <a:lnTo>
                    <a:pt x="67" y="33"/>
                  </a:lnTo>
                  <a:lnTo>
                    <a:pt x="63" y="36"/>
                  </a:lnTo>
                  <a:moveTo>
                    <a:pt x="71" y="99"/>
                  </a:moveTo>
                  <a:lnTo>
                    <a:pt x="71" y="99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98" name="Freeform 31"/>
            <p:cNvSpPr/>
            <p:nvPr/>
          </p:nvSpPr>
          <p:spPr bwMode="auto">
            <a:xfrm>
              <a:off x="5342758" y="3238612"/>
              <a:ext cx="406077" cy="803082"/>
            </a:xfrm>
            <a:custGeom>
              <a:avLst/>
              <a:gdLst>
                <a:gd name="T0" fmla="*/ 316501 w 43"/>
                <a:gd name="T1" fmla="*/ 581678 h 85"/>
                <a:gd name="T2" fmla="*/ 256623 w 43"/>
                <a:gd name="T3" fmla="*/ 641557 h 85"/>
                <a:gd name="T4" fmla="*/ 188190 w 43"/>
                <a:gd name="T5" fmla="*/ 650111 h 85"/>
                <a:gd name="T6" fmla="*/ 136866 w 43"/>
                <a:gd name="T7" fmla="*/ 684328 h 85"/>
                <a:gd name="T8" fmla="*/ 102649 w 43"/>
                <a:gd name="T9" fmla="*/ 684328 h 85"/>
                <a:gd name="T10" fmla="*/ 59879 w 43"/>
                <a:gd name="T11" fmla="*/ 727098 h 85"/>
                <a:gd name="T12" fmla="*/ 34216 w 43"/>
                <a:gd name="T13" fmla="*/ 727098 h 85"/>
                <a:gd name="T14" fmla="*/ 8554 w 43"/>
                <a:gd name="T15" fmla="*/ 692882 h 85"/>
                <a:gd name="T16" fmla="*/ 17108 w 43"/>
                <a:gd name="T17" fmla="*/ 633003 h 85"/>
                <a:gd name="T18" fmla="*/ 17108 w 43"/>
                <a:gd name="T19" fmla="*/ 573124 h 85"/>
                <a:gd name="T20" fmla="*/ 8554 w 43"/>
                <a:gd name="T21" fmla="*/ 513246 h 85"/>
                <a:gd name="T22" fmla="*/ 0 w 43"/>
                <a:gd name="T23" fmla="*/ 461921 h 85"/>
                <a:gd name="T24" fmla="*/ 25662 w 43"/>
                <a:gd name="T25" fmla="*/ 427705 h 85"/>
                <a:gd name="T26" fmla="*/ 42770 w 43"/>
                <a:gd name="T27" fmla="*/ 376380 h 85"/>
                <a:gd name="T28" fmla="*/ 25662 w 43"/>
                <a:gd name="T29" fmla="*/ 333610 h 85"/>
                <a:gd name="T30" fmla="*/ 25662 w 43"/>
                <a:gd name="T31" fmla="*/ 299393 h 85"/>
                <a:gd name="T32" fmla="*/ 51325 w 43"/>
                <a:gd name="T33" fmla="*/ 256623 h 85"/>
                <a:gd name="T34" fmla="*/ 51325 w 43"/>
                <a:gd name="T35" fmla="*/ 213852 h 85"/>
                <a:gd name="T36" fmla="*/ 68433 w 43"/>
                <a:gd name="T37" fmla="*/ 188190 h 85"/>
                <a:gd name="T38" fmla="*/ 76987 w 43"/>
                <a:gd name="T39" fmla="*/ 162528 h 85"/>
                <a:gd name="T40" fmla="*/ 85541 w 43"/>
                <a:gd name="T41" fmla="*/ 145420 h 85"/>
                <a:gd name="T42" fmla="*/ 111203 w 43"/>
                <a:gd name="T43" fmla="*/ 119757 h 85"/>
                <a:gd name="T44" fmla="*/ 145420 w 43"/>
                <a:gd name="T45" fmla="*/ 68433 h 85"/>
                <a:gd name="T46" fmla="*/ 179636 w 43"/>
                <a:gd name="T47" fmla="*/ 42770 h 85"/>
                <a:gd name="T48" fmla="*/ 248069 w 43"/>
                <a:gd name="T49" fmla="*/ 42770 h 85"/>
                <a:gd name="T50" fmla="*/ 307947 w 43"/>
                <a:gd name="T51" fmla="*/ 0 h 85"/>
                <a:gd name="T52" fmla="*/ 333610 w 43"/>
                <a:gd name="T53" fmla="*/ 25662 h 85"/>
                <a:gd name="T54" fmla="*/ 299393 w 43"/>
                <a:gd name="T55" fmla="*/ 59879 h 85"/>
                <a:gd name="T56" fmla="*/ 367826 w 43"/>
                <a:gd name="T57" fmla="*/ 128311 h 85"/>
                <a:gd name="T58" fmla="*/ 367826 w 43"/>
                <a:gd name="T59" fmla="*/ 162528 h 85"/>
                <a:gd name="T60" fmla="*/ 350718 w 43"/>
                <a:gd name="T61" fmla="*/ 188190 h 85"/>
                <a:gd name="T62" fmla="*/ 316501 w 43"/>
                <a:gd name="T63" fmla="*/ 205298 h 85"/>
                <a:gd name="T64" fmla="*/ 290839 w 43"/>
                <a:gd name="T65" fmla="*/ 230961 h 85"/>
                <a:gd name="T66" fmla="*/ 290839 w 43"/>
                <a:gd name="T67" fmla="*/ 265177 h 85"/>
                <a:gd name="T68" fmla="*/ 325056 w 43"/>
                <a:gd name="T69" fmla="*/ 290839 h 85"/>
                <a:gd name="T70" fmla="*/ 350718 w 43"/>
                <a:gd name="T71" fmla="*/ 333610 h 85"/>
                <a:gd name="T72" fmla="*/ 350718 w 43"/>
                <a:gd name="T73" fmla="*/ 376380 h 85"/>
                <a:gd name="T74" fmla="*/ 333610 w 43"/>
                <a:gd name="T75" fmla="*/ 427705 h 85"/>
                <a:gd name="T76" fmla="*/ 299393 w 43"/>
                <a:gd name="T77" fmla="*/ 470475 h 85"/>
                <a:gd name="T78" fmla="*/ 299393 w 43"/>
                <a:gd name="T79" fmla="*/ 470475 h 85"/>
                <a:gd name="T80" fmla="*/ 316501 w 43"/>
                <a:gd name="T81" fmla="*/ 496137 h 85"/>
                <a:gd name="T82" fmla="*/ 333610 w 43"/>
                <a:gd name="T83" fmla="*/ 513246 h 85"/>
                <a:gd name="T84" fmla="*/ 325056 w 43"/>
                <a:gd name="T85" fmla="*/ 556016 h 85"/>
                <a:gd name="T86" fmla="*/ 316501 w 43"/>
                <a:gd name="T87" fmla="*/ 581678 h 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3"/>
                <a:gd name="T133" fmla="*/ 0 h 85"/>
                <a:gd name="T134" fmla="*/ 43 w 43"/>
                <a:gd name="T135" fmla="*/ 85 h 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3" h="85">
                  <a:moveTo>
                    <a:pt x="37" y="68"/>
                  </a:moveTo>
                  <a:lnTo>
                    <a:pt x="30" y="75"/>
                  </a:lnTo>
                  <a:lnTo>
                    <a:pt x="22" y="76"/>
                  </a:lnTo>
                  <a:lnTo>
                    <a:pt x="16" y="80"/>
                  </a:lnTo>
                  <a:lnTo>
                    <a:pt x="12" y="80"/>
                  </a:lnTo>
                  <a:lnTo>
                    <a:pt x="7" y="85"/>
                  </a:lnTo>
                  <a:lnTo>
                    <a:pt x="4" y="85"/>
                  </a:lnTo>
                  <a:lnTo>
                    <a:pt x="1" y="81"/>
                  </a:lnTo>
                  <a:lnTo>
                    <a:pt x="2" y="74"/>
                  </a:lnTo>
                  <a:lnTo>
                    <a:pt x="2" y="67"/>
                  </a:lnTo>
                  <a:lnTo>
                    <a:pt x="1" y="60"/>
                  </a:lnTo>
                  <a:lnTo>
                    <a:pt x="0" y="54"/>
                  </a:lnTo>
                  <a:lnTo>
                    <a:pt x="3" y="50"/>
                  </a:lnTo>
                  <a:lnTo>
                    <a:pt x="5" y="44"/>
                  </a:lnTo>
                  <a:lnTo>
                    <a:pt x="3" y="39"/>
                  </a:lnTo>
                  <a:lnTo>
                    <a:pt x="3" y="35"/>
                  </a:lnTo>
                  <a:lnTo>
                    <a:pt x="6" y="30"/>
                  </a:lnTo>
                  <a:lnTo>
                    <a:pt x="6" y="25"/>
                  </a:lnTo>
                  <a:lnTo>
                    <a:pt x="8" y="22"/>
                  </a:lnTo>
                  <a:lnTo>
                    <a:pt x="9" y="19"/>
                  </a:lnTo>
                  <a:lnTo>
                    <a:pt x="10" y="17"/>
                  </a:lnTo>
                  <a:lnTo>
                    <a:pt x="13" y="14"/>
                  </a:lnTo>
                  <a:lnTo>
                    <a:pt x="17" y="8"/>
                  </a:lnTo>
                  <a:lnTo>
                    <a:pt x="21" y="5"/>
                  </a:lnTo>
                  <a:lnTo>
                    <a:pt x="29" y="5"/>
                  </a:lnTo>
                  <a:lnTo>
                    <a:pt x="36" y="0"/>
                  </a:lnTo>
                  <a:lnTo>
                    <a:pt x="39" y="3"/>
                  </a:lnTo>
                  <a:lnTo>
                    <a:pt x="35" y="7"/>
                  </a:lnTo>
                  <a:lnTo>
                    <a:pt x="43" y="15"/>
                  </a:lnTo>
                  <a:lnTo>
                    <a:pt x="43" y="19"/>
                  </a:lnTo>
                  <a:lnTo>
                    <a:pt x="41" y="22"/>
                  </a:lnTo>
                  <a:lnTo>
                    <a:pt x="37" y="24"/>
                  </a:lnTo>
                  <a:lnTo>
                    <a:pt x="34" y="27"/>
                  </a:lnTo>
                  <a:lnTo>
                    <a:pt x="34" y="31"/>
                  </a:lnTo>
                  <a:lnTo>
                    <a:pt x="38" y="34"/>
                  </a:lnTo>
                  <a:lnTo>
                    <a:pt x="41" y="39"/>
                  </a:lnTo>
                  <a:lnTo>
                    <a:pt x="41" y="44"/>
                  </a:lnTo>
                  <a:lnTo>
                    <a:pt x="39" y="50"/>
                  </a:lnTo>
                  <a:lnTo>
                    <a:pt x="35" y="55"/>
                  </a:lnTo>
                  <a:lnTo>
                    <a:pt x="37" y="58"/>
                  </a:lnTo>
                  <a:lnTo>
                    <a:pt x="39" y="60"/>
                  </a:lnTo>
                  <a:lnTo>
                    <a:pt x="38" y="65"/>
                  </a:lnTo>
                  <a:lnTo>
                    <a:pt x="37" y="68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99" name="Freeform 32"/>
            <p:cNvSpPr/>
            <p:nvPr/>
          </p:nvSpPr>
          <p:spPr bwMode="auto">
            <a:xfrm>
              <a:off x="5380531" y="3786598"/>
              <a:ext cx="651612" cy="642465"/>
            </a:xfrm>
            <a:custGeom>
              <a:avLst/>
              <a:gdLst>
                <a:gd name="T0" fmla="*/ 504691 w 69"/>
                <a:gd name="T1" fmla="*/ 265177 h 68"/>
                <a:gd name="T2" fmla="*/ 504691 w 69"/>
                <a:gd name="T3" fmla="*/ 290839 h 68"/>
                <a:gd name="T4" fmla="*/ 504691 w 69"/>
                <a:gd name="T5" fmla="*/ 342164 h 68"/>
                <a:gd name="T6" fmla="*/ 453367 w 69"/>
                <a:gd name="T7" fmla="*/ 384934 h 68"/>
                <a:gd name="T8" fmla="*/ 461921 w 69"/>
                <a:gd name="T9" fmla="*/ 410596 h 68"/>
                <a:gd name="T10" fmla="*/ 470475 w 69"/>
                <a:gd name="T11" fmla="*/ 419150 h 68"/>
                <a:gd name="T12" fmla="*/ 487583 w 69"/>
                <a:gd name="T13" fmla="*/ 436258 h 68"/>
                <a:gd name="T14" fmla="*/ 487583 w 69"/>
                <a:gd name="T15" fmla="*/ 461921 h 68"/>
                <a:gd name="T16" fmla="*/ 504691 w 69"/>
                <a:gd name="T17" fmla="*/ 470475 h 68"/>
                <a:gd name="T18" fmla="*/ 521799 w 69"/>
                <a:gd name="T19" fmla="*/ 461921 h 68"/>
                <a:gd name="T20" fmla="*/ 538907 w 69"/>
                <a:gd name="T21" fmla="*/ 461921 h 68"/>
                <a:gd name="T22" fmla="*/ 556016 w 69"/>
                <a:gd name="T23" fmla="*/ 504691 h 68"/>
                <a:gd name="T24" fmla="*/ 556016 w 69"/>
                <a:gd name="T25" fmla="*/ 530353 h 68"/>
                <a:gd name="T26" fmla="*/ 547462 w 69"/>
                <a:gd name="T27" fmla="*/ 547462 h 68"/>
                <a:gd name="T28" fmla="*/ 513245 w 69"/>
                <a:gd name="T29" fmla="*/ 564570 h 68"/>
                <a:gd name="T30" fmla="*/ 504691 w 69"/>
                <a:gd name="T31" fmla="*/ 581678 h 68"/>
                <a:gd name="T32" fmla="*/ 461921 w 69"/>
                <a:gd name="T33" fmla="*/ 581678 h 68"/>
                <a:gd name="T34" fmla="*/ 419150 w 69"/>
                <a:gd name="T35" fmla="*/ 556016 h 68"/>
                <a:gd name="T36" fmla="*/ 367826 w 69"/>
                <a:gd name="T37" fmla="*/ 556016 h 68"/>
                <a:gd name="T38" fmla="*/ 342163 w 69"/>
                <a:gd name="T39" fmla="*/ 538907 h 68"/>
                <a:gd name="T40" fmla="*/ 333609 w 69"/>
                <a:gd name="T41" fmla="*/ 513245 h 68"/>
                <a:gd name="T42" fmla="*/ 290839 w 69"/>
                <a:gd name="T43" fmla="*/ 487583 h 68"/>
                <a:gd name="T44" fmla="*/ 171082 w 69"/>
                <a:gd name="T45" fmla="*/ 487583 h 68"/>
                <a:gd name="T46" fmla="*/ 111203 w 69"/>
                <a:gd name="T47" fmla="*/ 470475 h 68"/>
                <a:gd name="T48" fmla="*/ 59879 w 69"/>
                <a:gd name="T49" fmla="*/ 419150 h 68"/>
                <a:gd name="T50" fmla="*/ 59879 w 69"/>
                <a:gd name="T51" fmla="*/ 402042 h 68"/>
                <a:gd name="T52" fmla="*/ 59879 w 69"/>
                <a:gd name="T53" fmla="*/ 376380 h 68"/>
                <a:gd name="T54" fmla="*/ 34216 w 69"/>
                <a:gd name="T55" fmla="*/ 342164 h 68"/>
                <a:gd name="T56" fmla="*/ 0 w 69"/>
                <a:gd name="T57" fmla="*/ 282285 h 68"/>
                <a:gd name="T58" fmla="*/ 8554 w 69"/>
                <a:gd name="T59" fmla="*/ 239514 h 68"/>
                <a:gd name="T60" fmla="*/ 0 w 69"/>
                <a:gd name="T61" fmla="*/ 230960 h 68"/>
                <a:gd name="T62" fmla="*/ 25662 w 69"/>
                <a:gd name="T63" fmla="*/ 230960 h 68"/>
                <a:gd name="T64" fmla="*/ 68433 w 69"/>
                <a:gd name="T65" fmla="*/ 188190 h 68"/>
                <a:gd name="T66" fmla="*/ 102649 w 69"/>
                <a:gd name="T67" fmla="*/ 188190 h 68"/>
                <a:gd name="T68" fmla="*/ 153974 w 69"/>
                <a:gd name="T69" fmla="*/ 153974 h 68"/>
                <a:gd name="T70" fmla="*/ 222406 w 69"/>
                <a:gd name="T71" fmla="*/ 145420 h 68"/>
                <a:gd name="T72" fmla="*/ 282285 w 69"/>
                <a:gd name="T73" fmla="*/ 85541 h 68"/>
                <a:gd name="T74" fmla="*/ 290839 w 69"/>
                <a:gd name="T75" fmla="*/ 59879 h 68"/>
                <a:gd name="T76" fmla="*/ 299393 w 69"/>
                <a:gd name="T77" fmla="*/ 17108 h 68"/>
                <a:gd name="T78" fmla="*/ 282285 w 69"/>
                <a:gd name="T79" fmla="*/ 0 h 68"/>
                <a:gd name="T80" fmla="*/ 316501 w 69"/>
                <a:gd name="T81" fmla="*/ 17108 h 68"/>
                <a:gd name="T82" fmla="*/ 350718 w 69"/>
                <a:gd name="T83" fmla="*/ 25662 h 68"/>
                <a:gd name="T84" fmla="*/ 436258 w 69"/>
                <a:gd name="T85" fmla="*/ 17108 h 68"/>
                <a:gd name="T86" fmla="*/ 461921 w 69"/>
                <a:gd name="T87" fmla="*/ 42770 h 68"/>
                <a:gd name="T88" fmla="*/ 470475 w 69"/>
                <a:gd name="T89" fmla="*/ 51325 h 68"/>
                <a:gd name="T90" fmla="*/ 461921 w 69"/>
                <a:gd name="T91" fmla="*/ 8554 h 68"/>
                <a:gd name="T92" fmla="*/ 470475 w 69"/>
                <a:gd name="T93" fmla="*/ 68433 h 68"/>
                <a:gd name="T94" fmla="*/ 470475 w 69"/>
                <a:gd name="T95" fmla="*/ 94095 h 68"/>
                <a:gd name="T96" fmla="*/ 444812 w 69"/>
                <a:gd name="T97" fmla="*/ 119757 h 68"/>
                <a:gd name="T98" fmla="*/ 427704 w 69"/>
                <a:gd name="T99" fmla="*/ 145420 h 68"/>
                <a:gd name="T100" fmla="*/ 496137 w 69"/>
                <a:gd name="T101" fmla="*/ 213852 h 68"/>
                <a:gd name="T102" fmla="*/ 530353 w 69"/>
                <a:gd name="T103" fmla="*/ 213852 h 68"/>
                <a:gd name="T104" fmla="*/ 538907 w 69"/>
                <a:gd name="T105" fmla="*/ 205298 h 68"/>
                <a:gd name="T106" fmla="*/ 547462 w 69"/>
                <a:gd name="T107" fmla="*/ 205298 h 68"/>
                <a:gd name="T108" fmla="*/ 547462 w 69"/>
                <a:gd name="T109" fmla="*/ 213852 h 68"/>
                <a:gd name="T110" fmla="*/ 590232 w 69"/>
                <a:gd name="T111" fmla="*/ 248069 h 68"/>
                <a:gd name="T112" fmla="*/ 573124 w 69"/>
                <a:gd name="T113" fmla="*/ 307947 h 68"/>
                <a:gd name="T114" fmla="*/ 556016 w 69"/>
                <a:gd name="T115" fmla="*/ 307947 h 68"/>
                <a:gd name="T116" fmla="*/ 521799 w 69"/>
                <a:gd name="T117" fmla="*/ 265177 h 68"/>
                <a:gd name="T118" fmla="*/ 504691 w 69"/>
                <a:gd name="T119" fmla="*/ 265177 h 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9"/>
                <a:gd name="T181" fmla="*/ 0 h 68"/>
                <a:gd name="T182" fmla="*/ 69 w 69"/>
                <a:gd name="T183" fmla="*/ 68 h 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9" h="68">
                  <a:moveTo>
                    <a:pt x="59" y="31"/>
                  </a:moveTo>
                  <a:lnTo>
                    <a:pt x="59" y="34"/>
                  </a:lnTo>
                  <a:lnTo>
                    <a:pt x="59" y="40"/>
                  </a:lnTo>
                  <a:lnTo>
                    <a:pt x="53" y="45"/>
                  </a:lnTo>
                  <a:lnTo>
                    <a:pt x="54" y="48"/>
                  </a:lnTo>
                  <a:lnTo>
                    <a:pt x="55" y="49"/>
                  </a:lnTo>
                  <a:lnTo>
                    <a:pt x="57" y="51"/>
                  </a:lnTo>
                  <a:lnTo>
                    <a:pt x="57" y="54"/>
                  </a:lnTo>
                  <a:lnTo>
                    <a:pt x="59" y="55"/>
                  </a:lnTo>
                  <a:lnTo>
                    <a:pt x="61" y="54"/>
                  </a:lnTo>
                  <a:lnTo>
                    <a:pt x="63" y="54"/>
                  </a:lnTo>
                  <a:lnTo>
                    <a:pt x="65" y="59"/>
                  </a:lnTo>
                  <a:lnTo>
                    <a:pt x="65" y="62"/>
                  </a:lnTo>
                  <a:lnTo>
                    <a:pt x="64" y="64"/>
                  </a:lnTo>
                  <a:lnTo>
                    <a:pt x="60" y="66"/>
                  </a:lnTo>
                  <a:lnTo>
                    <a:pt x="59" y="68"/>
                  </a:lnTo>
                  <a:lnTo>
                    <a:pt x="54" y="68"/>
                  </a:lnTo>
                  <a:lnTo>
                    <a:pt x="49" y="65"/>
                  </a:lnTo>
                  <a:lnTo>
                    <a:pt x="43" y="65"/>
                  </a:lnTo>
                  <a:lnTo>
                    <a:pt x="40" y="63"/>
                  </a:lnTo>
                  <a:lnTo>
                    <a:pt x="39" y="60"/>
                  </a:lnTo>
                  <a:lnTo>
                    <a:pt x="34" y="57"/>
                  </a:lnTo>
                  <a:lnTo>
                    <a:pt x="20" y="57"/>
                  </a:lnTo>
                  <a:lnTo>
                    <a:pt x="13" y="55"/>
                  </a:lnTo>
                  <a:lnTo>
                    <a:pt x="7" y="49"/>
                  </a:lnTo>
                  <a:lnTo>
                    <a:pt x="7" y="47"/>
                  </a:lnTo>
                  <a:lnTo>
                    <a:pt x="7" y="44"/>
                  </a:lnTo>
                  <a:lnTo>
                    <a:pt x="4" y="40"/>
                  </a:lnTo>
                  <a:lnTo>
                    <a:pt x="0" y="33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3" y="27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8" y="18"/>
                  </a:lnTo>
                  <a:lnTo>
                    <a:pt x="26" y="17"/>
                  </a:lnTo>
                  <a:lnTo>
                    <a:pt x="33" y="10"/>
                  </a:lnTo>
                  <a:lnTo>
                    <a:pt x="34" y="7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51" y="2"/>
                  </a:lnTo>
                  <a:lnTo>
                    <a:pt x="54" y="5"/>
                  </a:lnTo>
                  <a:lnTo>
                    <a:pt x="55" y="6"/>
                  </a:lnTo>
                  <a:lnTo>
                    <a:pt x="54" y="1"/>
                  </a:lnTo>
                  <a:lnTo>
                    <a:pt x="55" y="8"/>
                  </a:lnTo>
                  <a:lnTo>
                    <a:pt x="55" y="11"/>
                  </a:lnTo>
                  <a:lnTo>
                    <a:pt x="52" y="14"/>
                  </a:lnTo>
                  <a:lnTo>
                    <a:pt x="50" y="17"/>
                  </a:lnTo>
                  <a:lnTo>
                    <a:pt x="58" y="25"/>
                  </a:lnTo>
                  <a:lnTo>
                    <a:pt x="62" y="25"/>
                  </a:lnTo>
                  <a:lnTo>
                    <a:pt x="63" y="24"/>
                  </a:lnTo>
                  <a:lnTo>
                    <a:pt x="64" y="24"/>
                  </a:lnTo>
                  <a:lnTo>
                    <a:pt x="64" y="25"/>
                  </a:lnTo>
                  <a:lnTo>
                    <a:pt x="69" y="29"/>
                  </a:lnTo>
                  <a:lnTo>
                    <a:pt x="67" y="36"/>
                  </a:lnTo>
                  <a:lnTo>
                    <a:pt x="65" y="36"/>
                  </a:lnTo>
                  <a:lnTo>
                    <a:pt x="61" y="31"/>
                  </a:lnTo>
                  <a:lnTo>
                    <a:pt x="59" y="3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100" name="Freeform 33"/>
            <p:cNvSpPr/>
            <p:nvPr/>
          </p:nvSpPr>
          <p:spPr bwMode="auto">
            <a:xfrm>
              <a:off x="5172772" y="4240103"/>
              <a:ext cx="878260" cy="547986"/>
            </a:xfrm>
            <a:custGeom>
              <a:avLst/>
              <a:gdLst>
                <a:gd name="T0" fmla="*/ 752761 w 93"/>
                <a:gd name="T1" fmla="*/ 367826 h 58"/>
                <a:gd name="T2" fmla="*/ 633003 w 93"/>
                <a:gd name="T3" fmla="*/ 453367 h 58"/>
                <a:gd name="T4" fmla="*/ 573125 w 93"/>
                <a:gd name="T5" fmla="*/ 487584 h 58"/>
                <a:gd name="T6" fmla="*/ 513246 w 93"/>
                <a:gd name="T7" fmla="*/ 444813 h 58"/>
                <a:gd name="T8" fmla="*/ 479029 w 93"/>
                <a:gd name="T9" fmla="*/ 453367 h 58"/>
                <a:gd name="T10" fmla="*/ 444813 w 93"/>
                <a:gd name="T11" fmla="*/ 427705 h 58"/>
                <a:gd name="T12" fmla="*/ 402043 w 93"/>
                <a:gd name="T13" fmla="*/ 436259 h 58"/>
                <a:gd name="T14" fmla="*/ 273731 w 93"/>
                <a:gd name="T15" fmla="*/ 376381 h 58"/>
                <a:gd name="T16" fmla="*/ 205298 w 93"/>
                <a:gd name="T17" fmla="*/ 367826 h 58"/>
                <a:gd name="T18" fmla="*/ 222407 w 93"/>
                <a:gd name="T19" fmla="*/ 393489 h 58"/>
                <a:gd name="T20" fmla="*/ 205298 w 93"/>
                <a:gd name="T21" fmla="*/ 427705 h 58"/>
                <a:gd name="T22" fmla="*/ 128311 w 93"/>
                <a:gd name="T23" fmla="*/ 453367 h 58"/>
                <a:gd name="T24" fmla="*/ 102649 w 93"/>
                <a:gd name="T25" fmla="*/ 496138 h 58"/>
                <a:gd name="T26" fmla="*/ 59879 w 93"/>
                <a:gd name="T27" fmla="*/ 453367 h 58"/>
                <a:gd name="T28" fmla="*/ 0 w 93"/>
                <a:gd name="T29" fmla="*/ 402043 h 58"/>
                <a:gd name="T30" fmla="*/ 8554 w 93"/>
                <a:gd name="T31" fmla="*/ 367826 h 58"/>
                <a:gd name="T32" fmla="*/ 0 w 93"/>
                <a:gd name="T33" fmla="*/ 342164 h 58"/>
                <a:gd name="T34" fmla="*/ 34216 w 93"/>
                <a:gd name="T35" fmla="*/ 316502 h 58"/>
                <a:gd name="T36" fmla="*/ 171082 w 93"/>
                <a:gd name="T37" fmla="*/ 273731 h 58"/>
                <a:gd name="T38" fmla="*/ 188190 w 93"/>
                <a:gd name="T39" fmla="*/ 239515 h 58"/>
                <a:gd name="T40" fmla="*/ 111203 w 93"/>
                <a:gd name="T41" fmla="*/ 171082 h 58"/>
                <a:gd name="T42" fmla="*/ 102649 w 93"/>
                <a:gd name="T43" fmla="*/ 102649 h 58"/>
                <a:gd name="T44" fmla="*/ 153974 w 93"/>
                <a:gd name="T45" fmla="*/ 68433 h 58"/>
                <a:gd name="T46" fmla="*/ 136866 w 93"/>
                <a:gd name="T47" fmla="*/ 25662 h 58"/>
                <a:gd name="T48" fmla="*/ 111203 w 93"/>
                <a:gd name="T49" fmla="*/ 0 h 58"/>
                <a:gd name="T50" fmla="*/ 299393 w 93"/>
                <a:gd name="T51" fmla="*/ 59879 h 58"/>
                <a:gd name="T52" fmla="*/ 479029 w 93"/>
                <a:gd name="T53" fmla="*/ 76987 h 58"/>
                <a:gd name="T54" fmla="*/ 530354 w 93"/>
                <a:gd name="T55" fmla="*/ 128312 h 58"/>
                <a:gd name="T56" fmla="*/ 607341 w 93"/>
                <a:gd name="T57" fmla="*/ 145420 h 58"/>
                <a:gd name="T58" fmla="*/ 692882 w 93"/>
                <a:gd name="T59" fmla="*/ 171082 h 58"/>
                <a:gd name="T60" fmla="*/ 709990 w 93"/>
                <a:gd name="T61" fmla="*/ 196744 h 58"/>
                <a:gd name="T62" fmla="*/ 752761 w 93"/>
                <a:gd name="T63" fmla="*/ 222407 h 58"/>
                <a:gd name="T64" fmla="*/ 735652 w 93"/>
                <a:gd name="T65" fmla="*/ 248069 h 58"/>
                <a:gd name="T66" fmla="*/ 769869 w 93"/>
                <a:gd name="T67" fmla="*/ 307948 h 58"/>
                <a:gd name="T68" fmla="*/ 778423 w 93"/>
                <a:gd name="T69" fmla="*/ 342164 h 58"/>
                <a:gd name="T70" fmla="*/ 795531 w 93"/>
                <a:gd name="T71" fmla="*/ 359272 h 5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3"/>
                <a:gd name="T109" fmla="*/ 0 h 58"/>
                <a:gd name="T110" fmla="*/ 93 w 93"/>
                <a:gd name="T111" fmla="*/ 58 h 5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3" h="58">
                  <a:moveTo>
                    <a:pt x="93" y="42"/>
                  </a:moveTo>
                  <a:lnTo>
                    <a:pt x="88" y="43"/>
                  </a:lnTo>
                  <a:lnTo>
                    <a:pt x="80" y="48"/>
                  </a:lnTo>
                  <a:lnTo>
                    <a:pt x="74" y="53"/>
                  </a:lnTo>
                  <a:lnTo>
                    <a:pt x="71" y="53"/>
                  </a:lnTo>
                  <a:lnTo>
                    <a:pt x="67" y="57"/>
                  </a:lnTo>
                  <a:lnTo>
                    <a:pt x="63" y="53"/>
                  </a:lnTo>
                  <a:lnTo>
                    <a:pt x="60" y="52"/>
                  </a:lnTo>
                  <a:lnTo>
                    <a:pt x="58" y="50"/>
                  </a:lnTo>
                  <a:lnTo>
                    <a:pt x="56" y="53"/>
                  </a:lnTo>
                  <a:lnTo>
                    <a:pt x="54" y="52"/>
                  </a:lnTo>
                  <a:lnTo>
                    <a:pt x="52" y="50"/>
                  </a:lnTo>
                  <a:lnTo>
                    <a:pt x="51" y="51"/>
                  </a:lnTo>
                  <a:lnTo>
                    <a:pt x="47" y="51"/>
                  </a:lnTo>
                  <a:lnTo>
                    <a:pt x="35" y="44"/>
                  </a:lnTo>
                  <a:lnTo>
                    <a:pt x="32" y="44"/>
                  </a:lnTo>
                  <a:lnTo>
                    <a:pt x="27" y="42"/>
                  </a:lnTo>
                  <a:lnTo>
                    <a:pt x="24" y="43"/>
                  </a:lnTo>
                  <a:lnTo>
                    <a:pt x="24" y="44"/>
                  </a:lnTo>
                  <a:lnTo>
                    <a:pt x="26" y="46"/>
                  </a:lnTo>
                  <a:lnTo>
                    <a:pt x="26" y="48"/>
                  </a:lnTo>
                  <a:lnTo>
                    <a:pt x="24" y="50"/>
                  </a:lnTo>
                  <a:lnTo>
                    <a:pt x="18" y="50"/>
                  </a:lnTo>
                  <a:lnTo>
                    <a:pt x="15" y="53"/>
                  </a:lnTo>
                  <a:lnTo>
                    <a:pt x="14" y="55"/>
                  </a:lnTo>
                  <a:lnTo>
                    <a:pt x="12" y="58"/>
                  </a:lnTo>
                  <a:lnTo>
                    <a:pt x="10" y="58"/>
                  </a:lnTo>
                  <a:lnTo>
                    <a:pt x="7" y="53"/>
                  </a:lnTo>
                  <a:lnTo>
                    <a:pt x="2" y="49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1" y="43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1" y="38"/>
                  </a:lnTo>
                  <a:lnTo>
                    <a:pt x="4" y="37"/>
                  </a:lnTo>
                  <a:lnTo>
                    <a:pt x="13" y="37"/>
                  </a:lnTo>
                  <a:lnTo>
                    <a:pt x="20" y="32"/>
                  </a:lnTo>
                  <a:lnTo>
                    <a:pt x="22" y="31"/>
                  </a:lnTo>
                  <a:lnTo>
                    <a:pt x="22" y="28"/>
                  </a:lnTo>
                  <a:lnTo>
                    <a:pt x="17" y="23"/>
                  </a:lnTo>
                  <a:lnTo>
                    <a:pt x="13" y="20"/>
                  </a:lnTo>
                  <a:lnTo>
                    <a:pt x="12" y="19"/>
                  </a:lnTo>
                  <a:lnTo>
                    <a:pt x="12" y="12"/>
                  </a:lnTo>
                  <a:lnTo>
                    <a:pt x="16" y="9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3"/>
                  </a:lnTo>
                  <a:lnTo>
                    <a:pt x="13" y="1"/>
                  </a:lnTo>
                  <a:lnTo>
                    <a:pt x="13" y="0"/>
                  </a:lnTo>
                  <a:lnTo>
                    <a:pt x="29" y="1"/>
                  </a:lnTo>
                  <a:lnTo>
                    <a:pt x="35" y="7"/>
                  </a:lnTo>
                  <a:lnTo>
                    <a:pt x="42" y="9"/>
                  </a:lnTo>
                  <a:lnTo>
                    <a:pt x="56" y="9"/>
                  </a:lnTo>
                  <a:lnTo>
                    <a:pt x="61" y="12"/>
                  </a:lnTo>
                  <a:lnTo>
                    <a:pt x="62" y="15"/>
                  </a:lnTo>
                  <a:lnTo>
                    <a:pt x="65" y="17"/>
                  </a:lnTo>
                  <a:lnTo>
                    <a:pt x="71" y="17"/>
                  </a:lnTo>
                  <a:lnTo>
                    <a:pt x="76" y="20"/>
                  </a:lnTo>
                  <a:lnTo>
                    <a:pt x="81" y="20"/>
                  </a:lnTo>
                  <a:lnTo>
                    <a:pt x="83" y="22"/>
                  </a:lnTo>
                  <a:lnTo>
                    <a:pt x="83" y="23"/>
                  </a:lnTo>
                  <a:lnTo>
                    <a:pt x="86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6" y="29"/>
                  </a:lnTo>
                  <a:lnTo>
                    <a:pt x="87" y="31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2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grpSp>
          <p:nvGrpSpPr>
            <p:cNvPr id="3" name="组合 25"/>
            <p:cNvGrpSpPr/>
            <p:nvPr/>
          </p:nvGrpSpPr>
          <p:grpSpPr bwMode="auto">
            <a:xfrm>
              <a:off x="5786608" y="3522053"/>
              <a:ext cx="916035" cy="1936845"/>
              <a:chOff x="5593829" y="2406963"/>
              <a:chExt cx="829748" cy="1753589"/>
            </a:xfrm>
            <a:grpFill/>
          </p:grpSpPr>
          <p:sp>
            <p:nvSpPr>
              <p:cNvPr id="105" name="Freeform 16"/>
              <p:cNvSpPr/>
              <p:nvPr/>
            </p:nvSpPr>
            <p:spPr bwMode="auto">
              <a:xfrm>
                <a:off x="5867561" y="3578874"/>
                <a:ext cx="444813" cy="581678"/>
              </a:xfrm>
              <a:custGeom>
                <a:avLst/>
                <a:gdLst>
                  <a:gd name="T0" fmla="*/ 444813 w 52"/>
                  <a:gd name="T1" fmla="*/ 102649 h 68"/>
                  <a:gd name="T2" fmla="*/ 410597 w 52"/>
                  <a:gd name="T3" fmla="*/ 145420 h 68"/>
                  <a:gd name="T4" fmla="*/ 410597 w 52"/>
                  <a:gd name="T5" fmla="*/ 171082 h 68"/>
                  <a:gd name="T6" fmla="*/ 393488 w 52"/>
                  <a:gd name="T7" fmla="*/ 188190 h 68"/>
                  <a:gd name="T8" fmla="*/ 350718 w 52"/>
                  <a:gd name="T9" fmla="*/ 179636 h 68"/>
                  <a:gd name="T10" fmla="*/ 402043 w 52"/>
                  <a:gd name="T11" fmla="*/ 230960 h 68"/>
                  <a:gd name="T12" fmla="*/ 359272 w 52"/>
                  <a:gd name="T13" fmla="*/ 273731 h 68"/>
                  <a:gd name="T14" fmla="*/ 359272 w 52"/>
                  <a:gd name="T15" fmla="*/ 307947 h 68"/>
                  <a:gd name="T16" fmla="*/ 384934 w 52"/>
                  <a:gd name="T17" fmla="*/ 333609 h 68"/>
                  <a:gd name="T18" fmla="*/ 384934 w 52"/>
                  <a:gd name="T19" fmla="*/ 342164 h 68"/>
                  <a:gd name="T20" fmla="*/ 342164 w 52"/>
                  <a:gd name="T21" fmla="*/ 342164 h 68"/>
                  <a:gd name="T22" fmla="*/ 350718 w 52"/>
                  <a:gd name="T23" fmla="*/ 359272 h 68"/>
                  <a:gd name="T24" fmla="*/ 316502 w 52"/>
                  <a:gd name="T25" fmla="*/ 384934 h 68"/>
                  <a:gd name="T26" fmla="*/ 307948 w 52"/>
                  <a:gd name="T27" fmla="*/ 419150 h 68"/>
                  <a:gd name="T28" fmla="*/ 282285 w 52"/>
                  <a:gd name="T29" fmla="*/ 444813 h 68"/>
                  <a:gd name="T30" fmla="*/ 248069 w 52"/>
                  <a:gd name="T31" fmla="*/ 444813 h 68"/>
                  <a:gd name="T32" fmla="*/ 248069 w 52"/>
                  <a:gd name="T33" fmla="*/ 461921 h 68"/>
                  <a:gd name="T34" fmla="*/ 256623 w 52"/>
                  <a:gd name="T35" fmla="*/ 470475 h 68"/>
                  <a:gd name="T36" fmla="*/ 256623 w 52"/>
                  <a:gd name="T37" fmla="*/ 479029 h 68"/>
                  <a:gd name="T38" fmla="*/ 230961 w 52"/>
                  <a:gd name="T39" fmla="*/ 479029 h 68"/>
                  <a:gd name="T40" fmla="*/ 188190 w 52"/>
                  <a:gd name="T41" fmla="*/ 530353 h 68"/>
                  <a:gd name="T42" fmla="*/ 188190 w 52"/>
                  <a:gd name="T43" fmla="*/ 547462 h 68"/>
                  <a:gd name="T44" fmla="*/ 136866 w 52"/>
                  <a:gd name="T45" fmla="*/ 581678 h 68"/>
                  <a:gd name="T46" fmla="*/ 136866 w 52"/>
                  <a:gd name="T47" fmla="*/ 581678 h 68"/>
                  <a:gd name="T48" fmla="*/ 136866 w 52"/>
                  <a:gd name="T49" fmla="*/ 556016 h 68"/>
                  <a:gd name="T50" fmla="*/ 59879 w 52"/>
                  <a:gd name="T51" fmla="*/ 453367 h 68"/>
                  <a:gd name="T52" fmla="*/ 8554 w 52"/>
                  <a:gd name="T53" fmla="*/ 453367 h 68"/>
                  <a:gd name="T54" fmla="*/ 0 w 52"/>
                  <a:gd name="T55" fmla="*/ 444813 h 68"/>
                  <a:gd name="T56" fmla="*/ 0 w 52"/>
                  <a:gd name="T57" fmla="*/ 402042 h 68"/>
                  <a:gd name="T58" fmla="*/ 8554 w 52"/>
                  <a:gd name="T59" fmla="*/ 384934 h 68"/>
                  <a:gd name="T60" fmla="*/ 8554 w 52"/>
                  <a:gd name="T61" fmla="*/ 359272 h 68"/>
                  <a:gd name="T62" fmla="*/ 0 w 52"/>
                  <a:gd name="T63" fmla="*/ 342164 h 68"/>
                  <a:gd name="T64" fmla="*/ 8554 w 52"/>
                  <a:gd name="T65" fmla="*/ 325055 h 68"/>
                  <a:gd name="T66" fmla="*/ 42770 w 52"/>
                  <a:gd name="T67" fmla="*/ 282285 h 68"/>
                  <a:gd name="T68" fmla="*/ 42770 w 52"/>
                  <a:gd name="T69" fmla="*/ 213852 h 68"/>
                  <a:gd name="T70" fmla="*/ 102649 w 52"/>
                  <a:gd name="T71" fmla="*/ 162528 h 68"/>
                  <a:gd name="T72" fmla="*/ 102649 w 52"/>
                  <a:gd name="T73" fmla="*/ 136865 h 68"/>
                  <a:gd name="T74" fmla="*/ 94095 w 52"/>
                  <a:gd name="T75" fmla="*/ 119757 h 68"/>
                  <a:gd name="T76" fmla="*/ 94095 w 52"/>
                  <a:gd name="T77" fmla="*/ 94095 h 68"/>
                  <a:gd name="T78" fmla="*/ 136866 w 52"/>
                  <a:gd name="T79" fmla="*/ 68433 h 68"/>
                  <a:gd name="T80" fmla="*/ 162528 w 52"/>
                  <a:gd name="T81" fmla="*/ 68433 h 68"/>
                  <a:gd name="T82" fmla="*/ 205298 w 52"/>
                  <a:gd name="T83" fmla="*/ 25662 h 68"/>
                  <a:gd name="T84" fmla="*/ 213852 w 52"/>
                  <a:gd name="T85" fmla="*/ 0 h 68"/>
                  <a:gd name="T86" fmla="*/ 230961 w 52"/>
                  <a:gd name="T87" fmla="*/ 0 h 68"/>
                  <a:gd name="T88" fmla="*/ 265177 w 52"/>
                  <a:gd name="T89" fmla="*/ 34216 h 68"/>
                  <a:gd name="T90" fmla="*/ 265177 w 52"/>
                  <a:gd name="T91" fmla="*/ 68433 h 68"/>
                  <a:gd name="T92" fmla="*/ 282285 w 52"/>
                  <a:gd name="T93" fmla="*/ 94095 h 68"/>
                  <a:gd name="T94" fmla="*/ 299393 w 52"/>
                  <a:gd name="T95" fmla="*/ 111203 h 68"/>
                  <a:gd name="T96" fmla="*/ 316502 w 52"/>
                  <a:gd name="T97" fmla="*/ 111203 h 68"/>
                  <a:gd name="T98" fmla="*/ 350718 w 52"/>
                  <a:gd name="T99" fmla="*/ 111203 h 68"/>
                  <a:gd name="T100" fmla="*/ 376380 w 52"/>
                  <a:gd name="T101" fmla="*/ 102649 h 68"/>
                  <a:gd name="T102" fmla="*/ 444813 w 52"/>
                  <a:gd name="T103" fmla="*/ 102649 h 6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2"/>
                  <a:gd name="T157" fmla="*/ 0 h 68"/>
                  <a:gd name="T158" fmla="*/ 52 w 52"/>
                  <a:gd name="T159" fmla="*/ 68 h 6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2" h="68">
                    <a:moveTo>
                      <a:pt x="52" y="12"/>
                    </a:moveTo>
                    <a:lnTo>
                      <a:pt x="48" y="17"/>
                    </a:lnTo>
                    <a:lnTo>
                      <a:pt x="48" y="20"/>
                    </a:lnTo>
                    <a:lnTo>
                      <a:pt x="46" y="22"/>
                    </a:lnTo>
                    <a:lnTo>
                      <a:pt x="41" y="21"/>
                    </a:lnTo>
                    <a:lnTo>
                      <a:pt x="47" y="27"/>
                    </a:lnTo>
                    <a:lnTo>
                      <a:pt x="42" y="32"/>
                    </a:lnTo>
                    <a:lnTo>
                      <a:pt x="42" y="36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0" y="40"/>
                    </a:lnTo>
                    <a:lnTo>
                      <a:pt x="41" y="42"/>
                    </a:lnTo>
                    <a:lnTo>
                      <a:pt x="37" y="45"/>
                    </a:lnTo>
                    <a:lnTo>
                      <a:pt x="36" y="49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29" y="54"/>
                    </a:lnTo>
                    <a:lnTo>
                      <a:pt x="30" y="55"/>
                    </a:lnTo>
                    <a:lnTo>
                      <a:pt x="30" y="56"/>
                    </a:lnTo>
                    <a:lnTo>
                      <a:pt x="27" y="56"/>
                    </a:lnTo>
                    <a:lnTo>
                      <a:pt x="22" y="62"/>
                    </a:lnTo>
                    <a:lnTo>
                      <a:pt x="22" y="64"/>
                    </a:lnTo>
                    <a:lnTo>
                      <a:pt x="16" y="68"/>
                    </a:lnTo>
                    <a:lnTo>
                      <a:pt x="16" y="65"/>
                    </a:lnTo>
                    <a:lnTo>
                      <a:pt x="7" y="53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1" y="45"/>
                    </a:lnTo>
                    <a:lnTo>
                      <a:pt x="1" y="42"/>
                    </a:lnTo>
                    <a:lnTo>
                      <a:pt x="0" y="40"/>
                    </a:lnTo>
                    <a:lnTo>
                      <a:pt x="1" y="38"/>
                    </a:lnTo>
                    <a:lnTo>
                      <a:pt x="5" y="33"/>
                    </a:lnTo>
                    <a:lnTo>
                      <a:pt x="5" y="25"/>
                    </a:lnTo>
                    <a:lnTo>
                      <a:pt x="12" y="19"/>
                    </a:lnTo>
                    <a:lnTo>
                      <a:pt x="12" y="16"/>
                    </a:lnTo>
                    <a:lnTo>
                      <a:pt x="11" y="14"/>
                    </a:lnTo>
                    <a:lnTo>
                      <a:pt x="11" y="11"/>
                    </a:lnTo>
                    <a:lnTo>
                      <a:pt x="16" y="8"/>
                    </a:lnTo>
                    <a:lnTo>
                      <a:pt x="19" y="8"/>
                    </a:lnTo>
                    <a:lnTo>
                      <a:pt x="24" y="3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31" y="4"/>
                    </a:lnTo>
                    <a:lnTo>
                      <a:pt x="31" y="8"/>
                    </a:lnTo>
                    <a:lnTo>
                      <a:pt x="33" y="11"/>
                    </a:lnTo>
                    <a:lnTo>
                      <a:pt x="35" y="13"/>
                    </a:lnTo>
                    <a:lnTo>
                      <a:pt x="37" y="13"/>
                    </a:lnTo>
                    <a:lnTo>
                      <a:pt x="41" y="13"/>
                    </a:lnTo>
                    <a:lnTo>
                      <a:pt x="44" y="12"/>
                    </a:lnTo>
                    <a:lnTo>
                      <a:pt x="52" y="1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6" name="Freeform 17"/>
              <p:cNvSpPr/>
              <p:nvPr/>
            </p:nvSpPr>
            <p:spPr bwMode="auto">
              <a:xfrm>
                <a:off x="6030089" y="3296588"/>
                <a:ext cx="393488" cy="393488"/>
              </a:xfrm>
              <a:custGeom>
                <a:avLst/>
                <a:gdLst>
                  <a:gd name="T0" fmla="*/ 179636 w 46"/>
                  <a:gd name="T1" fmla="*/ 0 h 46"/>
                  <a:gd name="T2" fmla="*/ 222406 w 46"/>
                  <a:gd name="T3" fmla="*/ 8554 h 46"/>
                  <a:gd name="T4" fmla="*/ 230960 w 46"/>
                  <a:gd name="T5" fmla="*/ 34216 h 46"/>
                  <a:gd name="T6" fmla="*/ 256623 w 46"/>
                  <a:gd name="T7" fmla="*/ 42770 h 46"/>
                  <a:gd name="T8" fmla="*/ 282285 w 46"/>
                  <a:gd name="T9" fmla="*/ 17108 h 46"/>
                  <a:gd name="T10" fmla="*/ 316501 w 46"/>
                  <a:gd name="T11" fmla="*/ 8554 h 46"/>
                  <a:gd name="T12" fmla="*/ 342163 w 46"/>
                  <a:gd name="T13" fmla="*/ 34216 h 46"/>
                  <a:gd name="T14" fmla="*/ 393488 w 46"/>
                  <a:gd name="T15" fmla="*/ 34216 h 46"/>
                  <a:gd name="T16" fmla="*/ 342163 w 46"/>
                  <a:gd name="T17" fmla="*/ 85541 h 46"/>
                  <a:gd name="T18" fmla="*/ 342163 w 46"/>
                  <a:gd name="T19" fmla="*/ 102649 h 46"/>
                  <a:gd name="T20" fmla="*/ 367826 w 46"/>
                  <a:gd name="T21" fmla="*/ 102649 h 46"/>
                  <a:gd name="T22" fmla="*/ 384934 w 46"/>
                  <a:gd name="T23" fmla="*/ 85541 h 46"/>
                  <a:gd name="T24" fmla="*/ 384934 w 46"/>
                  <a:gd name="T25" fmla="*/ 128311 h 46"/>
                  <a:gd name="T26" fmla="*/ 350718 w 46"/>
                  <a:gd name="T27" fmla="*/ 128311 h 46"/>
                  <a:gd name="T28" fmla="*/ 342163 w 46"/>
                  <a:gd name="T29" fmla="*/ 153974 h 46"/>
                  <a:gd name="T30" fmla="*/ 367826 w 46"/>
                  <a:gd name="T31" fmla="*/ 153974 h 46"/>
                  <a:gd name="T32" fmla="*/ 367826 w 46"/>
                  <a:gd name="T33" fmla="*/ 222406 h 46"/>
                  <a:gd name="T34" fmla="*/ 376380 w 46"/>
                  <a:gd name="T35" fmla="*/ 230960 h 46"/>
                  <a:gd name="T36" fmla="*/ 367826 w 46"/>
                  <a:gd name="T37" fmla="*/ 273731 h 46"/>
                  <a:gd name="T38" fmla="*/ 342163 w 46"/>
                  <a:gd name="T39" fmla="*/ 273731 h 46"/>
                  <a:gd name="T40" fmla="*/ 342163 w 46"/>
                  <a:gd name="T41" fmla="*/ 248069 h 46"/>
                  <a:gd name="T42" fmla="*/ 325055 w 46"/>
                  <a:gd name="T43" fmla="*/ 265177 h 46"/>
                  <a:gd name="T44" fmla="*/ 282285 w 46"/>
                  <a:gd name="T45" fmla="*/ 307947 h 46"/>
                  <a:gd name="T46" fmla="*/ 282285 w 46"/>
                  <a:gd name="T47" fmla="*/ 384934 h 46"/>
                  <a:gd name="T48" fmla="*/ 222406 w 46"/>
                  <a:gd name="T49" fmla="*/ 384934 h 46"/>
                  <a:gd name="T50" fmla="*/ 188190 w 46"/>
                  <a:gd name="T51" fmla="*/ 393488 h 46"/>
                  <a:gd name="T52" fmla="*/ 153974 w 46"/>
                  <a:gd name="T53" fmla="*/ 393488 h 46"/>
                  <a:gd name="T54" fmla="*/ 136865 w 46"/>
                  <a:gd name="T55" fmla="*/ 393488 h 46"/>
                  <a:gd name="T56" fmla="*/ 119757 w 46"/>
                  <a:gd name="T57" fmla="*/ 376380 h 46"/>
                  <a:gd name="T58" fmla="*/ 102649 w 46"/>
                  <a:gd name="T59" fmla="*/ 350718 h 46"/>
                  <a:gd name="T60" fmla="*/ 102649 w 46"/>
                  <a:gd name="T61" fmla="*/ 316501 h 46"/>
                  <a:gd name="T62" fmla="*/ 59879 w 46"/>
                  <a:gd name="T63" fmla="*/ 282285 h 46"/>
                  <a:gd name="T64" fmla="*/ 51325 w 46"/>
                  <a:gd name="T65" fmla="*/ 282285 h 46"/>
                  <a:gd name="T66" fmla="*/ 51325 w 46"/>
                  <a:gd name="T67" fmla="*/ 256623 h 46"/>
                  <a:gd name="T68" fmla="*/ 0 w 46"/>
                  <a:gd name="T69" fmla="*/ 188190 h 46"/>
                  <a:gd name="T70" fmla="*/ 0 w 46"/>
                  <a:gd name="T71" fmla="*/ 179636 h 46"/>
                  <a:gd name="T72" fmla="*/ 34216 w 46"/>
                  <a:gd name="T73" fmla="*/ 145419 h 46"/>
                  <a:gd name="T74" fmla="*/ 34216 w 46"/>
                  <a:gd name="T75" fmla="*/ 128311 h 46"/>
                  <a:gd name="T76" fmla="*/ 76987 w 46"/>
                  <a:gd name="T77" fmla="*/ 85541 h 46"/>
                  <a:gd name="T78" fmla="*/ 76987 w 46"/>
                  <a:gd name="T79" fmla="*/ 34216 h 46"/>
                  <a:gd name="T80" fmla="*/ 102649 w 46"/>
                  <a:gd name="T81" fmla="*/ 17108 h 46"/>
                  <a:gd name="T82" fmla="*/ 119757 w 46"/>
                  <a:gd name="T83" fmla="*/ 17108 h 46"/>
                  <a:gd name="T84" fmla="*/ 128311 w 46"/>
                  <a:gd name="T85" fmla="*/ 25662 h 46"/>
                  <a:gd name="T86" fmla="*/ 153974 w 46"/>
                  <a:gd name="T87" fmla="*/ 25662 h 46"/>
                  <a:gd name="T88" fmla="*/ 179636 w 46"/>
                  <a:gd name="T89" fmla="*/ 0 h 4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6"/>
                  <a:gd name="T136" fmla="*/ 0 h 46"/>
                  <a:gd name="T137" fmla="*/ 46 w 46"/>
                  <a:gd name="T138" fmla="*/ 46 h 4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6" h="46">
                    <a:moveTo>
                      <a:pt x="21" y="0"/>
                    </a:moveTo>
                    <a:lnTo>
                      <a:pt x="26" y="1"/>
                    </a:lnTo>
                    <a:lnTo>
                      <a:pt x="27" y="4"/>
                    </a:lnTo>
                    <a:lnTo>
                      <a:pt x="30" y="5"/>
                    </a:lnTo>
                    <a:lnTo>
                      <a:pt x="33" y="2"/>
                    </a:lnTo>
                    <a:lnTo>
                      <a:pt x="37" y="1"/>
                    </a:lnTo>
                    <a:lnTo>
                      <a:pt x="40" y="4"/>
                    </a:lnTo>
                    <a:lnTo>
                      <a:pt x="46" y="4"/>
                    </a:lnTo>
                    <a:lnTo>
                      <a:pt x="40" y="10"/>
                    </a:lnTo>
                    <a:lnTo>
                      <a:pt x="40" y="12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5" y="15"/>
                    </a:lnTo>
                    <a:lnTo>
                      <a:pt x="41" y="15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3" y="26"/>
                    </a:lnTo>
                    <a:lnTo>
                      <a:pt x="44" y="27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29"/>
                    </a:lnTo>
                    <a:lnTo>
                      <a:pt x="38" y="31"/>
                    </a:lnTo>
                    <a:lnTo>
                      <a:pt x="33" y="36"/>
                    </a:lnTo>
                    <a:lnTo>
                      <a:pt x="33" y="45"/>
                    </a:lnTo>
                    <a:lnTo>
                      <a:pt x="26" y="45"/>
                    </a:lnTo>
                    <a:lnTo>
                      <a:pt x="22" y="46"/>
                    </a:lnTo>
                    <a:lnTo>
                      <a:pt x="18" y="46"/>
                    </a:lnTo>
                    <a:lnTo>
                      <a:pt x="16" y="46"/>
                    </a:lnTo>
                    <a:lnTo>
                      <a:pt x="14" y="44"/>
                    </a:lnTo>
                    <a:lnTo>
                      <a:pt x="12" y="41"/>
                    </a:lnTo>
                    <a:lnTo>
                      <a:pt x="12" y="37"/>
                    </a:lnTo>
                    <a:lnTo>
                      <a:pt x="7" y="33"/>
                    </a:lnTo>
                    <a:lnTo>
                      <a:pt x="6" y="33"/>
                    </a:lnTo>
                    <a:lnTo>
                      <a:pt x="6" y="30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9" y="10"/>
                    </a:lnTo>
                    <a:lnTo>
                      <a:pt x="9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8" y="3"/>
                    </a:lnTo>
                    <a:lnTo>
                      <a:pt x="21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7" name="Freeform 18"/>
              <p:cNvSpPr/>
              <p:nvPr/>
            </p:nvSpPr>
            <p:spPr bwMode="auto">
              <a:xfrm>
                <a:off x="5807682" y="2749127"/>
                <a:ext cx="581679" cy="573124"/>
              </a:xfrm>
              <a:custGeom>
                <a:avLst/>
                <a:gdLst>
                  <a:gd name="T0" fmla="*/ 256623 w 68"/>
                  <a:gd name="T1" fmla="*/ 0 h 67"/>
                  <a:gd name="T2" fmla="*/ 359272 w 68"/>
                  <a:gd name="T3" fmla="*/ 94095 h 67"/>
                  <a:gd name="T4" fmla="*/ 444813 w 68"/>
                  <a:gd name="T5" fmla="*/ 265177 h 67"/>
                  <a:gd name="T6" fmla="*/ 547463 w 68"/>
                  <a:gd name="T7" fmla="*/ 333609 h 67"/>
                  <a:gd name="T8" fmla="*/ 547463 w 68"/>
                  <a:gd name="T9" fmla="*/ 367826 h 67"/>
                  <a:gd name="T10" fmla="*/ 530354 w 68"/>
                  <a:gd name="T11" fmla="*/ 393488 h 67"/>
                  <a:gd name="T12" fmla="*/ 581679 w 68"/>
                  <a:gd name="T13" fmla="*/ 436258 h 67"/>
                  <a:gd name="T14" fmla="*/ 556017 w 68"/>
                  <a:gd name="T15" fmla="*/ 487583 h 67"/>
                  <a:gd name="T16" fmla="*/ 479030 w 68"/>
                  <a:gd name="T17" fmla="*/ 547462 h 67"/>
                  <a:gd name="T18" fmla="*/ 402043 w 68"/>
                  <a:gd name="T19" fmla="*/ 547462 h 67"/>
                  <a:gd name="T20" fmla="*/ 350718 w 68"/>
                  <a:gd name="T21" fmla="*/ 573124 h 67"/>
                  <a:gd name="T22" fmla="*/ 325056 w 68"/>
                  <a:gd name="T23" fmla="*/ 564570 h 67"/>
                  <a:gd name="T24" fmla="*/ 307948 w 68"/>
                  <a:gd name="T25" fmla="*/ 547462 h 67"/>
                  <a:gd name="T26" fmla="*/ 350718 w 68"/>
                  <a:gd name="T27" fmla="*/ 521799 h 67"/>
                  <a:gd name="T28" fmla="*/ 367826 w 68"/>
                  <a:gd name="T29" fmla="*/ 496137 h 67"/>
                  <a:gd name="T30" fmla="*/ 307948 w 68"/>
                  <a:gd name="T31" fmla="*/ 470475 h 67"/>
                  <a:gd name="T32" fmla="*/ 213853 w 68"/>
                  <a:gd name="T33" fmla="*/ 402042 h 67"/>
                  <a:gd name="T34" fmla="*/ 230961 w 68"/>
                  <a:gd name="T35" fmla="*/ 342164 h 67"/>
                  <a:gd name="T36" fmla="*/ 273731 w 68"/>
                  <a:gd name="T37" fmla="*/ 333609 h 67"/>
                  <a:gd name="T38" fmla="*/ 290840 w 68"/>
                  <a:gd name="T39" fmla="*/ 307947 h 67"/>
                  <a:gd name="T40" fmla="*/ 248069 w 68"/>
                  <a:gd name="T41" fmla="*/ 273731 h 67"/>
                  <a:gd name="T42" fmla="*/ 239515 w 68"/>
                  <a:gd name="T43" fmla="*/ 290839 h 67"/>
                  <a:gd name="T44" fmla="*/ 188190 w 68"/>
                  <a:gd name="T45" fmla="*/ 265177 h 67"/>
                  <a:gd name="T46" fmla="*/ 153974 w 68"/>
                  <a:gd name="T47" fmla="*/ 196744 h 67"/>
                  <a:gd name="T48" fmla="*/ 102649 w 68"/>
                  <a:gd name="T49" fmla="*/ 179636 h 67"/>
                  <a:gd name="T50" fmla="*/ 59879 w 68"/>
                  <a:gd name="T51" fmla="*/ 171082 h 67"/>
                  <a:gd name="T52" fmla="*/ 0 w 68"/>
                  <a:gd name="T53" fmla="*/ 85541 h 67"/>
                  <a:gd name="T54" fmla="*/ 8554 w 68"/>
                  <a:gd name="T55" fmla="*/ 42770 h 67"/>
                  <a:gd name="T56" fmla="*/ 59879 w 68"/>
                  <a:gd name="T57" fmla="*/ 76987 h 67"/>
                  <a:gd name="T58" fmla="*/ 119757 w 68"/>
                  <a:gd name="T59" fmla="*/ 102649 h 67"/>
                  <a:gd name="T60" fmla="*/ 171082 w 68"/>
                  <a:gd name="T61" fmla="*/ 68433 h 67"/>
                  <a:gd name="T62" fmla="*/ 188190 w 68"/>
                  <a:gd name="T63" fmla="*/ 85541 h 67"/>
                  <a:gd name="T64" fmla="*/ 213853 w 68"/>
                  <a:gd name="T65" fmla="*/ 25662 h 6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8"/>
                  <a:gd name="T100" fmla="*/ 0 h 67"/>
                  <a:gd name="T101" fmla="*/ 68 w 68"/>
                  <a:gd name="T102" fmla="*/ 67 h 6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8" h="67">
                    <a:moveTo>
                      <a:pt x="29" y="0"/>
                    </a:moveTo>
                    <a:lnTo>
                      <a:pt x="30" y="0"/>
                    </a:lnTo>
                    <a:lnTo>
                      <a:pt x="31" y="4"/>
                    </a:lnTo>
                    <a:lnTo>
                      <a:pt x="42" y="11"/>
                    </a:lnTo>
                    <a:lnTo>
                      <a:pt x="51" y="27"/>
                    </a:lnTo>
                    <a:lnTo>
                      <a:pt x="52" y="31"/>
                    </a:lnTo>
                    <a:lnTo>
                      <a:pt x="54" y="34"/>
                    </a:lnTo>
                    <a:lnTo>
                      <a:pt x="64" y="39"/>
                    </a:lnTo>
                    <a:lnTo>
                      <a:pt x="65" y="41"/>
                    </a:lnTo>
                    <a:lnTo>
                      <a:pt x="64" y="43"/>
                    </a:lnTo>
                    <a:lnTo>
                      <a:pt x="57" y="43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8" y="51"/>
                    </a:lnTo>
                    <a:lnTo>
                      <a:pt x="68" y="54"/>
                    </a:lnTo>
                    <a:lnTo>
                      <a:pt x="65" y="57"/>
                    </a:lnTo>
                    <a:lnTo>
                      <a:pt x="63" y="58"/>
                    </a:lnTo>
                    <a:lnTo>
                      <a:pt x="56" y="64"/>
                    </a:lnTo>
                    <a:lnTo>
                      <a:pt x="52" y="65"/>
                    </a:lnTo>
                    <a:lnTo>
                      <a:pt x="47" y="64"/>
                    </a:lnTo>
                    <a:lnTo>
                      <a:pt x="44" y="67"/>
                    </a:lnTo>
                    <a:lnTo>
                      <a:pt x="41" y="67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8" y="64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1" y="61"/>
                    </a:lnTo>
                    <a:lnTo>
                      <a:pt x="42" y="60"/>
                    </a:lnTo>
                    <a:lnTo>
                      <a:pt x="43" y="58"/>
                    </a:lnTo>
                    <a:lnTo>
                      <a:pt x="41" y="56"/>
                    </a:lnTo>
                    <a:lnTo>
                      <a:pt x="36" y="55"/>
                    </a:lnTo>
                    <a:lnTo>
                      <a:pt x="31" y="51"/>
                    </a:lnTo>
                    <a:lnTo>
                      <a:pt x="25" y="47"/>
                    </a:lnTo>
                    <a:lnTo>
                      <a:pt x="27" y="43"/>
                    </a:lnTo>
                    <a:lnTo>
                      <a:pt x="27" y="40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32" y="32"/>
                    </a:lnTo>
                    <a:lnTo>
                      <a:pt x="29" y="32"/>
                    </a:lnTo>
                    <a:lnTo>
                      <a:pt x="29" y="33"/>
                    </a:lnTo>
                    <a:lnTo>
                      <a:pt x="28" y="34"/>
                    </a:lnTo>
                    <a:lnTo>
                      <a:pt x="24" y="34"/>
                    </a:lnTo>
                    <a:lnTo>
                      <a:pt x="22" y="31"/>
                    </a:lnTo>
                    <a:lnTo>
                      <a:pt x="20" y="27"/>
                    </a:lnTo>
                    <a:lnTo>
                      <a:pt x="18" y="23"/>
                    </a:lnTo>
                    <a:lnTo>
                      <a:pt x="16" y="21"/>
                    </a:lnTo>
                    <a:lnTo>
                      <a:pt x="12" y="21"/>
                    </a:lnTo>
                    <a:lnTo>
                      <a:pt x="10" y="20"/>
                    </a:lnTo>
                    <a:lnTo>
                      <a:pt x="7" y="20"/>
                    </a:lnTo>
                    <a:lnTo>
                      <a:pt x="6" y="17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9"/>
                    </a:lnTo>
                    <a:lnTo>
                      <a:pt x="9" y="12"/>
                    </a:lnTo>
                    <a:lnTo>
                      <a:pt x="14" y="12"/>
                    </a:lnTo>
                    <a:lnTo>
                      <a:pt x="18" y="8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2" y="10"/>
                    </a:lnTo>
                    <a:lnTo>
                      <a:pt x="25" y="6"/>
                    </a:lnTo>
                    <a:lnTo>
                      <a:pt x="25" y="3"/>
                    </a:lnTo>
                    <a:lnTo>
                      <a:pt x="29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8" name="Freeform 19"/>
              <p:cNvSpPr/>
              <p:nvPr/>
            </p:nvSpPr>
            <p:spPr bwMode="auto">
              <a:xfrm>
                <a:off x="5653709" y="2406963"/>
                <a:ext cx="667219" cy="453367"/>
              </a:xfrm>
              <a:custGeom>
                <a:avLst/>
                <a:gdLst>
                  <a:gd name="T0" fmla="*/ 222406 w 78"/>
                  <a:gd name="T1" fmla="*/ 0 h 53"/>
                  <a:gd name="T2" fmla="*/ 222406 w 78"/>
                  <a:gd name="T3" fmla="*/ 42770 h 53"/>
                  <a:gd name="T4" fmla="*/ 248069 w 78"/>
                  <a:gd name="T5" fmla="*/ 42770 h 53"/>
                  <a:gd name="T6" fmla="*/ 256623 w 78"/>
                  <a:gd name="T7" fmla="*/ 8554 h 53"/>
                  <a:gd name="T8" fmla="*/ 316501 w 78"/>
                  <a:gd name="T9" fmla="*/ 17108 h 53"/>
                  <a:gd name="T10" fmla="*/ 333610 w 78"/>
                  <a:gd name="T11" fmla="*/ 42770 h 53"/>
                  <a:gd name="T12" fmla="*/ 333610 w 78"/>
                  <a:gd name="T13" fmla="*/ 85541 h 53"/>
                  <a:gd name="T14" fmla="*/ 367826 w 78"/>
                  <a:gd name="T15" fmla="*/ 102649 h 53"/>
                  <a:gd name="T16" fmla="*/ 402042 w 78"/>
                  <a:gd name="T17" fmla="*/ 111203 h 53"/>
                  <a:gd name="T18" fmla="*/ 419150 w 78"/>
                  <a:gd name="T19" fmla="*/ 59879 h 53"/>
                  <a:gd name="T20" fmla="*/ 470475 w 78"/>
                  <a:gd name="T21" fmla="*/ 17108 h 53"/>
                  <a:gd name="T22" fmla="*/ 530353 w 78"/>
                  <a:gd name="T23" fmla="*/ 17108 h 53"/>
                  <a:gd name="T24" fmla="*/ 556016 w 78"/>
                  <a:gd name="T25" fmla="*/ 25662 h 53"/>
                  <a:gd name="T26" fmla="*/ 667219 w 78"/>
                  <a:gd name="T27" fmla="*/ 25662 h 53"/>
                  <a:gd name="T28" fmla="*/ 667219 w 78"/>
                  <a:gd name="T29" fmla="*/ 59879 h 53"/>
                  <a:gd name="T30" fmla="*/ 667219 w 78"/>
                  <a:gd name="T31" fmla="*/ 85541 h 53"/>
                  <a:gd name="T32" fmla="*/ 624449 w 78"/>
                  <a:gd name="T33" fmla="*/ 94095 h 53"/>
                  <a:gd name="T34" fmla="*/ 547462 w 78"/>
                  <a:gd name="T35" fmla="*/ 145420 h 53"/>
                  <a:gd name="T36" fmla="*/ 530353 w 78"/>
                  <a:gd name="T37" fmla="*/ 171082 h 53"/>
                  <a:gd name="T38" fmla="*/ 470475 w 78"/>
                  <a:gd name="T39" fmla="*/ 205298 h 53"/>
                  <a:gd name="T40" fmla="*/ 461921 w 78"/>
                  <a:gd name="T41" fmla="*/ 248069 h 53"/>
                  <a:gd name="T42" fmla="*/ 427704 w 78"/>
                  <a:gd name="T43" fmla="*/ 290839 h 53"/>
                  <a:gd name="T44" fmla="*/ 427704 w 78"/>
                  <a:gd name="T45" fmla="*/ 333610 h 53"/>
                  <a:gd name="T46" fmla="*/ 410596 w 78"/>
                  <a:gd name="T47" fmla="*/ 342164 h 53"/>
                  <a:gd name="T48" fmla="*/ 402042 w 78"/>
                  <a:gd name="T49" fmla="*/ 342164 h 53"/>
                  <a:gd name="T50" fmla="*/ 367826 w 78"/>
                  <a:gd name="T51" fmla="*/ 367826 h 53"/>
                  <a:gd name="T52" fmla="*/ 367826 w 78"/>
                  <a:gd name="T53" fmla="*/ 393488 h 53"/>
                  <a:gd name="T54" fmla="*/ 342164 w 78"/>
                  <a:gd name="T55" fmla="*/ 427705 h 53"/>
                  <a:gd name="T56" fmla="*/ 325055 w 78"/>
                  <a:gd name="T57" fmla="*/ 419151 h 53"/>
                  <a:gd name="T58" fmla="*/ 325055 w 78"/>
                  <a:gd name="T59" fmla="*/ 410597 h 53"/>
                  <a:gd name="T60" fmla="*/ 307947 w 78"/>
                  <a:gd name="T61" fmla="*/ 410597 h 53"/>
                  <a:gd name="T62" fmla="*/ 273731 w 78"/>
                  <a:gd name="T63" fmla="*/ 444813 h 53"/>
                  <a:gd name="T64" fmla="*/ 230960 w 78"/>
                  <a:gd name="T65" fmla="*/ 444813 h 53"/>
                  <a:gd name="T66" fmla="*/ 213852 w 78"/>
                  <a:gd name="T67" fmla="*/ 419151 h 53"/>
                  <a:gd name="T68" fmla="*/ 179636 w 78"/>
                  <a:gd name="T69" fmla="*/ 384934 h 53"/>
                  <a:gd name="T70" fmla="*/ 162528 w 78"/>
                  <a:gd name="T71" fmla="*/ 384934 h 53"/>
                  <a:gd name="T72" fmla="*/ 153974 w 78"/>
                  <a:gd name="T73" fmla="*/ 393488 h 53"/>
                  <a:gd name="T74" fmla="*/ 153974 w 78"/>
                  <a:gd name="T75" fmla="*/ 427705 h 53"/>
                  <a:gd name="T76" fmla="*/ 128311 w 78"/>
                  <a:gd name="T77" fmla="*/ 436259 h 53"/>
                  <a:gd name="T78" fmla="*/ 119757 w 78"/>
                  <a:gd name="T79" fmla="*/ 444813 h 53"/>
                  <a:gd name="T80" fmla="*/ 111203 w 78"/>
                  <a:gd name="T81" fmla="*/ 444813 h 53"/>
                  <a:gd name="T82" fmla="*/ 102649 w 78"/>
                  <a:gd name="T83" fmla="*/ 453367 h 53"/>
                  <a:gd name="T84" fmla="*/ 68433 w 78"/>
                  <a:gd name="T85" fmla="*/ 453367 h 53"/>
                  <a:gd name="T86" fmla="*/ 0 w 78"/>
                  <a:gd name="T87" fmla="*/ 384934 h 53"/>
                  <a:gd name="T88" fmla="*/ 17108 w 78"/>
                  <a:gd name="T89" fmla="*/ 359272 h 53"/>
                  <a:gd name="T90" fmla="*/ 42770 w 78"/>
                  <a:gd name="T91" fmla="*/ 333610 h 53"/>
                  <a:gd name="T92" fmla="*/ 42770 w 78"/>
                  <a:gd name="T93" fmla="*/ 307947 h 53"/>
                  <a:gd name="T94" fmla="*/ 34216 w 78"/>
                  <a:gd name="T95" fmla="*/ 248069 h 53"/>
                  <a:gd name="T96" fmla="*/ 17108 w 78"/>
                  <a:gd name="T97" fmla="*/ 222406 h 53"/>
                  <a:gd name="T98" fmla="*/ 17108 w 78"/>
                  <a:gd name="T99" fmla="*/ 196744 h 53"/>
                  <a:gd name="T100" fmla="*/ 119757 w 78"/>
                  <a:gd name="T101" fmla="*/ 76987 h 53"/>
                  <a:gd name="T102" fmla="*/ 145420 w 78"/>
                  <a:gd name="T103" fmla="*/ 68433 h 53"/>
                  <a:gd name="T104" fmla="*/ 179636 w 78"/>
                  <a:gd name="T105" fmla="*/ 42770 h 53"/>
                  <a:gd name="T106" fmla="*/ 179636 w 78"/>
                  <a:gd name="T107" fmla="*/ 17108 h 53"/>
                  <a:gd name="T108" fmla="*/ 196744 w 78"/>
                  <a:gd name="T109" fmla="*/ 0 h 53"/>
                  <a:gd name="T110" fmla="*/ 222406 w 78"/>
                  <a:gd name="T111" fmla="*/ 0 h 5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8"/>
                  <a:gd name="T169" fmla="*/ 0 h 53"/>
                  <a:gd name="T170" fmla="*/ 78 w 78"/>
                  <a:gd name="T171" fmla="*/ 53 h 5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8" h="53">
                    <a:moveTo>
                      <a:pt x="26" y="0"/>
                    </a:moveTo>
                    <a:lnTo>
                      <a:pt x="26" y="5"/>
                    </a:lnTo>
                    <a:lnTo>
                      <a:pt x="29" y="5"/>
                    </a:lnTo>
                    <a:lnTo>
                      <a:pt x="30" y="1"/>
                    </a:lnTo>
                    <a:lnTo>
                      <a:pt x="37" y="2"/>
                    </a:lnTo>
                    <a:lnTo>
                      <a:pt x="39" y="5"/>
                    </a:lnTo>
                    <a:lnTo>
                      <a:pt x="39" y="10"/>
                    </a:lnTo>
                    <a:lnTo>
                      <a:pt x="43" y="12"/>
                    </a:lnTo>
                    <a:lnTo>
                      <a:pt x="47" y="13"/>
                    </a:lnTo>
                    <a:lnTo>
                      <a:pt x="49" y="7"/>
                    </a:lnTo>
                    <a:lnTo>
                      <a:pt x="55" y="2"/>
                    </a:lnTo>
                    <a:lnTo>
                      <a:pt x="62" y="2"/>
                    </a:lnTo>
                    <a:lnTo>
                      <a:pt x="65" y="3"/>
                    </a:lnTo>
                    <a:lnTo>
                      <a:pt x="78" y="3"/>
                    </a:lnTo>
                    <a:lnTo>
                      <a:pt x="78" y="7"/>
                    </a:lnTo>
                    <a:lnTo>
                      <a:pt x="78" y="10"/>
                    </a:lnTo>
                    <a:lnTo>
                      <a:pt x="73" y="11"/>
                    </a:lnTo>
                    <a:lnTo>
                      <a:pt x="64" y="17"/>
                    </a:lnTo>
                    <a:lnTo>
                      <a:pt x="62" y="20"/>
                    </a:lnTo>
                    <a:lnTo>
                      <a:pt x="55" y="24"/>
                    </a:lnTo>
                    <a:lnTo>
                      <a:pt x="54" y="29"/>
                    </a:lnTo>
                    <a:lnTo>
                      <a:pt x="50" y="34"/>
                    </a:lnTo>
                    <a:lnTo>
                      <a:pt x="50" y="39"/>
                    </a:lnTo>
                    <a:lnTo>
                      <a:pt x="48" y="40"/>
                    </a:lnTo>
                    <a:lnTo>
                      <a:pt x="47" y="40"/>
                    </a:lnTo>
                    <a:lnTo>
                      <a:pt x="43" y="43"/>
                    </a:lnTo>
                    <a:lnTo>
                      <a:pt x="43" y="46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8" y="48"/>
                    </a:lnTo>
                    <a:lnTo>
                      <a:pt x="36" y="48"/>
                    </a:lnTo>
                    <a:lnTo>
                      <a:pt x="32" y="52"/>
                    </a:lnTo>
                    <a:lnTo>
                      <a:pt x="27" y="52"/>
                    </a:lnTo>
                    <a:lnTo>
                      <a:pt x="25" y="49"/>
                    </a:lnTo>
                    <a:lnTo>
                      <a:pt x="21" y="45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8" y="50"/>
                    </a:lnTo>
                    <a:lnTo>
                      <a:pt x="15" y="51"/>
                    </a:lnTo>
                    <a:lnTo>
                      <a:pt x="14" y="52"/>
                    </a:lnTo>
                    <a:lnTo>
                      <a:pt x="13" y="52"/>
                    </a:lnTo>
                    <a:lnTo>
                      <a:pt x="12" y="53"/>
                    </a:lnTo>
                    <a:lnTo>
                      <a:pt x="8" y="53"/>
                    </a:lnTo>
                    <a:lnTo>
                      <a:pt x="0" y="45"/>
                    </a:lnTo>
                    <a:lnTo>
                      <a:pt x="2" y="42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4" y="29"/>
                    </a:lnTo>
                    <a:lnTo>
                      <a:pt x="2" y="26"/>
                    </a:lnTo>
                    <a:lnTo>
                      <a:pt x="2" y="23"/>
                    </a:lnTo>
                    <a:lnTo>
                      <a:pt x="14" y="9"/>
                    </a:lnTo>
                    <a:lnTo>
                      <a:pt x="17" y="8"/>
                    </a:lnTo>
                    <a:lnTo>
                      <a:pt x="21" y="5"/>
                    </a:lnTo>
                    <a:lnTo>
                      <a:pt x="21" y="2"/>
                    </a:lnTo>
                    <a:lnTo>
                      <a:pt x="23" y="0"/>
                    </a:lnTo>
                    <a:lnTo>
                      <a:pt x="26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9" name="Freeform 34"/>
              <p:cNvSpPr/>
              <p:nvPr/>
            </p:nvSpPr>
            <p:spPr bwMode="auto">
              <a:xfrm>
                <a:off x="5679371" y="2834667"/>
                <a:ext cx="496138" cy="607340"/>
              </a:xfrm>
              <a:custGeom>
                <a:avLst/>
                <a:gdLst>
                  <a:gd name="T0" fmla="*/ 333610 w 58"/>
                  <a:gd name="T1" fmla="*/ 598786 h 71"/>
                  <a:gd name="T2" fmla="*/ 282285 w 58"/>
                  <a:gd name="T3" fmla="*/ 581678 h 71"/>
                  <a:gd name="T4" fmla="*/ 256623 w 58"/>
                  <a:gd name="T5" fmla="*/ 573124 h 71"/>
                  <a:gd name="T6" fmla="*/ 239515 w 58"/>
                  <a:gd name="T7" fmla="*/ 607340 h 71"/>
                  <a:gd name="T8" fmla="*/ 222407 w 58"/>
                  <a:gd name="T9" fmla="*/ 598786 h 71"/>
                  <a:gd name="T10" fmla="*/ 222407 w 58"/>
                  <a:gd name="T11" fmla="*/ 547461 h 71"/>
                  <a:gd name="T12" fmla="*/ 153974 w 58"/>
                  <a:gd name="T13" fmla="*/ 581678 h 71"/>
                  <a:gd name="T14" fmla="*/ 136866 w 58"/>
                  <a:gd name="T15" fmla="*/ 564570 h 71"/>
                  <a:gd name="T16" fmla="*/ 128312 w 58"/>
                  <a:gd name="T17" fmla="*/ 530353 h 71"/>
                  <a:gd name="T18" fmla="*/ 94095 w 58"/>
                  <a:gd name="T19" fmla="*/ 470475 h 71"/>
                  <a:gd name="T20" fmla="*/ 111203 w 58"/>
                  <a:gd name="T21" fmla="*/ 444812 h 71"/>
                  <a:gd name="T22" fmla="*/ 68433 w 58"/>
                  <a:gd name="T23" fmla="*/ 419150 h 71"/>
                  <a:gd name="T24" fmla="*/ 51325 w 58"/>
                  <a:gd name="T25" fmla="*/ 393488 h 71"/>
                  <a:gd name="T26" fmla="*/ 94095 w 58"/>
                  <a:gd name="T27" fmla="*/ 359272 h 71"/>
                  <a:gd name="T28" fmla="*/ 102649 w 58"/>
                  <a:gd name="T29" fmla="*/ 316501 h 71"/>
                  <a:gd name="T30" fmla="*/ 68433 w 58"/>
                  <a:gd name="T31" fmla="*/ 273731 h 71"/>
                  <a:gd name="T32" fmla="*/ 34216 w 58"/>
                  <a:gd name="T33" fmla="*/ 273731 h 71"/>
                  <a:gd name="T34" fmla="*/ 17108 w 58"/>
                  <a:gd name="T35" fmla="*/ 230960 h 71"/>
                  <a:gd name="T36" fmla="*/ 0 w 58"/>
                  <a:gd name="T37" fmla="*/ 196744 h 71"/>
                  <a:gd name="T38" fmla="*/ 51325 w 58"/>
                  <a:gd name="T39" fmla="*/ 102649 h 71"/>
                  <a:gd name="T40" fmla="*/ 68433 w 58"/>
                  <a:gd name="T41" fmla="*/ 76987 h 71"/>
                  <a:gd name="T42" fmla="*/ 119757 w 58"/>
                  <a:gd name="T43" fmla="*/ 119757 h 71"/>
                  <a:gd name="T44" fmla="*/ 94095 w 58"/>
                  <a:gd name="T45" fmla="*/ 25662 h 71"/>
                  <a:gd name="T46" fmla="*/ 102649 w 58"/>
                  <a:gd name="T47" fmla="*/ 8554 h 71"/>
                  <a:gd name="T48" fmla="*/ 179636 w 58"/>
                  <a:gd name="T49" fmla="*/ 59879 h 71"/>
                  <a:gd name="T50" fmla="*/ 213853 w 58"/>
                  <a:gd name="T51" fmla="*/ 85541 h 71"/>
                  <a:gd name="T52" fmla="*/ 265177 w 58"/>
                  <a:gd name="T53" fmla="*/ 94095 h 71"/>
                  <a:gd name="T54" fmla="*/ 299394 w 58"/>
                  <a:gd name="T55" fmla="*/ 145419 h 71"/>
                  <a:gd name="T56" fmla="*/ 333610 w 58"/>
                  <a:gd name="T57" fmla="*/ 205298 h 71"/>
                  <a:gd name="T58" fmla="*/ 376381 w 58"/>
                  <a:gd name="T59" fmla="*/ 196744 h 71"/>
                  <a:gd name="T60" fmla="*/ 402043 w 58"/>
                  <a:gd name="T61" fmla="*/ 188190 h 71"/>
                  <a:gd name="T62" fmla="*/ 419151 w 58"/>
                  <a:gd name="T63" fmla="*/ 239514 h 71"/>
                  <a:gd name="T64" fmla="*/ 376381 w 58"/>
                  <a:gd name="T65" fmla="*/ 248068 h 71"/>
                  <a:gd name="T66" fmla="*/ 359272 w 58"/>
                  <a:gd name="T67" fmla="*/ 282285 h 71"/>
                  <a:gd name="T68" fmla="*/ 393489 w 58"/>
                  <a:gd name="T69" fmla="*/ 350717 h 71"/>
                  <a:gd name="T70" fmla="*/ 479030 w 58"/>
                  <a:gd name="T71" fmla="*/ 393488 h 71"/>
                  <a:gd name="T72" fmla="*/ 487584 w 58"/>
                  <a:gd name="T73" fmla="*/ 427704 h 71"/>
                  <a:gd name="T74" fmla="*/ 453367 w 58"/>
                  <a:gd name="T75" fmla="*/ 444812 h 71"/>
                  <a:gd name="T76" fmla="*/ 453367 w 58"/>
                  <a:gd name="T77" fmla="*/ 461920 h 71"/>
                  <a:gd name="T78" fmla="*/ 427705 w 58"/>
                  <a:gd name="T79" fmla="*/ 496137 h 71"/>
                  <a:gd name="T80" fmla="*/ 384935 w 58"/>
                  <a:gd name="T81" fmla="*/ 590232 h 7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8"/>
                  <a:gd name="T124" fmla="*/ 0 h 71"/>
                  <a:gd name="T125" fmla="*/ 58 w 58"/>
                  <a:gd name="T126" fmla="*/ 71 h 7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8" h="71">
                    <a:moveTo>
                      <a:pt x="42" y="69"/>
                    </a:moveTo>
                    <a:lnTo>
                      <a:pt x="39" y="70"/>
                    </a:lnTo>
                    <a:lnTo>
                      <a:pt x="34" y="70"/>
                    </a:lnTo>
                    <a:lnTo>
                      <a:pt x="33" y="68"/>
                    </a:lnTo>
                    <a:lnTo>
                      <a:pt x="31" y="66"/>
                    </a:lnTo>
                    <a:lnTo>
                      <a:pt x="30" y="67"/>
                    </a:lnTo>
                    <a:lnTo>
                      <a:pt x="30" y="70"/>
                    </a:lnTo>
                    <a:lnTo>
                      <a:pt x="28" y="71"/>
                    </a:lnTo>
                    <a:lnTo>
                      <a:pt x="27" y="71"/>
                    </a:lnTo>
                    <a:lnTo>
                      <a:pt x="26" y="70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3" y="63"/>
                    </a:lnTo>
                    <a:lnTo>
                      <a:pt x="18" y="68"/>
                    </a:lnTo>
                    <a:lnTo>
                      <a:pt x="18" y="66"/>
                    </a:lnTo>
                    <a:lnTo>
                      <a:pt x="16" y="66"/>
                    </a:lnTo>
                    <a:lnTo>
                      <a:pt x="15" y="64"/>
                    </a:lnTo>
                    <a:lnTo>
                      <a:pt x="15" y="62"/>
                    </a:lnTo>
                    <a:lnTo>
                      <a:pt x="12" y="57"/>
                    </a:lnTo>
                    <a:lnTo>
                      <a:pt x="11" y="55"/>
                    </a:lnTo>
                    <a:lnTo>
                      <a:pt x="13" y="54"/>
                    </a:lnTo>
                    <a:lnTo>
                      <a:pt x="13" y="52"/>
                    </a:lnTo>
                    <a:lnTo>
                      <a:pt x="11" y="50"/>
                    </a:lnTo>
                    <a:lnTo>
                      <a:pt x="8" y="49"/>
                    </a:lnTo>
                    <a:lnTo>
                      <a:pt x="8" y="48"/>
                    </a:lnTo>
                    <a:lnTo>
                      <a:pt x="6" y="46"/>
                    </a:lnTo>
                    <a:lnTo>
                      <a:pt x="7" y="44"/>
                    </a:lnTo>
                    <a:lnTo>
                      <a:pt x="11" y="42"/>
                    </a:lnTo>
                    <a:lnTo>
                      <a:pt x="12" y="40"/>
                    </a:lnTo>
                    <a:lnTo>
                      <a:pt x="12" y="37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4" y="29"/>
                    </a:lnTo>
                    <a:lnTo>
                      <a:pt x="2" y="27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6" y="18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6" y="7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21" y="7"/>
                    </a:lnTo>
                    <a:lnTo>
                      <a:pt x="22" y="10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3" y="13"/>
                    </a:lnTo>
                    <a:lnTo>
                      <a:pt x="35" y="17"/>
                    </a:lnTo>
                    <a:lnTo>
                      <a:pt x="37" y="21"/>
                    </a:lnTo>
                    <a:lnTo>
                      <a:pt x="39" y="24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7" y="22"/>
                    </a:lnTo>
                    <a:lnTo>
                      <a:pt x="49" y="26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4" y="29"/>
                    </a:lnTo>
                    <a:lnTo>
                      <a:pt x="42" y="30"/>
                    </a:lnTo>
                    <a:lnTo>
                      <a:pt x="42" y="33"/>
                    </a:lnTo>
                    <a:lnTo>
                      <a:pt x="40" y="37"/>
                    </a:lnTo>
                    <a:lnTo>
                      <a:pt x="46" y="41"/>
                    </a:lnTo>
                    <a:lnTo>
                      <a:pt x="51" y="45"/>
                    </a:lnTo>
                    <a:lnTo>
                      <a:pt x="56" y="46"/>
                    </a:lnTo>
                    <a:lnTo>
                      <a:pt x="58" y="48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3" y="52"/>
                    </a:lnTo>
                    <a:lnTo>
                      <a:pt x="51" y="54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5" y="69"/>
                    </a:lnTo>
                    <a:lnTo>
                      <a:pt x="42" y="69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10" name="Freeform 35"/>
              <p:cNvSpPr/>
              <p:nvPr/>
            </p:nvSpPr>
            <p:spPr bwMode="auto">
              <a:xfrm>
                <a:off x="5593829" y="3373575"/>
                <a:ext cx="496138" cy="709990"/>
              </a:xfrm>
              <a:custGeom>
                <a:avLst/>
                <a:gdLst>
                  <a:gd name="T0" fmla="*/ 51325 w 58"/>
                  <a:gd name="T1" fmla="*/ 590233 h 83"/>
                  <a:gd name="T2" fmla="*/ 59879 w 58"/>
                  <a:gd name="T3" fmla="*/ 496138 h 83"/>
                  <a:gd name="T4" fmla="*/ 25662 w 58"/>
                  <a:gd name="T5" fmla="*/ 419151 h 83"/>
                  <a:gd name="T6" fmla="*/ 0 w 58"/>
                  <a:gd name="T7" fmla="*/ 316502 h 83"/>
                  <a:gd name="T8" fmla="*/ 42771 w 58"/>
                  <a:gd name="T9" fmla="*/ 213852 h 83"/>
                  <a:gd name="T10" fmla="*/ 17108 w 58"/>
                  <a:gd name="T11" fmla="*/ 171082 h 83"/>
                  <a:gd name="T12" fmla="*/ 76987 w 58"/>
                  <a:gd name="T13" fmla="*/ 136866 h 83"/>
                  <a:gd name="T14" fmla="*/ 196744 w 58"/>
                  <a:gd name="T15" fmla="*/ 51325 h 83"/>
                  <a:gd name="T16" fmla="*/ 282285 w 58"/>
                  <a:gd name="T17" fmla="*/ 0 h 83"/>
                  <a:gd name="T18" fmla="*/ 307948 w 58"/>
                  <a:gd name="T19" fmla="*/ 17108 h 83"/>
                  <a:gd name="T20" fmla="*/ 316502 w 58"/>
                  <a:gd name="T21" fmla="*/ 68433 h 83"/>
                  <a:gd name="T22" fmla="*/ 342164 w 58"/>
                  <a:gd name="T23" fmla="*/ 59879 h 83"/>
                  <a:gd name="T24" fmla="*/ 350718 w 58"/>
                  <a:gd name="T25" fmla="*/ 25662 h 83"/>
                  <a:gd name="T26" fmla="*/ 376381 w 58"/>
                  <a:gd name="T27" fmla="*/ 59879 h 83"/>
                  <a:gd name="T28" fmla="*/ 444813 w 58"/>
                  <a:gd name="T29" fmla="*/ 51325 h 83"/>
                  <a:gd name="T30" fmla="*/ 470476 w 58"/>
                  <a:gd name="T31" fmla="*/ 68433 h 83"/>
                  <a:gd name="T32" fmla="*/ 436259 w 58"/>
                  <a:gd name="T33" fmla="*/ 111203 h 83"/>
                  <a:gd name="T34" fmla="*/ 487584 w 58"/>
                  <a:gd name="T35" fmla="*/ 205298 h 83"/>
                  <a:gd name="T36" fmla="*/ 496138 w 58"/>
                  <a:gd name="T37" fmla="*/ 205298 h 83"/>
                  <a:gd name="T38" fmla="*/ 479030 w 58"/>
                  <a:gd name="T39" fmla="*/ 230961 h 83"/>
                  <a:gd name="T40" fmla="*/ 410597 w 58"/>
                  <a:gd name="T41" fmla="*/ 273731 h 83"/>
                  <a:gd name="T42" fmla="*/ 367826 w 58"/>
                  <a:gd name="T43" fmla="*/ 325056 h 83"/>
                  <a:gd name="T44" fmla="*/ 376381 w 58"/>
                  <a:gd name="T45" fmla="*/ 367826 h 83"/>
                  <a:gd name="T46" fmla="*/ 316502 w 58"/>
                  <a:gd name="T47" fmla="*/ 487583 h 83"/>
                  <a:gd name="T48" fmla="*/ 273731 w 58"/>
                  <a:gd name="T49" fmla="*/ 547462 h 83"/>
                  <a:gd name="T50" fmla="*/ 282285 w 58"/>
                  <a:gd name="T51" fmla="*/ 590233 h 83"/>
                  <a:gd name="T52" fmla="*/ 273731 w 58"/>
                  <a:gd name="T53" fmla="*/ 650111 h 83"/>
                  <a:gd name="T54" fmla="*/ 333610 w 58"/>
                  <a:gd name="T55" fmla="*/ 658665 h 83"/>
                  <a:gd name="T56" fmla="*/ 282285 w 58"/>
                  <a:gd name="T57" fmla="*/ 658665 h 83"/>
                  <a:gd name="T58" fmla="*/ 239515 w 58"/>
                  <a:gd name="T59" fmla="*/ 692882 h 83"/>
                  <a:gd name="T60" fmla="*/ 205298 w 58"/>
                  <a:gd name="T61" fmla="*/ 684328 h 83"/>
                  <a:gd name="T62" fmla="*/ 111203 w 58"/>
                  <a:gd name="T63" fmla="*/ 709990 h 83"/>
                  <a:gd name="T64" fmla="*/ 94095 w 58"/>
                  <a:gd name="T65" fmla="*/ 684328 h 83"/>
                  <a:gd name="T66" fmla="*/ 136866 w 58"/>
                  <a:gd name="T67" fmla="*/ 624449 h 83"/>
                  <a:gd name="T68" fmla="*/ 111203 w 58"/>
                  <a:gd name="T69" fmla="*/ 607341 h 83"/>
                  <a:gd name="T70" fmla="*/ 59879 w 58"/>
                  <a:gd name="T71" fmla="*/ 615895 h 8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8"/>
                  <a:gd name="T109" fmla="*/ 0 h 83"/>
                  <a:gd name="T110" fmla="*/ 58 w 58"/>
                  <a:gd name="T111" fmla="*/ 83 h 8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8" h="83">
                    <a:moveTo>
                      <a:pt x="7" y="70"/>
                    </a:moveTo>
                    <a:lnTo>
                      <a:pt x="6" y="69"/>
                    </a:lnTo>
                    <a:lnTo>
                      <a:pt x="6" y="62"/>
                    </a:lnTo>
                    <a:lnTo>
                      <a:pt x="7" y="58"/>
                    </a:lnTo>
                    <a:lnTo>
                      <a:pt x="5" y="56"/>
                    </a:lnTo>
                    <a:lnTo>
                      <a:pt x="3" y="49"/>
                    </a:lnTo>
                    <a:lnTo>
                      <a:pt x="0" y="41"/>
                    </a:lnTo>
                    <a:lnTo>
                      <a:pt x="0" y="37"/>
                    </a:lnTo>
                    <a:lnTo>
                      <a:pt x="5" y="31"/>
                    </a:lnTo>
                    <a:lnTo>
                      <a:pt x="5" y="25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15" y="11"/>
                    </a:lnTo>
                    <a:lnTo>
                      <a:pt x="23" y="6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6" y="1"/>
                    </a:lnTo>
                    <a:lnTo>
                      <a:pt x="36" y="2"/>
                    </a:lnTo>
                    <a:lnTo>
                      <a:pt x="36" y="7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40" y="7"/>
                    </a:lnTo>
                    <a:lnTo>
                      <a:pt x="40" y="4"/>
                    </a:lnTo>
                    <a:lnTo>
                      <a:pt x="41" y="3"/>
                    </a:lnTo>
                    <a:lnTo>
                      <a:pt x="43" y="5"/>
                    </a:lnTo>
                    <a:lnTo>
                      <a:pt x="44" y="7"/>
                    </a:lnTo>
                    <a:lnTo>
                      <a:pt x="49" y="7"/>
                    </a:lnTo>
                    <a:lnTo>
                      <a:pt x="52" y="6"/>
                    </a:lnTo>
                    <a:lnTo>
                      <a:pt x="55" y="6"/>
                    </a:lnTo>
                    <a:lnTo>
                      <a:pt x="55" y="8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57" y="21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7" y="24"/>
                    </a:lnTo>
                    <a:lnTo>
                      <a:pt x="56" y="27"/>
                    </a:lnTo>
                    <a:lnTo>
                      <a:pt x="51" y="32"/>
                    </a:lnTo>
                    <a:lnTo>
                      <a:pt x="48" y="32"/>
                    </a:lnTo>
                    <a:lnTo>
                      <a:pt x="43" y="35"/>
                    </a:lnTo>
                    <a:lnTo>
                      <a:pt x="43" y="38"/>
                    </a:lnTo>
                    <a:lnTo>
                      <a:pt x="44" y="40"/>
                    </a:lnTo>
                    <a:lnTo>
                      <a:pt x="44" y="43"/>
                    </a:lnTo>
                    <a:lnTo>
                      <a:pt x="37" y="49"/>
                    </a:lnTo>
                    <a:lnTo>
                      <a:pt x="37" y="57"/>
                    </a:lnTo>
                    <a:lnTo>
                      <a:pt x="33" y="62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3" y="69"/>
                    </a:lnTo>
                    <a:lnTo>
                      <a:pt x="32" y="71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9" y="77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8" y="81"/>
                    </a:lnTo>
                    <a:lnTo>
                      <a:pt x="26" y="80"/>
                    </a:lnTo>
                    <a:lnTo>
                      <a:pt x="24" y="80"/>
                    </a:lnTo>
                    <a:lnTo>
                      <a:pt x="16" y="83"/>
                    </a:lnTo>
                    <a:lnTo>
                      <a:pt x="13" y="83"/>
                    </a:lnTo>
                    <a:lnTo>
                      <a:pt x="11" y="82"/>
                    </a:lnTo>
                    <a:lnTo>
                      <a:pt x="11" y="80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7" y="72"/>
                    </a:lnTo>
                    <a:lnTo>
                      <a:pt x="7" y="7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  <p:sp>
          <p:nvSpPr>
            <p:cNvPr id="102" name="Freeform 36"/>
            <p:cNvSpPr/>
            <p:nvPr/>
          </p:nvSpPr>
          <p:spPr bwMode="auto">
            <a:xfrm>
              <a:off x="5219990" y="4636920"/>
              <a:ext cx="632726" cy="755841"/>
            </a:xfrm>
            <a:custGeom>
              <a:avLst/>
              <a:gdLst>
                <a:gd name="T0" fmla="*/ 111203 w 67"/>
                <a:gd name="T1" fmla="*/ 521799 h 80"/>
                <a:gd name="T2" fmla="*/ 94095 w 67"/>
                <a:gd name="T3" fmla="*/ 487583 h 80"/>
                <a:gd name="T4" fmla="*/ 68433 w 67"/>
                <a:gd name="T5" fmla="*/ 376380 h 80"/>
                <a:gd name="T6" fmla="*/ 25662 w 67"/>
                <a:gd name="T7" fmla="*/ 393488 h 80"/>
                <a:gd name="T8" fmla="*/ 0 w 67"/>
                <a:gd name="T9" fmla="*/ 367826 h 80"/>
                <a:gd name="T10" fmla="*/ 34216 w 67"/>
                <a:gd name="T11" fmla="*/ 359272 h 80"/>
                <a:gd name="T12" fmla="*/ 68433 w 67"/>
                <a:gd name="T13" fmla="*/ 325055 h 80"/>
                <a:gd name="T14" fmla="*/ 51325 w 67"/>
                <a:gd name="T15" fmla="*/ 256623 h 80"/>
                <a:gd name="T16" fmla="*/ 42771 w 67"/>
                <a:gd name="T17" fmla="*/ 136865 h 80"/>
                <a:gd name="T18" fmla="*/ 76987 w 67"/>
                <a:gd name="T19" fmla="*/ 111203 h 80"/>
                <a:gd name="T20" fmla="*/ 111203 w 67"/>
                <a:gd name="T21" fmla="*/ 68433 h 80"/>
                <a:gd name="T22" fmla="*/ 179636 w 67"/>
                <a:gd name="T23" fmla="*/ 51325 h 80"/>
                <a:gd name="T24" fmla="*/ 162528 w 67"/>
                <a:gd name="T25" fmla="*/ 17108 h 80"/>
                <a:gd name="T26" fmla="*/ 188190 w 67"/>
                <a:gd name="T27" fmla="*/ 0 h 80"/>
                <a:gd name="T28" fmla="*/ 256623 w 67"/>
                <a:gd name="T29" fmla="*/ 17108 h 80"/>
                <a:gd name="T30" fmla="*/ 393489 w 67"/>
                <a:gd name="T31" fmla="*/ 76987 h 80"/>
                <a:gd name="T32" fmla="*/ 419151 w 67"/>
                <a:gd name="T33" fmla="*/ 85541 h 80"/>
                <a:gd name="T34" fmla="*/ 453367 w 67"/>
                <a:gd name="T35" fmla="*/ 68433 h 80"/>
                <a:gd name="T36" fmla="*/ 496138 w 67"/>
                <a:gd name="T37" fmla="*/ 94095 h 80"/>
                <a:gd name="T38" fmla="*/ 547463 w 67"/>
                <a:gd name="T39" fmla="*/ 145419 h 80"/>
                <a:gd name="T40" fmla="*/ 556017 w 67"/>
                <a:gd name="T41" fmla="*/ 222406 h 80"/>
                <a:gd name="T42" fmla="*/ 513246 w 67"/>
                <a:gd name="T43" fmla="*/ 307947 h 80"/>
                <a:gd name="T44" fmla="*/ 556017 w 67"/>
                <a:gd name="T45" fmla="*/ 436258 h 80"/>
                <a:gd name="T46" fmla="*/ 564571 w 67"/>
                <a:gd name="T47" fmla="*/ 487583 h 80"/>
                <a:gd name="T48" fmla="*/ 573125 w 67"/>
                <a:gd name="T49" fmla="*/ 556016 h 80"/>
                <a:gd name="T50" fmla="*/ 453367 w 67"/>
                <a:gd name="T51" fmla="*/ 573124 h 80"/>
                <a:gd name="T52" fmla="*/ 479030 w 67"/>
                <a:gd name="T53" fmla="*/ 607340 h 80"/>
                <a:gd name="T54" fmla="*/ 461922 w 67"/>
                <a:gd name="T55" fmla="*/ 633002 h 80"/>
                <a:gd name="T56" fmla="*/ 427705 w 67"/>
                <a:gd name="T57" fmla="*/ 598786 h 80"/>
                <a:gd name="T58" fmla="*/ 384935 w 67"/>
                <a:gd name="T59" fmla="*/ 615894 h 80"/>
                <a:gd name="T60" fmla="*/ 359272 w 67"/>
                <a:gd name="T61" fmla="*/ 675773 h 80"/>
                <a:gd name="T62" fmla="*/ 350718 w 67"/>
                <a:gd name="T63" fmla="*/ 684327 h 80"/>
                <a:gd name="T64" fmla="*/ 342164 w 67"/>
                <a:gd name="T65" fmla="*/ 667219 h 80"/>
                <a:gd name="T66" fmla="*/ 316502 w 67"/>
                <a:gd name="T67" fmla="*/ 675773 h 80"/>
                <a:gd name="T68" fmla="*/ 290840 w 67"/>
                <a:gd name="T69" fmla="*/ 658665 h 80"/>
                <a:gd name="T70" fmla="*/ 282285 w 67"/>
                <a:gd name="T71" fmla="*/ 633002 h 80"/>
                <a:gd name="T72" fmla="*/ 248069 w 67"/>
                <a:gd name="T73" fmla="*/ 624448 h 80"/>
                <a:gd name="T74" fmla="*/ 282285 w 67"/>
                <a:gd name="T75" fmla="*/ 547462 h 80"/>
                <a:gd name="T76" fmla="*/ 265177 w 67"/>
                <a:gd name="T77" fmla="*/ 530353 h 80"/>
                <a:gd name="T78" fmla="*/ 248069 w 67"/>
                <a:gd name="T79" fmla="*/ 479029 h 80"/>
                <a:gd name="T80" fmla="*/ 205298 w 67"/>
                <a:gd name="T81" fmla="*/ 487583 h 80"/>
                <a:gd name="T82" fmla="*/ 153974 w 67"/>
                <a:gd name="T83" fmla="*/ 513245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7"/>
                <a:gd name="T127" fmla="*/ 0 h 80"/>
                <a:gd name="T128" fmla="*/ 67 w 67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7" h="80">
                  <a:moveTo>
                    <a:pt x="11" y="61"/>
                  </a:moveTo>
                  <a:lnTo>
                    <a:pt x="13" y="61"/>
                  </a:lnTo>
                  <a:lnTo>
                    <a:pt x="12" y="59"/>
                  </a:lnTo>
                  <a:lnTo>
                    <a:pt x="11" y="57"/>
                  </a:lnTo>
                  <a:lnTo>
                    <a:pt x="8" y="54"/>
                  </a:lnTo>
                  <a:lnTo>
                    <a:pt x="8" y="44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0"/>
                  </a:lnTo>
                  <a:lnTo>
                    <a:pt x="8" y="38"/>
                  </a:lnTo>
                  <a:lnTo>
                    <a:pt x="8" y="35"/>
                  </a:lnTo>
                  <a:lnTo>
                    <a:pt x="6" y="30"/>
                  </a:lnTo>
                  <a:lnTo>
                    <a:pt x="6" y="18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19" y="8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7" y="2"/>
                  </a:lnTo>
                  <a:lnTo>
                    <a:pt x="30" y="2"/>
                  </a:lnTo>
                  <a:lnTo>
                    <a:pt x="42" y="9"/>
                  </a:lnTo>
                  <a:lnTo>
                    <a:pt x="46" y="9"/>
                  </a:lnTo>
                  <a:lnTo>
                    <a:pt x="47" y="8"/>
                  </a:lnTo>
                  <a:lnTo>
                    <a:pt x="49" y="10"/>
                  </a:lnTo>
                  <a:lnTo>
                    <a:pt x="51" y="11"/>
                  </a:lnTo>
                  <a:lnTo>
                    <a:pt x="53" y="8"/>
                  </a:lnTo>
                  <a:lnTo>
                    <a:pt x="55" y="10"/>
                  </a:lnTo>
                  <a:lnTo>
                    <a:pt x="58" y="11"/>
                  </a:lnTo>
                  <a:lnTo>
                    <a:pt x="62" y="15"/>
                  </a:lnTo>
                  <a:lnTo>
                    <a:pt x="64" y="17"/>
                  </a:lnTo>
                  <a:lnTo>
                    <a:pt x="65" y="20"/>
                  </a:lnTo>
                  <a:lnTo>
                    <a:pt x="65" y="26"/>
                  </a:lnTo>
                  <a:lnTo>
                    <a:pt x="60" y="32"/>
                  </a:lnTo>
                  <a:lnTo>
                    <a:pt x="60" y="36"/>
                  </a:lnTo>
                  <a:lnTo>
                    <a:pt x="63" y="44"/>
                  </a:lnTo>
                  <a:lnTo>
                    <a:pt x="65" y="51"/>
                  </a:lnTo>
                  <a:lnTo>
                    <a:pt x="67" y="53"/>
                  </a:lnTo>
                  <a:lnTo>
                    <a:pt x="66" y="57"/>
                  </a:lnTo>
                  <a:lnTo>
                    <a:pt x="66" y="64"/>
                  </a:lnTo>
                  <a:lnTo>
                    <a:pt x="67" y="65"/>
                  </a:lnTo>
                  <a:lnTo>
                    <a:pt x="67" y="67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6" y="71"/>
                  </a:lnTo>
                  <a:lnTo>
                    <a:pt x="56" y="72"/>
                  </a:lnTo>
                  <a:lnTo>
                    <a:pt x="54" y="74"/>
                  </a:lnTo>
                  <a:lnTo>
                    <a:pt x="53" y="75"/>
                  </a:lnTo>
                  <a:lnTo>
                    <a:pt x="50" y="70"/>
                  </a:lnTo>
                  <a:lnTo>
                    <a:pt x="46" y="70"/>
                  </a:lnTo>
                  <a:lnTo>
                    <a:pt x="45" y="72"/>
                  </a:lnTo>
                  <a:lnTo>
                    <a:pt x="43" y="78"/>
                  </a:lnTo>
                  <a:lnTo>
                    <a:pt x="42" y="79"/>
                  </a:lnTo>
                  <a:lnTo>
                    <a:pt x="42" y="80"/>
                  </a:lnTo>
                  <a:lnTo>
                    <a:pt x="41" y="80"/>
                  </a:lnTo>
                  <a:lnTo>
                    <a:pt x="41" y="79"/>
                  </a:lnTo>
                  <a:lnTo>
                    <a:pt x="40" y="78"/>
                  </a:lnTo>
                  <a:lnTo>
                    <a:pt x="38" y="78"/>
                  </a:lnTo>
                  <a:lnTo>
                    <a:pt x="37" y="79"/>
                  </a:lnTo>
                  <a:lnTo>
                    <a:pt x="35" y="79"/>
                  </a:lnTo>
                  <a:lnTo>
                    <a:pt x="34" y="77"/>
                  </a:lnTo>
                  <a:lnTo>
                    <a:pt x="34" y="75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9" y="73"/>
                  </a:lnTo>
                  <a:lnTo>
                    <a:pt x="29" y="70"/>
                  </a:lnTo>
                  <a:lnTo>
                    <a:pt x="33" y="64"/>
                  </a:lnTo>
                  <a:lnTo>
                    <a:pt x="33" y="62"/>
                  </a:lnTo>
                  <a:lnTo>
                    <a:pt x="31" y="62"/>
                  </a:lnTo>
                  <a:lnTo>
                    <a:pt x="29" y="59"/>
                  </a:lnTo>
                  <a:lnTo>
                    <a:pt x="29" y="56"/>
                  </a:lnTo>
                  <a:lnTo>
                    <a:pt x="26" y="56"/>
                  </a:lnTo>
                  <a:lnTo>
                    <a:pt x="24" y="57"/>
                  </a:lnTo>
                  <a:lnTo>
                    <a:pt x="22" y="57"/>
                  </a:lnTo>
                  <a:lnTo>
                    <a:pt x="18" y="60"/>
                  </a:lnTo>
                  <a:lnTo>
                    <a:pt x="11" y="6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103" name="Freeform 37"/>
            <p:cNvSpPr/>
            <p:nvPr/>
          </p:nvSpPr>
          <p:spPr bwMode="auto">
            <a:xfrm>
              <a:off x="5824384" y="3153580"/>
              <a:ext cx="292753" cy="321233"/>
            </a:xfrm>
            <a:custGeom>
              <a:avLst/>
              <a:gdLst>
                <a:gd name="T0" fmla="*/ 153974 w 31"/>
                <a:gd name="T1" fmla="*/ 230960 h 34"/>
                <a:gd name="T2" fmla="*/ 162528 w 31"/>
                <a:gd name="T3" fmla="*/ 256623 h 34"/>
                <a:gd name="T4" fmla="*/ 205298 w 31"/>
                <a:gd name="T5" fmla="*/ 290839 h 34"/>
                <a:gd name="T6" fmla="*/ 213852 w 31"/>
                <a:gd name="T7" fmla="*/ 290839 h 34"/>
                <a:gd name="T8" fmla="*/ 222407 w 31"/>
                <a:gd name="T9" fmla="*/ 239514 h 34"/>
                <a:gd name="T10" fmla="*/ 265177 w 31"/>
                <a:gd name="T11" fmla="*/ 213852 h 34"/>
                <a:gd name="T12" fmla="*/ 239515 w 31"/>
                <a:gd name="T13" fmla="*/ 196744 h 34"/>
                <a:gd name="T14" fmla="*/ 205298 w 31"/>
                <a:gd name="T15" fmla="*/ 162528 h 34"/>
                <a:gd name="T16" fmla="*/ 205298 w 31"/>
                <a:gd name="T17" fmla="*/ 136865 h 34"/>
                <a:gd name="T18" fmla="*/ 171082 w 31"/>
                <a:gd name="T19" fmla="*/ 85541 h 34"/>
                <a:gd name="T20" fmla="*/ 171082 w 31"/>
                <a:gd name="T21" fmla="*/ 25662 h 34"/>
                <a:gd name="T22" fmla="*/ 136866 w 31"/>
                <a:gd name="T23" fmla="*/ 25662 h 34"/>
                <a:gd name="T24" fmla="*/ 119757 w 31"/>
                <a:gd name="T25" fmla="*/ 0 h 34"/>
                <a:gd name="T26" fmla="*/ 94095 w 31"/>
                <a:gd name="T27" fmla="*/ 0 h 34"/>
                <a:gd name="T28" fmla="*/ 85541 w 31"/>
                <a:gd name="T29" fmla="*/ 17108 h 34"/>
                <a:gd name="T30" fmla="*/ 85541 w 31"/>
                <a:gd name="T31" fmla="*/ 34216 h 34"/>
                <a:gd name="T32" fmla="*/ 59879 w 31"/>
                <a:gd name="T33" fmla="*/ 59879 h 34"/>
                <a:gd name="T34" fmla="*/ 42770 w 31"/>
                <a:gd name="T35" fmla="*/ 59879 h 34"/>
                <a:gd name="T36" fmla="*/ 34216 w 31"/>
                <a:gd name="T37" fmla="*/ 76987 h 34"/>
                <a:gd name="T38" fmla="*/ 42770 w 31"/>
                <a:gd name="T39" fmla="*/ 85541 h 34"/>
                <a:gd name="T40" fmla="*/ 42770 w 31"/>
                <a:gd name="T41" fmla="*/ 119757 h 34"/>
                <a:gd name="T42" fmla="*/ 0 w 31"/>
                <a:gd name="T43" fmla="*/ 136865 h 34"/>
                <a:gd name="T44" fmla="*/ 0 w 31"/>
                <a:gd name="T45" fmla="*/ 179636 h 34"/>
                <a:gd name="T46" fmla="*/ 68433 w 31"/>
                <a:gd name="T47" fmla="*/ 179636 h 34"/>
                <a:gd name="T48" fmla="*/ 85541 w 31"/>
                <a:gd name="T49" fmla="*/ 153974 h 34"/>
                <a:gd name="T50" fmla="*/ 111203 w 31"/>
                <a:gd name="T51" fmla="*/ 153974 h 34"/>
                <a:gd name="T52" fmla="*/ 153974 w 31"/>
                <a:gd name="T53" fmla="*/ 196744 h 34"/>
                <a:gd name="T54" fmla="*/ 153974 w 31"/>
                <a:gd name="T55" fmla="*/ 230960 h 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1"/>
                <a:gd name="T85" fmla="*/ 0 h 34"/>
                <a:gd name="T86" fmla="*/ 31 w 31"/>
                <a:gd name="T87" fmla="*/ 34 h 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1" h="34">
                  <a:moveTo>
                    <a:pt x="18" y="27"/>
                  </a:moveTo>
                  <a:lnTo>
                    <a:pt x="19" y="30"/>
                  </a:lnTo>
                  <a:lnTo>
                    <a:pt x="24" y="34"/>
                  </a:lnTo>
                  <a:lnTo>
                    <a:pt x="25" y="34"/>
                  </a:lnTo>
                  <a:lnTo>
                    <a:pt x="26" y="28"/>
                  </a:lnTo>
                  <a:lnTo>
                    <a:pt x="31" y="25"/>
                  </a:lnTo>
                  <a:lnTo>
                    <a:pt x="28" y="23"/>
                  </a:lnTo>
                  <a:lnTo>
                    <a:pt x="24" y="19"/>
                  </a:lnTo>
                  <a:lnTo>
                    <a:pt x="24" y="16"/>
                  </a:lnTo>
                  <a:lnTo>
                    <a:pt x="20" y="10"/>
                  </a:lnTo>
                  <a:lnTo>
                    <a:pt x="20" y="3"/>
                  </a:lnTo>
                  <a:lnTo>
                    <a:pt x="16" y="3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4" y="9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8" y="21"/>
                  </a:lnTo>
                  <a:lnTo>
                    <a:pt x="10" y="18"/>
                  </a:lnTo>
                  <a:lnTo>
                    <a:pt x="13" y="18"/>
                  </a:lnTo>
                  <a:lnTo>
                    <a:pt x="18" y="23"/>
                  </a:lnTo>
                  <a:lnTo>
                    <a:pt x="18" y="27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  <p:sp>
          <p:nvSpPr>
            <p:cNvPr id="104" name="Freeform 38"/>
            <p:cNvSpPr/>
            <p:nvPr/>
          </p:nvSpPr>
          <p:spPr bwMode="auto">
            <a:xfrm>
              <a:off x="6598763" y="4362927"/>
              <a:ext cx="66106" cy="75584"/>
            </a:xfrm>
            <a:custGeom>
              <a:avLst/>
              <a:gdLst>
                <a:gd name="T0" fmla="*/ 0 w 7"/>
                <a:gd name="T1" fmla="*/ 8554 h 8"/>
                <a:gd name="T2" fmla="*/ 0 w 7"/>
                <a:gd name="T3" fmla="*/ 42771 h 8"/>
                <a:gd name="T4" fmla="*/ 34217 w 7"/>
                <a:gd name="T5" fmla="*/ 68433 h 8"/>
                <a:gd name="T6" fmla="*/ 59879 w 7"/>
                <a:gd name="T7" fmla="*/ 42771 h 8"/>
                <a:gd name="T8" fmla="*/ 59879 w 7"/>
                <a:gd name="T9" fmla="*/ 17108 h 8"/>
                <a:gd name="T10" fmla="*/ 8554 w 7"/>
                <a:gd name="T11" fmla="*/ 0 h 8"/>
                <a:gd name="T12" fmla="*/ 0 w 7"/>
                <a:gd name="T13" fmla="*/ 8554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8"/>
                <a:gd name="T23" fmla="*/ 7 w 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8">
                  <a:moveTo>
                    <a:pt x="0" y="1"/>
                  </a:moveTo>
                  <a:lnTo>
                    <a:pt x="0" y="5"/>
                  </a:lnTo>
                  <a:lnTo>
                    <a:pt x="4" y="8"/>
                  </a:lnTo>
                  <a:lnTo>
                    <a:pt x="7" y="5"/>
                  </a:lnTo>
                  <a:lnTo>
                    <a:pt x="7" y="2"/>
                  </a:lnTo>
                  <a:lnTo>
                    <a:pt x="1" y="0"/>
                  </a:lnTo>
                  <a:lnTo>
                    <a:pt x="0" y="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  <a:ea typeface="+mn-ea"/>
              </a:endParaRPr>
            </a:p>
          </p:txBody>
        </p:sp>
      </p:grpSp>
      <p:sp>
        <p:nvSpPr>
          <p:cNvPr id="111" name="五角星 110"/>
          <p:cNvSpPr/>
          <p:nvPr/>
        </p:nvSpPr>
        <p:spPr bwMode="auto">
          <a:xfrm>
            <a:off x="4530725" y="3314700"/>
            <a:ext cx="190500" cy="190500"/>
          </a:xfrm>
          <a:prstGeom prst="star5">
            <a:avLst/>
          </a:prstGeom>
          <a:solidFill>
            <a:srgbClr val="FC6E5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2" name="椭圆 111"/>
          <p:cNvSpPr/>
          <p:nvPr/>
        </p:nvSpPr>
        <p:spPr bwMode="auto">
          <a:xfrm>
            <a:off x="5341938" y="2936875"/>
            <a:ext cx="90487" cy="90488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3" name="椭圆 112"/>
          <p:cNvSpPr/>
          <p:nvPr/>
        </p:nvSpPr>
        <p:spPr bwMode="auto">
          <a:xfrm>
            <a:off x="5164138" y="2936875"/>
            <a:ext cx="90487" cy="90488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4" name="椭圆 113"/>
          <p:cNvSpPr/>
          <p:nvPr/>
        </p:nvSpPr>
        <p:spPr bwMode="auto">
          <a:xfrm>
            <a:off x="4754563" y="3251200"/>
            <a:ext cx="88900" cy="88900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5" name="椭圆 114"/>
          <p:cNvSpPr/>
          <p:nvPr/>
        </p:nvSpPr>
        <p:spPr bwMode="auto">
          <a:xfrm>
            <a:off x="4673600" y="3656013"/>
            <a:ext cx="90488" cy="90487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6" name="椭圆 115"/>
          <p:cNvSpPr/>
          <p:nvPr/>
        </p:nvSpPr>
        <p:spPr bwMode="auto">
          <a:xfrm>
            <a:off x="4759325" y="3902075"/>
            <a:ext cx="90488" cy="90488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7" name="椭圆 116"/>
          <p:cNvSpPr/>
          <p:nvPr/>
        </p:nvSpPr>
        <p:spPr bwMode="auto">
          <a:xfrm>
            <a:off x="4279900" y="4159250"/>
            <a:ext cx="90488" cy="90488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8" name="椭圆 117"/>
          <p:cNvSpPr/>
          <p:nvPr/>
        </p:nvSpPr>
        <p:spPr bwMode="auto">
          <a:xfrm>
            <a:off x="4845050" y="4484688"/>
            <a:ext cx="90488" cy="90487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9" name="椭圆 118"/>
          <p:cNvSpPr/>
          <p:nvPr/>
        </p:nvSpPr>
        <p:spPr bwMode="auto">
          <a:xfrm>
            <a:off x="5067300" y="4330700"/>
            <a:ext cx="90488" cy="90488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20" name="椭圆 119"/>
          <p:cNvSpPr/>
          <p:nvPr/>
        </p:nvSpPr>
        <p:spPr bwMode="auto">
          <a:xfrm>
            <a:off x="4924425" y="4278313"/>
            <a:ext cx="90488" cy="90487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21" name="椭圆 120"/>
          <p:cNvSpPr/>
          <p:nvPr/>
        </p:nvSpPr>
        <p:spPr bwMode="auto">
          <a:xfrm>
            <a:off x="5033963" y="4192588"/>
            <a:ext cx="88900" cy="90487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22" name="椭圆 121"/>
          <p:cNvSpPr/>
          <p:nvPr/>
        </p:nvSpPr>
        <p:spPr bwMode="auto">
          <a:xfrm>
            <a:off x="4476750" y="5016500"/>
            <a:ext cx="90488" cy="88900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23" name="椭圆 122"/>
          <p:cNvSpPr/>
          <p:nvPr/>
        </p:nvSpPr>
        <p:spPr bwMode="auto">
          <a:xfrm>
            <a:off x="4244975" y="5145088"/>
            <a:ext cx="90488" cy="88900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24" name="椭圆 123"/>
          <p:cNvSpPr/>
          <p:nvPr/>
        </p:nvSpPr>
        <p:spPr bwMode="auto">
          <a:xfrm>
            <a:off x="3603625" y="4391025"/>
            <a:ext cx="88900" cy="88900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25" name="椭圆 124"/>
          <p:cNvSpPr/>
          <p:nvPr/>
        </p:nvSpPr>
        <p:spPr bwMode="auto">
          <a:xfrm>
            <a:off x="3200400" y="3773488"/>
            <a:ext cx="90488" cy="90487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26" name="椭圆 125"/>
          <p:cNvSpPr/>
          <p:nvPr/>
        </p:nvSpPr>
        <p:spPr bwMode="auto">
          <a:xfrm>
            <a:off x="5059363" y="4467225"/>
            <a:ext cx="90487" cy="90488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27" name="椭圆 126"/>
          <p:cNvSpPr/>
          <p:nvPr/>
        </p:nvSpPr>
        <p:spPr bwMode="auto">
          <a:xfrm>
            <a:off x="4321175" y="3587750"/>
            <a:ext cx="88900" cy="88900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28" name="椭圆 127"/>
          <p:cNvSpPr/>
          <p:nvPr/>
        </p:nvSpPr>
        <p:spPr bwMode="auto">
          <a:xfrm>
            <a:off x="4354513" y="5524500"/>
            <a:ext cx="88900" cy="90488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7237413" y="2892425"/>
            <a:ext cx="3651250" cy="573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31" name="矩形 130"/>
          <p:cNvSpPr>
            <a:spLocks noChangeArrowheads="1"/>
          </p:cNvSpPr>
          <p:nvPr/>
        </p:nvSpPr>
        <p:spPr bwMode="auto">
          <a:xfrm>
            <a:off x="7237413" y="2543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133" name="文本框 132"/>
          <p:cNvSpPr txBox="1"/>
          <p:nvPr/>
        </p:nvSpPr>
        <p:spPr>
          <a:xfrm>
            <a:off x="7237413" y="4341813"/>
            <a:ext cx="3651250" cy="573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34" name="矩形 133"/>
          <p:cNvSpPr>
            <a:spLocks noChangeArrowheads="1"/>
          </p:cNvSpPr>
          <p:nvPr/>
        </p:nvSpPr>
        <p:spPr bwMode="auto">
          <a:xfrm>
            <a:off x="7237413" y="39941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68" name="矩形 67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4" name="组合 74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76" name="文本框 7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6" dur="2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8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8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5050"/>
                            </p:stCondLst>
                            <p:childTnLst>
                              <p:par>
                                <p:cTn id="1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16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22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28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30" grpId="0"/>
      <p:bldP spid="130" grpId="1"/>
      <p:bldP spid="131" grpId="0"/>
      <p:bldP spid="131" grpId="1"/>
      <p:bldP spid="133" grpId="0"/>
      <p:bldP spid="133" grpId="1"/>
      <p:bldP spid="134" grpId="0"/>
      <p:bldP spid="134" grpId="1"/>
      <p:bldP spid="68" grpId="0" animBg="1"/>
      <p:bldP spid="68" grpId="1" animBg="1"/>
      <p:bldP spid="68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 80"/>
          <p:cNvSpPr/>
          <p:nvPr/>
        </p:nvSpPr>
        <p:spPr>
          <a:xfrm rot="8289040">
            <a:off x="10104438" y="911225"/>
            <a:ext cx="2481262" cy="195263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813" y="671513"/>
            <a:ext cx="2152650" cy="44450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4975" y="1897063"/>
            <a:ext cx="1873250" cy="46037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038" y="2346325"/>
            <a:ext cx="2190750" cy="153988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1738" y="2466975"/>
            <a:ext cx="992187" cy="46038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19988" y="5948363"/>
            <a:ext cx="2689225" cy="193675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288" y="6380163"/>
            <a:ext cx="1449387" cy="44450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375" y="6269038"/>
            <a:ext cx="1776413" cy="46037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063" y="6119813"/>
            <a:ext cx="2232025" cy="4603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950" y="6505575"/>
            <a:ext cx="1074738" cy="44450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338" y="5465763"/>
            <a:ext cx="3978276" cy="12541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325" y="4960938"/>
            <a:ext cx="4214813" cy="4603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700" y="4703763"/>
            <a:ext cx="1847850" cy="46037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275" y="4262438"/>
            <a:ext cx="2076450" cy="46037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2575" y="6040438"/>
            <a:ext cx="2432050" cy="46037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075" y="6426200"/>
            <a:ext cx="1319213" cy="95250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788" y="6638925"/>
            <a:ext cx="711200" cy="2222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1863" y="6583363"/>
            <a:ext cx="871537" cy="22225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375" y="6510338"/>
            <a:ext cx="1093788" cy="2222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1875" y="6699250"/>
            <a:ext cx="527050" cy="2222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pic>
        <p:nvPicPr>
          <p:cNvPr id="6" name="Mika - Relax(Take It Easy)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0" y="6513513"/>
            <a:ext cx="407988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508606" y="2161526"/>
            <a:ext cx="5264150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chemeClr val="bg2">
                    <a:lumMod val="25000"/>
                  </a:schemeClr>
                </a:solidFill>
                <a:latin typeface="+mj-ea"/>
                <a:ea typeface="+mn-ea"/>
              </a:rPr>
              <a:t>谢谢您的聆听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287144" y="3278234"/>
            <a:ext cx="374199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dist"/>
            <a:r>
              <a:rPr lang="zh-CN" altLang="en-US" dirty="0">
                <a:latin typeface="方正尚酷简体" panose="02000000000000000000" pitchFamily="2" charset="-122"/>
              </a:rPr>
              <a:t>THANK YOU FOR LISTENING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70593" y="3663997"/>
            <a:ext cx="39751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方正尚酷简体" panose="02000000000000000000" pitchFamily="2" charset="-122"/>
                <a:ea typeface="+mn-ea"/>
              </a:rPr>
              <a:t>适合企业简介</a:t>
            </a:r>
            <a:r>
              <a:rPr lang="en-US" altLang="zh-CN" sz="2000" dirty="0">
                <a:solidFill>
                  <a:schemeClr val="bg2">
                    <a:lumMod val="10000"/>
                  </a:schemeClr>
                </a:solidFill>
                <a:latin typeface="方正尚酷简体" panose="02000000000000000000" pitchFamily="2" charset="-122"/>
                <a:ea typeface="+mn-ea"/>
              </a:rPr>
              <a:t>/</a:t>
            </a: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方正尚酷简体" panose="02000000000000000000" pitchFamily="2" charset="-122"/>
                <a:ea typeface="+mn-ea"/>
              </a:rPr>
              <a:t>工作汇报</a:t>
            </a:r>
            <a:r>
              <a:rPr lang="en-US" altLang="zh-CN" sz="2000" dirty="0">
                <a:solidFill>
                  <a:schemeClr val="bg2">
                    <a:lumMod val="10000"/>
                  </a:schemeClr>
                </a:solidFill>
                <a:latin typeface="方正尚酷简体" panose="02000000000000000000" pitchFamily="2" charset="-122"/>
                <a:ea typeface="+mn-ea"/>
              </a:rPr>
              <a:t>/</a:t>
            </a: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方正尚酷简体" panose="02000000000000000000" pitchFamily="2" charset="-122"/>
                <a:ea typeface="+mn-ea"/>
              </a:rPr>
              <a:t>工作总结</a:t>
            </a:r>
          </a:p>
        </p:txBody>
      </p:sp>
      <p:grpSp>
        <p:nvGrpSpPr>
          <p:cNvPr id="7" name="组合 85"/>
          <p:cNvGrpSpPr>
            <a:grpSpLocks/>
          </p:cNvGrpSpPr>
          <p:nvPr/>
        </p:nvGrpSpPr>
        <p:grpSpPr bwMode="auto">
          <a:xfrm>
            <a:off x="6308956" y="4291059"/>
            <a:ext cx="436562" cy="438150"/>
            <a:chOff x="5477628" y="816362"/>
            <a:chExt cx="1120629" cy="1120629"/>
          </a:xfrm>
        </p:grpSpPr>
        <p:sp>
          <p:nvSpPr>
            <p:cNvPr id="87" name="椭圆 86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563202" y="897567"/>
              <a:ext cx="949481" cy="954160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8" name="组合 94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97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0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1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grpSp>
        <p:nvGrpSpPr>
          <p:cNvPr id="11" name="组合 101"/>
          <p:cNvGrpSpPr>
            <a:grpSpLocks/>
          </p:cNvGrpSpPr>
          <p:nvPr/>
        </p:nvGrpSpPr>
        <p:grpSpPr bwMode="auto">
          <a:xfrm>
            <a:off x="7048731" y="4291059"/>
            <a:ext cx="436562" cy="438150"/>
            <a:chOff x="5477628" y="2367482"/>
            <a:chExt cx="1120629" cy="1120629"/>
          </a:xfrm>
        </p:grpSpPr>
        <p:sp>
          <p:nvSpPr>
            <p:cNvPr id="114" name="椭圆 113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5563202" y="2456808"/>
              <a:ext cx="949481" cy="95416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4" name="组合 117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19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0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3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4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0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1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2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3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4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5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grpSp>
        <p:nvGrpSpPr>
          <p:cNvPr id="15" name="组合 135"/>
          <p:cNvGrpSpPr>
            <a:grpSpLocks/>
          </p:cNvGrpSpPr>
          <p:nvPr/>
        </p:nvGrpSpPr>
        <p:grpSpPr bwMode="auto">
          <a:xfrm>
            <a:off x="4830993" y="4291059"/>
            <a:ext cx="436563" cy="438150"/>
            <a:chOff x="5477628" y="2052505"/>
            <a:chExt cx="1120629" cy="1120629"/>
          </a:xfrm>
        </p:grpSpPr>
        <p:sp>
          <p:nvSpPr>
            <p:cNvPr id="137" name="椭圆 136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42102" name="组合 137"/>
            <p:cNvGrpSpPr>
              <a:grpSpLocks/>
            </p:cNvGrpSpPr>
            <p:nvPr/>
          </p:nvGrpSpPr>
          <p:grpSpPr bwMode="auto"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5563205" y="2133899"/>
                <a:ext cx="949476" cy="950098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22" name="组合 139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141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2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3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4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grpSp>
        <p:nvGrpSpPr>
          <p:cNvPr id="23" name="组合 145"/>
          <p:cNvGrpSpPr>
            <a:grpSpLocks/>
          </p:cNvGrpSpPr>
          <p:nvPr/>
        </p:nvGrpSpPr>
        <p:grpSpPr bwMode="auto">
          <a:xfrm>
            <a:off x="5570768" y="4291059"/>
            <a:ext cx="436563" cy="438150"/>
            <a:chOff x="5477628" y="3606228"/>
            <a:chExt cx="1120629" cy="1120629"/>
          </a:xfrm>
        </p:grpSpPr>
        <p:sp>
          <p:nvSpPr>
            <p:cNvPr id="147" name="椭圆 14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42098" name="组合 147"/>
            <p:cNvGrpSpPr>
              <a:grpSpLocks/>
            </p:cNvGrpSpPr>
            <p:nvPr/>
          </p:nvGrpSpPr>
          <p:grpSpPr bwMode="auto"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5563205" y="3691495"/>
                <a:ext cx="949476" cy="950098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26" name="组合 14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15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5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9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60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1" presetClass="entr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8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11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  <p:bldP spid="5" grpId="1"/>
      <p:bldP spid="12" grpId="0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4156869" y="3305020"/>
            <a:ext cx="38782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solidFill>
                  <a:srgbClr val="66BFB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808859" y="4413555"/>
            <a:ext cx="2574282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66BFB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ENTERPRISE PROFILE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376000" y="1837676"/>
            <a:ext cx="1440000" cy="1440000"/>
            <a:chOff x="4837793" y="1690043"/>
            <a:chExt cx="952500" cy="952500"/>
          </a:xfrm>
        </p:grpSpPr>
        <p:sp>
          <p:nvSpPr>
            <p:cNvPr id="15" name="椭圆 14"/>
            <p:cNvSpPr/>
            <p:nvPr/>
          </p:nvSpPr>
          <p:spPr>
            <a:xfrm>
              <a:off x="4837793" y="1690043"/>
              <a:ext cx="952500" cy="952500"/>
            </a:xfrm>
            <a:prstGeom prst="ellipse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6" name="组合 26"/>
            <p:cNvGrpSpPr>
              <a:grpSpLocks noChangeAspect="1"/>
            </p:cNvGrpSpPr>
            <p:nvPr/>
          </p:nvGrpSpPr>
          <p:grpSpPr>
            <a:xfrm>
              <a:off x="5073793" y="1918738"/>
              <a:ext cx="480500" cy="482537"/>
              <a:chOff x="343223" y="987426"/>
              <a:chExt cx="749300" cy="752475"/>
            </a:xfrm>
            <a:solidFill>
              <a:schemeClr val="bg1"/>
            </a:solidFill>
          </p:grpSpPr>
          <p:sp>
            <p:nvSpPr>
              <p:cNvPr id="28" name="Freeform 5"/>
              <p:cNvSpPr/>
              <p:nvPr/>
            </p:nvSpPr>
            <p:spPr bwMode="auto">
              <a:xfrm>
                <a:off x="343223" y="987426"/>
                <a:ext cx="749300" cy="395288"/>
              </a:xfrm>
              <a:custGeom>
                <a:avLst/>
                <a:gdLst>
                  <a:gd name="T0" fmla="*/ 236 w 472"/>
                  <a:gd name="T1" fmla="*/ 0 h 249"/>
                  <a:gd name="T2" fmla="*/ 141 w 472"/>
                  <a:gd name="T3" fmla="*/ 95 h 249"/>
                  <a:gd name="T4" fmla="*/ 141 w 472"/>
                  <a:gd name="T5" fmla="*/ 57 h 249"/>
                  <a:gd name="T6" fmla="*/ 66 w 472"/>
                  <a:gd name="T7" fmla="*/ 57 h 249"/>
                  <a:gd name="T8" fmla="*/ 66 w 472"/>
                  <a:gd name="T9" fmla="*/ 171 h 249"/>
                  <a:gd name="T10" fmla="*/ 0 w 472"/>
                  <a:gd name="T11" fmla="*/ 237 h 249"/>
                  <a:gd name="T12" fmla="*/ 11 w 472"/>
                  <a:gd name="T13" fmla="*/ 249 h 249"/>
                  <a:gd name="T14" fmla="*/ 236 w 472"/>
                  <a:gd name="T15" fmla="*/ 27 h 249"/>
                  <a:gd name="T16" fmla="*/ 458 w 472"/>
                  <a:gd name="T17" fmla="*/ 249 h 249"/>
                  <a:gd name="T18" fmla="*/ 472 w 472"/>
                  <a:gd name="T19" fmla="*/ 237 h 249"/>
                  <a:gd name="T20" fmla="*/ 236 w 472"/>
                  <a:gd name="T21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" h="249">
                    <a:moveTo>
                      <a:pt x="236" y="0"/>
                    </a:moveTo>
                    <a:lnTo>
                      <a:pt x="141" y="95"/>
                    </a:lnTo>
                    <a:lnTo>
                      <a:pt x="141" y="57"/>
                    </a:lnTo>
                    <a:lnTo>
                      <a:pt x="66" y="57"/>
                    </a:lnTo>
                    <a:lnTo>
                      <a:pt x="66" y="171"/>
                    </a:lnTo>
                    <a:lnTo>
                      <a:pt x="0" y="237"/>
                    </a:lnTo>
                    <a:lnTo>
                      <a:pt x="11" y="249"/>
                    </a:lnTo>
                    <a:lnTo>
                      <a:pt x="236" y="27"/>
                    </a:lnTo>
                    <a:lnTo>
                      <a:pt x="458" y="249"/>
                    </a:lnTo>
                    <a:lnTo>
                      <a:pt x="472" y="237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29" name="Freeform 6"/>
              <p:cNvSpPr/>
              <p:nvPr/>
            </p:nvSpPr>
            <p:spPr bwMode="auto">
              <a:xfrm>
                <a:off x="447998" y="1108076"/>
                <a:ext cx="539750" cy="631825"/>
              </a:xfrm>
              <a:custGeom>
                <a:avLst/>
                <a:gdLst>
                  <a:gd name="T0" fmla="*/ 0 w 340"/>
                  <a:gd name="T1" fmla="*/ 171 h 398"/>
                  <a:gd name="T2" fmla="*/ 0 w 340"/>
                  <a:gd name="T3" fmla="*/ 398 h 398"/>
                  <a:gd name="T4" fmla="*/ 132 w 340"/>
                  <a:gd name="T5" fmla="*/ 398 h 398"/>
                  <a:gd name="T6" fmla="*/ 132 w 340"/>
                  <a:gd name="T7" fmla="*/ 265 h 398"/>
                  <a:gd name="T8" fmla="*/ 208 w 340"/>
                  <a:gd name="T9" fmla="*/ 265 h 398"/>
                  <a:gd name="T10" fmla="*/ 208 w 340"/>
                  <a:gd name="T11" fmla="*/ 398 h 398"/>
                  <a:gd name="T12" fmla="*/ 340 w 340"/>
                  <a:gd name="T13" fmla="*/ 398 h 398"/>
                  <a:gd name="T14" fmla="*/ 340 w 340"/>
                  <a:gd name="T15" fmla="*/ 171 h 398"/>
                  <a:gd name="T16" fmla="*/ 170 w 340"/>
                  <a:gd name="T17" fmla="*/ 0 h 398"/>
                  <a:gd name="T18" fmla="*/ 0 w 340"/>
                  <a:gd name="T19" fmla="*/ 171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398">
                    <a:moveTo>
                      <a:pt x="0" y="171"/>
                    </a:moveTo>
                    <a:lnTo>
                      <a:pt x="0" y="398"/>
                    </a:lnTo>
                    <a:lnTo>
                      <a:pt x="132" y="398"/>
                    </a:lnTo>
                    <a:lnTo>
                      <a:pt x="132" y="265"/>
                    </a:lnTo>
                    <a:lnTo>
                      <a:pt x="208" y="265"/>
                    </a:lnTo>
                    <a:lnTo>
                      <a:pt x="208" y="398"/>
                    </a:lnTo>
                    <a:lnTo>
                      <a:pt x="340" y="398"/>
                    </a:lnTo>
                    <a:lnTo>
                      <a:pt x="340" y="171"/>
                    </a:lnTo>
                    <a:lnTo>
                      <a:pt x="170" y="0"/>
                    </a:lnTo>
                    <a:lnTo>
                      <a:pt x="0" y="17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653070" y="2555563"/>
            <a:ext cx="2238970" cy="40011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mtClean="0">
                <a:ea typeface="+mn-ea"/>
              </a:rPr>
              <a:t>点击此处添加标题</a:t>
            </a:r>
            <a:endParaRPr lang="zh-CN" altLang="en-US" sz="2000"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52963" y="3016250"/>
            <a:ext cx="6262687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grpSp>
        <p:nvGrpSpPr>
          <p:cNvPr id="3" name="组合 26"/>
          <p:cNvGrpSpPr>
            <a:grpSpLocks/>
          </p:cNvGrpSpPr>
          <p:nvPr/>
        </p:nvGrpSpPr>
        <p:grpSpPr bwMode="auto">
          <a:xfrm>
            <a:off x="1792288" y="2281238"/>
            <a:ext cx="2676525" cy="3311525"/>
            <a:chOff x="1372132" y="2006571"/>
            <a:chExt cx="2675951" cy="3311252"/>
          </a:xfrm>
        </p:grpSpPr>
        <p:pic>
          <p:nvPicPr>
            <p:cNvPr id="16398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2132" y="2006571"/>
              <a:ext cx="2675951" cy="331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9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4907" y="2281033"/>
              <a:ext cx="1930401" cy="2591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矩形 24"/>
          <p:cNvSpPr/>
          <p:nvPr/>
        </p:nvSpPr>
        <p:spPr>
          <a:xfrm>
            <a:off x="4652963" y="4857750"/>
            <a:ext cx="6096000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26" name="矩形 25"/>
          <p:cNvSpPr/>
          <p:nvPr/>
        </p:nvSpPr>
        <p:spPr>
          <a:xfrm>
            <a:off x="4652963" y="3851275"/>
            <a:ext cx="6096000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4763" y="6667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471488" y="6667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763588" y="6667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998538" y="6667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4" name="组合 21"/>
          <p:cNvGrpSpPr>
            <a:grpSpLocks/>
          </p:cNvGrpSpPr>
          <p:nvPr/>
        </p:nvGrpSpPr>
        <p:grpSpPr bwMode="auto">
          <a:xfrm>
            <a:off x="1165225" y="623888"/>
            <a:ext cx="3487738" cy="841375"/>
            <a:chOff x="1051541" y="624028"/>
            <a:chExt cx="3487229" cy="841558"/>
          </a:xfrm>
        </p:grpSpPr>
        <p:sp>
          <p:nvSpPr>
            <p:cNvPr id="23" name="文本框 22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439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438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548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5" grpId="0"/>
      <p:bldP spid="25" grpId="1"/>
      <p:bldP spid="26" grpId="0"/>
      <p:bldP spid="26" grpId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430463"/>
            <a:ext cx="3505200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39988"/>
            <a:ext cx="350520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矩形 55"/>
          <p:cNvSpPr/>
          <p:nvPr/>
        </p:nvSpPr>
        <p:spPr>
          <a:xfrm>
            <a:off x="4343400" y="2430463"/>
            <a:ext cx="3505200" cy="2062162"/>
          </a:xfrm>
          <a:prstGeom prst="rect">
            <a:avLst/>
          </a:prstGeom>
          <a:solidFill>
            <a:srgbClr val="13B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413" y="3270250"/>
            <a:ext cx="2849562" cy="703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" name="矩形 1"/>
          <p:cNvSpPr/>
          <p:nvPr/>
        </p:nvSpPr>
        <p:spPr>
          <a:xfrm>
            <a:off x="5080338" y="2870726"/>
            <a:ext cx="2082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>
                    <a:alpha val="85000"/>
                  </a:schemeClr>
                </a:solidFill>
                <a:latin typeface="+mn-ea"/>
                <a:ea typeface="+mn-ea"/>
              </a:rPr>
              <a:t>点击此处</a:t>
            </a:r>
            <a:r>
              <a:rPr lang="zh-CN" altLang="en-US" sz="2000">
                <a:solidFill>
                  <a:schemeClr val="bg1">
                    <a:alpha val="85000"/>
                  </a:schemeClr>
                </a:solidFill>
                <a:latin typeface="+mn-ea"/>
                <a:ea typeface="+mn-ea"/>
              </a:rPr>
              <a:t>添加</a:t>
            </a:r>
            <a:r>
              <a:rPr lang="zh-CN" altLang="en-US">
                <a:solidFill>
                  <a:schemeClr val="bg1">
                    <a:alpha val="85000"/>
                  </a:schemeClr>
                </a:solidFill>
                <a:latin typeface="+mn-ea"/>
                <a:ea typeface="+mn-ea"/>
              </a:rPr>
              <a:t>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766763" y="4897438"/>
            <a:ext cx="10693400" cy="912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-4763" y="6667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471488" y="6667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763588" y="6667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998538" y="6667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3" name="组合 22"/>
          <p:cNvGrpSpPr>
            <a:grpSpLocks/>
          </p:cNvGrpSpPr>
          <p:nvPr/>
        </p:nvGrpSpPr>
        <p:grpSpPr bwMode="auto">
          <a:xfrm>
            <a:off x="1165225" y="623888"/>
            <a:ext cx="3487738" cy="841375"/>
            <a:chOff x="1051541" y="624028"/>
            <a:chExt cx="3487229" cy="841558"/>
          </a:xfrm>
        </p:grpSpPr>
        <p:sp>
          <p:nvSpPr>
            <p:cNvPr id="24" name="文本框 23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976"/>
                                  </p:iterate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8" grpId="0"/>
      <p:bldP spid="8" grpId="1"/>
      <p:bldP spid="11" grpId="0"/>
      <p:bldP spid="11" grpId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904875" y="3514725"/>
            <a:ext cx="5191125" cy="1227138"/>
            <a:chOff x="904690" y="3515439"/>
            <a:chExt cx="5191310" cy="1226653"/>
          </a:xfrm>
        </p:grpSpPr>
        <p:sp>
          <p:nvSpPr>
            <p:cNvPr id="96" name="任意多边形 95"/>
            <p:cNvSpPr/>
            <p:nvPr/>
          </p:nvSpPr>
          <p:spPr>
            <a:xfrm>
              <a:off x="904690" y="3536069"/>
              <a:ext cx="5191310" cy="1206023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8470" name="组合 8"/>
            <p:cNvGrpSpPr>
              <a:grpSpLocks/>
            </p:cNvGrpSpPr>
            <p:nvPr/>
          </p:nvGrpSpPr>
          <p:grpSpPr bwMode="auto">
            <a:xfrm>
              <a:off x="4867587" y="3515439"/>
              <a:ext cx="1228413" cy="1226653"/>
              <a:chOff x="4867587" y="3515439"/>
              <a:chExt cx="1228413" cy="1226653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4867231" y="3515439"/>
                <a:ext cx="1228769" cy="1226653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13B7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8472" name="组合 5"/>
              <p:cNvGrpSpPr>
                <a:grpSpLocks/>
              </p:cNvGrpSpPr>
              <p:nvPr/>
            </p:nvGrpSpPr>
            <p:grpSpPr bwMode="auto">
              <a:xfrm>
                <a:off x="5361051" y="3975100"/>
                <a:ext cx="611202" cy="608986"/>
                <a:chOff x="5361051" y="3975100"/>
                <a:chExt cx="611202" cy="608986"/>
              </a:xfrm>
            </p:grpSpPr>
            <p:sp>
              <p:nvSpPr>
                <p:cNvPr id="18473" name="Freeform 9"/>
                <p:cNvSpPr>
                  <a:spLocks noEditPoints="1"/>
                </p:cNvSpPr>
                <p:nvPr/>
              </p:nvSpPr>
              <p:spPr bwMode="auto">
                <a:xfrm>
                  <a:off x="5443346" y="3975100"/>
                  <a:ext cx="446611" cy="608986"/>
                </a:xfrm>
                <a:custGeom>
                  <a:avLst/>
                  <a:gdLst>
                    <a:gd name="T0" fmla="*/ 166076 w 597"/>
                    <a:gd name="T1" fmla="*/ 430181 h 814"/>
                    <a:gd name="T2" fmla="*/ 189267 w 597"/>
                    <a:gd name="T3" fmla="*/ 447388 h 814"/>
                    <a:gd name="T4" fmla="*/ 257344 w 597"/>
                    <a:gd name="T5" fmla="*/ 447388 h 814"/>
                    <a:gd name="T6" fmla="*/ 280535 w 597"/>
                    <a:gd name="T7" fmla="*/ 430181 h 814"/>
                    <a:gd name="T8" fmla="*/ 309710 w 597"/>
                    <a:gd name="T9" fmla="*/ 380803 h 814"/>
                    <a:gd name="T10" fmla="*/ 403222 w 597"/>
                    <a:gd name="T11" fmla="*/ 222946 h 814"/>
                    <a:gd name="T12" fmla="*/ 222931 w 597"/>
                    <a:gd name="T13" fmla="*/ 42644 h 814"/>
                    <a:gd name="T14" fmla="*/ 42641 w 597"/>
                    <a:gd name="T15" fmla="*/ 222946 h 814"/>
                    <a:gd name="T16" fmla="*/ 136901 w 597"/>
                    <a:gd name="T17" fmla="*/ 380803 h 814"/>
                    <a:gd name="T18" fmla="*/ 166076 w 597"/>
                    <a:gd name="T19" fmla="*/ 430181 h 814"/>
                    <a:gd name="T20" fmla="*/ 264825 w 597"/>
                    <a:gd name="T21" fmla="*/ 585046 h 814"/>
                    <a:gd name="T22" fmla="*/ 234901 w 597"/>
                    <a:gd name="T23" fmla="*/ 608986 h 814"/>
                    <a:gd name="T24" fmla="*/ 210962 w 597"/>
                    <a:gd name="T25" fmla="*/ 608986 h 814"/>
                    <a:gd name="T26" fmla="*/ 181038 w 597"/>
                    <a:gd name="T27" fmla="*/ 585046 h 814"/>
                    <a:gd name="T28" fmla="*/ 169069 w 597"/>
                    <a:gd name="T29" fmla="*/ 585046 h 814"/>
                    <a:gd name="T30" fmla="*/ 123435 w 597"/>
                    <a:gd name="T31" fmla="*/ 540157 h 814"/>
                    <a:gd name="T32" fmla="*/ 123435 w 597"/>
                    <a:gd name="T33" fmla="*/ 430929 h 814"/>
                    <a:gd name="T34" fmla="*/ 115954 w 597"/>
                    <a:gd name="T35" fmla="*/ 418210 h 814"/>
                    <a:gd name="T36" fmla="*/ 0 w 597"/>
                    <a:gd name="T37" fmla="*/ 222946 h 814"/>
                    <a:gd name="T38" fmla="*/ 222931 w 597"/>
                    <a:gd name="T39" fmla="*/ 0 h 814"/>
                    <a:gd name="T40" fmla="*/ 446611 w 597"/>
                    <a:gd name="T41" fmla="*/ 222946 h 814"/>
                    <a:gd name="T42" fmla="*/ 329909 w 597"/>
                    <a:gd name="T43" fmla="*/ 418210 h 814"/>
                    <a:gd name="T44" fmla="*/ 322428 w 597"/>
                    <a:gd name="T45" fmla="*/ 430929 h 814"/>
                    <a:gd name="T46" fmla="*/ 323176 w 597"/>
                    <a:gd name="T47" fmla="*/ 540157 h 814"/>
                    <a:gd name="T48" fmla="*/ 277542 w 597"/>
                    <a:gd name="T49" fmla="*/ 585046 h 814"/>
                    <a:gd name="T50" fmla="*/ 264825 w 597"/>
                    <a:gd name="T51" fmla="*/ 585046 h 81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97"/>
                    <a:gd name="T79" fmla="*/ 0 h 814"/>
                    <a:gd name="T80" fmla="*/ 597 w 597"/>
                    <a:gd name="T81" fmla="*/ 814 h 81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97" h="814">
                      <a:moveTo>
                        <a:pt x="222" y="575"/>
                      </a:moveTo>
                      <a:cubicBezTo>
                        <a:pt x="224" y="589"/>
                        <a:pt x="238" y="598"/>
                        <a:pt x="253" y="598"/>
                      </a:cubicBezTo>
                      <a:cubicBezTo>
                        <a:pt x="344" y="598"/>
                        <a:pt x="344" y="598"/>
                        <a:pt x="344" y="598"/>
                      </a:cubicBezTo>
                      <a:cubicBezTo>
                        <a:pt x="358" y="598"/>
                        <a:pt x="373" y="589"/>
                        <a:pt x="375" y="575"/>
                      </a:cubicBezTo>
                      <a:cubicBezTo>
                        <a:pt x="377" y="547"/>
                        <a:pt x="390" y="523"/>
                        <a:pt x="414" y="509"/>
                      </a:cubicBezTo>
                      <a:cubicBezTo>
                        <a:pt x="491" y="467"/>
                        <a:pt x="539" y="386"/>
                        <a:pt x="539" y="298"/>
                      </a:cubicBezTo>
                      <a:cubicBezTo>
                        <a:pt x="539" y="165"/>
                        <a:pt x="431" y="57"/>
                        <a:pt x="298" y="57"/>
                      </a:cubicBezTo>
                      <a:cubicBezTo>
                        <a:pt x="165" y="57"/>
                        <a:pt x="57" y="165"/>
                        <a:pt x="57" y="298"/>
                      </a:cubicBezTo>
                      <a:cubicBezTo>
                        <a:pt x="57" y="386"/>
                        <a:pt x="105" y="467"/>
                        <a:pt x="183" y="509"/>
                      </a:cubicBezTo>
                      <a:cubicBezTo>
                        <a:pt x="207" y="523"/>
                        <a:pt x="219" y="547"/>
                        <a:pt x="222" y="575"/>
                      </a:cubicBezTo>
                      <a:close/>
                      <a:moveTo>
                        <a:pt x="354" y="782"/>
                      </a:moveTo>
                      <a:cubicBezTo>
                        <a:pt x="350" y="800"/>
                        <a:pt x="334" y="814"/>
                        <a:pt x="314" y="814"/>
                      </a:cubicBezTo>
                      <a:cubicBezTo>
                        <a:pt x="282" y="814"/>
                        <a:pt x="282" y="814"/>
                        <a:pt x="282" y="814"/>
                      </a:cubicBezTo>
                      <a:cubicBezTo>
                        <a:pt x="263" y="814"/>
                        <a:pt x="247" y="800"/>
                        <a:pt x="242" y="782"/>
                      </a:cubicBezTo>
                      <a:cubicBezTo>
                        <a:pt x="226" y="782"/>
                        <a:pt x="226" y="782"/>
                        <a:pt x="226" y="782"/>
                      </a:cubicBezTo>
                      <a:cubicBezTo>
                        <a:pt x="193" y="782"/>
                        <a:pt x="165" y="755"/>
                        <a:pt x="165" y="722"/>
                      </a:cubicBezTo>
                      <a:cubicBezTo>
                        <a:pt x="165" y="576"/>
                        <a:pt x="165" y="576"/>
                        <a:pt x="165" y="576"/>
                      </a:cubicBezTo>
                      <a:cubicBezTo>
                        <a:pt x="165" y="569"/>
                        <a:pt x="162" y="563"/>
                        <a:pt x="155" y="559"/>
                      </a:cubicBezTo>
                      <a:cubicBezTo>
                        <a:pt x="60" y="507"/>
                        <a:pt x="0" y="407"/>
                        <a:pt x="0" y="298"/>
                      </a:cubicBezTo>
                      <a:cubicBezTo>
                        <a:pt x="0" y="133"/>
                        <a:pt x="134" y="0"/>
                        <a:pt x="298" y="0"/>
                      </a:cubicBezTo>
                      <a:cubicBezTo>
                        <a:pt x="463" y="0"/>
                        <a:pt x="597" y="133"/>
                        <a:pt x="597" y="298"/>
                      </a:cubicBezTo>
                      <a:cubicBezTo>
                        <a:pt x="597" y="407"/>
                        <a:pt x="537" y="507"/>
                        <a:pt x="441" y="559"/>
                      </a:cubicBezTo>
                      <a:cubicBezTo>
                        <a:pt x="435" y="563"/>
                        <a:pt x="431" y="569"/>
                        <a:pt x="431" y="576"/>
                      </a:cubicBezTo>
                      <a:cubicBezTo>
                        <a:pt x="432" y="722"/>
                        <a:pt x="432" y="722"/>
                        <a:pt x="432" y="722"/>
                      </a:cubicBezTo>
                      <a:cubicBezTo>
                        <a:pt x="432" y="755"/>
                        <a:pt x="404" y="782"/>
                        <a:pt x="371" y="782"/>
                      </a:cubicBezTo>
                      <a:cubicBezTo>
                        <a:pt x="354" y="782"/>
                        <a:pt x="354" y="782"/>
                        <a:pt x="354" y="7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18474" name="Freeform 10"/>
                <p:cNvSpPr>
                  <a:spLocks noEditPoints="1"/>
                </p:cNvSpPr>
                <p:nvPr/>
              </p:nvSpPr>
              <p:spPr bwMode="auto">
                <a:xfrm>
                  <a:off x="5361051" y="4034290"/>
                  <a:ext cx="611202" cy="323168"/>
                </a:xfrm>
                <a:custGeom>
                  <a:avLst/>
                  <a:gdLst>
                    <a:gd name="T0" fmla="*/ 522926 w 817"/>
                    <a:gd name="T1" fmla="*/ 303718 h 432"/>
                    <a:gd name="T2" fmla="*/ 517689 w 817"/>
                    <a:gd name="T3" fmla="*/ 284268 h 432"/>
                    <a:gd name="T4" fmla="*/ 537140 w 817"/>
                    <a:gd name="T5" fmla="*/ 279032 h 432"/>
                    <a:gd name="T6" fmla="*/ 564819 w 817"/>
                    <a:gd name="T7" fmla="*/ 294741 h 432"/>
                    <a:gd name="T8" fmla="*/ 570056 w 817"/>
                    <a:gd name="T9" fmla="*/ 314191 h 432"/>
                    <a:gd name="T10" fmla="*/ 550605 w 817"/>
                    <a:gd name="T11" fmla="*/ 319428 h 432"/>
                    <a:gd name="T12" fmla="*/ 522926 w 817"/>
                    <a:gd name="T13" fmla="*/ 303718 h 432"/>
                    <a:gd name="T14" fmla="*/ 537140 w 817"/>
                    <a:gd name="T15" fmla="*/ 44136 h 432"/>
                    <a:gd name="T16" fmla="*/ 517689 w 817"/>
                    <a:gd name="T17" fmla="*/ 38900 h 432"/>
                    <a:gd name="T18" fmla="*/ 522926 w 817"/>
                    <a:gd name="T19" fmla="*/ 19450 h 432"/>
                    <a:gd name="T20" fmla="*/ 550605 w 817"/>
                    <a:gd name="T21" fmla="*/ 3740 h 432"/>
                    <a:gd name="T22" fmla="*/ 570056 w 817"/>
                    <a:gd name="T23" fmla="*/ 8977 h 432"/>
                    <a:gd name="T24" fmla="*/ 564819 w 817"/>
                    <a:gd name="T25" fmla="*/ 28427 h 432"/>
                    <a:gd name="T26" fmla="*/ 537140 w 817"/>
                    <a:gd name="T27" fmla="*/ 44136 h 432"/>
                    <a:gd name="T28" fmla="*/ 564819 w 817"/>
                    <a:gd name="T29" fmla="*/ 175797 h 432"/>
                    <a:gd name="T30" fmla="*/ 550605 w 817"/>
                    <a:gd name="T31" fmla="*/ 161584 h 432"/>
                    <a:gd name="T32" fmla="*/ 564819 w 817"/>
                    <a:gd name="T33" fmla="*/ 147371 h 432"/>
                    <a:gd name="T34" fmla="*/ 596988 w 817"/>
                    <a:gd name="T35" fmla="*/ 147371 h 432"/>
                    <a:gd name="T36" fmla="*/ 611202 w 817"/>
                    <a:gd name="T37" fmla="*/ 161584 h 432"/>
                    <a:gd name="T38" fmla="*/ 596988 w 817"/>
                    <a:gd name="T39" fmla="*/ 175797 h 432"/>
                    <a:gd name="T40" fmla="*/ 564819 w 817"/>
                    <a:gd name="T41" fmla="*/ 175797 h 432"/>
                    <a:gd name="T42" fmla="*/ 88276 w 817"/>
                    <a:gd name="T43" fmla="*/ 19450 h 432"/>
                    <a:gd name="T44" fmla="*/ 92765 w 817"/>
                    <a:gd name="T45" fmla="*/ 38900 h 432"/>
                    <a:gd name="T46" fmla="*/ 73314 w 817"/>
                    <a:gd name="T47" fmla="*/ 44136 h 432"/>
                    <a:gd name="T48" fmla="*/ 46383 w 817"/>
                    <a:gd name="T49" fmla="*/ 28427 h 432"/>
                    <a:gd name="T50" fmla="*/ 41146 w 817"/>
                    <a:gd name="T51" fmla="*/ 8977 h 432"/>
                    <a:gd name="T52" fmla="*/ 60597 w 817"/>
                    <a:gd name="T53" fmla="*/ 3740 h 432"/>
                    <a:gd name="T54" fmla="*/ 88276 w 817"/>
                    <a:gd name="T55" fmla="*/ 19450 h 432"/>
                    <a:gd name="T56" fmla="*/ 73314 w 817"/>
                    <a:gd name="T57" fmla="*/ 279032 h 432"/>
                    <a:gd name="T58" fmla="*/ 92765 w 817"/>
                    <a:gd name="T59" fmla="*/ 284268 h 432"/>
                    <a:gd name="T60" fmla="*/ 88276 w 817"/>
                    <a:gd name="T61" fmla="*/ 303718 h 432"/>
                    <a:gd name="T62" fmla="*/ 60597 w 817"/>
                    <a:gd name="T63" fmla="*/ 319428 h 432"/>
                    <a:gd name="T64" fmla="*/ 41146 w 817"/>
                    <a:gd name="T65" fmla="*/ 314191 h 432"/>
                    <a:gd name="T66" fmla="*/ 46383 w 817"/>
                    <a:gd name="T67" fmla="*/ 294741 h 432"/>
                    <a:gd name="T68" fmla="*/ 73314 w 817"/>
                    <a:gd name="T69" fmla="*/ 279032 h 432"/>
                    <a:gd name="T70" fmla="*/ 46383 w 817"/>
                    <a:gd name="T71" fmla="*/ 147371 h 432"/>
                    <a:gd name="T72" fmla="*/ 60597 w 817"/>
                    <a:gd name="T73" fmla="*/ 161584 h 432"/>
                    <a:gd name="T74" fmla="*/ 46383 w 817"/>
                    <a:gd name="T75" fmla="*/ 175797 h 432"/>
                    <a:gd name="T76" fmla="*/ 14214 w 817"/>
                    <a:gd name="T77" fmla="*/ 175797 h 432"/>
                    <a:gd name="T78" fmla="*/ 0 w 817"/>
                    <a:gd name="T79" fmla="*/ 161584 h 432"/>
                    <a:gd name="T80" fmla="*/ 14214 w 817"/>
                    <a:gd name="T81" fmla="*/ 147371 h 432"/>
                    <a:gd name="T82" fmla="*/ 46383 w 817"/>
                    <a:gd name="T83" fmla="*/ 147371 h 43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817"/>
                    <a:gd name="T127" fmla="*/ 0 h 432"/>
                    <a:gd name="T128" fmla="*/ 817 w 817"/>
                    <a:gd name="T129" fmla="*/ 432 h 43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817" h="432">
                      <a:moveTo>
                        <a:pt x="699" y="406"/>
                      </a:moveTo>
                      <a:cubicBezTo>
                        <a:pt x="690" y="401"/>
                        <a:pt x="687" y="389"/>
                        <a:pt x="692" y="380"/>
                      </a:cubicBezTo>
                      <a:cubicBezTo>
                        <a:pt x="698" y="371"/>
                        <a:pt x="709" y="368"/>
                        <a:pt x="718" y="373"/>
                      </a:cubicBezTo>
                      <a:cubicBezTo>
                        <a:pt x="755" y="394"/>
                        <a:pt x="755" y="394"/>
                        <a:pt x="755" y="394"/>
                      </a:cubicBezTo>
                      <a:cubicBezTo>
                        <a:pt x="764" y="399"/>
                        <a:pt x="767" y="411"/>
                        <a:pt x="762" y="420"/>
                      </a:cubicBezTo>
                      <a:cubicBezTo>
                        <a:pt x="757" y="429"/>
                        <a:pt x="745" y="432"/>
                        <a:pt x="736" y="427"/>
                      </a:cubicBezTo>
                      <a:cubicBezTo>
                        <a:pt x="699" y="406"/>
                        <a:pt x="699" y="406"/>
                        <a:pt x="699" y="406"/>
                      </a:cubicBezTo>
                      <a:close/>
                      <a:moveTo>
                        <a:pt x="718" y="59"/>
                      </a:moveTo>
                      <a:cubicBezTo>
                        <a:pt x="709" y="64"/>
                        <a:pt x="698" y="61"/>
                        <a:pt x="692" y="52"/>
                      </a:cubicBezTo>
                      <a:cubicBezTo>
                        <a:pt x="687" y="43"/>
                        <a:pt x="690" y="31"/>
                        <a:pt x="699" y="26"/>
                      </a:cubicBezTo>
                      <a:cubicBezTo>
                        <a:pt x="736" y="5"/>
                        <a:pt x="736" y="5"/>
                        <a:pt x="736" y="5"/>
                      </a:cubicBezTo>
                      <a:cubicBezTo>
                        <a:pt x="745" y="0"/>
                        <a:pt x="757" y="3"/>
                        <a:pt x="762" y="12"/>
                      </a:cubicBezTo>
                      <a:cubicBezTo>
                        <a:pt x="767" y="21"/>
                        <a:pt x="764" y="32"/>
                        <a:pt x="755" y="38"/>
                      </a:cubicBezTo>
                      <a:cubicBezTo>
                        <a:pt x="718" y="59"/>
                        <a:pt x="718" y="59"/>
                        <a:pt x="718" y="59"/>
                      </a:cubicBezTo>
                      <a:close/>
                      <a:moveTo>
                        <a:pt x="755" y="235"/>
                      </a:moveTo>
                      <a:cubicBezTo>
                        <a:pt x="745" y="235"/>
                        <a:pt x="736" y="226"/>
                        <a:pt x="736" y="216"/>
                      </a:cubicBezTo>
                      <a:cubicBezTo>
                        <a:pt x="736" y="205"/>
                        <a:pt x="745" y="197"/>
                        <a:pt x="755" y="197"/>
                      </a:cubicBezTo>
                      <a:cubicBezTo>
                        <a:pt x="798" y="197"/>
                        <a:pt x="798" y="197"/>
                        <a:pt x="798" y="197"/>
                      </a:cubicBezTo>
                      <a:cubicBezTo>
                        <a:pt x="808" y="197"/>
                        <a:pt x="817" y="205"/>
                        <a:pt x="817" y="216"/>
                      </a:cubicBezTo>
                      <a:cubicBezTo>
                        <a:pt x="817" y="226"/>
                        <a:pt x="808" y="235"/>
                        <a:pt x="798" y="235"/>
                      </a:cubicBezTo>
                      <a:cubicBezTo>
                        <a:pt x="755" y="235"/>
                        <a:pt x="755" y="235"/>
                        <a:pt x="755" y="235"/>
                      </a:cubicBezTo>
                      <a:close/>
                      <a:moveTo>
                        <a:pt x="118" y="26"/>
                      </a:moveTo>
                      <a:cubicBezTo>
                        <a:pt x="127" y="31"/>
                        <a:pt x="130" y="43"/>
                        <a:pt x="124" y="52"/>
                      </a:cubicBezTo>
                      <a:cubicBezTo>
                        <a:pt x="119" y="61"/>
                        <a:pt x="108" y="64"/>
                        <a:pt x="98" y="59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53" y="32"/>
                        <a:pt x="49" y="21"/>
                        <a:pt x="55" y="12"/>
                      </a:cubicBezTo>
                      <a:cubicBezTo>
                        <a:pt x="60" y="3"/>
                        <a:pt x="72" y="0"/>
                        <a:pt x="81" y="5"/>
                      </a:cubicBezTo>
                      <a:cubicBezTo>
                        <a:pt x="118" y="26"/>
                        <a:pt x="118" y="26"/>
                        <a:pt x="118" y="26"/>
                      </a:cubicBezTo>
                      <a:close/>
                      <a:moveTo>
                        <a:pt x="98" y="373"/>
                      </a:moveTo>
                      <a:cubicBezTo>
                        <a:pt x="108" y="368"/>
                        <a:pt x="119" y="371"/>
                        <a:pt x="124" y="380"/>
                      </a:cubicBezTo>
                      <a:cubicBezTo>
                        <a:pt x="130" y="389"/>
                        <a:pt x="127" y="401"/>
                        <a:pt x="118" y="406"/>
                      </a:cubicBezTo>
                      <a:cubicBezTo>
                        <a:pt x="81" y="427"/>
                        <a:pt x="81" y="427"/>
                        <a:pt x="81" y="427"/>
                      </a:cubicBezTo>
                      <a:cubicBezTo>
                        <a:pt x="72" y="432"/>
                        <a:pt x="60" y="429"/>
                        <a:pt x="55" y="420"/>
                      </a:cubicBezTo>
                      <a:cubicBezTo>
                        <a:pt x="49" y="411"/>
                        <a:pt x="53" y="399"/>
                        <a:pt x="62" y="394"/>
                      </a:cubicBezTo>
                      <a:cubicBezTo>
                        <a:pt x="98" y="373"/>
                        <a:pt x="98" y="373"/>
                        <a:pt x="98" y="373"/>
                      </a:cubicBezTo>
                      <a:close/>
                      <a:moveTo>
                        <a:pt x="62" y="197"/>
                      </a:moveTo>
                      <a:cubicBezTo>
                        <a:pt x="72" y="197"/>
                        <a:pt x="81" y="205"/>
                        <a:pt x="81" y="216"/>
                      </a:cubicBezTo>
                      <a:cubicBezTo>
                        <a:pt x="81" y="226"/>
                        <a:pt x="72" y="235"/>
                        <a:pt x="62" y="235"/>
                      </a:cubicBezTo>
                      <a:cubicBezTo>
                        <a:pt x="19" y="235"/>
                        <a:pt x="19" y="235"/>
                        <a:pt x="19" y="235"/>
                      </a:cubicBezTo>
                      <a:cubicBezTo>
                        <a:pt x="9" y="235"/>
                        <a:pt x="0" y="226"/>
                        <a:pt x="0" y="216"/>
                      </a:cubicBezTo>
                      <a:cubicBezTo>
                        <a:pt x="0" y="205"/>
                        <a:pt x="9" y="197"/>
                        <a:pt x="19" y="197"/>
                      </a:cubicBezTo>
                      <a:cubicBezTo>
                        <a:pt x="62" y="197"/>
                        <a:pt x="62" y="197"/>
                        <a:pt x="62" y="19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18475" name="Freeform 11"/>
                <p:cNvSpPr>
                  <a:spLocks/>
                </p:cNvSpPr>
                <p:nvPr/>
              </p:nvSpPr>
              <p:spPr bwMode="auto">
                <a:xfrm>
                  <a:off x="5557294" y="4103608"/>
                  <a:ext cx="219033" cy="219349"/>
                </a:xfrm>
                <a:custGeom>
                  <a:avLst/>
                  <a:gdLst>
                    <a:gd name="T0" fmla="*/ 2243 w 293"/>
                    <a:gd name="T1" fmla="*/ 28448 h 293"/>
                    <a:gd name="T2" fmla="*/ 11961 w 293"/>
                    <a:gd name="T3" fmla="*/ 11229 h 293"/>
                    <a:gd name="T4" fmla="*/ 29155 w 293"/>
                    <a:gd name="T5" fmla="*/ 20962 h 293"/>
                    <a:gd name="T6" fmla="*/ 37378 w 293"/>
                    <a:gd name="T7" fmla="*/ 48661 h 293"/>
                    <a:gd name="T8" fmla="*/ 68027 w 293"/>
                    <a:gd name="T9" fmla="*/ 39677 h 293"/>
                    <a:gd name="T10" fmla="*/ 68027 w 293"/>
                    <a:gd name="T11" fmla="*/ 39677 h 293"/>
                    <a:gd name="T12" fmla="*/ 94939 w 293"/>
                    <a:gd name="T13" fmla="*/ 35934 h 293"/>
                    <a:gd name="T14" fmla="*/ 94939 w 293"/>
                    <a:gd name="T15" fmla="*/ 14224 h 293"/>
                    <a:gd name="T16" fmla="*/ 109143 w 293"/>
                    <a:gd name="T17" fmla="*/ 0 h 293"/>
                    <a:gd name="T18" fmla="*/ 123346 w 293"/>
                    <a:gd name="T19" fmla="*/ 14224 h 293"/>
                    <a:gd name="T20" fmla="*/ 123346 w 293"/>
                    <a:gd name="T21" fmla="*/ 35934 h 293"/>
                    <a:gd name="T22" fmla="*/ 151006 w 293"/>
                    <a:gd name="T23" fmla="*/ 39677 h 293"/>
                    <a:gd name="T24" fmla="*/ 151006 w 293"/>
                    <a:gd name="T25" fmla="*/ 39677 h 293"/>
                    <a:gd name="T26" fmla="*/ 151006 w 293"/>
                    <a:gd name="T27" fmla="*/ 39677 h 293"/>
                    <a:gd name="T28" fmla="*/ 180908 w 293"/>
                    <a:gd name="T29" fmla="*/ 48661 h 293"/>
                    <a:gd name="T30" fmla="*/ 189131 w 293"/>
                    <a:gd name="T31" fmla="*/ 20962 h 293"/>
                    <a:gd name="T32" fmla="*/ 207072 w 293"/>
                    <a:gd name="T33" fmla="*/ 11229 h 293"/>
                    <a:gd name="T34" fmla="*/ 216790 w 293"/>
                    <a:gd name="T35" fmla="*/ 28448 h 293"/>
                    <a:gd name="T36" fmla="*/ 164462 w 293"/>
                    <a:gd name="T37" fmla="*/ 208120 h 293"/>
                    <a:gd name="T38" fmla="*/ 146520 w 293"/>
                    <a:gd name="T39" fmla="*/ 217103 h 293"/>
                    <a:gd name="T40" fmla="*/ 136802 w 293"/>
                    <a:gd name="T41" fmla="*/ 199885 h 293"/>
                    <a:gd name="T42" fmla="*/ 173432 w 293"/>
                    <a:gd name="T43" fmla="*/ 76360 h 293"/>
                    <a:gd name="T44" fmla="*/ 145025 w 293"/>
                    <a:gd name="T45" fmla="*/ 67377 h 293"/>
                    <a:gd name="T46" fmla="*/ 145025 w 293"/>
                    <a:gd name="T47" fmla="*/ 67377 h 293"/>
                    <a:gd name="T48" fmla="*/ 123346 w 293"/>
                    <a:gd name="T49" fmla="*/ 64382 h 293"/>
                    <a:gd name="T50" fmla="*/ 123346 w 293"/>
                    <a:gd name="T51" fmla="*/ 98819 h 293"/>
                    <a:gd name="T52" fmla="*/ 109143 w 293"/>
                    <a:gd name="T53" fmla="*/ 113043 h 293"/>
                    <a:gd name="T54" fmla="*/ 94939 w 293"/>
                    <a:gd name="T55" fmla="*/ 98819 h 293"/>
                    <a:gd name="T56" fmla="*/ 94939 w 293"/>
                    <a:gd name="T57" fmla="*/ 64382 h 293"/>
                    <a:gd name="T58" fmla="*/ 74008 w 293"/>
                    <a:gd name="T59" fmla="*/ 67377 h 293"/>
                    <a:gd name="T60" fmla="*/ 74008 w 293"/>
                    <a:gd name="T61" fmla="*/ 67377 h 293"/>
                    <a:gd name="T62" fmla="*/ 45601 w 293"/>
                    <a:gd name="T63" fmla="*/ 76360 h 293"/>
                    <a:gd name="T64" fmla="*/ 81483 w 293"/>
                    <a:gd name="T65" fmla="*/ 199885 h 293"/>
                    <a:gd name="T66" fmla="*/ 71765 w 293"/>
                    <a:gd name="T67" fmla="*/ 217103 h 293"/>
                    <a:gd name="T68" fmla="*/ 54571 w 293"/>
                    <a:gd name="T69" fmla="*/ 208120 h 293"/>
                    <a:gd name="T70" fmla="*/ 2243 w 293"/>
                    <a:gd name="T71" fmla="*/ 28448 h 29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293"/>
                    <a:gd name="T109" fmla="*/ 0 h 293"/>
                    <a:gd name="T110" fmla="*/ 293 w 293"/>
                    <a:gd name="T111" fmla="*/ 293 h 293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293" h="293">
                      <a:moveTo>
                        <a:pt x="3" y="38"/>
                      </a:moveTo>
                      <a:cubicBezTo>
                        <a:pt x="0" y="28"/>
                        <a:pt x="6" y="18"/>
                        <a:pt x="16" y="15"/>
                      </a:cubicBezTo>
                      <a:cubicBezTo>
                        <a:pt x="26" y="12"/>
                        <a:pt x="37" y="18"/>
                        <a:pt x="39" y="28"/>
                      </a:cubicBezTo>
                      <a:cubicBezTo>
                        <a:pt x="50" y="65"/>
                        <a:pt x="50" y="65"/>
                        <a:pt x="50" y="65"/>
                      </a:cubicBezTo>
                      <a:cubicBezTo>
                        <a:pt x="63" y="60"/>
                        <a:pt x="77" y="56"/>
                        <a:pt x="91" y="53"/>
                      </a:cubicBezTo>
                      <a:cubicBezTo>
                        <a:pt x="91" y="53"/>
                        <a:pt x="91" y="53"/>
                        <a:pt x="91" y="53"/>
                      </a:cubicBezTo>
                      <a:cubicBezTo>
                        <a:pt x="103" y="50"/>
                        <a:pt x="115" y="49"/>
                        <a:pt x="127" y="48"/>
                      </a:cubicBezTo>
                      <a:cubicBezTo>
                        <a:pt x="127" y="19"/>
                        <a:pt x="127" y="19"/>
                        <a:pt x="127" y="19"/>
                      </a:cubicBezTo>
                      <a:cubicBezTo>
                        <a:pt x="127" y="8"/>
                        <a:pt x="136" y="0"/>
                        <a:pt x="146" y="0"/>
                      </a:cubicBezTo>
                      <a:cubicBezTo>
                        <a:pt x="157" y="0"/>
                        <a:pt x="165" y="8"/>
                        <a:pt x="165" y="19"/>
                      </a:cubicBezTo>
                      <a:cubicBezTo>
                        <a:pt x="165" y="48"/>
                        <a:pt x="165" y="48"/>
                        <a:pt x="165" y="48"/>
                      </a:cubicBezTo>
                      <a:cubicBezTo>
                        <a:pt x="178" y="49"/>
                        <a:pt x="190" y="50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16" y="56"/>
                        <a:pt x="229" y="60"/>
                        <a:pt x="242" y="65"/>
                      </a:cubicBezTo>
                      <a:cubicBezTo>
                        <a:pt x="253" y="28"/>
                        <a:pt x="253" y="28"/>
                        <a:pt x="253" y="28"/>
                      </a:cubicBezTo>
                      <a:cubicBezTo>
                        <a:pt x="256" y="18"/>
                        <a:pt x="267" y="12"/>
                        <a:pt x="277" y="15"/>
                      </a:cubicBezTo>
                      <a:cubicBezTo>
                        <a:pt x="287" y="18"/>
                        <a:pt x="293" y="28"/>
                        <a:pt x="290" y="38"/>
                      </a:cubicBezTo>
                      <a:cubicBezTo>
                        <a:pt x="220" y="278"/>
                        <a:pt x="220" y="278"/>
                        <a:pt x="220" y="278"/>
                      </a:cubicBezTo>
                      <a:cubicBezTo>
                        <a:pt x="217" y="288"/>
                        <a:pt x="206" y="293"/>
                        <a:pt x="196" y="290"/>
                      </a:cubicBezTo>
                      <a:cubicBezTo>
                        <a:pt x="186" y="288"/>
                        <a:pt x="180" y="277"/>
                        <a:pt x="183" y="267"/>
                      </a:cubicBezTo>
                      <a:cubicBezTo>
                        <a:pt x="232" y="102"/>
                        <a:pt x="232" y="102"/>
                        <a:pt x="232" y="102"/>
                      </a:cubicBezTo>
                      <a:cubicBezTo>
                        <a:pt x="220" y="97"/>
                        <a:pt x="207" y="93"/>
                        <a:pt x="194" y="90"/>
                      </a:cubicBezTo>
                      <a:cubicBezTo>
                        <a:pt x="194" y="90"/>
                        <a:pt x="194" y="90"/>
                        <a:pt x="194" y="90"/>
                      </a:cubicBezTo>
                      <a:cubicBezTo>
                        <a:pt x="185" y="88"/>
                        <a:pt x="175" y="87"/>
                        <a:pt x="165" y="86"/>
                      </a:cubicBezTo>
                      <a:cubicBezTo>
                        <a:pt x="165" y="132"/>
                        <a:pt x="165" y="132"/>
                        <a:pt x="165" y="132"/>
                      </a:cubicBezTo>
                      <a:cubicBezTo>
                        <a:pt x="165" y="143"/>
                        <a:pt x="157" y="151"/>
                        <a:pt x="146" y="151"/>
                      </a:cubicBezTo>
                      <a:cubicBezTo>
                        <a:pt x="136" y="151"/>
                        <a:pt x="127" y="143"/>
                        <a:pt x="127" y="132"/>
                      </a:cubicBezTo>
                      <a:cubicBezTo>
                        <a:pt x="127" y="86"/>
                        <a:pt x="127" y="86"/>
                        <a:pt x="127" y="86"/>
                      </a:cubicBezTo>
                      <a:cubicBezTo>
                        <a:pt x="118" y="87"/>
                        <a:pt x="108" y="88"/>
                        <a:pt x="99" y="90"/>
                      </a:cubicBezTo>
                      <a:cubicBezTo>
                        <a:pt x="99" y="90"/>
                        <a:pt x="99" y="90"/>
                        <a:pt x="99" y="90"/>
                      </a:cubicBezTo>
                      <a:cubicBezTo>
                        <a:pt x="85" y="93"/>
                        <a:pt x="73" y="97"/>
                        <a:pt x="61" y="102"/>
                      </a:cubicBezTo>
                      <a:cubicBezTo>
                        <a:pt x="109" y="267"/>
                        <a:pt x="109" y="267"/>
                        <a:pt x="109" y="267"/>
                      </a:cubicBezTo>
                      <a:cubicBezTo>
                        <a:pt x="112" y="277"/>
                        <a:pt x="106" y="288"/>
                        <a:pt x="96" y="290"/>
                      </a:cubicBezTo>
                      <a:cubicBezTo>
                        <a:pt x="86" y="293"/>
                        <a:pt x="76" y="288"/>
                        <a:pt x="73" y="278"/>
                      </a:cubicBezTo>
                      <a:cubicBezTo>
                        <a:pt x="3" y="38"/>
                        <a:pt x="3" y="38"/>
                        <a:pt x="3" y="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</p:grpSp>
        </p:grpSp>
      </p:grpSp>
      <p:grpSp>
        <p:nvGrpSpPr>
          <p:cNvPr id="5" name="组合 15"/>
          <p:cNvGrpSpPr>
            <a:grpSpLocks/>
          </p:cNvGrpSpPr>
          <p:nvPr/>
        </p:nvGrpSpPr>
        <p:grpSpPr bwMode="auto">
          <a:xfrm>
            <a:off x="904875" y="4741863"/>
            <a:ext cx="5191125" cy="1228725"/>
            <a:chOff x="904690" y="4742091"/>
            <a:chExt cx="5191310" cy="1228414"/>
          </a:xfrm>
        </p:grpSpPr>
        <p:sp>
          <p:nvSpPr>
            <p:cNvPr id="98" name="任意多边形 97"/>
            <p:cNvSpPr/>
            <p:nvPr/>
          </p:nvSpPr>
          <p:spPr>
            <a:xfrm>
              <a:off x="904690" y="4742091"/>
              <a:ext cx="5191310" cy="1206195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8464" name="组合 9"/>
            <p:cNvGrpSpPr>
              <a:grpSpLocks/>
            </p:cNvGrpSpPr>
            <p:nvPr/>
          </p:nvGrpSpPr>
          <p:grpSpPr bwMode="auto">
            <a:xfrm>
              <a:off x="4869347" y="4742092"/>
              <a:ext cx="1226653" cy="1228413"/>
              <a:chOff x="4869347" y="4742092"/>
              <a:chExt cx="1226653" cy="1228413"/>
            </a:xfrm>
          </p:grpSpPr>
          <p:sp>
            <p:nvSpPr>
              <p:cNvPr id="63" name="任意多边形 62"/>
              <p:cNvSpPr/>
              <p:nvPr/>
            </p:nvSpPr>
            <p:spPr>
              <a:xfrm rot="16200000">
                <a:off x="4868202" y="4742707"/>
                <a:ext cx="1228414" cy="1227181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FBC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8466" name="组合 4"/>
              <p:cNvGrpSpPr>
                <a:grpSpLocks/>
              </p:cNvGrpSpPr>
              <p:nvPr/>
            </p:nvGrpSpPr>
            <p:grpSpPr bwMode="auto">
              <a:xfrm>
                <a:off x="5380444" y="4949064"/>
                <a:ext cx="591389" cy="561764"/>
                <a:chOff x="5380444" y="4949064"/>
                <a:chExt cx="591389" cy="561764"/>
              </a:xfrm>
            </p:grpSpPr>
            <p:sp>
              <p:nvSpPr>
                <p:cNvPr id="18467" name="Freeform 14"/>
                <p:cNvSpPr>
                  <a:spLocks/>
                </p:cNvSpPr>
                <p:nvPr/>
              </p:nvSpPr>
              <p:spPr bwMode="auto">
                <a:xfrm>
                  <a:off x="5380444" y="4949064"/>
                  <a:ext cx="591389" cy="561764"/>
                </a:xfrm>
                <a:custGeom>
                  <a:avLst/>
                  <a:gdLst>
                    <a:gd name="T0" fmla="*/ 310393 w 684"/>
                    <a:gd name="T1" fmla="*/ 49262 h 650"/>
                    <a:gd name="T2" fmla="*/ 286184 w 684"/>
                    <a:gd name="T3" fmla="*/ 24199 h 650"/>
                    <a:gd name="T4" fmla="*/ 311257 w 684"/>
                    <a:gd name="T5" fmla="*/ 0 h 650"/>
                    <a:gd name="T6" fmla="*/ 311257 w 684"/>
                    <a:gd name="T7" fmla="*/ 0 h 650"/>
                    <a:gd name="T8" fmla="*/ 311257 w 684"/>
                    <a:gd name="T9" fmla="*/ 0 h 650"/>
                    <a:gd name="T10" fmla="*/ 311257 w 684"/>
                    <a:gd name="T11" fmla="*/ 0 h 650"/>
                    <a:gd name="T12" fmla="*/ 312122 w 684"/>
                    <a:gd name="T13" fmla="*/ 0 h 650"/>
                    <a:gd name="T14" fmla="*/ 312122 w 684"/>
                    <a:gd name="T15" fmla="*/ 0 h 650"/>
                    <a:gd name="T16" fmla="*/ 509252 w 684"/>
                    <a:gd name="T17" fmla="*/ 82104 h 650"/>
                    <a:gd name="T18" fmla="*/ 591389 w 684"/>
                    <a:gd name="T19" fmla="*/ 280882 h 650"/>
                    <a:gd name="T20" fmla="*/ 509252 w 684"/>
                    <a:gd name="T21" fmla="*/ 478796 h 650"/>
                    <a:gd name="T22" fmla="*/ 310393 w 684"/>
                    <a:gd name="T23" fmla="*/ 561764 h 650"/>
                    <a:gd name="T24" fmla="*/ 112399 w 684"/>
                    <a:gd name="T25" fmla="*/ 478796 h 650"/>
                    <a:gd name="T26" fmla="*/ 29397 w 684"/>
                    <a:gd name="T27" fmla="*/ 280882 h 650"/>
                    <a:gd name="T28" fmla="*/ 37178 w 684"/>
                    <a:gd name="T29" fmla="*/ 218656 h 650"/>
                    <a:gd name="T30" fmla="*/ 48418 w 684"/>
                    <a:gd name="T31" fmla="*/ 181493 h 650"/>
                    <a:gd name="T32" fmla="*/ 12969 w 684"/>
                    <a:gd name="T33" fmla="*/ 166801 h 650"/>
                    <a:gd name="T34" fmla="*/ 4323 w 684"/>
                    <a:gd name="T35" fmla="*/ 161615 h 650"/>
                    <a:gd name="T36" fmla="*/ 865 w 684"/>
                    <a:gd name="T37" fmla="*/ 152108 h 650"/>
                    <a:gd name="T38" fmla="*/ 1729 w 684"/>
                    <a:gd name="T39" fmla="*/ 142602 h 650"/>
                    <a:gd name="T40" fmla="*/ 7781 w 684"/>
                    <a:gd name="T41" fmla="*/ 133959 h 650"/>
                    <a:gd name="T42" fmla="*/ 107211 w 684"/>
                    <a:gd name="T43" fmla="*/ 57041 h 650"/>
                    <a:gd name="T44" fmla="*/ 115857 w 684"/>
                    <a:gd name="T45" fmla="*/ 52719 h 650"/>
                    <a:gd name="T46" fmla="*/ 126232 w 684"/>
                    <a:gd name="T47" fmla="*/ 54448 h 650"/>
                    <a:gd name="T48" fmla="*/ 134014 w 684"/>
                    <a:gd name="T49" fmla="*/ 60498 h 650"/>
                    <a:gd name="T50" fmla="*/ 137472 w 684"/>
                    <a:gd name="T51" fmla="*/ 69140 h 650"/>
                    <a:gd name="T52" fmla="*/ 155629 w 684"/>
                    <a:gd name="T53" fmla="*/ 193592 h 650"/>
                    <a:gd name="T54" fmla="*/ 153899 w 684"/>
                    <a:gd name="T55" fmla="*/ 203964 h 650"/>
                    <a:gd name="T56" fmla="*/ 147847 w 684"/>
                    <a:gd name="T57" fmla="*/ 211742 h 650"/>
                    <a:gd name="T58" fmla="*/ 139201 w 684"/>
                    <a:gd name="T59" fmla="*/ 215199 h 650"/>
                    <a:gd name="T60" fmla="*/ 128826 w 684"/>
                    <a:gd name="T61" fmla="*/ 214335 h 650"/>
                    <a:gd name="T62" fmla="*/ 93377 w 684"/>
                    <a:gd name="T63" fmla="*/ 199642 h 650"/>
                    <a:gd name="T64" fmla="*/ 84731 w 684"/>
                    <a:gd name="T65" fmla="*/ 229891 h 650"/>
                    <a:gd name="T66" fmla="*/ 79544 w 684"/>
                    <a:gd name="T67" fmla="*/ 280882 h 650"/>
                    <a:gd name="T68" fmla="*/ 146983 w 684"/>
                    <a:gd name="T69" fmla="*/ 444226 h 650"/>
                    <a:gd name="T70" fmla="*/ 310393 w 684"/>
                    <a:gd name="T71" fmla="*/ 511637 h 650"/>
                    <a:gd name="T72" fmla="*/ 474668 w 684"/>
                    <a:gd name="T73" fmla="*/ 444226 h 650"/>
                    <a:gd name="T74" fmla="*/ 542107 w 684"/>
                    <a:gd name="T75" fmla="*/ 280882 h 650"/>
                    <a:gd name="T76" fmla="*/ 474668 w 684"/>
                    <a:gd name="T77" fmla="*/ 117538 h 650"/>
                    <a:gd name="T78" fmla="*/ 311257 w 684"/>
                    <a:gd name="T79" fmla="*/ 49262 h 650"/>
                    <a:gd name="T80" fmla="*/ 311257 w 684"/>
                    <a:gd name="T81" fmla="*/ 49262 h 650"/>
                    <a:gd name="T82" fmla="*/ 311257 w 684"/>
                    <a:gd name="T83" fmla="*/ 49262 h 650"/>
                    <a:gd name="T84" fmla="*/ 311257 w 684"/>
                    <a:gd name="T85" fmla="*/ 49262 h 650"/>
                    <a:gd name="T86" fmla="*/ 310393 w 684"/>
                    <a:gd name="T87" fmla="*/ 49262 h 650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84"/>
                    <a:gd name="T133" fmla="*/ 0 h 650"/>
                    <a:gd name="T134" fmla="*/ 684 w 684"/>
                    <a:gd name="T135" fmla="*/ 650 h 650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84" h="650">
                      <a:moveTo>
                        <a:pt x="359" y="57"/>
                      </a:moveTo>
                      <a:cubicBezTo>
                        <a:pt x="343" y="57"/>
                        <a:pt x="331" y="44"/>
                        <a:pt x="331" y="28"/>
                      </a:cubicBezTo>
                      <a:cubicBezTo>
                        <a:pt x="331" y="13"/>
                        <a:pt x="344" y="0"/>
                        <a:pt x="360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361" y="0"/>
                        <a:pt x="361" y="0"/>
                        <a:pt x="361" y="0"/>
                      </a:cubicBezTo>
                      <a:cubicBezTo>
                        <a:pt x="361" y="0"/>
                        <a:pt x="361" y="0"/>
                        <a:pt x="361" y="0"/>
                      </a:cubicBezTo>
                      <a:cubicBezTo>
                        <a:pt x="450" y="0"/>
                        <a:pt x="531" y="37"/>
                        <a:pt x="589" y="95"/>
                      </a:cubicBezTo>
                      <a:cubicBezTo>
                        <a:pt x="648" y="154"/>
                        <a:pt x="684" y="235"/>
                        <a:pt x="684" y="325"/>
                      </a:cubicBezTo>
                      <a:cubicBezTo>
                        <a:pt x="684" y="414"/>
                        <a:pt x="648" y="496"/>
                        <a:pt x="589" y="554"/>
                      </a:cubicBezTo>
                      <a:cubicBezTo>
                        <a:pt x="530" y="613"/>
                        <a:pt x="449" y="650"/>
                        <a:pt x="359" y="650"/>
                      </a:cubicBezTo>
                      <a:cubicBezTo>
                        <a:pt x="270" y="650"/>
                        <a:pt x="188" y="613"/>
                        <a:pt x="130" y="554"/>
                      </a:cubicBezTo>
                      <a:cubicBezTo>
                        <a:pt x="71" y="496"/>
                        <a:pt x="34" y="414"/>
                        <a:pt x="34" y="325"/>
                      </a:cubicBezTo>
                      <a:cubicBezTo>
                        <a:pt x="34" y="301"/>
                        <a:pt x="37" y="277"/>
                        <a:pt x="43" y="253"/>
                      </a:cubicBezTo>
                      <a:cubicBezTo>
                        <a:pt x="46" y="238"/>
                        <a:pt x="50" y="224"/>
                        <a:pt x="56" y="210"/>
                      </a:cubicBezTo>
                      <a:cubicBezTo>
                        <a:pt x="15" y="193"/>
                        <a:pt x="15" y="193"/>
                        <a:pt x="15" y="193"/>
                      </a:cubicBezTo>
                      <a:cubicBezTo>
                        <a:pt x="11" y="192"/>
                        <a:pt x="8" y="190"/>
                        <a:pt x="5" y="187"/>
                      </a:cubicBezTo>
                      <a:cubicBezTo>
                        <a:pt x="3" y="183"/>
                        <a:pt x="1" y="180"/>
                        <a:pt x="1" y="176"/>
                      </a:cubicBezTo>
                      <a:cubicBezTo>
                        <a:pt x="0" y="172"/>
                        <a:pt x="1" y="168"/>
                        <a:pt x="2" y="165"/>
                      </a:cubicBezTo>
                      <a:cubicBezTo>
                        <a:pt x="4" y="161"/>
                        <a:pt x="6" y="158"/>
                        <a:pt x="9" y="155"/>
                      </a:cubicBezTo>
                      <a:cubicBezTo>
                        <a:pt x="124" y="66"/>
                        <a:pt x="124" y="66"/>
                        <a:pt x="124" y="66"/>
                      </a:cubicBezTo>
                      <a:cubicBezTo>
                        <a:pt x="127" y="63"/>
                        <a:pt x="131" y="62"/>
                        <a:pt x="134" y="61"/>
                      </a:cubicBezTo>
                      <a:cubicBezTo>
                        <a:pt x="138" y="61"/>
                        <a:pt x="142" y="61"/>
                        <a:pt x="146" y="63"/>
                      </a:cubicBezTo>
                      <a:cubicBezTo>
                        <a:pt x="149" y="64"/>
                        <a:pt x="153" y="67"/>
                        <a:pt x="155" y="70"/>
                      </a:cubicBezTo>
                      <a:cubicBezTo>
                        <a:pt x="157" y="73"/>
                        <a:pt x="159" y="76"/>
                        <a:pt x="159" y="80"/>
                      </a:cubicBezTo>
                      <a:cubicBezTo>
                        <a:pt x="180" y="224"/>
                        <a:pt x="180" y="224"/>
                        <a:pt x="180" y="224"/>
                      </a:cubicBezTo>
                      <a:cubicBezTo>
                        <a:pt x="180" y="228"/>
                        <a:pt x="180" y="232"/>
                        <a:pt x="178" y="236"/>
                      </a:cubicBezTo>
                      <a:cubicBezTo>
                        <a:pt x="177" y="239"/>
                        <a:pt x="175" y="242"/>
                        <a:pt x="171" y="245"/>
                      </a:cubicBezTo>
                      <a:cubicBezTo>
                        <a:pt x="168" y="247"/>
                        <a:pt x="165" y="249"/>
                        <a:pt x="161" y="249"/>
                      </a:cubicBezTo>
                      <a:cubicBezTo>
                        <a:pt x="157" y="250"/>
                        <a:pt x="153" y="249"/>
                        <a:pt x="149" y="248"/>
                      </a:cubicBezTo>
                      <a:cubicBezTo>
                        <a:pt x="108" y="231"/>
                        <a:pt x="108" y="231"/>
                        <a:pt x="108" y="231"/>
                      </a:cubicBezTo>
                      <a:cubicBezTo>
                        <a:pt x="104" y="243"/>
                        <a:pt x="101" y="254"/>
                        <a:pt x="98" y="266"/>
                      </a:cubicBezTo>
                      <a:cubicBezTo>
                        <a:pt x="94" y="285"/>
                        <a:pt x="92" y="305"/>
                        <a:pt x="92" y="325"/>
                      </a:cubicBezTo>
                      <a:cubicBezTo>
                        <a:pt x="92" y="399"/>
                        <a:pt x="122" y="466"/>
                        <a:pt x="170" y="514"/>
                      </a:cubicBezTo>
                      <a:cubicBezTo>
                        <a:pt x="219" y="562"/>
                        <a:pt x="285" y="592"/>
                        <a:pt x="359" y="592"/>
                      </a:cubicBezTo>
                      <a:cubicBezTo>
                        <a:pt x="433" y="592"/>
                        <a:pt x="500" y="562"/>
                        <a:pt x="549" y="514"/>
                      </a:cubicBezTo>
                      <a:cubicBezTo>
                        <a:pt x="597" y="466"/>
                        <a:pt x="627" y="399"/>
                        <a:pt x="627" y="325"/>
                      </a:cubicBezTo>
                      <a:cubicBezTo>
                        <a:pt x="627" y="251"/>
                        <a:pt x="597" y="184"/>
                        <a:pt x="549" y="136"/>
                      </a:cubicBezTo>
                      <a:cubicBezTo>
                        <a:pt x="501" y="87"/>
                        <a:pt x="434" y="57"/>
                        <a:pt x="360" y="57"/>
                      </a:cubicBezTo>
                      <a:cubicBezTo>
                        <a:pt x="360" y="57"/>
                        <a:pt x="360" y="57"/>
                        <a:pt x="360" y="57"/>
                      </a:cubicBezTo>
                      <a:cubicBezTo>
                        <a:pt x="360" y="57"/>
                        <a:pt x="360" y="57"/>
                        <a:pt x="360" y="57"/>
                      </a:cubicBezTo>
                      <a:cubicBezTo>
                        <a:pt x="360" y="57"/>
                        <a:pt x="360" y="57"/>
                        <a:pt x="360" y="57"/>
                      </a:cubicBezTo>
                      <a:cubicBezTo>
                        <a:pt x="359" y="57"/>
                        <a:pt x="359" y="57"/>
                        <a:pt x="359" y="5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18468" name="Freeform 15"/>
                <p:cNvSpPr>
                  <a:spLocks noEditPoints="1"/>
                </p:cNvSpPr>
                <p:nvPr/>
              </p:nvSpPr>
              <p:spPr bwMode="auto">
                <a:xfrm>
                  <a:off x="5549778" y="5026599"/>
                  <a:ext cx="217976" cy="344885"/>
                </a:xfrm>
                <a:custGeom>
                  <a:avLst/>
                  <a:gdLst>
                    <a:gd name="T0" fmla="*/ 44114 w 252"/>
                    <a:gd name="T1" fmla="*/ 335377 h 399"/>
                    <a:gd name="T2" fmla="*/ 9515 w 252"/>
                    <a:gd name="T3" fmla="*/ 335377 h 399"/>
                    <a:gd name="T4" fmla="*/ 9515 w 252"/>
                    <a:gd name="T5" fmla="*/ 299938 h 399"/>
                    <a:gd name="T6" fmla="*/ 72659 w 252"/>
                    <a:gd name="T7" fmla="*/ 236838 h 399"/>
                    <a:gd name="T8" fmla="*/ 64874 w 252"/>
                    <a:gd name="T9" fmla="*/ 203128 h 399"/>
                    <a:gd name="T10" fmla="*/ 87363 w 252"/>
                    <a:gd name="T11" fmla="*/ 148672 h 399"/>
                    <a:gd name="T12" fmla="*/ 124558 w 252"/>
                    <a:gd name="T13" fmla="*/ 128792 h 399"/>
                    <a:gd name="T14" fmla="*/ 124558 w 252"/>
                    <a:gd name="T15" fmla="*/ 16423 h 399"/>
                    <a:gd name="T16" fmla="*/ 140992 w 252"/>
                    <a:gd name="T17" fmla="*/ 0 h 399"/>
                    <a:gd name="T18" fmla="*/ 158292 w 252"/>
                    <a:gd name="T19" fmla="*/ 16423 h 399"/>
                    <a:gd name="T20" fmla="*/ 158292 w 252"/>
                    <a:gd name="T21" fmla="*/ 128792 h 399"/>
                    <a:gd name="T22" fmla="*/ 195486 w 252"/>
                    <a:gd name="T23" fmla="*/ 148672 h 399"/>
                    <a:gd name="T24" fmla="*/ 217976 w 252"/>
                    <a:gd name="T25" fmla="*/ 203128 h 399"/>
                    <a:gd name="T26" fmla="*/ 195486 w 252"/>
                    <a:gd name="T27" fmla="*/ 256719 h 399"/>
                    <a:gd name="T28" fmla="*/ 140992 w 252"/>
                    <a:gd name="T29" fmla="*/ 279193 h 399"/>
                    <a:gd name="T30" fmla="*/ 108123 w 252"/>
                    <a:gd name="T31" fmla="*/ 271413 h 399"/>
                    <a:gd name="T32" fmla="*/ 44114 w 252"/>
                    <a:gd name="T33" fmla="*/ 335377 h 399"/>
                    <a:gd name="T34" fmla="*/ 164347 w 252"/>
                    <a:gd name="T35" fmla="*/ 179790 h 399"/>
                    <a:gd name="T36" fmla="*/ 140992 w 252"/>
                    <a:gd name="T37" fmla="*/ 170282 h 399"/>
                    <a:gd name="T38" fmla="*/ 118503 w 252"/>
                    <a:gd name="T39" fmla="*/ 179790 h 399"/>
                    <a:gd name="T40" fmla="*/ 108988 w 252"/>
                    <a:gd name="T41" fmla="*/ 203128 h 399"/>
                    <a:gd name="T42" fmla="*/ 118503 w 252"/>
                    <a:gd name="T43" fmla="*/ 225602 h 399"/>
                    <a:gd name="T44" fmla="*/ 140992 w 252"/>
                    <a:gd name="T45" fmla="*/ 235110 h 399"/>
                    <a:gd name="T46" fmla="*/ 164347 w 252"/>
                    <a:gd name="T47" fmla="*/ 225602 h 399"/>
                    <a:gd name="T48" fmla="*/ 173862 w 252"/>
                    <a:gd name="T49" fmla="*/ 203128 h 399"/>
                    <a:gd name="T50" fmla="*/ 164347 w 252"/>
                    <a:gd name="T51" fmla="*/ 179790 h 399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52"/>
                    <a:gd name="T79" fmla="*/ 0 h 399"/>
                    <a:gd name="T80" fmla="*/ 252 w 252"/>
                    <a:gd name="T81" fmla="*/ 399 h 399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52" h="399">
                      <a:moveTo>
                        <a:pt x="51" y="388"/>
                      </a:moveTo>
                      <a:cubicBezTo>
                        <a:pt x="40" y="399"/>
                        <a:pt x="22" y="399"/>
                        <a:pt x="11" y="388"/>
                      </a:cubicBezTo>
                      <a:cubicBezTo>
                        <a:pt x="0" y="377"/>
                        <a:pt x="0" y="359"/>
                        <a:pt x="11" y="347"/>
                      </a:cubicBezTo>
                      <a:cubicBezTo>
                        <a:pt x="84" y="274"/>
                        <a:pt x="84" y="274"/>
                        <a:pt x="84" y="274"/>
                      </a:cubicBezTo>
                      <a:cubicBezTo>
                        <a:pt x="78" y="262"/>
                        <a:pt x="75" y="249"/>
                        <a:pt x="75" y="235"/>
                      </a:cubicBezTo>
                      <a:cubicBezTo>
                        <a:pt x="75" y="210"/>
                        <a:pt x="85" y="188"/>
                        <a:pt x="101" y="172"/>
                      </a:cubicBezTo>
                      <a:cubicBezTo>
                        <a:pt x="113" y="161"/>
                        <a:pt x="128" y="152"/>
                        <a:pt x="144" y="149"/>
                      </a:cubicBezTo>
                      <a:cubicBezTo>
                        <a:pt x="144" y="19"/>
                        <a:pt x="144" y="19"/>
                        <a:pt x="144" y="19"/>
                      </a:cubicBezTo>
                      <a:cubicBezTo>
                        <a:pt x="144" y="8"/>
                        <a:pt x="153" y="0"/>
                        <a:pt x="163" y="0"/>
                      </a:cubicBezTo>
                      <a:cubicBezTo>
                        <a:pt x="174" y="0"/>
                        <a:pt x="183" y="8"/>
                        <a:pt x="183" y="19"/>
                      </a:cubicBezTo>
                      <a:cubicBezTo>
                        <a:pt x="183" y="149"/>
                        <a:pt x="183" y="149"/>
                        <a:pt x="183" y="149"/>
                      </a:cubicBezTo>
                      <a:cubicBezTo>
                        <a:pt x="199" y="152"/>
                        <a:pt x="214" y="161"/>
                        <a:pt x="226" y="172"/>
                      </a:cubicBezTo>
                      <a:cubicBezTo>
                        <a:pt x="242" y="188"/>
                        <a:pt x="252" y="210"/>
                        <a:pt x="252" y="235"/>
                      </a:cubicBezTo>
                      <a:cubicBezTo>
                        <a:pt x="252" y="259"/>
                        <a:pt x="242" y="281"/>
                        <a:pt x="226" y="297"/>
                      </a:cubicBezTo>
                      <a:cubicBezTo>
                        <a:pt x="210" y="313"/>
                        <a:pt x="188" y="323"/>
                        <a:pt x="163" y="323"/>
                      </a:cubicBezTo>
                      <a:cubicBezTo>
                        <a:pt x="150" y="323"/>
                        <a:pt x="136" y="320"/>
                        <a:pt x="125" y="314"/>
                      </a:cubicBezTo>
                      <a:cubicBezTo>
                        <a:pt x="51" y="388"/>
                        <a:pt x="51" y="388"/>
                        <a:pt x="51" y="388"/>
                      </a:cubicBezTo>
                      <a:close/>
                      <a:moveTo>
                        <a:pt x="190" y="208"/>
                      </a:moveTo>
                      <a:cubicBezTo>
                        <a:pt x="183" y="201"/>
                        <a:pt x="174" y="197"/>
                        <a:pt x="163" y="197"/>
                      </a:cubicBezTo>
                      <a:cubicBezTo>
                        <a:pt x="153" y="197"/>
                        <a:pt x="144" y="201"/>
                        <a:pt x="137" y="208"/>
                      </a:cubicBezTo>
                      <a:cubicBezTo>
                        <a:pt x="130" y="215"/>
                        <a:pt x="126" y="224"/>
                        <a:pt x="126" y="235"/>
                      </a:cubicBezTo>
                      <a:cubicBezTo>
                        <a:pt x="126" y="245"/>
                        <a:pt x="130" y="254"/>
                        <a:pt x="137" y="261"/>
                      </a:cubicBezTo>
                      <a:cubicBezTo>
                        <a:pt x="144" y="268"/>
                        <a:pt x="153" y="272"/>
                        <a:pt x="163" y="272"/>
                      </a:cubicBezTo>
                      <a:cubicBezTo>
                        <a:pt x="174" y="272"/>
                        <a:pt x="183" y="268"/>
                        <a:pt x="190" y="261"/>
                      </a:cubicBezTo>
                      <a:cubicBezTo>
                        <a:pt x="197" y="254"/>
                        <a:pt x="201" y="245"/>
                        <a:pt x="201" y="235"/>
                      </a:cubicBezTo>
                      <a:cubicBezTo>
                        <a:pt x="201" y="224"/>
                        <a:pt x="197" y="215"/>
                        <a:pt x="190" y="20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</p:grpSp>
        </p:grpSp>
      </p:grpSp>
      <p:grpSp>
        <p:nvGrpSpPr>
          <p:cNvPr id="8" name="组合 14"/>
          <p:cNvGrpSpPr>
            <a:grpSpLocks/>
          </p:cNvGrpSpPr>
          <p:nvPr/>
        </p:nvGrpSpPr>
        <p:grpSpPr bwMode="auto">
          <a:xfrm>
            <a:off x="6096000" y="4730750"/>
            <a:ext cx="5053013" cy="1239838"/>
            <a:chOff x="6096000" y="4730731"/>
            <a:chExt cx="5053013" cy="1239774"/>
          </a:xfrm>
        </p:grpSpPr>
        <p:sp>
          <p:nvSpPr>
            <p:cNvPr id="99" name="任意多边形 98"/>
            <p:cNvSpPr/>
            <p:nvPr/>
          </p:nvSpPr>
          <p:spPr>
            <a:xfrm>
              <a:off x="6099175" y="4730731"/>
              <a:ext cx="5049838" cy="1206438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8458" name="组合 10"/>
            <p:cNvGrpSpPr>
              <a:grpSpLocks/>
            </p:cNvGrpSpPr>
            <p:nvPr/>
          </p:nvGrpSpPr>
          <p:grpSpPr bwMode="auto">
            <a:xfrm>
              <a:off x="6096000" y="4743852"/>
              <a:ext cx="1228413" cy="1226653"/>
              <a:chOff x="6096000" y="4743852"/>
              <a:chExt cx="1228413" cy="1226653"/>
            </a:xfrm>
          </p:grpSpPr>
          <p:sp>
            <p:nvSpPr>
              <p:cNvPr id="68" name="任意多边形 67"/>
              <p:cNvSpPr/>
              <p:nvPr/>
            </p:nvSpPr>
            <p:spPr>
              <a:xfrm rot="10800000">
                <a:off x="6096000" y="4743430"/>
                <a:ext cx="1228725" cy="1227075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FD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8460" name="组合 3"/>
              <p:cNvGrpSpPr>
                <a:grpSpLocks/>
              </p:cNvGrpSpPr>
              <p:nvPr/>
            </p:nvGrpSpPr>
            <p:grpSpPr bwMode="auto">
              <a:xfrm>
                <a:off x="6324676" y="4965968"/>
                <a:ext cx="542348" cy="542347"/>
                <a:chOff x="6324676" y="4965968"/>
                <a:chExt cx="542348" cy="542347"/>
              </a:xfrm>
            </p:grpSpPr>
            <p:sp>
              <p:nvSpPr>
                <p:cNvPr id="18461" name="Freeform 25"/>
                <p:cNvSpPr>
                  <a:spLocks noEditPoints="1"/>
                </p:cNvSpPr>
                <p:nvPr/>
              </p:nvSpPr>
              <p:spPr bwMode="auto">
                <a:xfrm>
                  <a:off x="6350919" y="4992211"/>
                  <a:ext cx="489863" cy="490154"/>
                </a:xfrm>
                <a:custGeom>
                  <a:avLst/>
                  <a:gdLst>
                    <a:gd name="T0" fmla="*/ 326575 w 711"/>
                    <a:gd name="T1" fmla="*/ 39984 h 711"/>
                    <a:gd name="T2" fmla="*/ 431989 w 711"/>
                    <a:gd name="T3" fmla="*/ 127537 h 711"/>
                    <a:gd name="T4" fmla="*/ 450591 w 711"/>
                    <a:gd name="T5" fmla="*/ 163385 h 711"/>
                    <a:gd name="T6" fmla="*/ 451969 w 711"/>
                    <a:gd name="T7" fmla="*/ 162695 h 711"/>
                    <a:gd name="T8" fmla="*/ 468505 w 711"/>
                    <a:gd name="T9" fmla="*/ 158559 h 711"/>
                    <a:gd name="T10" fmla="*/ 487796 w 711"/>
                    <a:gd name="T11" fmla="*/ 156491 h 711"/>
                    <a:gd name="T12" fmla="*/ 489863 w 711"/>
                    <a:gd name="T13" fmla="*/ 156491 h 711"/>
                    <a:gd name="T14" fmla="*/ 465060 w 711"/>
                    <a:gd name="T15" fmla="*/ 106166 h 711"/>
                    <a:gd name="T16" fmla="*/ 333465 w 711"/>
                    <a:gd name="T17" fmla="*/ 0 h 711"/>
                    <a:gd name="T18" fmla="*/ 333465 w 711"/>
                    <a:gd name="T19" fmla="*/ 2068 h 711"/>
                    <a:gd name="T20" fmla="*/ 332087 w 711"/>
                    <a:gd name="T21" fmla="*/ 21371 h 711"/>
                    <a:gd name="T22" fmla="*/ 327264 w 711"/>
                    <a:gd name="T23" fmla="*/ 37916 h 711"/>
                    <a:gd name="T24" fmla="*/ 326575 w 711"/>
                    <a:gd name="T25" fmla="*/ 39984 h 711"/>
                    <a:gd name="T26" fmla="*/ 333465 w 711"/>
                    <a:gd name="T27" fmla="*/ 490154 h 711"/>
                    <a:gd name="T28" fmla="*/ 383761 w 711"/>
                    <a:gd name="T29" fmla="*/ 466025 h 711"/>
                    <a:gd name="T30" fmla="*/ 489863 w 711"/>
                    <a:gd name="T31" fmla="*/ 334353 h 711"/>
                    <a:gd name="T32" fmla="*/ 487796 w 711"/>
                    <a:gd name="T33" fmla="*/ 334353 h 711"/>
                    <a:gd name="T34" fmla="*/ 468505 w 711"/>
                    <a:gd name="T35" fmla="*/ 332284 h 711"/>
                    <a:gd name="T36" fmla="*/ 451969 w 711"/>
                    <a:gd name="T37" fmla="*/ 328148 h 711"/>
                    <a:gd name="T38" fmla="*/ 450591 w 711"/>
                    <a:gd name="T39" fmla="*/ 327459 h 711"/>
                    <a:gd name="T40" fmla="*/ 363091 w 711"/>
                    <a:gd name="T41" fmla="*/ 432246 h 711"/>
                    <a:gd name="T42" fmla="*/ 326575 w 711"/>
                    <a:gd name="T43" fmla="*/ 450859 h 711"/>
                    <a:gd name="T44" fmla="*/ 327264 w 711"/>
                    <a:gd name="T45" fmla="*/ 452927 h 711"/>
                    <a:gd name="T46" fmla="*/ 332087 w 711"/>
                    <a:gd name="T47" fmla="*/ 468783 h 711"/>
                    <a:gd name="T48" fmla="*/ 333465 w 711"/>
                    <a:gd name="T49" fmla="*/ 488086 h 711"/>
                    <a:gd name="T50" fmla="*/ 333465 w 711"/>
                    <a:gd name="T51" fmla="*/ 490154 h 711"/>
                    <a:gd name="T52" fmla="*/ 163288 w 711"/>
                    <a:gd name="T53" fmla="*/ 450859 h 711"/>
                    <a:gd name="T54" fmla="*/ 57874 w 711"/>
                    <a:gd name="T55" fmla="*/ 363307 h 711"/>
                    <a:gd name="T56" fmla="*/ 39272 w 711"/>
                    <a:gd name="T57" fmla="*/ 327459 h 711"/>
                    <a:gd name="T58" fmla="*/ 37894 w 711"/>
                    <a:gd name="T59" fmla="*/ 328148 h 711"/>
                    <a:gd name="T60" fmla="*/ 21358 w 711"/>
                    <a:gd name="T61" fmla="*/ 332284 h 711"/>
                    <a:gd name="T62" fmla="*/ 2067 w 711"/>
                    <a:gd name="T63" fmla="*/ 334353 h 711"/>
                    <a:gd name="T64" fmla="*/ 0 w 711"/>
                    <a:gd name="T65" fmla="*/ 334353 h 711"/>
                    <a:gd name="T66" fmla="*/ 24803 w 711"/>
                    <a:gd name="T67" fmla="*/ 383988 h 711"/>
                    <a:gd name="T68" fmla="*/ 156398 w 711"/>
                    <a:gd name="T69" fmla="*/ 490154 h 711"/>
                    <a:gd name="T70" fmla="*/ 156398 w 711"/>
                    <a:gd name="T71" fmla="*/ 488086 h 711"/>
                    <a:gd name="T72" fmla="*/ 157776 w 711"/>
                    <a:gd name="T73" fmla="*/ 468783 h 711"/>
                    <a:gd name="T74" fmla="*/ 162599 w 711"/>
                    <a:gd name="T75" fmla="*/ 452927 h 711"/>
                    <a:gd name="T76" fmla="*/ 163288 w 711"/>
                    <a:gd name="T77" fmla="*/ 450859 h 711"/>
                    <a:gd name="T78" fmla="*/ 156398 w 711"/>
                    <a:gd name="T79" fmla="*/ 0 h 711"/>
                    <a:gd name="T80" fmla="*/ 106103 w 711"/>
                    <a:gd name="T81" fmla="*/ 24818 h 711"/>
                    <a:gd name="T82" fmla="*/ 0 w 711"/>
                    <a:gd name="T83" fmla="*/ 156491 h 711"/>
                    <a:gd name="T84" fmla="*/ 2067 w 711"/>
                    <a:gd name="T85" fmla="*/ 156491 h 711"/>
                    <a:gd name="T86" fmla="*/ 21358 w 711"/>
                    <a:gd name="T87" fmla="*/ 158559 h 711"/>
                    <a:gd name="T88" fmla="*/ 37894 w 711"/>
                    <a:gd name="T89" fmla="*/ 162695 h 711"/>
                    <a:gd name="T90" fmla="*/ 39272 w 711"/>
                    <a:gd name="T91" fmla="*/ 163385 h 711"/>
                    <a:gd name="T92" fmla="*/ 126772 w 711"/>
                    <a:gd name="T93" fmla="*/ 57908 h 711"/>
                    <a:gd name="T94" fmla="*/ 163288 w 711"/>
                    <a:gd name="T95" fmla="*/ 39984 h 711"/>
                    <a:gd name="T96" fmla="*/ 162599 w 711"/>
                    <a:gd name="T97" fmla="*/ 37916 h 711"/>
                    <a:gd name="T98" fmla="*/ 157776 w 711"/>
                    <a:gd name="T99" fmla="*/ 21371 h 711"/>
                    <a:gd name="T100" fmla="*/ 156398 w 711"/>
                    <a:gd name="T101" fmla="*/ 2068 h 711"/>
                    <a:gd name="T102" fmla="*/ 156398 w 711"/>
                    <a:gd name="T103" fmla="*/ 0 h 71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711"/>
                    <a:gd name="T157" fmla="*/ 0 h 711"/>
                    <a:gd name="T158" fmla="*/ 711 w 711"/>
                    <a:gd name="T159" fmla="*/ 711 h 71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711" h="711">
                      <a:moveTo>
                        <a:pt x="474" y="58"/>
                      </a:moveTo>
                      <a:cubicBezTo>
                        <a:pt x="539" y="83"/>
                        <a:pt x="592" y="129"/>
                        <a:pt x="627" y="185"/>
                      </a:cubicBezTo>
                      <a:cubicBezTo>
                        <a:pt x="637" y="201"/>
                        <a:pt x="646" y="219"/>
                        <a:pt x="654" y="237"/>
                      </a:cubicBezTo>
                      <a:cubicBezTo>
                        <a:pt x="655" y="237"/>
                        <a:pt x="655" y="236"/>
                        <a:pt x="656" y="236"/>
                      </a:cubicBezTo>
                      <a:cubicBezTo>
                        <a:pt x="664" y="234"/>
                        <a:pt x="672" y="231"/>
                        <a:pt x="680" y="230"/>
                      </a:cubicBezTo>
                      <a:cubicBezTo>
                        <a:pt x="689" y="228"/>
                        <a:pt x="699" y="227"/>
                        <a:pt x="708" y="227"/>
                      </a:cubicBezTo>
                      <a:cubicBezTo>
                        <a:pt x="709" y="227"/>
                        <a:pt x="710" y="227"/>
                        <a:pt x="711" y="227"/>
                      </a:cubicBezTo>
                      <a:cubicBezTo>
                        <a:pt x="702" y="202"/>
                        <a:pt x="690" y="177"/>
                        <a:pt x="675" y="154"/>
                      </a:cubicBezTo>
                      <a:cubicBezTo>
                        <a:pt x="632" y="85"/>
                        <a:pt x="565" y="30"/>
                        <a:pt x="484" y="0"/>
                      </a:cubicBezTo>
                      <a:cubicBezTo>
                        <a:pt x="484" y="1"/>
                        <a:pt x="484" y="2"/>
                        <a:pt x="484" y="3"/>
                      </a:cubicBezTo>
                      <a:cubicBezTo>
                        <a:pt x="484" y="13"/>
                        <a:pt x="483" y="23"/>
                        <a:pt x="482" y="31"/>
                      </a:cubicBezTo>
                      <a:cubicBezTo>
                        <a:pt x="480" y="40"/>
                        <a:pt x="478" y="48"/>
                        <a:pt x="475" y="55"/>
                      </a:cubicBezTo>
                      <a:cubicBezTo>
                        <a:pt x="475" y="56"/>
                        <a:pt x="475" y="57"/>
                        <a:pt x="474" y="58"/>
                      </a:cubicBezTo>
                      <a:close/>
                      <a:moveTo>
                        <a:pt x="484" y="711"/>
                      </a:moveTo>
                      <a:cubicBezTo>
                        <a:pt x="510" y="702"/>
                        <a:pt x="534" y="690"/>
                        <a:pt x="557" y="676"/>
                      </a:cubicBezTo>
                      <a:cubicBezTo>
                        <a:pt x="626" y="632"/>
                        <a:pt x="682" y="566"/>
                        <a:pt x="711" y="485"/>
                      </a:cubicBezTo>
                      <a:cubicBezTo>
                        <a:pt x="710" y="485"/>
                        <a:pt x="709" y="485"/>
                        <a:pt x="708" y="485"/>
                      </a:cubicBezTo>
                      <a:cubicBezTo>
                        <a:pt x="699" y="485"/>
                        <a:pt x="689" y="484"/>
                        <a:pt x="680" y="482"/>
                      </a:cubicBezTo>
                      <a:cubicBezTo>
                        <a:pt x="672" y="480"/>
                        <a:pt x="664" y="478"/>
                        <a:pt x="656" y="476"/>
                      </a:cubicBezTo>
                      <a:cubicBezTo>
                        <a:pt x="655" y="475"/>
                        <a:pt x="655" y="475"/>
                        <a:pt x="654" y="475"/>
                      </a:cubicBezTo>
                      <a:cubicBezTo>
                        <a:pt x="628" y="539"/>
                        <a:pt x="583" y="592"/>
                        <a:pt x="527" y="627"/>
                      </a:cubicBezTo>
                      <a:cubicBezTo>
                        <a:pt x="510" y="638"/>
                        <a:pt x="493" y="647"/>
                        <a:pt x="474" y="654"/>
                      </a:cubicBezTo>
                      <a:cubicBezTo>
                        <a:pt x="475" y="655"/>
                        <a:pt x="475" y="656"/>
                        <a:pt x="475" y="657"/>
                      </a:cubicBezTo>
                      <a:cubicBezTo>
                        <a:pt x="478" y="664"/>
                        <a:pt x="480" y="672"/>
                        <a:pt x="482" y="680"/>
                      </a:cubicBezTo>
                      <a:cubicBezTo>
                        <a:pt x="483" y="689"/>
                        <a:pt x="484" y="699"/>
                        <a:pt x="484" y="708"/>
                      </a:cubicBezTo>
                      <a:cubicBezTo>
                        <a:pt x="484" y="709"/>
                        <a:pt x="484" y="710"/>
                        <a:pt x="484" y="711"/>
                      </a:cubicBezTo>
                      <a:close/>
                      <a:moveTo>
                        <a:pt x="237" y="654"/>
                      </a:moveTo>
                      <a:cubicBezTo>
                        <a:pt x="172" y="628"/>
                        <a:pt x="119" y="583"/>
                        <a:pt x="84" y="527"/>
                      </a:cubicBezTo>
                      <a:cubicBezTo>
                        <a:pt x="74" y="510"/>
                        <a:pt x="65" y="493"/>
                        <a:pt x="57" y="475"/>
                      </a:cubicBezTo>
                      <a:cubicBezTo>
                        <a:pt x="57" y="475"/>
                        <a:pt x="56" y="475"/>
                        <a:pt x="55" y="476"/>
                      </a:cubicBezTo>
                      <a:cubicBezTo>
                        <a:pt x="47" y="478"/>
                        <a:pt x="39" y="480"/>
                        <a:pt x="31" y="482"/>
                      </a:cubicBezTo>
                      <a:cubicBezTo>
                        <a:pt x="22" y="484"/>
                        <a:pt x="12" y="485"/>
                        <a:pt x="3" y="485"/>
                      </a:cubicBezTo>
                      <a:cubicBezTo>
                        <a:pt x="2" y="485"/>
                        <a:pt x="1" y="485"/>
                        <a:pt x="0" y="485"/>
                      </a:cubicBezTo>
                      <a:cubicBezTo>
                        <a:pt x="9" y="510"/>
                        <a:pt x="21" y="535"/>
                        <a:pt x="36" y="557"/>
                      </a:cubicBezTo>
                      <a:cubicBezTo>
                        <a:pt x="80" y="627"/>
                        <a:pt x="146" y="682"/>
                        <a:pt x="227" y="711"/>
                      </a:cubicBezTo>
                      <a:cubicBezTo>
                        <a:pt x="227" y="710"/>
                        <a:pt x="227" y="709"/>
                        <a:pt x="227" y="708"/>
                      </a:cubicBezTo>
                      <a:cubicBezTo>
                        <a:pt x="227" y="699"/>
                        <a:pt x="228" y="689"/>
                        <a:pt x="229" y="680"/>
                      </a:cubicBezTo>
                      <a:cubicBezTo>
                        <a:pt x="231" y="672"/>
                        <a:pt x="233" y="664"/>
                        <a:pt x="236" y="657"/>
                      </a:cubicBezTo>
                      <a:cubicBezTo>
                        <a:pt x="236" y="656"/>
                        <a:pt x="236" y="655"/>
                        <a:pt x="237" y="654"/>
                      </a:cubicBezTo>
                      <a:close/>
                      <a:moveTo>
                        <a:pt x="227" y="0"/>
                      </a:moveTo>
                      <a:cubicBezTo>
                        <a:pt x="201" y="10"/>
                        <a:pt x="177" y="22"/>
                        <a:pt x="154" y="36"/>
                      </a:cubicBezTo>
                      <a:cubicBezTo>
                        <a:pt x="85" y="80"/>
                        <a:pt x="29" y="146"/>
                        <a:pt x="0" y="227"/>
                      </a:cubicBezTo>
                      <a:cubicBezTo>
                        <a:pt x="1" y="227"/>
                        <a:pt x="2" y="227"/>
                        <a:pt x="3" y="227"/>
                      </a:cubicBezTo>
                      <a:cubicBezTo>
                        <a:pt x="12" y="227"/>
                        <a:pt x="22" y="228"/>
                        <a:pt x="31" y="230"/>
                      </a:cubicBezTo>
                      <a:cubicBezTo>
                        <a:pt x="39" y="231"/>
                        <a:pt x="47" y="234"/>
                        <a:pt x="55" y="236"/>
                      </a:cubicBezTo>
                      <a:cubicBezTo>
                        <a:pt x="56" y="236"/>
                        <a:pt x="56" y="237"/>
                        <a:pt x="57" y="237"/>
                      </a:cubicBezTo>
                      <a:cubicBezTo>
                        <a:pt x="83" y="172"/>
                        <a:pt x="128" y="120"/>
                        <a:pt x="184" y="84"/>
                      </a:cubicBezTo>
                      <a:cubicBezTo>
                        <a:pt x="201" y="74"/>
                        <a:pt x="218" y="65"/>
                        <a:pt x="237" y="58"/>
                      </a:cubicBezTo>
                      <a:cubicBezTo>
                        <a:pt x="236" y="57"/>
                        <a:pt x="236" y="56"/>
                        <a:pt x="236" y="55"/>
                      </a:cubicBezTo>
                      <a:cubicBezTo>
                        <a:pt x="233" y="48"/>
                        <a:pt x="231" y="40"/>
                        <a:pt x="229" y="31"/>
                      </a:cubicBezTo>
                      <a:cubicBezTo>
                        <a:pt x="228" y="23"/>
                        <a:pt x="227" y="13"/>
                        <a:pt x="227" y="3"/>
                      </a:cubicBezTo>
                      <a:cubicBezTo>
                        <a:pt x="227" y="2"/>
                        <a:pt x="227" y="1"/>
                        <a:pt x="2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18462" name="Freeform 26"/>
                <p:cNvSpPr>
                  <a:spLocks noEditPoints="1"/>
                </p:cNvSpPr>
                <p:nvPr/>
              </p:nvSpPr>
              <p:spPr bwMode="auto">
                <a:xfrm>
                  <a:off x="6324676" y="4965968"/>
                  <a:ext cx="542348" cy="542347"/>
                </a:xfrm>
                <a:custGeom>
                  <a:avLst/>
                  <a:gdLst>
                    <a:gd name="T0" fmla="*/ 215010 w 787"/>
                    <a:gd name="T1" fmla="*/ 135759 h 787"/>
                    <a:gd name="T2" fmla="*/ 167459 w 787"/>
                    <a:gd name="T3" fmla="*/ 167459 h 787"/>
                    <a:gd name="T4" fmla="*/ 135759 w 787"/>
                    <a:gd name="T5" fmla="*/ 215009 h 787"/>
                    <a:gd name="T6" fmla="*/ 99235 w 787"/>
                    <a:gd name="T7" fmla="*/ 223968 h 787"/>
                    <a:gd name="T8" fmla="*/ 42726 w 787"/>
                    <a:gd name="T9" fmla="*/ 210185 h 787"/>
                    <a:gd name="T10" fmla="*/ 28254 w 787"/>
                    <a:gd name="T11" fmla="*/ 208807 h 787"/>
                    <a:gd name="T12" fmla="*/ 7580 w 787"/>
                    <a:gd name="T13" fmla="*/ 219144 h 787"/>
                    <a:gd name="T14" fmla="*/ 7580 w 787"/>
                    <a:gd name="T15" fmla="*/ 323892 h 787"/>
                    <a:gd name="T16" fmla="*/ 28254 w 787"/>
                    <a:gd name="T17" fmla="*/ 334229 h 787"/>
                    <a:gd name="T18" fmla="*/ 42726 w 787"/>
                    <a:gd name="T19" fmla="*/ 332851 h 787"/>
                    <a:gd name="T20" fmla="*/ 99235 w 787"/>
                    <a:gd name="T21" fmla="*/ 318379 h 787"/>
                    <a:gd name="T22" fmla="*/ 135759 w 787"/>
                    <a:gd name="T23" fmla="*/ 328027 h 787"/>
                    <a:gd name="T24" fmla="*/ 167459 w 787"/>
                    <a:gd name="T25" fmla="*/ 375577 h 787"/>
                    <a:gd name="T26" fmla="*/ 215010 w 787"/>
                    <a:gd name="T27" fmla="*/ 407277 h 787"/>
                    <a:gd name="T28" fmla="*/ 223968 w 787"/>
                    <a:gd name="T29" fmla="*/ 443112 h 787"/>
                    <a:gd name="T30" fmla="*/ 210186 w 787"/>
                    <a:gd name="T31" fmla="*/ 500310 h 787"/>
                    <a:gd name="T32" fmla="*/ 208807 w 787"/>
                    <a:gd name="T33" fmla="*/ 514093 h 787"/>
                    <a:gd name="T34" fmla="*/ 218455 w 787"/>
                    <a:gd name="T35" fmla="*/ 535456 h 787"/>
                    <a:gd name="T36" fmla="*/ 323893 w 787"/>
                    <a:gd name="T37" fmla="*/ 535456 h 787"/>
                    <a:gd name="T38" fmla="*/ 333541 w 787"/>
                    <a:gd name="T39" fmla="*/ 514093 h 787"/>
                    <a:gd name="T40" fmla="*/ 332162 w 787"/>
                    <a:gd name="T41" fmla="*/ 500310 h 787"/>
                    <a:gd name="T42" fmla="*/ 318380 w 787"/>
                    <a:gd name="T43" fmla="*/ 443112 h 787"/>
                    <a:gd name="T44" fmla="*/ 327338 w 787"/>
                    <a:gd name="T45" fmla="*/ 407277 h 787"/>
                    <a:gd name="T46" fmla="*/ 374889 w 787"/>
                    <a:gd name="T47" fmla="*/ 375577 h 787"/>
                    <a:gd name="T48" fmla="*/ 406589 w 787"/>
                    <a:gd name="T49" fmla="*/ 328027 h 787"/>
                    <a:gd name="T50" fmla="*/ 443113 w 787"/>
                    <a:gd name="T51" fmla="*/ 318379 h 787"/>
                    <a:gd name="T52" fmla="*/ 499622 w 787"/>
                    <a:gd name="T53" fmla="*/ 332851 h 787"/>
                    <a:gd name="T54" fmla="*/ 514094 w 787"/>
                    <a:gd name="T55" fmla="*/ 334229 h 787"/>
                    <a:gd name="T56" fmla="*/ 535457 w 787"/>
                    <a:gd name="T57" fmla="*/ 323892 h 787"/>
                    <a:gd name="T58" fmla="*/ 534768 w 787"/>
                    <a:gd name="T59" fmla="*/ 219144 h 787"/>
                    <a:gd name="T60" fmla="*/ 514094 w 787"/>
                    <a:gd name="T61" fmla="*/ 208807 h 787"/>
                    <a:gd name="T62" fmla="*/ 499622 w 787"/>
                    <a:gd name="T63" fmla="*/ 210185 h 787"/>
                    <a:gd name="T64" fmla="*/ 443113 w 787"/>
                    <a:gd name="T65" fmla="*/ 223968 h 787"/>
                    <a:gd name="T66" fmla="*/ 406589 w 787"/>
                    <a:gd name="T67" fmla="*/ 215009 h 787"/>
                    <a:gd name="T68" fmla="*/ 374889 w 787"/>
                    <a:gd name="T69" fmla="*/ 167459 h 787"/>
                    <a:gd name="T70" fmla="*/ 327338 w 787"/>
                    <a:gd name="T71" fmla="*/ 135759 h 787"/>
                    <a:gd name="T72" fmla="*/ 318380 w 787"/>
                    <a:gd name="T73" fmla="*/ 99924 h 787"/>
                    <a:gd name="T74" fmla="*/ 332162 w 787"/>
                    <a:gd name="T75" fmla="*/ 42726 h 787"/>
                    <a:gd name="T76" fmla="*/ 333541 w 787"/>
                    <a:gd name="T77" fmla="*/ 28254 h 787"/>
                    <a:gd name="T78" fmla="*/ 323893 w 787"/>
                    <a:gd name="T79" fmla="*/ 7580 h 787"/>
                    <a:gd name="T80" fmla="*/ 218455 w 787"/>
                    <a:gd name="T81" fmla="*/ 7580 h 787"/>
                    <a:gd name="T82" fmla="*/ 208807 w 787"/>
                    <a:gd name="T83" fmla="*/ 28254 h 787"/>
                    <a:gd name="T84" fmla="*/ 210186 w 787"/>
                    <a:gd name="T85" fmla="*/ 42726 h 787"/>
                    <a:gd name="T86" fmla="*/ 223968 w 787"/>
                    <a:gd name="T87" fmla="*/ 99924 h 787"/>
                    <a:gd name="T88" fmla="*/ 215010 w 787"/>
                    <a:gd name="T89" fmla="*/ 135759 h 787"/>
                    <a:gd name="T90" fmla="*/ 164014 w 787"/>
                    <a:gd name="T91" fmla="*/ 271518 h 787"/>
                    <a:gd name="T92" fmla="*/ 271519 w 787"/>
                    <a:gd name="T93" fmla="*/ 164013 h 787"/>
                    <a:gd name="T94" fmla="*/ 378334 w 787"/>
                    <a:gd name="T95" fmla="*/ 271518 h 787"/>
                    <a:gd name="T96" fmla="*/ 271519 w 787"/>
                    <a:gd name="T97" fmla="*/ 379023 h 787"/>
                    <a:gd name="T98" fmla="*/ 164014 w 787"/>
                    <a:gd name="T99" fmla="*/ 271518 h 787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87"/>
                    <a:gd name="T151" fmla="*/ 0 h 787"/>
                    <a:gd name="T152" fmla="*/ 787 w 787"/>
                    <a:gd name="T153" fmla="*/ 787 h 787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87" h="787">
                      <a:moveTo>
                        <a:pt x="312" y="197"/>
                      </a:moveTo>
                      <a:cubicBezTo>
                        <a:pt x="286" y="208"/>
                        <a:pt x="262" y="224"/>
                        <a:pt x="243" y="243"/>
                      </a:cubicBezTo>
                      <a:cubicBezTo>
                        <a:pt x="223" y="263"/>
                        <a:pt x="208" y="286"/>
                        <a:pt x="197" y="312"/>
                      </a:cubicBezTo>
                      <a:cubicBezTo>
                        <a:pt x="186" y="319"/>
                        <a:pt x="166" y="325"/>
                        <a:pt x="144" y="325"/>
                      </a:cubicBezTo>
                      <a:cubicBezTo>
                        <a:pt x="99" y="325"/>
                        <a:pt x="98" y="312"/>
                        <a:pt x="62" y="305"/>
                      </a:cubicBezTo>
                      <a:cubicBezTo>
                        <a:pt x="55" y="304"/>
                        <a:pt x="48" y="303"/>
                        <a:pt x="41" y="303"/>
                      </a:cubicBezTo>
                      <a:cubicBezTo>
                        <a:pt x="30" y="303"/>
                        <a:pt x="13" y="304"/>
                        <a:pt x="11" y="318"/>
                      </a:cubicBezTo>
                      <a:cubicBezTo>
                        <a:pt x="0" y="368"/>
                        <a:pt x="0" y="420"/>
                        <a:pt x="11" y="470"/>
                      </a:cubicBezTo>
                      <a:cubicBezTo>
                        <a:pt x="13" y="484"/>
                        <a:pt x="30" y="485"/>
                        <a:pt x="41" y="485"/>
                      </a:cubicBezTo>
                      <a:cubicBezTo>
                        <a:pt x="48" y="485"/>
                        <a:pt x="55" y="484"/>
                        <a:pt x="62" y="483"/>
                      </a:cubicBezTo>
                      <a:cubicBezTo>
                        <a:pt x="98" y="475"/>
                        <a:pt x="99" y="462"/>
                        <a:pt x="144" y="462"/>
                      </a:cubicBezTo>
                      <a:cubicBezTo>
                        <a:pt x="166" y="462"/>
                        <a:pt x="186" y="468"/>
                        <a:pt x="197" y="476"/>
                      </a:cubicBezTo>
                      <a:cubicBezTo>
                        <a:pt x="207" y="502"/>
                        <a:pt x="223" y="525"/>
                        <a:pt x="243" y="545"/>
                      </a:cubicBezTo>
                      <a:cubicBezTo>
                        <a:pt x="262" y="564"/>
                        <a:pt x="286" y="580"/>
                        <a:pt x="312" y="591"/>
                      </a:cubicBezTo>
                      <a:cubicBezTo>
                        <a:pt x="319" y="601"/>
                        <a:pt x="325" y="621"/>
                        <a:pt x="325" y="643"/>
                      </a:cubicBezTo>
                      <a:cubicBezTo>
                        <a:pt x="325" y="688"/>
                        <a:pt x="312" y="689"/>
                        <a:pt x="305" y="726"/>
                      </a:cubicBezTo>
                      <a:cubicBezTo>
                        <a:pt x="303" y="732"/>
                        <a:pt x="303" y="739"/>
                        <a:pt x="303" y="746"/>
                      </a:cubicBezTo>
                      <a:cubicBezTo>
                        <a:pt x="303" y="757"/>
                        <a:pt x="304" y="774"/>
                        <a:pt x="317" y="777"/>
                      </a:cubicBezTo>
                      <a:cubicBezTo>
                        <a:pt x="368" y="787"/>
                        <a:pt x="419" y="787"/>
                        <a:pt x="470" y="777"/>
                      </a:cubicBezTo>
                      <a:cubicBezTo>
                        <a:pt x="483" y="774"/>
                        <a:pt x="484" y="757"/>
                        <a:pt x="484" y="746"/>
                      </a:cubicBezTo>
                      <a:cubicBezTo>
                        <a:pt x="484" y="739"/>
                        <a:pt x="484" y="732"/>
                        <a:pt x="482" y="726"/>
                      </a:cubicBezTo>
                      <a:cubicBezTo>
                        <a:pt x="475" y="689"/>
                        <a:pt x="462" y="688"/>
                        <a:pt x="462" y="643"/>
                      </a:cubicBezTo>
                      <a:cubicBezTo>
                        <a:pt x="462" y="621"/>
                        <a:pt x="468" y="601"/>
                        <a:pt x="475" y="591"/>
                      </a:cubicBezTo>
                      <a:cubicBezTo>
                        <a:pt x="501" y="580"/>
                        <a:pt x="525" y="564"/>
                        <a:pt x="544" y="545"/>
                      </a:cubicBezTo>
                      <a:cubicBezTo>
                        <a:pt x="564" y="525"/>
                        <a:pt x="580" y="502"/>
                        <a:pt x="590" y="476"/>
                      </a:cubicBezTo>
                      <a:cubicBezTo>
                        <a:pt x="601" y="468"/>
                        <a:pt x="621" y="462"/>
                        <a:pt x="643" y="462"/>
                      </a:cubicBezTo>
                      <a:cubicBezTo>
                        <a:pt x="688" y="462"/>
                        <a:pt x="689" y="475"/>
                        <a:pt x="725" y="483"/>
                      </a:cubicBezTo>
                      <a:cubicBezTo>
                        <a:pt x="732" y="484"/>
                        <a:pt x="739" y="485"/>
                        <a:pt x="746" y="485"/>
                      </a:cubicBezTo>
                      <a:cubicBezTo>
                        <a:pt x="757" y="485"/>
                        <a:pt x="774" y="484"/>
                        <a:pt x="777" y="470"/>
                      </a:cubicBezTo>
                      <a:cubicBezTo>
                        <a:pt x="787" y="420"/>
                        <a:pt x="787" y="368"/>
                        <a:pt x="776" y="318"/>
                      </a:cubicBezTo>
                      <a:cubicBezTo>
                        <a:pt x="774" y="304"/>
                        <a:pt x="757" y="303"/>
                        <a:pt x="746" y="303"/>
                      </a:cubicBezTo>
                      <a:cubicBezTo>
                        <a:pt x="739" y="303"/>
                        <a:pt x="732" y="304"/>
                        <a:pt x="725" y="305"/>
                      </a:cubicBezTo>
                      <a:cubicBezTo>
                        <a:pt x="689" y="312"/>
                        <a:pt x="688" y="325"/>
                        <a:pt x="643" y="325"/>
                      </a:cubicBezTo>
                      <a:cubicBezTo>
                        <a:pt x="621" y="325"/>
                        <a:pt x="601" y="319"/>
                        <a:pt x="590" y="312"/>
                      </a:cubicBezTo>
                      <a:cubicBezTo>
                        <a:pt x="580" y="286"/>
                        <a:pt x="564" y="263"/>
                        <a:pt x="544" y="243"/>
                      </a:cubicBezTo>
                      <a:cubicBezTo>
                        <a:pt x="525" y="224"/>
                        <a:pt x="501" y="208"/>
                        <a:pt x="475" y="197"/>
                      </a:cubicBezTo>
                      <a:cubicBezTo>
                        <a:pt x="468" y="186"/>
                        <a:pt x="462" y="167"/>
                        <a:pt x="462" y="145"/>
                      </a:cubicBezTo>
                      <a:cubicBezTo>
                        <a:pt x="462" y="99"/>
                        <a:pt x="475" y="99"/>
                        <a:pt x="482" y="62"/>
                      </a:cubicBezTo>
                      <a:cubicBezTo>
                        <a:pt x="484" y="56"/>
                        <a:pt x="484" y="48"/>
                        <a:pt x="484" y="41"/>
                      </a:cubicBezTo>
                      <a:cubicBezTo>
                        <a:pt x="484" y="30"/>
                        <a:pt x="483" y="14"/>
                        <a:pt x="470" y="11"/>
                      </a:cubicBezTo>
                      <a:cubicBezTo>
                        <a:pt x="419" y="0"/>
                        <a:pt x="368" y="1"/>
                        <a:pt x="317" y="11"/>
                      </a:cubicBezTo>
                      <a:cubicBezTo>
                        <a:pt x="304" y="14"/>
                        <a:pt x="303" y="30"/>
                        <a:pt x="303" y="41"/>
                      </a:cubicBezTo>
                      <a:cubicBezTo>
                        <a:pt x="303" y="48"/>
                        <a:pt x="303" y="56"/>
                        <a:pt x="305" y="62"/>
                      </a:cubicBezTo>
                      <a:cubicBezTo>
                        <a:pt x="312" y="99"/>
                        <a:pt x="325" y="99"/>
                        <a:pt x="325" y="145"/>
                      </a:cubicBezTo>
                      <a:cubicBezTo>
                        <a:pt x="325" y="167"/>
                        <a:pt x="319" y="187"/>
                        <a:pt x="312" y="197"/>
                      </a:cubicBezTo>
                      <a:close/>
                      <a:moveTo>
                        <a:pt x="238" y="394"/>
                      </a:moveTo>
                      <a:cubicBezTo>
                        <a:pt x="238" y="308"/>
                        <a:pt x="307" y="238"/>
                        <a:pt x="394" y="238"/>
                      </a:cubicBezTo>
                      <a:cubicBezTo>
                        <a:pt x="480" y="238"/>
                        <a:pt x="549" y="308"/>
                        <a:pt x="549" y="394"/>
                      </a:cubicBezTo>
                      <a:cubicBezTo>
                        <a:pt x="549" y="480"/>
                        <a:pt x="480" y="550"/>
                        <a:pt x="394" y="550"/>
                      </a:cubicBezTo>
                      <a:cubicBezTo>
                        <a:pt x="307" y="550"/>
                        <a:pt x="238" y="480"/>
                        <a:pt x="238" y="3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</p:grpSp>
        </p:grpSp>
      </p:grpSp>
      <p:grpSp>
        <p:nvGrpSpPr>
          <p:cNvPr id="11" name="组合 13"/>
          <p:cNvGrpSpPr>
            <a:grpSpLocks/>
          </p:cNvGrpSpPr>
          <p:nvPr/>
        </p:nvGrpSpPr>
        <p:grpSpPr bwMode="auto">
          <a:xfrm>
            <a:off x="6096000" y="3514725"/>
            <a:ext cx="5053013" cy="1228725"/>
            <a:chOff x="6096000" y="3515439"/>
            <a:chExt cx="5053013" cy="1228413"/>
          </a:xfrm>
        </p:grpSpPr>
        <p:sp>
          <p:nvSpPr>
            <p:cNvPr id="97" name="任意多边形 96"/>
            <p:cNvSpPr/>
            <p:nvPr/>
          </p:nvSpPr>
          <p:spPr>
            <a:xfrm>
              <a:off x="6099175" y="3524962"/>
              <a:ext cx="5049838" cy="1206194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8451" name="组合 7"/>
            <p:cNvGrpSpPr>
              <a:grpSpLocks/>
            </p:cNvGrpSpPr>
            <p:nvPr/>
          </p:nvGrpSpPr>
          <p:grpSpPr bwMode="auto">
            <a:xfrm>
              <a:off x="6096000" y="3515439"/>
              <a:ext cx="1226653" cy="1228413"/>
              <a:chOff x="6096000" y="3515439"/>
              <a:chExt cx="1226653" cy="1228413"/>
            </a:xfrm>
          </p:grpSpPr>
          <p:sp>
            <p:nvSpPr>
              <p:cNvPr id="69" name="任意多边形 68"/>
              <p:cNvSpPr/>
              <p:nvPr/>
            </p:nvSpPr>
            <p:spPr>
              <a:xfrm rot="5400000">
                <a:off x="6095362" y="3516077"/>
                <a:ext cx="1228413" cy="1227138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8DC0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8453" name="组合 6"/>
              <p:cNvGrpSpPr>
                <a:grpSpLocks/>
              </p:cNvGrpSpPr>
              <p:nvPr/>
            </p:nvGrpSpPr>
            <p:grpSpPr bwMode="auto">
              <a:xfrm>
                <a:off x="6256085" y="3957588"/>
                <a:ext cx="675141" cy="626498"/>
                <a:chOff x="6256085" y="3957588"/>
                <a:chExt cx="675141" cy="626498"/>
              </a:xfrm>
            </p:grpSpPr>
            <p:sp>
              <p:nvSpPr>
                <p:cNvPr id="18454" name="Freeform 36"/>
                <p:cNvSpPr>
                  <a:spLocks noEditPoints="1"/>
                </p:cNvSpPr>
                <p:nvPr/>
              </p:nvSpPr>
              <p:spPr bwMode="auto">
                <a:xfrm>
                  <a:off x="6343495" y="3957588"/>
                  <a:ext cx="321479" cy="213587"/>
                </a:xfrm>
                <a:custGeom>
                  <a:avLst/>
                  <a:gdLst>
                    <a:gd name="T0" fmla="*/ 114937 w 372"/>
                    <a:gd name="T1" fmla="*/ 159974 h 247"/>
                    <a:gd name="T2" fmla="*/ 101975 w 372"/>
                    <a:gd name="T3" fmla="*/ 131438 h 247"/>
                    <a:gd name="T4" fmla="*/ 117530 w 372"/>
                    <a:gd name="T5" fmla="*/ 99443 h 247"/>
                    <a:gd name="T6" fmla="*/ 155554 w 372"/>
                    <a:gd name="T7" fmla="*/ 86472 h 247"/>
                    <a:gd name="T8" fmla="*/ 155554 w 372"/>
                    <a:gd name="T9" fmla="*/ 72637 h 247"/>
                    <a:gd name="T10" fmla="*/ 177159 w 372"/>
                    <a:gd name="T11" fmla="*/ 72637 h 247"/>
                    <a:gd name="T12" fmla="*/ 177159 w 372"/>
                    <a:gd name="T13" fmla="*/ 85608 h 247"/>
                    <a:gd name="T14" fmla="*/ 212591 w 372"/>
                    <a:gd name="T15" fmla="*/ 98579 h 247"/>
                    <a:gd name="T16" fmla="*/ 227282 w 372"/>
                    <a:gd name="T17" fmla="*/ 131438 h 247"/>
                    <a:gd name="T18" fmla="*/ 190986 w 372"/>
                    <a:gd name="T19" fmla="*/ 131438 h 247"/>
                    <a:gd name="T20" fmla="*/ 185801 w 372"/>
                    <a:gd name="T21" fmla="*/ 117603 h 247"/>
                    <a:gd name="T22" fmla="*/ 144320 w 372"/>
                    <a:gd name="T23" fmla="*/ 115873 h 247"/>
                    <a:gd name="T24" fmla="*/ 144320 w 372"/>
                    <a:gd name="T25" fmla="*/ 134897 h 247"/>
                    <a:gd name="T26" fmla="*/ 187529 w 372"/>
                    <a:gd name="T27" fmla="*/ 147868 h 247"/>
                    <a:gd name="T28" fmla="*/ 216912 w 372"/>
                    <a:gd name="T29" fmla="*/ 162568 h 247"/>
                    <a:gd name="T30" fmla="*/ 229875 w 372"/>
                    <a:gd name="T31" fmla="*/ 192834 h 247"/>
                    <a:gd name="T32" fmla="*/ 229011 w 372"/>
                    <a:gd name="T33" fmla="*/ 202346 h 247"/>
                    <a:gd name="T34" fmla="*/ 223825 w 372"/>
                    <a:gd name="T35" fmla="*/ 212722 h 247"/>
                    <a:gd name="T36" fmla="*/ 191850 w 372"/>
                    <a:gd name="T37" fmla="*/ 198887 h 247"/>
                    <a:gd name="T38" fmla="*/ 187529 w 372"/>
                    <a:gd name="T39" fmla="*/ 187645 h 247"/>
                    <a:gd name="T40" fmla="*/ 114937 w 372"/>
                    <a:gd name="T41" fmla="*/ 159974 h 247"/>
                    <a:gd name="T42" fmla="*/ 165060 w 372"/>
                    <a:gd name="T43" fmla="*/ 33724 h 247"/>
                    <a:gd name="T44" fmla="*/ 71728 w 372"/>
                    <a:gd name="T45" fmla="*/ 71772 h 247"/>
                    <a:gd name="T46" fmla="*/ 33703 w 372"/>
                    <a:gd name="T47" fmla="*/ 165162 h 247"/>
                    <a:gd name="T48" fmla="*/ 38024 w 372"/>
                    <a:gd name="T49" fmla="*/ 199751 h 247"/>
                    <a:gd name="T50" fmla="*/ 7778 w 372"/>
                    <a:gd name="T51" fmla="*/ 213587 h 247"/>
                    <a:gd name="T52" fmla="*/ 0 w 372"/>
                    <a:gd name="T53" fmla="*/ 165162 h 247"/>
                    <a:gd name="T54" fmla="*/ 48395 w 372"/>
                    <a:gd name="T55" fmla="*/ 48425 h 247"/>
                    <a:gd name="T56" fmla="*/ 165060 w 372"/>
                    <a:gd name="T57" fmla="*/ 0 h 247"/>
                    <a:gd name="T58" fmla="*/ 281726 w 372"/>
                    <a:gd name="T59" fmla="*/ 48425 h 247"/>
                    <a:gd name="T60" fmla="*/ 321479 w 372"/>
                    <a:gd name="T61" fmla="*/ 114144 h 247"/>
                    <a:gd name="T62" fmla="*/ 292961 w 372"/>
                    <a:gd name="T63" fmla="*/ 131438 h 247"/>
                    <a:gd name="T64" fmla="*/ 258393 w 372"/>
                    <a:gd name="T65" fmla="*/ 71772 h 247"/>
                    <a:gd name="T66" fmla="*/ 165060 w 372"/>
                    <a:gd name="T67" fmla="*/ 33724 h 247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372"/>
                    <a:gd name="T103" fmla="*/ 0 h 247"/>
                    <a:gd name="T104" fmla="*/ 372 w 372"/>
                    <a:gd name="T105" fmla="*/ 247 h 247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372" h="247">
                      <a:moveTo>
                        <a:pt x="133" y="185"/>
                      </a:moveTo>
                      <a:cubicBezTo>
                        <a:pt x="123" y="177"/>
                        <a:pt x="118" y="166"/>
                        <a:pt x="118" y="152"/>
                      </a:cubicBezTo>
                      <a:cubicBezTo>
                        <a:pt x="118" y="136"/>
                        <a:pt x="124" y="124"/>
                        <a:pt x="136" y="115"/>
                      </a:cubicBezTo>
                      <a:cubicBezTo>
                        <a:pt x="147" y="105"/>
                        <a:pt x="160" y="100"/>
                        <a:pt x="180" y="100"/>
                      </a:cubicBezTo>
                      <a:cubicBezTo>
                        <a:pt x="180" y="84"/>
                        <a:pt x="180" y="84"/>
                        <a:pt x="180" y="84"/>
                      </a:cubicBezTo>
                      <a:cubicBezTo>
                        <a:pt x="205" y="84"/>
                        <a:pt x="205" y="84"/>
                        <a:pt x="205" y="84"/>
                      </a:cubicBezTo>
                      <a:cubicBezTo>
                        <a:pt x="205" y="99"/>
                        <a:pt x="205" y="99"/>
                        <a:pt x="205" y="99"/>
                      </a:cubicBezTo>
                      <a:cubicBezTo>
                        <a:pt x="224" y="100"/>
                        <a:pt x="235" y="104"/>
                        <a:pt x="246" y="114"/>
                      </a:cubicBezTo>
                      <a:cubicBezTo>
                        <a:pt x="257" y="123"/>
                        <a:pt x="262" y="136"/>
                        <a:pt x="263" y="152"/>
                      </a:cubicBezTo>
                      <a:cubicBezTo>
                        <a:pt x="221" y="152"/>
                        <a:pt x="221" y="152"/>
                        <a:pt x="221" y="152"/>
                      </a:cubicBezTo>
                      <a:cubicBezTo>
                        <a:pt x="220" y="145"/>
                        <a:pt x="218" y="140"/>
                        <a:pt x="215" y="136"/>
                      </a:cubicBezTo>
                      <a:cubicBezTo>
                        <a:pt x="208" y="128"/>
                        <a:pt x="176" y="128"/>
                        <a:pt x="167" y="134"/>
                      </a:cubicBezTo>
                      <a:cubicBezTo>
                        <a:pt x="161" y="139"/>
                        <a:pt x="160" y="151"/>
                        <a:pt x="167" y="156"/>
                      </a:cubicBezTo>
                      <a:cubicBezTo>
                        <a:pt x="175" y="162"/>
                        <a:pt x="205" y="167"/>
                        <a:pt x="217" y="171"/>
                      </a:cubicBezTo>
                      <a:cubicBezTo>
                        <a:pt x="232" y="176"/>
                        <a:pt x="244" y="181"/>
                        <a:pt x="251" y="188"/>
                      </a:cubicBezTo>
                      <a:cubicBezTo>
                        <a:pt x="261" y="197"/>
                        <a:pt x="266" y="208"/>
                        <a:pt x="266" y="223"/>
                      </a:cubicBezTo>
                      <a:cubicBezTo>
                        <a:pt x="266" y="227"/>
                        <a:pt x="266" y="231"/>
                        <a:pt x="265" y="234"/>
                      </a:cubicBezTo>
                      <a:cubicBezTo>
                        <a:pt x="263" y="238"/>
                        <a:pt x="261" y="242"/>
                        <a:pt x="259" y="246"/>
                      </a:cubicBezTo>
                      <a:cubicBezTo>
                        <a:pt x="247" y="240"/>
                        <a:pt x="235" y="235"/>
                        <a:pt x="222" y="230"/>
                      </a:cubicBezTo>
                      <a:cubicBezTo>
                        <a:pt x="223" y="225"/>
                        <a:pt x="221" y="220"/>
                        <a:pt x="217" y="217"/>
                      </a:cubicBezTo>
                      <a:cubicBezTo>
                        <a:pt x="200" y="204"/>
                        <a:pt x="158" y="207"/>
                        <a:pt x="133" y="185"/>
                      </a:cubicBezTo>
                      <a:close/>
                      <a:moveTo>
                        <a:pt x="191" y="39"/>
                      </a:moveTo>
                      <a:cubicBezTo>
                        <a:pt x="149" y="39"/>
                        <a:pt x="111" y="56"/>
                        <a:pt x="83" y="83"/>
                      </a:cubicBezTo>
                      <a:cubicBezTo>
                        <a:pt x="56" y="111"/>
                        <a:pt x="39" y="149"/>
                        <a:pt x="39" y="191"/>
                      </a:cubicBezTo>
                      <a:cubicBezTo>
                        <a:pt x="39" y="205"/>
                        <a:pt x="40" y="219"/>
                        <a:pt x="44" y="231"/>
                      </a:cubicBezTo>
                      <a:cubicBezTo>
                        <a:pt x="32" y="236"/>
                        <a:pt x="20" y="241"/>
                        <a:pt x="9" y="247"/>
                      </a:cubicBezTo>
                      <a:cubicBezTo>
                        <a:pt x="3" y="229"/>
                        <a:pt x="0" y="210"/>
                        <a:pt x="0" y="191"/>
                      </a:cubicBezTo>
                      <a:cubicBezTo>
                        <a:pt x="0" y="138"/>
                        <a:pt x="22" y="91"/>
                        <a:pt x="56" y="56"/>
                      </a:cubicBezTo>
                      <a:cubicBezTo>
                        <a:pt x="91" y="22"/>
                        <a:pt x="138" y="0"/>
                        <a:pt x="191" y="0"/>
                      </a:cubicBezTo>
                      <a:cubicBezTo>
                        <a:pt x="244" y="0"/>
                        <a:pt x="291" y="22"/>
                        <a:pt x="326" y="56"/>
                      </a:cubicBezTo>
                      <a:cubicBezTo>
                        <a:pt x="347" y="77"/>
                        <a:pt x="363" y="103"/>
                        <a:pt x="372" y="132"/>
                      </a:cubicBezTo>
                      <a:cubicBezTo>
                        <a:pt x="361" y="138"/>
                        <a:pt x="349" y="145"/>
                        <a:pt x="339" y="152"/>
                      </a:cubicBezTo>
                      <a:cubicBezTo>
                        <a:pt x="332" y="126"/>
                        <a:pt x="318" y="102"/>
                        <a:pt x="299" y="83"/>
                      </a:cubicBezTo>
                      <a:cubicBezTo>
                        <a:pt x="271" y="56"/>
                        <a:pt x="233" y="39"/>
                        <a:pt x="191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18455" name="Freeform 37"/>
                <p:cNvSpPr>
                  <a:spLocks noEditPoints="1"/>
                </p:cNvSpPr>
                <p:nvPr/>
              </p:nvSpPr>
              <p:spPr bwMode="auto">
                <a:xfrm>
                  <a:off x="6595850" y="4084497"/>
                  <a:ext cx="335376" cy="351103"/>
                </a:xfrm>
                <a:custGeom>
                  <a:avLst/>
                  <a:gdLst>
                    <a:gd name="T0" fmla="*/ 35439 w 388"/>
                    <a:gd name="T1" fmla="*/ 51022 h 406"/>
                    <a:gd name="T2" fmla="*/ 159909 w 388"/>
                    <a:gd name="T3" fmla="*/ 0 h 406"/>
                    <a:gd name="T4" fmla="*/ 284378 w 388"/>
                    <a:gd name="T5" fmla="*/ 51022 h 406"/>
                    <a:gd name="T6" fmla="*/ 335376 w 388"/>
                    <a:gd name="T7" fmla="*/ 175552 h 406"/>
                    <a:gd name="T8" fmla="*/ 284378 w 388"/>
                    <a:gd name="T9" fmla="*/ 300081 h 406"/>
                    <a:gd name="T10" fmla="*/ 159909 w 388"/>
                    <a:gd name="T11" fmla="*/ 351103 h 406"/>
                    <a:gd name="T12" fmla="*/ 95945 w 388"/>
                    <a:gd name="T13" fmla="*/ 339861 h 406"/>
                    <a:gd name="T14" fmla="*/ 100267 w 388"/>
                    <a:gd name="T15" fmla="*/ 295757 h 406"/>
                    <a:gd name="T16" fmla="*/ 31117 w 388"/>
                    <a:gd name="T17" fmla="*/ 128853 h 406"/>
                    <a:gd name="T18" fmla="*/ 0 w 388"/>
                    <a:gd name="T19" fmla="*/ 102909 h 406"/>
                    <a:gd name="T20" fmla="*/ 35439 w 388"/>
                    <a:gd name="T21" fmla="*/ 51022 h 406"/>
                    <a:gd name="T22" fmla="*/ 106318 w 388"/>
                    <a:gd name="T23" fmla="*/ 170363 h 406"/>
                    <a:gd name="T24" fmla="*/ 92488 w 388"/>
                    <a:gd name="T25" fmla="*/ 139231 h 406"/>
                    <a:gd name="T26" fmla="*/ 108911 w 388"/>
                    <a:gd name="T27" fmla="*/ 104639 h 406"/>
                    <a:gd name="T28" fmla="*/ 149536 w 388"/>
                    <a:gd name="T29" fmla="*/ 90802 h 406"/>
                    <a:gd name="T30" fmla="*/ 149536 w 388"/>
                    <a:gd name="T31" fmla="*/ 76101 h 406"/>
                    <a:gd name="T32" fmla="*/ 172874 w 388"/>
                    <a:gd name="T33" fmla="*/ 76101 h 406"/>
                    <a:gd name="T34" fmla="*/ 172874 w 388"/>
                    <a:gd name="T35" fmla="*/ 89938 h 406"/>
                    <a:gd name="T36" fmla="*/ 210907 w 388"/>
                    <a:gd name="T37" fmla="*/ 103774 h 406"/>
                    <a:gd name="T38" fmla="*/ 226465 w 388"/>
                    <a:gd name="T39" fmla="*/ 139231 h 406"/>
                    <a:gd name="T40" fmla="*/ 187569 w 388"/>
                    <a:gd name="T41" fmla="*/ 139231 h 406"/>
                    <a:gd name="T42" fmla="*/ 182382 w 388"/>
                    <a:gd name="T43" fmla="*/ 124529 h 406"/>
                    <a:gd name="T44" fmla="*/ 138299 w 388"/>
                    <a:gd name="T45" fmla="*/ 122800 h 406"/>
                    <a:gd name="T46" fmla="*/ 137435 w 388"/>
                    <a:gd name="T47" fmla="*/ 142690 h 406"/>
                    <a:gd name="T48" fmla="*/ 184111 w 388"/>
                    <a:gd name="T49" fmla="*/ 156526 h 406"/>
                    <a:gd name="T50" fmla="*/ 216093 w 388"/>
                    <a:gd name="T51" fmla="*/ 172957 h 406"/>
                    <a:gd name="T52" fmla="*/ 229058 w 388"/>
                    <a:gd name="T53" fmla="*/ 204954 h 406"/>
                    <a:gd name="T54" fmla="*/ 214364 w 388"/>
                    <a:gd name="T55" fmla="*/ 241275 h 406"/>
                    <a:gd name="T56" fmla="*/ 171145 w 388"/>
                    <a:gd name="T57" fmla="*/ 255977 h 406"/>
                    <a:gd name="T58" fmla="*/ 171145 w 388"/>
                    <a:gd name="T59" fmla="*/ 275002 h 406"/>
                    <a:gd name="T60" fmla="*/ 148672 w 388"/>
                    <a:gd name="T61" fmla="*/ 275002 h 406"/>
                    <a:gd name="T62" fmla="*/ 148672 w 388"/>
                    <a:gd name="T63" fmla="*/ 255977 h 406"/>
                    <a:gd name="T64" fmla="*/ 106318 w 388"/>
                    <a:gd name="T65" fmla="*/ 241275 h 406"/>
                    <a:gd name="T66" fmla="*/ 90759 w 388"/>
                    <a:gd name="T67" fmla="*/ 201495 h 406"/>
                    <a:gd name="T68" fmla="*/ 131384 w 388"/>
                    <a:gd name="T69" fmla="*/ 201495 h 406"/>
                    <a:gd name="T70" fmla="*/ 136571 w 388"/>
                    <a:gd name="T71" fmla="*/ 219656 h 406"/>
                    <a:gd name="T72" fmla="*/ 183247 w 388"/>
                    <a:gd name="T73" fmla="*/ 221385 h 406"/>
                    <a:gd name="T74" fmla="*/ 184111 w 388"/>
                    <a:gd name="T75" fmla="*/ 199765 h 406"/>
                    <a:gd name="T76" fmla="*/ 106318 w 388"/>
                    <a:gd name="T77" fmla="*/ 170363 h 40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388"/>
                    <a:gd name="T118" fmla="*/ 0 h 406"/>
                    <a:gd name="T119" fmla="*/ 388 w 388"/>
                    <a:gd name="T120" fmla="*/ 406 h 40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388" h="406">
                      <a:moveTo>
                        <a:pt x="41" y="59"/>
                      </a:moveTo>
                      <a:cubicBezTo>
                        <a:pt x="78" y="22"/>
                        <a:pt x="129" y="0"/>
                        <a:pt x="185" y="0"/>
                      </a:cubicBezTo>
                      <a:cubicBezTo>
                        <a:pt x="241" y="0"/>
                        <a:pt x="292" y="22"/>
                        <a:pt x="329" y="59"/>
                      </a:cubicBezTo>
                      <a:cubicBezTo>
                        <a:pt x="366" y="96"/>
                        <a:pt x="388" y="147"/>
                        <a:pt x="388" y="203"/>
                      </a:cubicBezTo>
                      <a:cubicBezTo>
                        <a:pt x="388" y="259"/>
                        <a:pt x="366" y="310"/>
                        <a:pt x="329" y="347"/>
                      </a:cubicBezTo>
                      <a:cubicBezTo>
                        <a:pt x="292" y="384"/>
                        <a:pt x="241" y="406"/>
                        <a:pt x="185" y="406"/>
                      </a:cubicBezTo>
                      <a:cubicBezTo>
                        <a:pt x="159" y="406"/>
                        <a:pt x="134" y="401"/>
                        <a:pt x="111" y="393"/>
                      </a:cubicBezTo>
                      <a:cubicBezTo>
                        <a:pt x="114" y="376"/>
                        <a:pt x="116" y="359"/>
                        <a:pt x="116" y="342"/>
                      </a:cubicBezTo>
                      <a:cubicBezTo>
                        <a:pt x="116" y="270"/>
                        <a:pt x="87" y="200"/>
                        <a:pt x="36" y="149"/>
                      </a:cubicBezTo>
                      <a:cubicBezTo>
                        <a:pt x="25" y="138"/>
                        <a:pt x="13" y="128"/>
                        <a:pt x="0" y="119"/>
                      </a:cubicBezTo>
                      <a:cubicBezTo>
                        <a:pt x="10" y="96"/>
                        <a:pt x="24" y="76"/>
                        <a:pt x="41" y="59"/>
                      </a:cubicBezTo>
                      <a:close/>
                      <a:moveTo>
                        <a:pt x="123" y="197"/>
                      </a:moveTo>
                      <a:cubicBezTo>
                        <a:pt x="112" y="188"/>
                        <a:pt x="107" y="176"/>
                        <a:pt x="107" y="161"/>
                      </a:cubicBezTo>
                      <a:cubicBezTo>
                        <a:pt x="107" y="144"/>
                        <a:pt x="113" y="131"/>
                        <a:pt x="126" y="121"/>
                      </a:cubicBezTo>
                      <a:cubicBezTo>
                        <a:pt x="138" y="111"/>
                        <a:pt x="152" y="105"/>
                        <a:pt x="173" y="105"/>
                      </a:cubicBezTo>
                      <a:cubicBezTo>
                        <a:pt x="173" y="88"/>
                        <a:pt x="173" y="88"/>
                        <a:pt x="173" y="88"/>
                      </a:cubicBezTo>
                      <a:cubicBezTo>
                        <a:pt x="200" y="88"/>
                        <a:pt x="200" y="88"/>
                        <a:pt x="200" y="88"/>
                      </a:cubicBezTo>
                      <a:cubicBezTo>
                        <a:pt x="200" y="104"/>
                        <a:pt x="200" y="104"/>
                        <a:pt x="200" y="104"/>
                      </a:cubicBezTo>
                      <a:cubicBezTo>
                        <a:pt x="220" y="105"/>
                        <a:pt x="233" y="110"/>
                        <a:pt x="244" y="120"/>
                      </a:cubicBezTo>
                      <a:cubicBezTo>
                        <a:pt x="255" y="130"/>
                        <a:pt x="261" y="143"/>
                        <a:pt x="262" y="161"/>
                      </a:cubicBezTo>
                      <a:cubicBezTo>
                        <a:pt x="217" y="161"/>
                        <a:pt x="217" y="161"/>
                        <a:pt x="217" y="161"/>
                      </a:cubicBezTo>
                      <a:cubicBezTo>
                        <a:pt x="216" y="154"/>
                        <a:pt x="214" y="148"/>
                        <a:pt x="211" y="144"/>
                      </a:cubicBezTo>
                      <a:cubicBezTo>
                        <a:pt x="203" y="135"/>
                        <a:pt x="168" y="135"/>
                        <a:pt x="160" y="142"/>
                      </a:cubicBezTo>
                      <a:cubicBezTo>
                        <a:pt x="152" y="147"/>
                        <a:pt x="152" y="160"/>
                        <a:pt x="159" y="165"/>
                      </a:cubicBezTo>
                      <a:cubicBezTo>
                        <a:pt x="168" y="172"/>
                        <a:pt x="200" y="177"/>
                        <a:pt x="213" y="181"/>
                      </a:cubicBezTo>
                      <a:cubicBezTo>
                        <a:pt x="229" y="186"/>
                        <a:pt x="242" y="193"/>
                        <a:pt x="250" y="200"/>
                      </a:cubicBezTo>
                      <a:cubicBezTo>
                        <a:pt x="260" y="209"/>
                        <a:pt x="265" y="221"/>
                        <a:pt x="265" y="237"/>
                      </a:cubicBezTo>
                      <a:cubicBezTo>
                        <a:pt x="265" y="256"/>
                        <a:pt x="260" y="270"/>
                        <a:pt x="248" y="279"/>
                      </a:cubicBezTo>
                      <a:cubicBezTo>
                        <a:pt x="236" y="289"/>
                        <a:pt x="222" y="295"/>
                        <a:pt x="198" y="296"/>
                      </a:cubicBezTo>
                      <a:cubicBezTo>
                        <a:pt x="198" y="318"/>
                        <a:pt x="198" y="318"/>
                        <a:pt x="198" y="318"/>
                      </a:cubicBezTo>
                      <a:cubicBezTo>
                        <a:pt x="172" y="318"/>
                        <a:pt x="172" y="318"/>
                        <a:pt x="172" y="318"/>
                      </a:cubicBezTo>
                      <a:cubicBezTo>
                        <a:pt x="172" y="296"/>
                        <a:pt x="172" y="296"/>
                        <a:pt x="172" y="296"/>
                      </a:cubicBezTo>
                      <a:cubicBezTo>
                        <a:pt x="150" y="295"/>
                        <a:pt x="136" y="290"/>
                        <a:pt x="123" y="279"/>
                      </a:cubicBezTo>
                      <a:cubicBezTo>
                        <a:pt x="111" y="268"/>
                        <a:pt x="105" y="252"/>
                        <a:pt x="105" y="233"/>
                      </a:cubicBezTo>
                      <a:cubicBezTo>
                        <a:pt x="152" y="233"/>
                        <a:pt x="152" y="233"/>
                        <a:pt x="152" y="233"/>
                      </a:cubicBezTo>
                      <a:cubicBezTo>
                        <a:pt x="153" y="243"/>
                        <a:pt x="155" y="250"/>
                        <a:pt x="158" y="254"/>
                      </a:cubicBezTo>
                      <a:cubicBezTo>
                        <a:pt x="167" y="265"/>
                        <a:pt x="203" y="263"/>
                        <a:pt x="212" y="256"/>
                      </a:cubicBezTo>
                      <a:cubicBezTo>
                        <a:pt x="220" y="251"/>
                        <a:pt x="221" y="237"/>
                        <a:pt x="213" y="231"/>
                      </a:cubicBezTo>
                      <a:cubicBezTo>
                        <a:pt x="195" y="216"/>
                        <a:pt x="150" y="220"/>
                        <a:pt x="123" y="19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sp>
              <p:nvSpPr>
                <p:cNvPr id="18456" name="Freeform 38"/>
                <p:cNvSpPr>
                  <a:spLocks noEditPoints="1"/>
                </p:cNvSpPr>
                <p:nvPr/>
              </p:nvSpPr>
              <p:spPr bwMode="auto">
                <a:xfrm>
                  <a:off x="6256085" y="4178124"/>
                  <a:ext cx="406328" cy="405962"/>
                </a:xfrm>
                <a:custGeom>
                  <a:avLst/>
                  <a:gdLst>
                    <a:gd name="T0" fmla="*/ 203164 w 470"/>
                    <a:gd name="T1" fmla="*/ 49234 h 470"/>
                    <a:gd name="T2" fmla="*/ 94234 w 470"/>
                    <a:gd name="T3" fmla="*/ 94149 h 470"/>
                    <a:gd name="T4" fmla="*/ 49278 w 470"/>
                    <a:gd name="T5" fmla="*/ 202981 h 470"/>
                    <a:gd name="T6" fmla="*/ 94234 w 470"/>
                    <a:gd name="T7" fmla="*/ 311813 h 470"/>
                    <a:gd name="T8" fmla="*/ 203164 w 470"/>
                    <a:gd name="T9" fmla="*/ 356728 h 470"/>
                    <a:gd name="T10" fmla="*/ 312095 w 470"/>
                    <a:gd name="T11" fmla="*/ 311813 h 470"/>
                    <a:gd name="T12" fmla="*/ 357050 w 470"/>
                    <a:gd name="T13" fmla="*/ 202981 h 470"/>
                    <a:gd name="T14" fmla="*/ 312095 w 470"/>
                    <a:gd name="T15" fmla="*/ 94149 h 470"/>
                    <a:gd name="T16" fmla="*/ 203164 w 470"/>
                    <a:gd name="T17" fmla="*/ 49234 h 470"/>
                    <a:gd name="T18" fmla="*/ 146970 w 470"/>
                    <a:gd name="T19" fmla="*/ 196935 h 470"/>
                    <a:gd name="T20" fmla="*/ 133137 w 470"/>
                    <a:gd name="T21" fmla="*/ 164976 h 470"/>
                    <a:gd name="T22" fmla="*/ 149563 w 470"/>
                    <a:gd name="T23" fmla="*/ 128699 h 470"/>
                    <a:gd name="T24" fmla="*/ 191925 w 470"/>
                    <a:gd name="T25" fmla="*/ 114015 h 470"/>
                    <a:gd name="T26" fmla="*/ 191925 w 470"/>
                    <a:gd name="T27" fmla="*/ 98467 h 470"/>
                    <a:gd name="T28" fmla="*/ 216996 w 470"/>
                    <a:gd name="T29" fmla="*/ 98467 h 470"/>
                    <a:gd name="T30" fmla="*/ 216996 w 470"/>
                    <a:gd name="T31" fmla="*/ 114015 h 470"/>
                    <a:gd name="T32" fmla="*/ 255900 w 470"/>
                    <a:gd name="T33" fmla="*/ 127835 h 470"/>
                    <a:gd name="T34" fmla="*/ 271462 w 470"/>
                    <a:gd name="T35" fmla="*/ 164112 h 470"/>
                    <a:gd name="T36" fmla="*/ 230829 w 470"/>
                    <a:gd name="T37" fmla="*/ 164112 h 470"/>
                    <a:gd name="T38" fmla="*/ 226506 w 470"/>
                    <a:gd name="T39" fmla="*/ 149429 h 470"/>
                    <a:gd name="T40" fmla="*/ 179822 w 470"/>
                    <a:gd name="T41" fmla="*/ 147701 h 470"/>
                    <a:gd name="T42" fmla="*/ 179822 w 470"/>
                    <a:gd name="T43" fmla="*/ 169295 h 470"/>
                    <a:gd name="T44" fmla="*/ 228235 w 470"/>
                    <a:gd name="T45" fmla="*/ 183115 h 470"/>
                    <a:gd name="T46" fmla="*/ 261087 w 470"/>
                    <a:gd name="T47" fmla="*/ 199526 h 470"/>
                    <a:gd name="T48" fmla="*/ 274920 w 470"/>
                    <a:gd name="T49" fmla="*/ 234076 h 470"/>
                    <a:gd name="T50" fmla="*/ 259358 w 470"/>
                    <a:gd name="T51" fmla="*/ 271217 h 470"/>
                    <a:gd name="T52" fmla="*/ 214403 w 470"/>
                    <a:gd name="T53" fmla="*/ 287628 h 470"/>
                    <a:gd name="T54" fmla="*/ 214403 w 470"/>
                    <a:gd name="T55" fmla="*/ 306631 h 470"/>
                    <a:gd name="T56" fmla="*/ 189332 w 470"/>
                    <a:gd name="T57" fmla="*/ 306631 h 470"/>
                    <a:gd name="T58" fmla="*/ 189332 w 470"/>
                    <a:gd name="T59" fmla="*/ 287628 h 470"/>
                    <a:gd name="T60" fmla="*/ 147834 w 470"/>
                    <a:gd name="T61" fmla="*/ 270353 h 470"/>
                    <a:gd name="T62" fmla="*/ 130544 w 470"/>
                    <a:gd name="T63" fmla="*/ 229757 h 470"/>
                    <a:gd name="T64" fmla="*/ 173770 w 470"/>
                    <a:gd name="T65" fmla="*/ 229757 h 470"/>
                    <a:gd name="T66" fmla="*/ 178957 w 470"/>
                    <a:gd name="T67" fmla="*/ 248760 h 470"/>
                    <a:gd name="T68" fmla="*/ 227371 w 470"/>
                    <a:gd name="T69" fmla="*/ 250487 h 470"/>
                    <a:gd name="T70" fmla="*/ 228235 w 470"/>
                    <a:gd name="T71" fmla="*/ 228030 h 470"/>
                    <a:gd name="T72" fmla="*/ 146970 w 470"/>
                    <a:gd name="T73" fmla="*/ 196935 h 470"/>
                    <a:gd name="T74" fmla="*/ 59652 w 470"/>
                    <a:gd name="T75" fmla="*/ 59599 h 470"/>
                    <a:gd name="T76" fmla="*/ 203164 w 470"/>
                    <a:gd name="T77" fmla="*/ 0 h 470"/>
                    <a:gd name="T78" fmla="*/ 346676 w 470"/>
                    <a:gd name="T79" fmla="*/ 59599 h 470"/>
                    <a:gd name="T80" fmla="*/ 406328 w 470"/>
                    <a:gd name="T81" fmla="*/ 202981 h 470"/>
                    <a:gd name="T82" fmla="*/ 346676 w 470"/>
                    <a:gd name="T83" fmla="*/ 346363 h 470"/>
                    <a:gd name="T84" fmla="*/ 203164 w 470"/>
                    <a:gd name="T85" fmla="*/ 405962 h 470"/>
                    <a:gd name="T86" fmla="*/ 59652 w 470"/>
                    <a:gd name="T87" fmla="*/ 346363 h 470"/>
                    <a:gd name="T88" fmla="*/ 0 w 470"/>
                    <a:gd name="T89" fmla="*/ 202981 h 470"/>
                    <a:gd name="T90" fmla="*/ 59652 w 470"/>
                    <a:gd name="T91" fmla="*/ 59599 h 47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70"/>
                    <a:gd name="T139" fmla="*/ 0 h 470"/>
                    <a:gd name="T140" fmla="*/ 470 w 470"/>
                    <a:gd name="T141" fmla="*/ 470 h 47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70" h="470">
                      <a:moveTo>
                        <a:pt x="235" y="57"/>
                      </a:moveTo>
                      <a:cubicBezTo>
                        <a:pt x="186" y="57"/>
                        <a:pt x="141" y="77"/>
                        <a:pt x="109" y="109"/>
                      </a:cubicBezTo>
                      <a:cubicBezTo>
                        <a:pt x="77" y="141"/>
                        <a:pt x="57" y="186"/>
                        <a:pt x="57" y="235"/>
                      </a:cubicBezTo>
                      <a:cubicBezTo>
                        <a:pt x="57" y="284"/>
                        <a:pt x="77" y="328"/>
                        <a:pt x="109" y="361"/>
                      </a:cubicBezTo>
                      <a:cubicBezTo>
                        <a:pt x="141" y="393"/>
                        <a:pt x="186" y="413"/>
                        <a:pt x="235" y="413"/>
                      </a:cubicBezTo>
                      <a:cubicBezTo>
                        <a:pt x="284" y="413"/>
                        <a:pt x="328" y="393"/>
                        <a:pt x="361" y="361"/>
                      </a:cubicBezTo>
                      <a:cubicBezTo>
                        <a:pt x="393" y="328"/>
                        <a:pt x="413" y="284"/>
                        <a:pt x="413" y="235"/>
                      </a:cubicBezTo>
                      <a:cubicBezTo>
                        <a:pt x="413" y="186"/>
                        <a:pt x="393" y="141"/>
                        <a:pt x="361" y="109"/>
                      </a:cubicBezTo>
                      <a:cubicBezTo>
                        <a:pt x="328" y="77"/>
                        <a:pt x="284" y="57"/>
                        <a:pt x="235" y="57"/>
                      </a:cubicBezTo>
                      <a:close/>
                      <a:moveTo>
                        <a:pt x="170" y="228"/>
                      </a:moveTo>
                      <a:cubicBezTo>
                        <a:pt x="159" y="219"/>
                        <a:pt x="154" y="207"/>
                        <a:pt x="154" y="191"/>
                      </a:cubicBezTo>
                      <a:cubicBezTo>
                        <a:pt x="154" y="174"/>
                        <a:pt x="160" y="160"/>
                        <a:pt x="173" y="149"/>
                      </a:cubicBezTo>
                      <a:cubicBezTo>
                        <a:pt x="186" y="139"/>
                        <a:pt x="200" y="133"/>
                        <a:pt x="222" y="132"/>
                      </a:cubicBezTo>
                      <a:cubicBezTo>
                        <a:pt x="222" y="114"/>
                        <a:pt x="222" y="114"/>
                        <a:pt x="222" y="114"/>
                      </a:cubicBezTo>
                      <a:cubicBezTo>
                        <a:pt x="251" y="114"/>
                        <a:pt x="251" y="114"/>
                        <a:pt x="251" y="114"/>
                      </a:cubicBezTo>
                      <a:cubicBezTo>
                        <a:pt x="251" y="132"/>
                        <a:pt x="251" y="132"/>
                        <a:pt x="251" y="132"/>
                      </a:cubicBezTo>
                      <a:cubicBezTo>
                        <a:pt x="272" y="133"/>
                        <a:pt x="284" y="138"/>
                        <a:pt x="296" y="148"/>
                      </a:cubicBezTo>
                      <a:cubicBezTo>
                        <a:pt x="308" y="158"/>
                        <a:pt x="313" y="172"/>
                        <a:pt x="314" y="190"/>
                      </a:cubicBezTo>
                      <a:cubicBezTo>
                        <a:pt x="267" y="190"/>
                        <a:pt x="267" y="190"/>
                        <a:pt x="267" y="190"/>
                      </a:cubicBezTo>
                      <a:cubicBezTo>
                        <a:pt x="266" y="182"/>
                        <a:pt x="265" y="177"/>
                        <a:pt x="262" y="173"/>
                      </a:cubicBezTo>
                      <a:cubicBezTo>
                        <a:pt x="254" y="164"/>
                        <a:pt x="218" y="164"/>
                        <a:pt x="208" y="171"/>
                      </a:cubicBezTo>
                      <a:cubicBezTo>
                        <a:pt x="201" y="177"/>
                        <a:pt x="200" y="190"/>
                        <a:pt x="208" y="196"/>
                      </a:cubicBezTo>
                      <a:cubicBezTo>
                        <a:pt x="217" y="203"/>
                        <a:pt x="250" y="208"/>
                        <a:pt x="264" y="212"/>
                      </a:cubicBezTo>
                      <a:cubicBezTo>
                        <a:pt x="281" y="218"/>
                        <a:pt x="294" y="224"/>
                        <a:pt x="302" y="231"/>
                      </a:cubicBezTo>
                      <a:cubicBezTo>
                        <a:pt x="313" y="241"/>
                        <a:pt x="318" y="254"/>
                        <a:pt x="318" y="271"/>
                      </a:cubicBezTo>
                      <a:cubicBezTo>
                        <a:pt x="319" y="290"/>
                        <a:pt x="312" y="304"/>
                        <a:pt x="300" y="314"/>
                      </a:cubicBezTo>
                      <a:cubicBezTo>
                        <a:pt x="288" y="325"/>
                        <a:pt x="272" y="332"/>
                        <a:pt x="248" y="333"/>
                      </a:cubicBezTo>
                      <a:cubicBezTo>
                        <a:pt x="248" y="355"/>
                        <a:pt x="248" y="355"/>
                        <a:pt x="248" y="355"/>
                      </a:cubicBezTo>
                      <a:cubicBezTo>
                        <a:pt x="219" y="355"/>
                        <a:pt x="219" y="355"/>
                        <a:pt x="219" y="355"/>
                      </a:cubicBezTo>
                      <a:cubicBezTo>
                        <a:pt x="219" y="333"/>
                        <a:pt x="219" y="333"/>
                        <a:pt x="219" y="333"/>
                      </a:cubicBezTo>
                      <a:cubicBezTo>
                        <a:pt x="196" y="333"/>
                        <a:pt x="183" y="325"/>
                        <a:pt x="171" y="313"/>
                      </a:cubicBezTo>
                      <a:cubicBezTo>
                        <a:pt x="158" y="302"/>
                        <a:pt x="151" y="286"/>
                        <a:pt x="151" y="266"/>
                      </a:cubicBezTo>
                      <a:cubicBezTo>
                        <a:pt x="201" y="266"/>
                        <a:pt x="201" y="266"/>
                        <a:pt x="201" y="266"/>
                      </a:cubicBezTo>
                      <a:cubicBezTo>
                        <a:pt x="202" y="276"/>
                        <a:pt x="204" y="283"/>
                        <a:pt x="207" y="288"/>
                      </a:cubicBezTo>
                      <a:cubicBezTo>
                        <a:pt x="216" y="299"/>
                        <a:pt x="254" y="297"/>
                        <a:pt x="263" y="290"/>
                      </a:cubicBezTo>
                      <a:cubicBezTo>
                        <a:pt x="272" y="284"/>
                        <a:pt x="272" y="271"/>
                        <a:pt x="264" y="264"/>
                      </a:cubicBezTo>
                      <a:cubicBezTo>
                        <a:pt x="245" y="249"/>
                        <a:pt x="198" y="252"/>
                        <a:pt x="170" y="228"/>
                      </a:cubicBezTo>
                      <a:close/>
                      <a:moveTo>
                        <a:pt x="69" y="69"/>
                      </a:moveTo>
                      <a:cubicBezTo>
                        <a:pt x="111" y="26"/>
                        <a:pt x="170" y="0"/>
                        <a:pt x="235" y="0"/>
                      </a:cubicBezTo>
                      <a:cubicBezTo>
                        <a:pt x="300" y="0"/>
                        <a:pt x="359" y="26"/>
                        <a:pt x="401" y="69"/>
                      </a:cubicBezTo>
                      <a:cubicBezTo>
                        <a:pt x="444" y="111"/>
                        <a:pt x="470" y="170"/>
                        <a:pt x="470" y="235"/>
                      </a:cubicBezTo>
                      <a:cubicBezTo>
                        <a:pt x="470" y="300"/>
                        <a:pt x="444" y="359"/>
                        <a:pt x="401" y="401"/>
                      </a:cubicBezTo>
                      <a:cubicBezTo>
                        <a:pt x="359" y="444"/>
                        <a:pt x="300" y="470"/>
                        <a:pt x="235" y="470"/>
                      </a:cubicBezTo>
                      <a:cubicBezTo>
                        <a:pt x="170" y="470"/>
                        <a:pt x="111" y="444"/>
                        <a:pt x="69" y="401"/>
                      </a:cubicBezTo>
                      <a:cubicBezTo>
                        <a:pt x="26" y="359"/>
                        <a:pt x="0" y="300"/>
                        <a:pt x="0" y="235"/>
                      </a:cubicBezTo>
                      <a:cubicBezTo>
                        <a:pt x="0" y="170"/>
                        <a:pt x="26" y="111"/>
                        <a:pt x="69" y="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</p:grpSp>
        </p:grpSp>
      </p:grpSp>
      <p:sp>
        <p:nvSpPr>
          <p:cNvPr id="29" name="矩形 28"/>
          <p:cNvSpPr/>
          <p:nvPr/>
        </p:nvSpPr>
        <p:spPr>
          <a:xfrm>
            <a:off x="763588" y="2252663"/>
            <a:ext cx="10693400" cy="4905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14400" y="3852863"/>
            <a:ext cx="3705225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27913" y="3852863"/>
            <a:ext cx="3705225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14400" y="5110163"/>
            <a:ext cx="3705225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427913" y="5110163"/>
            <a:ext cx="3705225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5" name="矩形 44"/>
          <p:cNvSpPr/>
          <p:nvPr/>
        </p:nvSpPr>
        <p:spPr>
          <a:xfrm flipH="1">
            <a:off x="-4763" y="6667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 flipH="1">
            <a:off x="471488" y="6667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 flipH="1">
            <a:off x="763588" y="6667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 flipH="1">
            <a:off x="998538" y="6667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14" name="组合 48"/>
          <p:cNvGrpSpPr>
            <a:grpSpLocks/>
          </p:cNvGrpSpPr>
          <p:nvPr/>
        </p:nvGrpSpPr>
        <p:grpSpPr bwMode="auto">
          <a:xfrm>
            <a:off x="1165225" y="623888"/>
            <a:ext cx="3487738" cy="841375"/>
            <a:chOff x="1051541" y="624028"/>
            <a:chExt cx="3487229" cy="841558"/>
          </a:xfrm>
        </p:grpSpPr>
        <p:sp>
          <p:nvSpPr>
            <p:cNvPr id="50" name="文本框 49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19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8077200" y="1844675"/>
            <a:ext cx="2914650" cy="854075"/>
            <a:chOff x="8054791" y="1291529"/>
            <a:chExt cx="2915133" cy="853586"/>
          </a:xfrm>
        </p:grpSpPr>
        <p:sp>
          <p:nvSpPr>
            <p:cNvPr id="133" name="文本框 132"/>
            <p:cNvSpPr txBox="1"/>
            <p:nvPr/>
          </p:nvSpPr>
          <p:spPr>
            <a:xfrm>
              <a:off x="8054791" y="1634233"/>
              <a:ext cx="2915133" cy="510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9525" name="矩形 133"/>
            <p:cNvSpPr>
              <a:spLocks noChangeArrowheads="1"/>
            </p:cNvSpPr>
            <p:nvPr/>
          </p:nvSpPr>
          <p:spPr bwMode="auto">
            <a:xfrm>
              <a:off x="8054791" y="1291529"/>
              <a:ext cx="207040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r>
                <a:rPr lang="zh-CN" altLang="en-US" sz="2000" dirty="0">
                  <a:latin typeface="方正尚酷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3" name="组合 111"/>
          <p:cNvGrpSpPr>
            <a:grpSpLocks/>
          </p:cNvGrpSpPr>
          <p:nvPr/>
        </p:nvGrpSpPr>
        <p:grpSpPr bwMode="auto">
          <a:xfrm>
            <a:off x="8864600" y="3287713"/>
            <a:ext cx="2916238" cy="852487"/>
            <a:chOff x="8054791" y="1291529"/>
            <a:chExt cx="2915133" cy="853586"/>
          </a:xfrm>
        </p:grpSpPr>
        <p:sp>
          <p:nvSpPr>
            <p:cNvPr id="113" name="文本框 112"/>
            <p:cNvSpPr txBox="1"/>
            <p:nvPr/>
          </p:nvSpPr>
          <p:spPr>
            <a:xfrm>
              <a:off x="8054791" y="1634871"/>
              <a:ext cx="2915133" cy="5102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9523" name="矩形 113"/>
            <p:cNvSpPr>
              <a:spLocks noChangeArrowheads="1"/>
            </p:cNvSpPr>
            <p:nvPr/>
          </p:nvSpPr>
          <p:spPr bwMode="auto">
            <a:xfrm>
              <a:off x="8054791" y="1291529"/>
              <a:ext cx="207040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r>
                <a:rPr lang="zh-CN" altLang="en-US" sz="2000" dirty="0">
                  <a:latin typeface="方正尚酷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4" name="组合 114"/>
          <p:cNvGrpSpPr>
            <a:grpSpLocks/>
          </p:cNvGrpSpPr>
          <p:nvPr/>
        </p:nvGrpSpPr>
        <p:grpSpPr bwMode="auto">
          <a:xfrm>
            <a:off x="8086725" y="5187950"/>
            <a:ext cx="2914650" cy="854075"/>
            <a:chOff x="8054791" y="1291529"/>
            <a:chExt cx="2915133" cy="853586"/>
          </a:xfrm>
        </p:grpSpPr>
        <p:sp>
          <p:nvSpPr>
            <p:cNvPr id="116" name="文本框 115"/>
            <p:cNvSpPr txBox="1"/>
            <p:nvPr/>
          </p:nvSpPr>
          <p:spPr>
            <a:xfrm>
              <a:off x="8054791" y="1634233"/>
              <a:ext cx="2915133" cy="510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9521" name="矩形 116"/>
            <p:cNvSpPr>
              <a:spLocks noChangeArrowheads="1"/>
            </p:cNvSpPr>
            <p:nvPr/>
          </p:nvSpPr>
          <p:spPr bwMode="auto">
            <a:xfrm>
              <a:off x="8054791" y="1291529"/>
              <a:ext cx="207040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r>
                <a:rPr lang="zh-CN" altLang="en-US" sz="2000" dirty="0">
                  <a:latin typeface="方正尚酷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5" name="组合 12"/>
          <p:cNvGrpSpPr>
            <a:grpSpLocks/>
          </p:cNvGrpSpPr>
          <p:nvPr/>
        </p:nvGrpSpPr>
        <p:grpSpPr bwMode="auto">
          <a:xfrm>
            <a:off x="2773363" y="5454650"/>
            <a:ext cx="2659062" cy="854075"/>
            <a:chOff x="2556293" y="4925150"/>
            <a:chExt cx="2659974" cy="853586"/>
          </a:xfrm>
        </p:grpSpPr>
        <p:sp>
          <p:nvSpPr>
            <p:cNvPr id="119" name="文本框 118"/>
            <p:cNvSpPr txBox="1"/>
            <p:nvPr/>
          </p:nvSpPr>
          <p:spPr>
            <a:xfrm>
              <a:off x="2556293" y="5267854"/>
              <a:ext cx="2659974" cy="510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9519" name="矩形 119"/>
            <p:cNvSpPr>
              <a:spLocks noChangeArrowheads="1"/>
            </p:cNvSpPr>
            <p:nvPr/>
          </p:nvSpPr>
          <p:spPr bwMode="auto">
            <a:xfrm>
              <a:off x="3937869" y="4925150"/>
              <a:ext cx="127839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r>
                <a:rPr lang="zh-CN" altLang="en-US" sz="2000" dirty="0">
                  <a:latin typeface="方正尚酷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6" name="组合 120"/>
          <p:cNvGrpSpPr>
            <a:grpSpLocks/>
          </p:cNvGrpSpPr>
          <p:nvPr/>
        </p:nvGrpSpPr>
        <p:grpSpPr bwMode="auto">
          <a:xfrm>
            <a:off x="2773363" y="1619250"/>
            <a:ext cx="2659062" cy="854075"/>
            <a:chOff x="2556293" y="4925150"/>
            <a:chExt cx="2659974" cy="853586"/>
          </a:xfrm>
        </p:grpSpPr>
        <p:sp>
          <p:nvSpPr>
            <p:cNvPr id="122" name="文本框 121"/>
            <p:cNvSpPr txBox="1"/>
            <p:nvPr/>
          </p:nvSpPr>
          <p:spPr>
            <a:xfrm>
              <a:off x="2556293" y="5267854"/>
              <a:ext cx="2659974" cy="510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9517" name="矩形 122"/>
            <p:cNvSpPr>
              <a:spLocks noChangeArrowheads="1"/>
            </p:cNvSpPr>
            <p:nvPr/>
          </p:nvSpPr>
          <p:spPr bwMode="auto">
            <a:xfrm>
              <a:off x="3887215" y="4925150"/>
              <a:ext cx="13290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r>
                <a:rPr lang="zh-CN" altLang="en-US" sz="2000" dirty="0">
                  <a:latin typeface="方正尚酷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8" name="组合 1"/>
          <p:cNvGrpSpPr>
            <a:grpSpLocks/>
          </p:cNvGrpSpPr>
          <p:nvPr/>
        </p:nvGrpSpPr>
        <p:grpSpPr bwMode="auto">
          <a:xfrm>
            <a:off x="2314575" y="2825750"/>
            <a:ext cx="5213350" cy="2333625"/>
            <a:chOff x="2314575" y="2520908"/>
            <a:chExt cx="5213643" cy="2333495"/>
          </a:xfrm>
        </p:grpSpPr>
        <p:sp>
          <p:nvSpPr>
            <p:cNvPr id="192" name="任意多边形 191"/>
            <p:cNvSpPr/>
            <p:nvPr/>
          </p:nvSpPr>
          <p:spPr>
            <a:xfrm>
              <a:off x="2314575" y="2520908"/>
              <a:ext cx="5213643" cy="2333495"/>
            </a:xfrm>
            <a:custGeom>
              <a:avLst/>
              <a:gdLst>
                <a:gd name="connsiteX0" fmla="*/ 4421675 w 5613678"/>
                <a:gd name="connsiteY0" fmla="*/ 0 h 2384006"/>
                <a:gd name="connsiteX1" fmla="*/ 5613678 w 5613678"/>
                <a:gd name="connsiteY1" fmla="*/ 1192003 h 2384006"/>
                <a:gd name="connsiteX2" fmla="*/ 4421675 w 5613678"/>
                <a:gd name="connsiteY2" fmla="*/ 2384006 h 2384006"/>
                <a:gd name="connsiteX3" fmla="*/ 3755215 w 5613678"/>
                <a:gd name="connsiteY3" fmla="*/ 2180431 h 2384006"/>
                <a:gd name="connsiteX4" fmla="*/ 3681100 w 5613678"/>
                <a:gd name="connsiteY4" fmla="*/ 2125008 h 2384006"/>
                <a:gd name="connsiteX5" fmla="*/ 0 w 5613678"/>
                <a:gd name="connsiteY5" fmla="*/ 2125008 h 2384006"/>
                <a:gd name="connsiteX6" fmla="*/ 0 w 5613678"/>
                <a:gd name="connsiteY6" fmla="*/ 258996 h 2384006"/>
                <a:gd name="connsiteX7" fmla="*/ 3681102 w 5613678"/>
                <a:gd name="connsiteY7" fmla="*/ 258996 h 2384006"/>
                <a:gd name="connsiteX8" fmla="*/ 3755215 w 5613678"/>
                <a:gd name="connsiteY8" fmla="*/ 203576 h 2384006"/>
                <a:gd name="connsiteX9" fmla="*/ 4421675 w 5613678"/>
                <a:gd name="connsiteY9" fmla="*/ 0 h 238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3678" h="2384006">
                  <a:moveTo>
                    <a:pt x="4421675" y="0"/>
                  </a:moveTo>
                  <a:cubicBezTo>
                    <a:pt x="5080000" y="0"/>
                    <a:pt x="5613678" y="533678"/>
                    <a:pt x="5613678" y="1192003"/>
                  </a:cubicBezTo>
                  <a:cubicBezTo>
                    <a:pt x="5613678" y="1850328"/>
                    <a:pt x="5080000" y="2384006"/>
                    <a:pt x="4421675" y="2384006"/>
                  </a:cubicBezTo>
                  <a:cubicBezTo>
                    <a:pt x="4174803" y="2384006"/>
                    <a:pt x="3945460" y="2308958"/>
                    <a:pt x="3755215" y="2180431"/>
                  </a:cubicBezTo>
                  <a:lnTo>
                    <a:pt x="3681100" y="2125008"/>
                  </a:lnTo>
                  <a:lnTo>
                    <a:pt x="0" y="2125008"/>
                  </a:lnTo>
                  <a:lnTo>
                    <a:pt x="0" y="258996"/>
                  </a:lnTo>
                  <a:lnTo>
                    <a:pt x="3681102" y="258996"/>
                  </a:lnTo>
                  <a:lnTo>
                    <a:pt x="3755215" y="203576"/>
                  </a:lnTo>
                  <a:cubicBezTo>
                    <a:pt x="3945460" y="75049"/>
                    <a:pt x="4174803" y="0"/>
                    <a:pt x="4421675" y="0"/>
                  </a:cubicBezTo>
                  <a:close/>
                </a:path>
              </a:pathLst>
            </a:cu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2386017" y="2611391"/>
              <a:ext cx="5051709" cy="2144593"/>
            </a:xfrm>
            <a:custGeom>
              <a:avLst/>
              <a:gdLst>
                <a:gd name="connsiteX0" fmla="*/ 4421675 w 5613678"/>
                <a:gd name="connsiteY0" fmla="*/ 0 h 2384006"/>
                <a:gd name="connsiteX1" fmla="*/ 5613678 w 5613678"/>
                <a:gd name="connsiteY1" fmla="*/ 1192003 h 2384006"/>
                <a:gd name="connsiteX2" fmla="*/ 4421675 w 5613678"/>
                <a:gd name="connsiteY2" fmla="*/ 2384006 h 2384006"/>
                <a:gd name="connsiteX3" fmla="*/ 3755215 w 5613678"/>
                <a:gd name="connsiteY3" fmla="*/ 2180431 h 2384006"/>
                <a:gd name="connsiteX4" fmla="*/ 3681100 w 5613678"/>
                <a:gd name="connsiteY4" fmla="*/ 2125008 h 2384006"/>
                <a:gd name="connsiteX5" fmla="*/ 0 w 5613678"/>
                <a:gd name="connsiteY5" fmla="*/ 2125008 h 2384006"/>
                <a:gd name="connsiteX6" fmla="*/ 0 w 5613678"/>
                <a:gd name="connsiteY6" fmla="*/ 258996 h 2384006"/>
                <a:gd name="connsiteX7" fmla="*/ 3681102 w 5613678"/>
                <a:gd name="connsiteY7" fmla="*/ 258996 h 2384006"/>
                <a:gd name="connsiteX8" fmla="*/ 3755215 w 5613678"/>
                <a:gd name="connsiteY8" fmla="*/ 203576 h 2384006"/>
                <a:gd name="connsiteX9" fmla="*/ 4421675 w 5613678"/>
                <a:gd name="connsiteY9" fmla="*/ 0 h 238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3678" h="2384006">
                  <a:moveTo>
                    <a:pt x="4421675" y="0"/>
                  </a:moveTo>
                  <a:cubicBezTo>
                    <a:pt x="5080000" y="0"/>
                    <a:pt x="5613678" y="533678"/>
                    <a:pt x="5613678" y="1192003"/>
                  </a:cubicBezTo>
                  <a:cubicBezTo>
                    <a:pt x="5613678" y="1850328"/>
                    <a:pt x="5080000" y="2384006"/>
                    <a:pt x="4421675" y="2384006"/>
                  </a:cubicBezTo>
                  <a:cubicBezTo>
                    <a:pt x="4174803" y="2384006"/>
                    <a:pt x="3945460" y="2308958"/>
                    <a:pt x="3755215" y="2180431"/>
                  </a:cubicBezTo>
                  <a:lnTo>
                    <a:pt x="3681100" y="2125008"/>
                  </a:lnTo>
                  <a:lnTo>
                    <a:pt x="0" y="2125008"/>
                  </a:lnTo>
                  <a:lnTo>
                    <a:pt x="0" y="258996"/>
                  </a:lnTo>
                  <a:lnTo>
                    <a:pt x="3681102" y="258996"/>
                  </a:lnTo>
                  <a:lnTo>
                    <a:pt x="3755215" y="203576"/>
                  </a:lnTo>
                  <a:cubicBezTo>
                    <a:pt x="3945460" y="75049"/>
                    <a:pt x="4174803" y="0"/>
                    <a:pt x="4421675" y="0"/>
                  </a:cubicBez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sp>
        <p:nvSpPr>
          <p:cNvPr id="161" name="文本框 160"/>
          <p:cNvSpPr txBox="1"/>
          <p:nvPr/>
        </p:nvSpPr>
        <p:spPr>
          <a:xfrm>
            <a:off x="2617788" y="3379788"/>
            <a:ext cx="2635250" cy="1143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7" name="弧形 6"/>
          <p:cNvSpPr/>
          <p:nvPr/>
        </p:nvSpPr>
        <p:spPr>
          <a:xfrm>
            <a:off x="4462463" y="2008188"/>
            <a:ext cx="4024312" cy="4022725"/>
          </a:xfrm>
          <a:prstGeom prst="arc">
            <a:avLst>
              <a:gd name="adj1" fmla="val 15678397"/>
              <a:gd name="adj2" fmla="val 17819402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9" name="组合 3"/>
          <p:cNvGrpSpPr>
            <a:grpSpLocks/>
          </p:cNvGrpSpPr>
          <p:nvPr/>
        </p:nvGrpSpPr>
        <p:grpSpPr bwMode="auto">
          <a:xfrm>
            <a:off x="5545138" y="1804988"/>
            <a:ext cx="642937" cy="642937"/>
            <a:chOff x="5545167" y="1500699"/>
            <a:chExt cx="642573" cy="642573"/>
          </a:xfrm>
        </p:grpSpPr>
        <p:sp>
          <p:nvSpPr>
            <p:cNvPr id="10" name="椭圆 9"/>
            <p:cNvSpPr/>
            <p:nvPr/>
          </p:nvSpPr>
          <p:spPr>
            <a:xfrm>
              <a:off x="5545167" y="1500699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9509" name="组合 4"/>
            <p:cNvGrpSpPr>
              <a:grpSpLocks/>
            </p:cNvGrpSpPr>
            <p:nvPr/>
          </p:nvGrpSpPr>
          <p:grpSpPr bwMode="auto">
            <a:xfrm>
              <a:off x="5600398" y="1536265"/>
              <a:ext cx="532114" cy="532114"/>
              <a:chOff x="932598" y="2134586"/>
              <a:chExt cx="876828" cy="876828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933092" y="2133497"/>
                <a:ext cx="875837" cy="878450"/>
              </a:xfrm>
              <a:prstGeom prst="ellipse">
                <a:avLst/>
              </a:prstGeom>
              <a:pattFill prst="wdUpDiag">
                <a:fgClr>
                  <a:srgbClr val="6080A6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9511" name="组合 61"/>
              <p:cNvGrpSpPr>
                <a:grpSpLocks/>
              </p:cNvGrpSpPr>
              <p:nvPr/>
            </p:nvGrpSpPr>
            <p:grpSpPr bwMode="auto">
              <a:xfrm>
                <a:off x="988987" y="2184400"/>
                <a:ext cx="764658" cy="764658"/>
                <a:chOff x="5561695" y="2132698"/>
                <a:chExt cx="952500" cy="95250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5563716" y="2131168"/>
                  <a:ext cx="950951" cy="954209"/>
                </a:xfrm>
                <a:prstGeom prst="ellipse">
                  <a:avLst/>
                </a:prstGeom>
                <a:solidFill>
                  <a:srgbClr val="6080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grpSp>
              <p:nvGrpSpPr>
                <p:cNvPr id="13" name="组合 63"/>
                <p:cNvGrpSpPr>
                  <a:grpSpLocks noChangeAspect="1"/>
                </p:cNvGrpSpPr>
                <p:nvPr/>
              </p:nvGrpSpPr>
              <p:grpSpPr>
                <a:xfrm>
                  <a:off x="5786662" y="2400413"/>
                  <a:ext cx="502563" cy="417069"/>
                  <a:chOff x="9404083" y="1238855"/>
                  <a:chExt cx="801342" cy="665020"/>
                </a:xfrm>
                <a:solidFill>
                  <a:schemeClr val="bg1"/>
                </a:solidFill>
              </p:grpSpPr>
              <p:sp>
                <p:nvSpPr>
                  <p:cNvPr id="65" name="Freeform 583"/>
                  <p:cNvSpPr/>
                  <p:nvPr/>
                </p:nvSpPr>
                <p:spPr bwMode="auto">
                  <a:xfrm>
                    <a:off x="9404083" y="1238855"/>
                    <a:ext cx="801342" cy="308708"/>
                  </a:xfrm>
                  <a:custGeom>
                    <a:avLst/>
                    <a:gdLst>
                      <a:gd name="T0" fmla="*/ 924 w 1111"/>
                      <a:gd name="T1" fmla="*/ 0 h 428"/>
                      <a:gd name="T2" fmla="*/ 958 w 1111"/>
                      <a:gd name="T3" fmla="*/ 55 h 428"/>
                      <a:gd name="T4" fmla="*/ 542 w 1111"/>
                      <a:gd name="T5" fmla="*/ 281 h 428"/>
                      <a:gd name="T6" fmla="*/ 0 w 1111"/>
                      <a:gd name="T7" fmla="*/ 355 h 428"/>
                      <a:gd name="T8" fmla="*/ 3 w 1111"/>
                      <a:gd name="T9" fmla="*/ 428 h 428"/>
                      <a:gd name="T10" fmla="*/ 570 w 1111"/>
                      <a:gd name="T11" fmla="*/ 355 h 428"/>
                      <a:gd name="T12" fmla="*/ 986 w 1111"/>
                      <a:gd name="T13" fmla="*/ 121 h 428"/>
                      <a:gd name="T14" fmla="*/ 1021 w 1111"/>
                      <a:gd name="T15" fmla="*/ 184 h 428"/>
                      <a:gd name="T16" fmla="*/ 1111 w 1111"/>
                      <a:gd name="T17" fmla="*/ 0 h 428"/>
                      <a:gd name="T18" fmla="*/ 924 w 1111"/>
                      <a:gd name="T19" fmla="*/ 0 h 4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11" h="428">
                        <a:moveTo>
                          <a:pt x="924" y="0"/>
                        </a:moveTo>
                        <a:lnTo>
                          <a:pt x="958" y="55"/>
                        </a:lnTo>
                        <a:lnTo>
                          <a:pt x="542" y="281"/>
                        </a:lnTo>
                        <a:lnTo>
                          <a:pt x="0" y="355"/>
                        </a:lnTo>
                        <a:lnTo>
                          <a:pt x="3" y="428"/>
                        </a:lnTo>
                        <a:lnTo>
                          <a:pt x="570" y="355"/>
                        </a:lnTo>
                        <a:lnTo>
                          <a:pt x="986" y="121"/>
                        </a:lnTo>
                        <a:lnTo>
                          <a:pt x="1021" y="184"/>
                        </a:lnTo>
                        <a:lnTo>
                          <a:pt x="1111" y="0"/>
                        </a:lnTo>
                        <a:lnTo>
                          <a:pt x="9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66" name="Freeform 584"/>
                  <p:cNvSpPr/>
                  <p:nvPr/>
                </p:nvSpPr>
                <p:spPr bwMode="auto">
                  <a:xfrm>
                    <a:off x="9915470" y="1392487"/>
                    <a:ext cx="208450" cy="511387"/>
                  </a:xfrm>
                  <a:custGeom>
                    <a:avLst/>
                    <a:gdLst>
                      <a:gd name="T0" fmla="*/ 0 w 289"/>
                      <a:gd name="T1" fmla="*/ 709 h 709"/>
                      <a:gd name="T2" fmla="*/ 289 w 289"/>
                      <a:gd name="T3" fmla="*/ 709 h 709"/>
                      <a:gd name="T4" fmla="*/ 289 w 289"/>
                      <a:gd name="T5" fmla="*/ 0 h 709"/>
                      <a:gd name="T6" fmla="*/ 0 w 289"/>
                      <a:gd name="T7" fmla="*/ 161 h 709"/>
                      <a:gd name="T8" fmla="*/ 0 w 289"/>
                      <a:gd name="T9" fmla="*/ 709 h 7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9" h="709">
                        <a:moveTo>
                          <a:pt x="0" y="709"/>
                        </a:moveTo>
                        <a:lnTo>
                          <a:pt x="289" y="709"/>
                        </a:lnTo>
                        <a:lnTo>
                          <a:pt x="289" y="0"/>
                        </a:lnTo>
                        <a:lnTo>
                          <a:pt x="0" y="161"/>
                        </a:lnTo>
                        <a:lnTo>
                          <a:pt x="0" y="70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67" name="Freeform 585"/>
                  <p:cNvSpPr/>
                  <p:nvPr/>
                </p:nvSpPr>
                <p:spPr bwMode="auto">
                  <a:xfrm>
                    <a:off x="9663743" y="1528809"/>
                    <a:ext cx="180320" cy="375065"/>
                  </a:xfrm>
                  <a:custGeom>
                    <a:avLst/>
                    <a:gdLst>
                      <a:gd name="T0" fmla="*/ 0 w 250"/>
                      <a:gd name="T1" fmla="*/ 520 h 520"/>
                      <a:gd name="T2" fmla="*/ 250 w 250"/>
                      <a:gd name="T3" fmla="*/ 520 h 520"/>
                      <a:gd name="T4" fmla="*/ 250 w 250"/>
                      <a:gd name="T5" fmla="*/ 0 h 520"/>
                      <a:gd name="T6" fmla="*/ 0 w 250"/>
                      <a:gd name="T7" fmla="*/ 42 h 520"/>
                      <a:gd name="T8" fmla="*/ 0 w 250"/>
                      <a:gd name="T9" fmla="*/ 520 h 5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520">
                        <a:moveTo>
                          <a:pt x="0" y="520"/>
                        </a:moveTo>
                        <a:lnTo>
                          <a:pt x="250" y="520"/>
                        </a:lnTo>
                        <a:lnTo>
                          <a:pt x="250" y="0"/>
                        </a:lnTo>
                        <a:lnTo>
                          <a:pt x="0" y="42"/>
                        </a:lnTo>
                        <a:lnTo>
                          <a:pt x="0" y="5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68" name="Freeform 586"/>
                  <p:cNvSpPr/>
                  <p:nvPr/>
                </p:nvSpPr>
                <p:spPr bwMode="auto">
                  <a:xfrm>
                    <a:off x="9404083" y="1569922"/>
                    <a:ext cx="189697" cy="333953"/>
                  </a:xfrm>
                  <a:custGeom>
                    <a:avLst/>
                    <a:gdLst>
                      <a:gd name="T0" fmla="*/ 0 w 263"/>
                      <a:gd name="T1" fmla="*/ 463 h 463"/>
                      <a:gd name="T2" fmla="*/ 263 w 263"/>
                      <a:gd name="T3" fmla="*/ 463 h 463"/>
                      <a:gd name="T4" fmla="*/ 263 w 263"/>
                      <a:gd name="T5" fmla="*/ 0 h 463"/>
                      <a:gd name="T6" fmla="*/ 0 w 263"/>
                      <a:gd name="T7" fmla="*/ 30 h 463"/>
                      <a:gd name="T8" fmla="*/ 0 w 263"/>
                      <a:gd name="T9" fmla="*/ 463 h 4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3" h="463">
                        <a:moveTo>
                          <a:pt x="0" y="463"/>
                        </a:moveTo>
                        <a:lnTo>
                          <a:pt x="263" y="463"/>
                        </a:lnTo>
                        <a:lnTo>
                          <a:pt x="263" y="0"/>
                        </a:lnTo>
                        <a:lnTo>
                          <a:pt x="0" y="30"/>
                        </a:lnTo>
                        <a:lnTo>
                          <a:pt x="0" y="46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</p:grpSp>
          </p:grpSp>
        </p:grpSp>
      </p:grpSp>
      <p:sp>
        <p:nvSpPr>
          <p:cNvPr id="109" name="弧形 108"/>
          <p:cNvSpPr/>
          <p:nvPr/>
        </p:nvSpPr>
        <p:spPr>
          <a:xfrm>
            <a:off x="4475163" y="2016125"/>
            <a:ext cx="4024312" cy="4024313"/>
          </a:xfrm>
          <a:prstGeom prst="arc">
            <a:avLst>
              <a:gd name="adj1" fmla="val 18858400"/>
              <a:gd name="adj2" fmla="val 20646011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0" name="弧形 109"/>
          <p:cNvSpPr/>
          <p:nvPr/>
        </p:nvSpPr>
        <p:spPr>
          <a:xfrm>
            <a:off x="4483100" y="2024063"/>
            <a:ext cx="4024313" cy="4024312"/>
          </a:xfrm>
          <a:prstGeom prst="arc">
            <a:avLst>
              <a:gd name="adj1" fmla="val 173552"/>
              <a:gd name="adj2" fmla="val 2687147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1" name="弧形 110"/>
          <p:cNvSpPr/>
          <p:nvPr/>
        </p:nvSpPr>
        <p:spPr>
          <a:xfrm>
            <a:off x="4475163" y="2032000"/>
            <a:ext cx="4024312" cy="4024313"/>
          </a:xfrm>
          <a:prstGeom prst="arc">
            <a:avLst>
              <a:gd name="adj1" fmla="val 3744018"/>
              <a:gd name="adj2" fmla="val 5924712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14" name="组合 8"/>
          <p:cNvGrpSpPr>
            <a:grpSpLocks/>
          </p:cNvGrpSpPr>
          <p:nvPr/>
        </p:nvGrpSpPr>
        <p:grpSpPr bwMode="auto">
          <a:xfrm>
            <a:off x="8115300" y="3503613"/>
            <a:ext cx="642938" cy="641350"/>
            <a:chOff x="8115651" y="3198131"/>
            <a:chExt cx="642573" cy="642573"/>
          </a:xfrm>
        </p:grpSpPr>
        <p:sp>
          <p:nvSpPr>
            <p:cNvPr id="108" name="椭圆 107"/>
            <p:cNvSpPr/>
            <p:nvPr/>
          </p:nvSpPr>
          <p:spPr>
            <a:xfrm>
              <a:off x="8115651" y="3198131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9503" name="组合 13"/>
            <p:cNvGrpSpPr>
              <a:grpSpLocks/>
            </p:cNvGrpSpPr>
            <p:nvPr/>
          </p:nvGrpSpPr>
          <p:grpSpPr bwMode="auto">
            <a:xfrm rot="10800000">
              <a:off x="8170537" y="3253017"/>
              <a:ext cx="532800" cy="532800"/>
              <a:chOff x="6221268" y="4054856"/>
              <a:chExt cx="876828" cy="876828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6222329" y="4056144"/>
                <a:ext cx="874705" cy="874254"/>
              </a:xfrm>
              <a:prstGeom prst="ellipse">
                <a:avLst/>
              </a:prstGeom>
              <a:pattFill prst="wdUpDiag">
                <a:fgClr>
                  <a:srgbClr val="8DC06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9505" name="组合 142"/>
              <p:cNvGrpSpPr>
                <a:grpSpLocks/>
              </p:cNvGrpSpPr>
              <p:nvPr/>
            </p:nvGrpSpPr>
            <p:grpSpPr bwMode="auto">
              <a:xfrm>
                <a:off x="6277658" y="4112818"/>
                <a:ext cx="764658" cy="764658"/>
                <a:chOff x="5561693" y="5247889"/>
                <a:chExt cx="952500" cy="952500"/>
              </a:xfrm>
            </p:grpSpPr>
            <p:sp>
              <p:nvSpPr>
                <p:cNvPr id="144" name="椭圆 143"/>
                <p:cNvSpPr/>
                <p:nvPr/>
              </p:nvSpPr>
              <p:spPr>
                <a:xfrm>
                  <a:off x="5561074" y="5252284"/>
                  <a:ext cx="949724" cy="948817"/>
                </a:xfrm>
                <a:prstGeom prst="ellipse">
                  <a:avLst/>
                </a:prstGeom>
                <a:solidFill>
                  <a:srgbClr val="8DC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grpSp>
              <p:nvGrpSpPr>
                <p:cNvPr id="17" name="组合 144"/>
                <p:cNvGrpSpPr>
                  <a:grpSpLocks noChangeAspect="1"/>
                </p:cNvGrpSpPr>
                <p:nvPr/>
              </p:nvGrpSpPr>
              <p:grpSpPr>
                <a:xfrm>
                  <a:off x="5693806" y="5461681"/>
                  <a:ext cx="688275" cy="524917"/>
                  <a:chOff x="10500427" y="4985901"/>
                  <a:chExt cx="683774" cy="521485"/>
                </a:xfrm>
                <a:solidFill>
                  <a:schemeClr val="bg1"/>
                </a:solidFill>
              </p:grpSpPr>
              <p:sp>
                <p:nvSpPr>
                  <p:cNvPr id="146" name="Freeform 373"/>
                  <p:cNvSpPr>
                    <a:spLocks noEditPoints="1"/>
                  </p:cNvSpPr>
                  <p:nvPr/>
                </p:nvSpPr>
                <p:spPr bwMode="auto">
                  <a:xfrm>
                    <a:off x="10905786" y="5231136"/>
                    <a:ext cx="142092" cy="141371"/>
                  </a:xfrm>
                  <a:custGeom>
                    <a:avLst/>
                    <a:gdLst>
                      <a:gd name="T0" fmla="*/ 41 w 83"/>
                      <a:gd name="T1" fmla="*/ 0 h 83"/>
                      <a:gd name="T2" fmla="*/ 0 w 83"/>
                      <a:gd name="T3" fmla="*/ 41 h 83"/>
                      <a:gd name="T4" fmla="*/ 41 w 83"/>
                      <a:gd name="T5" fmla="*/ 83 h 83"/>
                      <a:gd name="T6" fmla="*/ 83 w 83"/>
                      <a:gd name="T7" fmla="*/ 41 h 83"/>
                      <a:gd name="T8" fmla="*/ 41 w 83"/>
                      <a:gd name="T9" fmla="*/ 0 h 83"/>
                      <a:gd name="T10" fmla="*/ 41 w 83"/>
                      <a:gd name="T11" fmla="*/ 73 h 83"/>
                      <a:gd name="T12" fmla="*/ 10 w 83"/>
                      <a:gd name="T13" fmla="*/ 41 h 83"/>
                      <a:gd name="T14" fmla="*/ 41 w 83"/>
                      <a:gd name="T15" fmla="*/ 10 h 83"/>
                      <a:gd name="T16" fmla="*/ 73 w 83"/>
                      <a:gd name="T17" fmla="*/ 41 h 83"/>
                      <a:gd name="T18" fmla="*/ 41 w 83"/>
                      <a:gd name="T19" fmla="*/ 73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3" h="83">
                        <a:moveTo>
                          <a:pt x="41" y="0"/>
                        </a:moveTo>
                        <a:cubicBezTo>
                          <a:pt x="18" y="0"/>
                          <a:pt x="0" y="18"/>
                          <a:pt x="0" y="41"/>
                        </a:cubicBezTo>
                        <a:cubicBezTo>
                          <a:pt x="0" y="64"/>
                          <a:pt x="18" y="83"/>
                          <a:pt x="41" y="83"/>
                        </a:cubicBezTo>
                        <a:cubicBezTo>
                          <a:pt x="64" y="83"/>
                          <a:pt x="83" y="64"/>
                          <a:pt x="83" y="41"/>
                        </a:cubicBezTo>
                        <a:cubicBezTo>
                          <a:pt x="83" y="18"/>
                          <a:pt x="64" y="0"/>
                          <a:pt x="41" y="0"/>
                        </a:cubicBezTo>
                        <a:close/>
                        <a:moveTo>
                          <a:pt x="41" y="73"/>
                        </a:moveTo>
                        <a:cubicBezTo>
                          <a:pt x="24" y="73"/>
                          <a:pt x="10" y="59"/>
                          <a:pt x="10" y="41"/>
                        </a:cubicBezTo>
                        <a:cubicBezTo>
                          <a:pt x="10" y="24"/>
                          <a:pt x="24" y="10"/>
                          <a:pt x="41" y="10"/>
                        </a:cubicBezTo>
                        <a:cubicBezTo>
                          <a:pt x="59" y="10"/>
                          <a:pt x="73" y="24"/>
                          <a:pt x="73" y="41"/>
                        </a:cubicBezTo>
                        <a:cubicBezTo>
                          <a:pt x="73" y="59"/>
                          <a:pt x="59" y="73"/>
                          <a:pt x="41" y="7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47" name="Freeform 374"/>
                  <p:cNvSpPr>
                    <a:spLocks noEditPoints="1"/>
                  </p:cNvSpPr>
                  <p:nvPr/>
                </p:nvSpPr>
                <p:spPr bwMode="auto">
                  <a:xfrm>
                    <a:off x="10769465" y="5096978"/>
                    <a:ext cx="414736" cy="410408"/>
                  </a:xfrm>
                  <a:custGeom>
                    <a:avLst/>
                    <a:gdLst>
                      <a:gd name="T0" fmla="*/ 216 w 243"/>
                      <a:gd name="T1" fmla="*/ 110 h 241"/>
                      <a:gd name="T2" fmla="*/ 243 w 243"/>
                      <a:gd name="T3" fmla="*/ 95 h 241"/>
                      <a:gd name="T4" fmla="*/ 234 w 243"/>
                      <a:gd name="T5" fmla="*/ 73 h 241"/>
                      <a:gd name="T6" fmla="*/ 204 w 243"/>
                      <a:gd name="T7" fmla="*/ 75 h 241"/>
                      <a:gd name="T8" fmla="*/ 194 w 243"/>
                      <a:gd name="T9" fmla="*/ 59 h 241"/>
                      <a:gd name="T10" fmla="*/ 204 w 243"/>
                      <a:gd name="T11" fmla="*/ 29 h 241"/>
                      <a:gd name="T12" fmla="*/ 187 w 243"/>
                      <a:gd name="T13" fmla="*/ 16 h 241"/>
                      <a:gd name="T14" fmla="*/ 163 w 243"/>
                      <a:gd name="T15" fmla="*/ 38 h 241"/>
                      <a:gd name="T16" fmla="*/ 142 w 243"/>
                      <a:gd name="T17" fmla="*/ 32 h 241"/>
                      <a:gd name="T18" fmla="*/ 134 w 243"/>
                      <a:gd name="T19" fmla="*/ 0 h 241"/>
                      <a:gd name="T20" fmla="*/ 110 w 243"/>
                      <a:gd name="T21" fmla="*/ 0 h 241"/>
                      <a:gd name="T22" fmla="*/ 102 w 243"/>
                      <a:gd name="T23" fmla="*/ 31 h 241"/>
                      <a:gd name="T24" fmla="*/ 80 w 243"/>
                      <a:gd name="T25" fmla="*/ 35 h 241"/>
                      <a:gd name="T26" fmla="*/ 75 w 243"/>
                      <a:gd name="T27" fmla="*/ 31 h 241"/>
                      <a:gd name="T28" fmla="*/ 65 w 243"/>
                      <a:gd name="T29" fmla="*/ 22 h 241"/>
                      <a:gd name="T30" fmla="*/ 58 w 243"/>
                      <a:gd name="T31" fmla="*/ 16 h 241"/>
                      <a:gd name="T32" fmla="*/ 38 w 243"/>
                      <a:gd name="T33" fmla="*/ 32 h 241"/>
                      <a:gd name="T34" fmla="*/ 49 w 243"/>
                      <a:gd name="T35" fmla="*/ 60 h 241"/>
                      <a:gd name="T36" fmla="*/ 40 w 243"/>
                      <a:gd name="T37" fmla="*/ 73 h 241"/>
                      <a:gd name="T38" fmla="*/ 17 w 243"/>
                      <a:gd name="T39" fmla="*/ 72 h 241"/>
                      <a:gd name="T40" fmla="*/ 7 w 243"/>
                      <a:gd name="T41" fmla="*/ 71 h 241"/>
                      <a:gd name="T42" fmla="*/ 4 w 243"/>
                      <a:gd name="T43" fmla="*/ 78 h 241"/>
                      <a:gd name="T44" fmla="*/ 0 w 243"/>
                      <a:gd name="T45" fmla="*/ 91 h 241"/>
                      <a:gd name="T46" fmla="*/ 23 w 243"/>
                      <a:gd name="T47" fmla="*/ 105 h 241"/>
                      <a:gd name="T48" fmla="*/ 28 w 243"/>
                      <a:gd name="T49" fmla="*/ 108 h 241"/>
                      <a:gd name="T50" fmla="*/ 27 w 243"/>
                      <a:gd name="T51" fmla="*/ 112 h 241"/>
                      <a:gd name="T52" fmla="*/ 26 w 243"/>
                      <a:gd name="T53" fmla="*/ 128 h 241"/>
                      <a:gd name="T54" fmla="*/ 0 w 243"/>
                      <a:gd name="T55" fmla="*/ 146 h 241"/>
                      <a:gd name="T56" fmla="*/ 8 w 243"/>
                      <a:gd name="T57" fmla="*/ 168 h 241"/>
                      <a:gd name="T58" fmla="*/ 38 w 243"/>
                      <a:gd name="T59" fmla="*/ 165 h 241"/>
                      <a:gd name="T60" fmla="*/ 48 w 243"/>
                      <a:gd name="T61" fmla="*/ 182 h 241"/>
                      <a:gd name="T62" fmla="*/ 38 w 243"/>
                      <a:gd name="T63" fmla="*/ 210 h 241"/>
                      <a:gd name="T64" fmla="*/ 58 w 243"/>
                      <a:gd name="T65" fmla="*/ 223 h 241"/>
                      <a:gd name="T66" fmla="*/ 82 w 243"/>
                      <a:gd name="T67" fmla="*/ 205 h 241"/>
                      <a:gd name="T68" fmla="*/ 101 w 243"/>
                      <a:gd name="T69" fmla="*/ 212 h 241"/>
                      <a:gd name="T70" fmla="*/ 109 w 243"/>
                      <a:gd name="T71" fmla="*/ 241 h 241"/>
                      <a:gd name="T72" fmla="*/ 131 w 243"/>
                      <a:gd name="T73" fmla="*/ 241 h 241"/>
                      <a:gd name="T74" fmla="*/ 140 w 243"/>
                      <a:gd name="T75" fmla="*/ 211 h 241"/>
                      <a:gd name="T76" fmla="*/ 163 w 243"/>
                      <a:gd name="T77" fmla="*/ 205 h 241"/>
                      <a:gd name="T78" fmla="*/ 184 w 243"/>
                      <a:gd name="T79" fmla="*/ 224 h 241"/>
                      <a:gd name="T80" fmla="*/ 203 w 243"/>
                      <a:gd name="T81" fmla="*/ 211 h 241"/>
                      <a:gd name="T82" fmla="*/ 192 w 243"/>
                      <a:gd name="T83" fmla="*/ 183 h 241"/>
                      <a:gd name="T84" fmla="*/ 205 w 243"/>
                      <a:gd name="T85" fmla="*/ 168 h 241"/>
                      <a:gd name="T86" fmla="*/ 236 w 243"/>
                      <a:gd name="T87" fmla="*/ 168 h 241"/>
                      <a:gd name="T88" fmla="*/ 243 w 243"/>
                      <a:gd name="T89" fmla="*/ 147 h 241"/>
                      <a:gd name="T90" fmla="*/ 216 w 243"/>
                      <a:gd name="T91" fmla="*/ 130 h 241"/>
                      <a:gd name="T92" fmla="*/ 216 w 243"/>
                      <a:gd name="T93" fmla="*/ 110 h 241"/>
                      <a:gd name="T94" fmla="*/ 121 w 243"/>
                      <a:gd name="T95" fmla="*/ 170 h 241"/>
                      <a:gd name="T96" fmla="*/ 72 w 243"/>
                      <a:gd name="T97" fmla="*/ 120 h 241"/>
                      <a:gd name="T98" fmla="*/ 121 w 243"/>
                      <a:gd name="T99" fmla="*/ 71 h 241"/>
                      <a:gd name="T100" fmla="*/ 171 w 243"/>
                      <a:gd name="T101" fmla="*/ 120 h 241"/>
                      <a:gd name="T102" fmla="*/ 121 w 243"/>
                      <a:gd name="T103" fmla="*/ 170 h 2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3" h="241">
                        <a:moveTo>
                          <a:pt x="216" y="110"/>
                        </a:moveTo>
                        <a:cubicBezTo>
                          <a:pt x="243" y="95"/>
                          <a:pt x="243" y="95"/>
                          <a:pt x="243" y="95"/>
                        </a:cubicBezTo>
                        <a:cubicBezTo>
                          <a:pt x="234" y="73"/>
                          <a:pt x="234" y="73"/>
                          <a:pt x="234" y="73"/>
                        </a:cubicBezTo>
                        <a:cubicBezTo>
                          <a:pt x="204" y="75"/>
                          <a:pt x="204" y="75"/>
                          <a:pt x="204" y="75"/>
                        </a:cubicBezTo>
                        <a:cubicBezTo>
                          <a:pt x="194" y="59"/>
                          <a:pt x="194" y="59"/>
                          <a:pt x="194" y="59"/>
                        </a:cubicBezTo>
                        <a:cubicBezTo>
                          <a:pt x="204" y="29"/>
                          <a:pt x="204" y="29"/>
                          <a:pt x="204" y="29"/>
                        </a:cubicBezTo>
                        <a:cubicBezTo>
                          <a:pt x="187" y="16"/>
                          <a:pt x="187" y="16"/>
                          <a:pt x="187" y="16"/>
                        </a:cubicBezTo>
                        <a:cubicBezTo>
                          <a:pt x="163" y="38"/>
                          <a:pt x="163" y="38"/>
                          <a:pt x="163" y="38"/>
                        </a:cubicBezTo>
                        <a:cubicBezTo>
                          <a:pt x="142" y="32"/>
                          <a:pt x="142" y="32"/>
                          <a:pt x="142" y="32"/>
                        </a:cubicBez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110" y="0"/>
                          <a:pt x="110" y="0"/>
                          <a:pt x="110" y="0"/>
                        </a:cubicBezTo>
                        <a:cubicBezTo>
                          <a:pt x="102" y="31"/>
                          <a:pt x="102" y="31"/>
                          <a:pt x="102" y="31"/>
                        </a:cubicBezTo>
                        <a:cubicBezTo>
                          <a:pt x="80" y="35"/>
                          <a:pt x="80" y="35"/>
                          <a:pt x="80" y="35"/>
                        </a:cubicBezTo>
                        <a:cubicBezTo>
                          <a:pt x="75" y="31"/>
                          <a:pt x="75" y="31"/>
                          <a:pt x="75" y="31"/>
                        </a:cubicBezTo>
                        <a:cubicBezTo>
                          <a:pt x="65" y="22"/>
                          <a:pt x="65" y="22"/>
                          <a:pt x="65" y="22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38" y="32"/>
                          <a:pt x="38" y="32"/>
                          <a:pt x="38" y="32"/>
                        </a:cubicBezTo>
                        <a:cubicBezTo>
                          <a:pt x="49" y="60"/>
                          <a:pt x="49" y="60"/>
                          <a:pt x="49" y="60"/>
                        </a:cubicBezTo>
                        <a:cubicBezTo>
                          <a:pt x="40" y="73"/>
                          <a:pt x="40" y="73"/>
                          <a:pt x="40" y="73"/>
                        </a:cubicBezTo>
                        <a:cubicBezTo>
                          <a:pt x="17" y="72"/>
                          <a:pt x="17" y="72"/>
                          <a:pt x="17" y="72"/>
                        </a:cubicBezTo>
                        <a:cubicBezTo>
                          <a:pt x="7" y="71"/>
                          <a:pt x="7" y="71"/>
                          <a:pt x="7" y="71"/>
                        </a:cubicBezTo>
                        <a:cubicBezTo>
                          <a:pt x="4" y="78"/>
                          <a:pt x="4" y="78"/>
                          <a:pt x="4" y="78"/>
                        </a:cubicBez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23" y="105"/>
                          <a:pt x="23" y="105"/>
                          <a:pt x="23" y="105"/>
                        </a:cubicBezTo>
                        <a:cubicBezTo>
                          <a:pt x="28" y="108"/>
                          <a:pt x="28" y="108"/>
                          <a:pt x="28" y="108"/>
                        </a:cubicBezTo>
                        <a:cubicBezTo>
                          <a:pt x="27" y="112"/>
                          <a:pt x="27" y="112"/>
                          <a:pt x="27" y="112"/>
                        </a:cubicBezTo>
                        <a:cubicBezTo>
                          <a:pt x="26" y="128"/>
                          <a:pt x="26" y="128"/>
                          <a:pt x="26" y="128"/>
                        </a:cubicBezTo>
                        <a:cubicBezTo>
                          <a:pt x="0" y="146"/>
                          <a:pt x="0" y="146"/>
                          <a:pt x="0" y="146"/>
                        </a:cubicBezTo>
                        <a:cubicBezTo>
                          <a:pt x="8" y="168"/>
                          <a:pt x="8" y="168"/>
                          <a:pt x="8" y="168"/>
                        </a:cubicBezTo>
                        <a:cubicBezTo>
                          <a:pt x="38" y="165"/>
                          <a:pt x="38" y="165"/>
                          <a:pt x="38" y="165"/>
                        </a:cubicBezTo>
                        <a:cubicBezTo>
                          <a:pt x="48" y="182"/>
                          <a:pt x="48" y="182"/>
                          <a:pt x="48" y="182"/>
                        </a:cubicBezTo>
                        <a:cubicBezTo>
                          <a:pt x="38" y="210"/>
                          <a:pt x="38" y="210"/>
                          <a:pt x="38" y="210"/>
                        </a:cubicBezTo>
                        <a:cubicBezTo>
                          <a:pt x="58" y="223"/>
                          <a:pt x="58" y="223"/>
                          <a:pt x="58" y="223"/>
                        </a:cubicBezTo>
                        <a:cubicBezTo>
                          <a:pt x="82" y="205"/>
                          <a:pt x="82" y="205"/>
                          <a:pt x="82" y="205"/>
                        </a:cubicBezTo>
                        <a:cubicBezTo>
                          <a:pt x="101" y="212"/>
                          <a:pt x="101" y="212"/>
                          <a:pt x="101" y="212"/>
                        </a:cubicBezTo>
                        <a:cubicBezTo>
                          <a:pt x="109" y="241"/>
                          <a:pt x="109" y="241"/>
                          <a:pt x="109" y="241"/>
                        </a:cubicBezTo>
                        <a:cubicBezTo>
                          <a:pt x="131" y="241"/>
                          <a:pt x="131" y="241"/>
                          <a:pt x="131" y="241"/>
                        </a:cubicBezTo>
                        <a:cubicBezTo>
                          <a:pt x="140" y="211"/>
                          <a:pt x="140" y="211"/>
                          <a:pt x="140" y="211"/>
                        </a:cubicBezTo>
                        <a:cubicBezTo>
                          <a:pt x="163" y="205"/>
                          <a:pt x="163" y="205"/>
                          <a:pt x="163" y="205"/>
                        </a:cubicBezTo>
                        <a:cubicBezTo>
                          <a:pt x="184" y="224"/>
                          <a:pt x="184" y="224"/>
                          <a:pt x="184" y="224"/>
                        </a:cubicBezTo>
                        <a:cubicBezTo>
                          <a:pt x="203" y="211"/>
                          <a:pt x="203" y="211"/>
                          <a:pt x="203" y="211"/>
                        </a:cubicBezTo>
                        <a:cubicBezTo>
                          <a:pt x="192" y="183"/>
                          <a:pt x="192" y="183"/>
                          <a:pt x="192" y="183"/>
                        </a:cubicBezTo>
                        <a:cubicBezTo>
                          <a:pt x="205" y="168"/>
                          <a:pt x="205" y="168"/>
                          <a:pt x="205" y="168"/>
                        </a:cubicBezTo>
                        <a:cubicBezTo>
                          <a:pt x="236" y="168"/>
                          <a:pt x="236" y="168"/>
                          <a:pt x="236" y="168"/>
                        </a:cubicBezTo>
                        <a:cubicBezTo>
                          <a:pt x="243" y="147"/>
                          <a:pt x="243" y="147"/>
                          <a:pt x="243" y="147"/>
                        </a:cubicBezTo>
                        <a:cubicBezTo>
                          <a:pt x="216" y="130"/>
                          <a:pt x="216" y="130"/>
                          <a:pt x="216" y="130"/>
                        </a:cubicBezTo>
                        <a:lnTo>
                          <a:pt x="216" y="110"/>
                        </a:lnTo>
                        <a:close/>
                        <a:moveTo>
                          <a:pt x="121" y="170"/>
                        </a:moveTo>
                        <a:cubicBezTo>
                          <a:pt x="94" y="170"/>
                          <a:pt x="72" y="148"/>
                          <a:pt x="72" y="120"/>
                        </a:cubicBezTo>
                        <a:cubicBezTo>
                          <a:pt x="72" y="93"/>
                          <a:pt x="94" y="71"/>
                          <a:pt x="121" y="71"/>
                        </a:cubicBezTo>
                        <a:cubicBezTo>
                          <a:pt x="148" y="71"/>
                          <a:pt x="171" y="93"/>
                          <a:pt x="171" y="120"/>
                        </a:cubicBezTo>
                        <a:cubicBezTo>
                          <a:pt x="171" y="148"/>
                          <a:pt x="148" y="170"/>
                          <a:pt x="121" y="17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48" name="Freeform 375"/>
                  <p:cNvSpPr/>
                  <p:nvPr/>
                </p:nvSpPr>
                <p:spPr bwMode="auto">
                  <a:xfrm>
                    <a:off x="10614389" y="5018359"/>
                    <a:ext cx="261103" cy="271201"/>
                  </a:xfrm>
                  <a:custGeom>
                    <a:avLst/>
                    <a:gdLst>
                      <a:gd name="T0" fmla="*/ 88 w 153"/>
                      <a:gd name="T1" fmla="*/ 137 h 159"/>
                      <a:gd name="T2" fmla="*/ 85 w 153"/>
                      <a:gd name="T3" fmla="*/ 126 h 159"/>
                      <a:gd name="T4" fmla="*/ 59 w 153"/>
                      <a:gd name="T5" fmla="*/ 120 h 159"/>
                      <a:gd name="T6" fmla="*/ 44 w 153"/>
                      <a:gd name="T7" fmla="*/ 59 h 159"/>
                      <a:gd name="T8" fmla="*/ 105 w 153"/>
                      <a:gd name="T9" fmla="*/ 44 h 159"/>
                      <a:gd name="T10" fmla="*/ 123 w 153"/>
                      <a:gd name="T11" fmla="*/ 65 h 159"/>
                      <a:gd name="T12" fmla="*/ 148 w 153"/>
                      <a:gd name="T13" fmla="*/ 58 h 159"/>
                      <a:gd name="T14" fmla="*/ 153 w 153"/>
                      <a:gd name="T15" fmla="*/ 56 h 159"/>
                      <a:gd name="T16" fmla="*/ 121 w 153"/>
                      <a:gd name="T17" fmla="*/ 17 h 159"/>
                      <a:gd name="T18" fmla="*/ 31 w 153"/>
                      <a:gd name="T19" fmla="*/ 25 h 159"/>
                      <a:gd name="T20" fmla="*/ 17 w 153"/>
                      <a:gd name="T21" fmla="*/ 43 h 159"/>
                      <a:gd name="T22" fmla="*/ 8 w 153"/>
                      <a:gd name="T23" fmla="*/ 62 h 159"/>
                      <a:gd name="T24" fmla="*/ 42 w 153"/>
                      <a:gd name="T25" fmla="*/ 147 h 159"/>
                      <a:gd name="T26" fmla="*/ 92 w 153"/>
                      <a:gd name="T27" fmla="*/ 157 h 159"/>
                      <a:gd name="T28" fmla="*/ 88 w 153"/>
                      <a:gd name="T29" fmla="*/ 137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53" h="159">
                        <a:moveTo>
                          <a:pt x="88" y="137"/>
                        </a:moveTo>
                        <a:cubicBezTo>
                          <a:pt x="85" y="126"/>
                          <a:pt x="85" y="126"/>
                          <a:pt x="85" y="126"/>
                        </a:cubicBezTo>
                        <a:cubicBezTo>
                          <a:pt x="76" y="127"/>
                          <a:pt x="67" y="125"/>
                          <a:pt x="59" y="120"/>
                        </a:cubicBezTo>
                        <a:cubicBezTo>
                          <a:pt x="38" y="107"/>
                          <a:pt x="31" y="80"/>
                          <a:pt x="44" y="59"/>
                        </a:cubicBezTo>
                        <a:cubicBezTo>
                          <a:pt x="56" y="38"/>
                          <a:pt x="84" y="31"/>
                          <a:pt x="105" y="44"/>
                        </a:cubicBezTo>
                        <a:cubicBezTo>
                          <a:pt x="113" y="49"/>
                          <a:pt x="119" y="56"/>
                          <a:pt x="123" y="65"/>
                        </a:cubicBezTo>
                        <a:cubicBezTo>
                          <a:pt x="148" y="58"/>
                          <a:pt x="148" y="58"/>
                          <a:pt x="148" y="58"/>
                        </a:cubicBezTo>
                        <a:cubicBezTo>
                          <a:pt x="153" y="56"/>
                          <a:pt x="153" y="56"/>
                          <a:pt x="153" y="56"/>
                        </a:cubicBezTo>
                        <a:cubicBezTo>
                          <a:pt x="147" y="40"/>
                          <a:pt x="136" y="26"/>
                          <a:pt x="121" y="17"/>
                        </a:cubicBezTo>
                        <a:cubicBezTo>
                          <a:pt x="92" y="0"/>
                          <a:pt x="55" y="4"/>
                          <a:pt x="31" y="25"/>
                        </a:cubicBezTo>
                        <a:cubicBezTo>
                          <a:pt x="26" y="30"/>
                          <a:pt x="21" y="36"/>
                          <a:pt x="17" y="43"/>
                        </a:cubicBezTo>
                        <a:cubicBezTo>
                          <a:pt x="13" y="49"/>
                          <a:pt x="10" y="56"/>
                          <a:pt x="8" y="62"/>
                        </a:cubicBezTo>
                        <a:cubicBezTo>
                          <a:pt x="0" y="94"/>
                          <a:pt x="13" y="129"/>
                          <a:pt x="42" y="147"/>
                        </a:cubicBezTo>
                        <a:cubicBezTo>
                          <a:pt x="58" y="156"/>
                          <a:pt x="75" y="159"/>
                          <a:pt x="92" y="157"/>
                        </a:cubicBezTo>
                        <a:lnTo>
                          <a:pt x="88" y="13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49" name="Freeform 376"/>
                  <p:cNvSpPr/>
                  <p:nvPr/>
                </p:nvSpPr>
                <p:spPr bwMode="auto">
                  <a:xfrm>
                    <a:off x="10500427" y="4985901"/>
                    <a:ext cx="155075" cy="131273"/>
                  </a:xfrm>
                  <a:custGeom>
                    <a:avLst/>
                    <a:gdLst>
                      <a:gd name="T0" fmla="*/ 91 w 91"/>
                      <a:gd name="T1" fmla="*/ 40 h 77"/>
                      <a:gd name="T2" fmla="*/ 30 w 91"/>
                      <a:gd name="T3" fmla="*/ 3 h 77"/>
                      <a:gd name="T4" fmla="*/ 14 w 91"/>
                      <a:gd name="T5" fmla="*/ 7 h 77"/>
                      <a:gd name="T6" fmla="*/ 3 w 91"/>
                      <a:gd name="T7" fmla="*/ 24 h 77"/>
                      <a:gd name="T8" fmla="*/ 7 w 91"/>
                      <a:gd name="T9" fmla="*/ 40 h 77"/>
                      <a:gd name="T10" fmla="*/ 68 w 91"/>
                      <a:gd name="T11" fmla="*/ 77 h 77"/>
                      <a:gd name="T12" fmla="*/ 77 w 91"/>
                      <a:gd name="T13" fmla="*/ 57 h 77"/>
                      <a:gd name="T14" fmla="*/ 91 w 91"/>
                      <a:gd name="T15" fmla="*/ 40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1" h="77">
                        <a:moveTo>
                          <a:pt x="91" y="40"/>
                        </a:move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24" y="0"/>
                          <a:pt x="17" y="1"/>
                          <a:pt x="14" y="7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0" y="30"/>
                          <a:pt x="2" y="37"/>
                          <a:pt x="7" y="40"/>
                        </a:cubicBezTo>
                        <a:cubicBezTo>
                          <a:pt x="68" y="77"/>
                          <a:pt x="68" y="77"/>
                          <a:pt x="68" y="77"/>
                        </a:cubicBezTo>
                        <a:cubicBezTo>
                          <a:pt x="70" y="70"/>
                          <a:pt x="73" y="64"/>
                          <a:pt x="77" y="57"/>
                        </a:cubicBezTo>
                        <a:cubicBezTo>
                          <a:pt x="81" y="51"/>
                          <a:pt x="85" y="45"/>
                          <a:pt x="91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</p:grpSp>
          </p:grpSp>
        </p:grpSp>
      </p:grp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7319963" y="2060575"/>
            <a:ext cx="642937" cy="642938"/>
            <a:chOff x="7319791" y="1755890"/>
            <a:chExt cx="642573" cy="642573"/>
          </a:xfrm>
        </p:grpSpPr>
        <p:sp>
          <p:nvSpPr>
            <p:cNvPr id="107" name="椭圆 106"/>
            <p:cNvSpPr/>
            <p:nvPr/>
          </p:nvSpPr>
          <p:spPr>
            <a:xfrm>
              <a:off x="7319791" y="1755890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9497" name="组合 50"/>
            <p:cNvGrpSpPr>
              <a:grpSpLocks/>
            </p:cNvGrpSpPr>
            <p:nvPr/>
          </p:nvGrpSpPr>
          <p:grpSpPr bwMode="auto">
            <a:xfrm>
              <a:off x="7374677" y="1810776"/>
              <a:ext cx="532800" cy="532800"/>
              <a:chOff x="6221268" y="2583884"/>
              <a:chExt cx="876828" cy="876828"/>
            </a:xfrm>
          </p:grpSpPr>
          <p:sp>
            <p:nvSpPr>
              <p:cNvPr id="141" name="椭圆 140"/>
              <p:cNvSpPr/>
              <p:nvPr/>
            </p:nvSpPr>
            <p:spPr>
              <a:xfrm>
                <a:off x="6222329" y="2584947"/>
                <a:ext cx="874708" cy="874705"/>
              </a:xfrm>
              <a:prstGeom prst="ellipse">
                <a:avLst/>
              </a:prstGeom>
              <a:pattFill prst="wdUpDiag">
                <a:fgClr>
                  <a:srgbClr val="66BFB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9499" name="组合 149"/>
              <p:cNvGrpSpPr>
                <a:grpSpLocks/>
              </p:cNvGrpSpPr>
              <p:nvPr/>
            </p:nvGrpSpPr>
            <p:grpSpPr bwMode="auto">
              <a:xfrm>
                <a:off x="6277658" y="2637772"/>
                <a:ext cx="764658" cy="764658"/>
                <a:chOff x="5561693" y="3690293"/>
                <a:chExt cx="952500" cy="952500"/>
              </a:xfrm>
            </p:grpSpPr>
            <p:sp>
              <p:nvSpPr>
                <p:cNvPr id="151" name="椭圆 150"/>
                <p:cNvSpPr/>
                <p:nvPr/>
              </p:nvSpPr>
              <p:spPr>
                <a:xfrm>
                  <a:off x="5564326" y="3692793"/>
                  <a:ext cx="949726" cy="949724"/>
                </a:xfrm>
                <a:prstGeom prst="ellipse">
                  <a:avLst/>
                </a:prstGeom>
                <a:solidFill>
                  <a:srgbClr val="66BF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grpSp>
              <p:nvGrpSpPr>
                <p:cNvPr id="21" name="组合 151"/>
                <p:cNvGrpSpPr>
                  <a:grpSpLocks noChangeAspect="1"/>
                </p:cNvGrpSpPr>
                <p:nvPr/>
              </p:nvGrpSpPr>
              <p:grpSpPr>
                <a:xfrm>
                  <a:off x="5786679" y="3839402"/>
                  <a:ext cx="502529" cy="654282"/>
                  <a:chOff x="3196030" y="1160235"/>
                  <a:chExt cx="582794" cy="758785"/>
                </a:xfrm>
                <a:solidFill>
                  <a:schemeClr val="bg1"/>
                </a:solidFill>
              </p:grpSpPr>
              <p:sp>
                <p:nvSpPr>
                  <p:cNvPr id="153" name="Freeform 634"/>
                  <p:cNvSpPr>
                    <a:spLocks noEditPoints="1"/>
                  </p:cNvSpPr>
                  <p:nvPr/>
                </p:nvSpPr>
                <p:spPr bwMode="auto">
                  <a:xfrm>
                    <a:off x="3243635" y="1160235"/>
                    <a:ext cx="535189" cy="533747"/>
                  </a:xfrm>
                  <a:custGeom>
                    <a:avLst/>
                    <a:gdLst>
                      <a:gd name="T0" fmla="*/ 225 w 314"/>
                      <a:gd name="T1" fmla="*/ 39 h 313"/>
                      <a:gd name="T2" fmla="*/ 34 w 314"/>
                      <a:gd name="T3" fmla="*/ 89 h 313"/>
                      <a:gd name="T4" fmla="*/ 62 w 314"/>
                      <a:gd name="T5" fmla="*/ 264 h 313"/>
                      <a:gd name="T6" fmla="*/ 84 w 314"/>
                      <a:gd name="T7" fmla="*/ 280 h 313"/>
                      <a:gd name="T8" fmla="*/ 110 w 314"/>
                      <a:gd name="T9" fmla="*/ 292 h 313"/>
                      <a:gd name="T10" fmla="*/ 275 w 314"/>
                      <a:gd name="T11" fmla="*/ 230 h 313"/>
                      <a:gd name="T12" fmla="*/ 225 w 314"/>
                      <a:gd name="T13" fmla="*/ 39 h 313"/>
                      <a:gd name="T14" fmla="*/ 229 w 314"/>
                      <a:gd name="T15" fmla="*/ 203 h 313"/>
                      <a:gd name="T16" fmla="*/ 111 w 314"/>
                      <a:gd name="T17" fmla="*/ 234 h 313"/>
                      <a:gd name="T18" fmla="*/ 79 w 314"/>
                      <a:gd name="T19" fmla="*/ 116 h 313"/>
                      <a:gd name="T20" fmla="*/ 198 w 314"/>
                      <a:gd name="T21" fmla="*/ 84 h 313"/>
                      <a:gd name="T22" fmla="*/ 229 w 314"/>
                      <a:gd name="T23" fmla="*/ 203 h 3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4" h="313">
                        <a:moveTo>
                          <a:pt x="225" y="39"/>
                        </a:moveTo>
                        <a:cubicBezTo>
                          <a:pt x="158" y="0"/>
                          <a:pt x="72" y="23"/>
                          <a:pt x="34" y="89"/>
                        </a:cubicBezTo>
                        <a:cubicBezTo>
                          <a:pt x="0" y="148"/>
                          <a:pt x="13" y="221"/>
                          <a:pt x="62" y="264"/>
                        </a:cubicBezTo>
                        <a:cubicBezTo>
                          <a:pt x="69" y="270"/>
                          <a:pt x="76" y="275"/>
                          <a:pt x="84" y="280"/>
                        </a:cubicBezTo>
                        <a:cubicBezTo>
                          <a:pt x="92" y="285"/>
                          <a:pt x="101" y="289"/>
                          <a:pt x="110" y="292"/>
                        </a:cubicBezTo>
                        <a:cubicBezTo>
                          <a:pt x="171" y="313"/>
                          <a:pt x="241" y="288"/>
                          <a:pt x="275" y="230"/>
                        </a:cubicBezTo>
                        <a:cubicBezTo>
                          <a:pt x="314" y="163"/>
                          <a:pt x="291" y="77"/>
                          <a:pt x="225" y="39"/>
                        </a:cubicBezTo>
                        <a:close/>
                        <a:moveTo>
                          <a:pt x="229" y="203"/>
                        </a:moveTo>
                        <a:cubicBezTo>
                          <a:pt x="205" y="244"/>
                          <a:pt x="152" y="259"/>
                          <a:pt x="111" y="234"/>
                        </a:cubicBezTo>
                        <a:cubicBezTo>
                          <a:pt x="69" y="210"/>
                          <a:pt x="55" y="157"/>
                          <a:pt x="79" y="116"/>
                        </a:cubicBezTo>
                        <a:cubicBezTo>
                          <a:pt x="103" y="74"/>
                          <a:pt x="157" y="60"/>
                          <a:pt x="198" y="84"/>
                        </a:cubicBezTo>
                        <a:cubicBezTo>
                          <a:pt x="239" y="108"/>
                          <a:pt x="254" y="162"/>
                          <a:pt x="229" y="2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54" name="Oval 635"/>
                  <p:cNvSpPr>
                    <a:spLocks noChangeArrowheads="1"/>
                  </p:cNvSpPr>
                  <p:nvPr/>
                </p:nvSpPr>
                <p:spPr bwMode="auto">
                  <a:xfrm>
                    <a:off x="3465068" y="1327572"/>
                    <a:ext cx="85111" cy="87275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55" name="Freeform 636"/>
                  <p:cNvSpPr/>
                  <p:nvPr/>
                </p:nvSpPr>
                <p:spPr bwMode="auto">
                  <a:xfrm>
                    <a:off x="3507623" y="1422781"/>
                    <a:ext cx="92324" cy="98816"/>
                  </a:xfrm>
                  <a:custGeom>
                    <a:avLst/>
                    <a:gdLst>
                      <a:gd name="T0" fmla="*/ 13 w 54"/>
                      <a:gd name="T1" fmla="*/ 0 h 58"/>
                      <a:gd name="T2" fmla="*/ 0 w 54"/>
                      <a:gd name="T3" fmla="*/ 11 h 58"/>
                      <a:gd name="T4" fmla="*/ 13 w 54"/>
                      <a:gd name="T5" fmla="*/ 40 h 58"/>
                      <a:gd name="T6" fmla="*/ 0 w 54"/>
                      <a:gd name="T7" fmla="*/ 58 h 58"/>
                      <a:gd name="T8" fmla="*/ 4 w 54"/>
                      <a:gd name="T9" fmla="*/ 58 h 58"/>
                      <a:gd name="T10" fmla="*/ 44 w 54"/>
                      <a:gd name="T11" fmla="*/ 16 h 58"/>
                      <a:gd name="T12" fmla="*/ 13 w 54"/>
                      <a:gd name="T13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13" y="0"/>
                        </a:move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13" y="40"/>
                          <a:pt x="13" y="40"/>
                          <a:pt x="13" y="40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4" y="58"/>
                          <a:pt x="4" y="58"/>
                          <a:pt x="4" y="58"/>
                        </a:cubicBezTo>
                        <a:cubicBezTo>
                          <a:pt x="54" y="58"/>
                          <a:pt x="44" y="29"/>
                          <a:pt x="44" y="16"/>
                        </a:cubicBezTo>
                        <a:cubicBezTo>
                          <a:pt x="44" y="6"/>
                          <a:pt x="24" y="2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56" name="Freeform 637"/>
                  <p:cNvSpPr/>
                  <p:nvPr/>
                </p:nvSpPr>
                <p:spPr bwMode="auto">
                  <a:xfrm>
                    <a:off x="3416021" y="1422781"/>
                    <a:ext cx="91603" cy="98816"/>
                  </a:xfrm>
                  <a:custGeom>
                    <a:avLst/>
                    <a:gdLst>
                      <a:gd name="T0" fmla="*/ 54 w 54"/>
                      <a:gd name="T1" fmla="*/ 11 h 58"/>
                      <a:gd name="T2" fmla="*/ 41 w 54"/>
                      <a:gd name="T3" fmla="*/ 0 h 58"/>
                      <a:gd name="T4" fmla="*/ 11 w 54"/>
                      <a:gd name="T5" fmla="*/ 16 h 58"/>
                      <a:gd name="T6" fmla="*/ 50 w 54"/>
                      <a:gd name="T7" fmla="*/ 58 h 58"/>
                      <a:gd name="T8" fmla="*/ 54 w 54"/>
                      <a:gd name="T9" fmla="*/ 58 h 58"/>
                      <a:gd name="T10" fmla="*/ 41 w 54"/>
                      <a:gd name="T11" fmla="*/ 40 h 58"/>
                      <a:gd name="T12" fmla="*/ 54 w 54"/>
                      <a:gd name="T13" fmla="*/ 11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54" y="11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0" y="2"/>
                          <a:pt x="11" y="6"/>
                          <a:pt x="11" y="16"/>
                        </a:cubicBezTo>
                        <a:cubicBezTo>
                          <a:pt x="11" y="29"/>
                          <a:pt x="0" y="58"/>
                          <a:pt x="50" y="58"/>
                        </a:cubicBezTo>
                        <a:cubicBezTo>
                          <a:pt x="54" y="58"/>
                          <a:pt x="54" y="58"/>
                          <a:pt x="54" y="58"/>
                        </a:cubicBezTo>
                        <a:cubicBezTo>
                          <a:pt x="41" y="40"/>
                          <a:pt x="41" y="40"/>
                          <a:pt x="41" y="40"/>
                        </a:cubicBezTo>
                        <a:lnTo>
                          <a:pt x="54" y="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57" name="Freeform 638"/>
                  <p:cNvSpPr/>
                  <p:nvPr/>
                </p:nvSpPr>
                <p:spPr bwMode="auto">
                  <a:xfrm>
                    <a:off x="3196030" y="1626181"/>
                    <a:ext cx="225039" cy="292839"/>
                  </a:xfrm>
                  <a:custGeom>
                    <a:avLst/>
                    <a:gdLst>
                      <a:gd name="T0" fmla="*/ 85 w 132"/>
                      <a:gd name="T1" fmla="*/ 0 h 172"/>
                      <a:gd name="T2" fmla="*/ 12 w 132"/>
                      <a:gd name="T3" fmla="*/ 125 h 172"/>
                      <a:gd name="T4" fmla="*/ 25 w 132"/>
                      <a:gd name="T5" fmla="*/ 158 h 172"/>
                      <a:gd name="T6" fmla="*/ 58 w 132"/>
                      <a:gd name="T7" fmla="*/ 156 h 172"/>
                      <a:gd name="T8" fmla="*/ 132 w 132"/>
                      <a:gd name="T9" fmla="*/ 28 h 172"/>
                      <a:gd name="T10" fmla="*/ 105 w 132"/>
                      <a:gd name="T11" fmla="*/ 19 h 172"/>
                      <a:gd name="T12" fmla="*/ 85 w 132"/>
                      <a:gd name="T13" fmla="*/ 0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2" h="172">
                        <a:moveTo>
                          <a:pt x="85" y="0"/>
                        </a:moveTo>
                        <a:cubicBezTo>
                          <a:pt x="12" y="125"/>
                          <a:pt x="12" y="125"/>
                          <a:pt x="12" y="125"/>
                        </a:cubicBezTo>
                        <a:cubicBezTo>
                          <a:pt x="12" y="125"/>
                          <a:pt x="0" y="144"/>
                          <a:pt x="25" y="158"/>
                        </a:cubicBezTo>
                        <a:cubicBezTo>
                          <a:pt x="49" y="172"/>
                          <a:pt x="58" y="156"/>
                          <a:pt x="58" y="156"/>
                        </a:cubicBezTo>
                        <a:cubicBezTo>
                          <a:pt x="132" y="28"/>
                          <a:pt x="132" y="28"/>
                          <a:pt x="132" y="28"/>
                        </a:cubicBezTo>
                        <a:cubicBezTo>
                          <a:pt x="132" y="28"/>
                          <a:pt x="119" y="27"/>
                          <a:pt x="105" y="19"/>
                        </a:cubicBezTo>
                        <a:cubicBezTo>
                          <a:pt x="92" y="11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</p:grpSp>
          </p:grpSp>
        </p:grpSp>
      </p:grpSp>
      <p:grpSp>
        <p:nvGrpSpPr>
          <p:cNvPr id="22" name="组合 11"/>
          <p:cNvGrpSpPr>
            <a:grpSpLocks/>
          </p:cNvGrpSpPr>
          <p:nvPr/>
        </p:nvGrpSpPr>
        <p:grpSpPr bwMode="auto">
          <a:xfrm>
            <a:off x="5549900" y="5624513"/>
            <a:ext cx="642938" cy="642937"/>
            <a:chOff x="5549550" y="5319391"/>
            <a:chExt cx="642573" cy="642573"/>
          </a:xfrm>
        </p:grpSpPr>
        <p:sp>
          <p:nvSpPr>
            <p:cNvPr id="96" name="椭圆 95"/>
            <p:cNvSpPr/>
            <p:nvPr/>
          </p:nvSpPr>
          <p:spPr>
            <a:xfrm>
              <a:off x="5549550" y="5319391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9492" name="组合 186"/>
            <p:cNvGrpSpPr>
              <a:grpSpLocks/>
            </p:cNvGrpSpPr>
            <p:nvPr/>
          </p:nvGrpSpPr>
          <p:grpSpPr bwMode="auto">
            <a:xfrm>
              <a:off x="5612249" y="5373919"/>
              <a:ext cx="532800" cy="532800"/>
              <a:chOff x="5477628" y="2367482"/>
              <a:chExt cx="1120629" cy="1120629"/>
            </a:xfrm>
          </p:grpSpPr>
          <p:sp>
            <p:nvSpPr>
              <p:cNvPr id="167" name="椭圆 166"/>
              <p:cNvSpPr/>
              <p:nvPr/>
            </p:nvSpPr>
            <p:spPr>
              <a:xfrm>
                <a:off x="5479236" y="2366254"/>
                <a:ext cx="1117917" cy="1121255"/>
              </a:xfrm>
              <a:prstGeom prst="ellipse">
                <a:avLst/>
              </a:prstGeom>
              <a:pattFill prst="wdUpDiag">
                <a:fgClr>
                  <a:srgbClr val="FD6D5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5562664" y="2456354"/>
                <a:ext cx="951062" cy="951066"/>
              </a:xfrm>
              <a:prstGeom prst="ellipse">
                <a:avLst/>
              </a:prstGeom>
              <a:solidFill>
                <a:srgbClr val="FD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24" name="组合 171"/>
              <p:cNvGrpSpPr>
                <a:grpSpLocks noChangeAspect="1"/>
              </p:cNvGrpSpPr>
              <p:nvPr/>
            </p:nvGrpSpPr>
            <p:grpSpPr>
              <a:xfrm>
                <a:off x="5795817" y="2669148"/>
                <a:ext cx="556960" cy="512269"/>
                <a:chOff x="8374817" y="3976831"/>
                <a:chExt cx="719115" cy="661413"/>
              </a:xfrm>
              <a:solidFill>
                <a:schemeClr val="bg1"/>
              </a:solidFill>
            </p:grpSpPr>
            <p:sp>
              <p:nvSpPr>
                <p:cNvPr id="173" name="Freeform 44"/>
                <p:cNvSpPr/>
                <p:nvPr/>
              </p:nvSpPr>
              <p:spPr bwMode="auto">
                <a:xfrm>
                  <a:off x="9018919" y="4072040"/>
                  <a:ext cx="75013" cy="68522"/>
                </a:xfrm>
                <a:custGeom>
                  <a:avLst/>
                  <a:gdLst>
                    <a:gd name="T0" fmla="*/ 28 w 44"/>
                    <a:gd name="T1" fmla="*/ 11 h 40"/>
                    <a:gd name="T2" fmla="*/ 0 w 44"/>
                    <a:gd name="T3" fmla="*/ 18 h 40"/>
                    <a:gd name="T4" fmla="*/ 31 w 44"/>
                    <a:gd name="T5" fmla="*/ 40 h 40"/>
                    <a:gd name="T6" fmla="*/ 28 w 44"/>
                    <a:gd name="T7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40">
                      <a:moveTo>
                        <a:pt x="28" y="11"/>
                      </a:moveTo>
                      <a:cubicBezTo>
                        <a:pt x="13" y="0"/>
                        <a:pt x="0" y="18"/>
                        <a:pt x="0" y="18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0"/>
                        <a:pt x="44" y="22"/>
                        <a:pt x="2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74" name="Freeform 45"/>
                <p:cNvSpPr/>
                <p:nvPr/>
              </p:nvSpPr>
              <p:spPr bwMode="auto">
                <a:xfrm>
                  <a:off x="8831387" y="4116759"/>
                  <a:ext cx="230088" cy="284184"/>
                </a:xfrm>
                <a:custGeom>
                  <a:avLst/>
                  <a:gdLst>
                    <a:gd name="T0" fmla="*/ 187 w 319"/>
                    <a:gd name="T1" fmla="*/ 85 h 394"/>
                    <a:gd name="T2" fmla="*/ 156 w 319"/>
                    <a:gd name="T3" fmla="*/ 125 h 394"/>
                    <a:gd name="T4" fmla="*/ 104 w 319"/>
                    <a:gd name="T5" fmla="*/ 198 h 394"/>
                    <a:gd name="T6" fmla="*/ 0 w 319"/>
                    <a:gd name="T7" fmla="*/ 342 h 394"/>
                    <a:gd name="T8" fmla="*/ 74 w 319"/>
                    <a:gd name="T9" fmla="*/ 394 h 394"/>
                    <a:gd name="T10" fmla="*/ 104 w 319"/>
                    <a:gd name="T11" fmla="*/ 352 h 394"/>
                    <a:gd name="T12" fmla="*/ 130 w 319"/>
                    <a:gd name="T13" fmla="*/ 314 h 394"/>
                    <a:gd name="T14" fmla="*/ 156 w 319"/>
                    <a:gd name="T15" fmla="*/ 276 h 394"/>
                    <a:gd name="T16" fmla="*/ 319 w 319"/>
                    <a:gd name="T17" fmla="*/ 52 h 394"/>
                    <a:gd name="T18" fmla="*/ 248 w 319"/>
                    <a:gd name="T19" fmla="*/ 0 h 394"/>
                    <a:gd name="T20" fmla="*/ 187 w 319"/>
                    <a:gd name="T21" fmla="*/ 85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9" h="394">
                      <a:moveTo>
                        <a:pt x="187" y="85"/>
                      </a:moveTo>
                      <a:lnTo>
                        <a:pt x="156" y="125"/>
                      </a:lnTo>
                      <a:lnTo>
                        <a:pt x="104" y="198"/>
                      </a:lnTo>
                      <a:lnTo>
                        <a:pt x="0" y="342"/>
                      </a:lnTo>
                      <a:lnTo>
                        <a:pt x="74" y="394"/>
                      </a:lnTo>
                      <a:lnTo>
                        <a:pt x="104" y="352"/>
                      </a:lnTo>
                      <a:lnTo>
                        <a:pt x="130" y="314"/>
                      </a:lnTo>
                      <a:lnTo>
                        <a:pt x="156" y="276"/>
                      </a:lnTo>
                      <a:lnTo>
                        <a:pt x="319" y="52"/>
                      </a:lnTo>
                      <a:lnTo>
                        <a:pt x="248" y="0"/>
                      </a:lnTo>
                      <a:lnTo>
                        <a:pt x="187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75" name="Freeform 46"/>
                <p:cNvSpPr/>
                <p:nvPr/>
              </p:nvSpPr>
              <p:spPr bwMode="auto">
                <a:xfrm>
                  <a:off x="8374817" y="3976831"/>
                  <a:ext cx="569090" cy="661413"/>
                </a:xfrm>
                <a:custGeom>
                  <a:avLst/>
                  <a:gdLst>
                    <a:gd name="T0" fmla="*/ 312 w 334"/>
                    <a:gd name="T1" fmla="*/ 348 h 388"/>
                    <a:gd name="T2" fmla="*/ 293 w 334"/>
                    <a:gd name="T3" fmla="*/ 366 h 388"/>
                    <a:gd name="T4" fmla="*/ 40 w 334"/>
                    <a:gd name="T5" fmla="*/ 366 h 388"/>
                    <a:gd name="T6" fmla="*/ 22 w 334"/>
                    <a:gd name="T7" fmla="*/ 348 h 388"/>
                    <a:gd name="T8" fmla="*/ 22 w 334"/>
                    <a:gd name="T9" fmla="*/ 41 h 388"/>
                    <a:gd name="T10" fmla="*/ 40 w 334"/>
                    <a:gd name="T11" fmla="*/ 23 h 388"/>
                    <a:gd name="T12" fmla="*/ 293 w 334"/>
                    <a:gd name="T13" fmla="*/ 23 h 388"/>
                    <a:gd name="T14" fmla="*/ 312 w 334"/>
                    <a:gd name="T15" fmla="*/ 41 h 388"/>
                    <a:gd name="T16" fmla="*/ 312 w 334"/>
                    <a:gd name="T17" fmla="*/ 140 h 388"/>
                    <a:gd name="T18" fmla="*/ 334 w 334"/>
                    <a:gd name="T19" fmla="*/ 109 h 388"/>
                    <a:gd name="T20" fmla="*/ 334 w 334"/>
                    <a:gd name="T21" fmla="*/ 21 h 388"/>
                    <a:gd name="T22" fmla="*/ 313 w 334"/>
                    <a:gd name="T23" fmla="*/ 0 h 388"/>
                    <a:gd name="T24" fmla="*/ 21 w 334"/>
                    <a:gd name="T25" fmla="*/ 0 h 388"/>
                    <a:gd name="T26" fmla="*/ 0 w 334"/>
                    <a:gd name="T27" fmla="*/ 21 h 388"/>
                    <a:gd name="T28" fmla="*/ 0 w 334"/>
                    <a:gd name="T29" fmla="*/ 368 h 388"/>
                    <a:gd name="T30" fmla="*/ 21 w 334"/>
                    <a:gd name="T31" fmla="*/ 388 h 388"/>
                    <a:gd name="T32" fmla="*/ 313 w 334"/>
                    <a:gd name="T33" fmla="*/ 388 h 388"/>
                    <a:gd name="T34" fmla="*/ 334 w 334"/>
                    <a:gd name="T35" fmla="*/ 368 h 388"/>
                    <a:gd name="T36" fmla="*/ 334 w 334"/>
                    <a:gd name="T37" fmla="*/ 223 h 388"/>
                    <a:gd name="T38" fmla="*/ 312 w 334"/>
                    <a:gd name="T39" fmla="*/ 254 h 388"/>
                    <a:gd name="T40" fmla="*/ 312 w 334"/>
                    <a:gd name="T41" fmla="*/ 348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4" h="388">
                      <a:moveTo>
                        <a:pt x="312" y="348"/>
                      </a:moveTo>
                      <a:cubicBezTo>
                        <a:pt x="312" y="358"/>
                        <a:pt x="303" y="366"/>
                        <a:pt x="293" y="366"/>
                      </a:cubicBezTo>
                      <a:cubicBezTo>
                        <a:pt x="40" y="366"/>
                        <a:pt x="40" y="366"/>
                        <a:pt x="40" y="366"/>
                      </a:cubicBezTo>
                      <a:cubicBezTo>
                        <a:pt x="30" y="366"/>
                        <a:pt x="22" y="358"/>
                        <a:pt x="22" y="348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22" y="31"/>
                        <a:pt x="30" y="23"/>
                        <a:pt x="40" y="23"/>
                      </a:cubicBezTo>
                      <a:cubicBezTo>
                        <a:pt x="293" y="23"/>
                        <a:pt x="293" y="23"/>
                        <a:pt x="293" y="23"/>
                      </a:cubicBezTo>
                      <a:cubicBezTo>
                        <a:pt x="303" y="23"/>
                        <a:pt x="312" y="31"/>
                        <a:pt x="312" y="41"/>
                      </a:cubicBezTo>
                      <a:cubicBezTo>
                        <a:pt x="312" y="140"/>
                        <a:pt x="312" y="140"/>
                        <a:pt x="312" y="140"/>
                      </a:cubicBezTo>
                      <a:cubicBezTo>
                        <a:pt x="334" y="109"/>
                        <a:pt x="334" y="109"/>
                        <a:pt x="334" y="109"/>
                      </a:cubicBezTo>
                      <a:cubicBezTo>
                        <a:pt x="334" y="21"/>
                        <a:pt x="334" y="21"/>
                        <a:pt x="334" y="21"/>
                      </a:cubicBezTo>
                      <a:cubicBezTo>
                        <a:pt x="334" y="10"/>
                        <a:pt x="325" y="0"/>
                        <a:pt x="313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10"/>
                        <a:pt x="0" y="21"/>
                      </a:cubicBezTo>
                      <a:cubicBezTo>
                        <a:pt x="0" y="368"/>
                        <a:pt x="0" y="368"/>
                        <a:pt x="0" y="368"/>
                      </a:cubicBezTo>
                      <a:cubicBezTo>
                        <a:pt x="0" y="379"/>
                        <a:pt x="9" y="388"/>
                        <a:pt x="21" y="388"/>
                      </a:cubicBezTo>
                      <a:cubicBezTo>
                        <a:pt x="313" y="388"/>
                        <a:pt x="313" y="388"/>
                        <a:pt x="313" y="388"/>
                      </a:cubicBezTo>
                      <a:cubicBezTo>
                        <a:pt x="325" y="388"/>
                        <a:pt x="334" y="379"/>
                        <a:pt x="334" y="368"/>
                      </a:cubicBezTo>
                      <a:cubicBezTo>
                        <a:pt x="334" y="223"/>
                        <a:pt x="334" y="223"/>
                        <a:pt x="334" y="223"/>
                      </a:cubicBezTo>
                      <a:cubicBezTo>
                        <a:pt x="312" y="254"/>
                        <a:pt x="312" y="254"/>
                        <a:pt x="312" y="254"/>
                      </a:cubicBezTo>
                      <a:lnTo>
                        <a:pt x="312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76" name="Freeform 47"/>
                <p:cNvSpPr/>
                <p:nvPr/>
              </p:nvSpPr>
              <p:spPr bwMode="auto">
                <a:xfrm>
                  <a:off x="8806142" y="4377142"/>
                  <a:ext cx="67800" cy="77177"/>
                </a:xfrm>
                <a:custGeom>
                  <a:avLst/>
                  <a:gdLst>
                    <a:gd name="T0" fmla="*/ 21 w 94"/>
                    <a:gd name="T1" fmla="*/ 0 h 107"/>
                    <a:gd name="T2" fmla="*/ 0 w 94"/>
                    <a:gd name="T3" fmla="*/ 107 h 107"/>
                    <a:gd name="T4" fmla="*/ 94 w 94"/>
                    <a:gd name="T5" fmla="*/ 52 h 107"/>
                    <a:gd name="T6" fmla="*/ 21 w 94"/>
                    <a:gd name="T7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" h="107">
                      <a:moveTo>
                        <a:pt x="21" y="0"/>
                      </a:moveTo>
                      <a:lnTo>
                        <a:pt x="0" y="107"/>
                      </a:lnTo>
                      <a:lnTo>
                        <a:pt x="94" y="5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77" name="Rectangle 48"/>
                <p:cNvSpPr>
                  <a:spLocks noChangeArrowheads="1"/>
                </p:cNvSpPr>
                <p:nvPr/>
              </p:nvSpPr>
              <p:spPr bwMode="auto">
                <a:xfrm>
                  <a:off x="8459928" y="4504808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78" name="Rectangle 49"/>
                <p:cNvSpPr>
                  <a:spLocks noChangeArrowheads="1"/>
                </p:cNvSpPr>
                <p:nvPr/>
              </p:nvSpPr>
              <p:spPr bwMode="auto">
                <a:xfrm>
                  <a:off x="8459928" y="4428352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79" name="Rectangle 50"/>
                <p:cNvSpPr>
                  <a:spLocks noChangeArrowheads="1"/>
                </p:cNvSpPr>
                <p:nvPr/>
              </p:nvSpPr>
              <p:spPr bwMode="auto">
                <a:xfrm>
                  <a:off x="8459928" y="4354782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80" name="Rectangle 51"/>
                <p:cNvSpPr>
                  <a:spLocks noChangeArrowheads="1"/>
                </p:cNvSpPr>
                <p:nvPr/>
              </p:nvSpPr>
              <p:spPr bwMode="auto">
                <a:xfrm>
                  <a:off x="8459928" y="4278326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81" name="Rectangle 52"/>
                <p:cNvSpPr>
                  <a:spLocks noChangeArrowheads="1"/>
                </p:cNvSpPr>
                <p:nvPr/>
              </p:nvSpPr>
              <p:spPr bwMode="auto">
                <a:xfrm>
                  <a:off x="8459928" y="4201870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82" name="Rectangle 53"/>
                <p:cNvSpPr>
                  <a:spLocks noChangeArrowheads="1"/>
                </p:cNvSpPr>
                <p:nvPr/>
              </p:nvSpPr>
              <p:spPr bwMode="auto">
                <a:xfrm>
                  <a:off x="8459928" y="4124694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grpSp>
        <p:nvGrpSpPr>
          <p:cNvPr id="25" name="组合 10"/>
          <p:cNvGrpSpPr>
            <a:grpSpLocks/>
          </p:cNvGrpSpPr>
          <p:nvPr/>
        </p:nvGrpSpPr>
        <p:grpSpPr bwMode="auto">
          <a:xfrm>
            <a:off x="7331075" y="5299075"/>
            <a:ext cx="642938" cy="642938"/>
            <a:chOff x="7330835" y="4993855"/>
            <a:chExt cx="642573" cy="642573"/>
          </a:xfrm>
        </p:grpSpPr>
        <p:sp>
          <p:nvSpPr>
            <p:cNvPr id="106" name="椭圆 105"/>
            <p:cNvSpPr/>
            <p:nvPr/>
          </p:nvSpPr>
          <p:spPr>
            <a:xfrm>
              <a:off x="7330835" y="4993855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9487" name="组合 187"/>
            <p:cNvGrpSpPr>
              <a:grpSpLocks/>
            </p:cNvGrpSpPr>
            <p:nvPr/>
          </p:nvGrpSpPr>
          <p:grpSpPr bwMode="auto">
            <a:xfrm>
              <a:off x="7383357" y="5053072"/>
              <a:ext cx="532800" cy="532800"/>
              <a:chOff x="6135088" y="291315"/>
              <a:chExt cx="1120629" cy="1120629"/>
            </a:xfrm>
          </p:grpSpPr>
          <p:sp>
            <p:nvSpPr>
              <p:cNvPr id="168" name="椭圆 167"/>
              <p:cNvSpPr/>
              <p:nvPr/>
            </p:nvSpPr>
            <p:spPr>
              <a:xfrm>
                <a:off x="6134743" y="290237"/>
                <a:ext cx="1121253" cy="1121253"/>
              </a:xfrm>
              <a:prstGeom prst="ellipse">
                <a:avLst/>
              </a:prstGeom>
              <a:pattFill prst="wdUpDiag">
                <a:fgClr>
                  <a:srgbClr val="FACA5E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6218169" y="373662"/>
                <a:ext cx="954400" cy="951064"/>
              </a:xfrm>
              <a:prstGeom prst="ellipse">
                <a:avLst/>
              </a:prstGeom>
              <a:solidFill>
                <a:srgbClr val="FACA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27" name="组合 182"/>
              <p:cNvGrpSpPr>
                <a:grpSpLocks noChangeAspect="1"/>
              </p:cNvGrpSpPr>
              <p:nvPr/>
            </p:nvGrpSpPr>
            <p:grpSpPr>
              <a:xfrm>
                <a:off x="6425939" y="531024"/>
                <a:ext cx="566457" cy="566457"/>
                <a:chOff x="6267960" y="2101505"/>
                <a:chExt cx="731377" cy="731377"/>
              </a:xfrm>
              <a:solidFill>
                <a:schemeClr val="bg1"/>
              </a:solidFill>
            </p:grpSpPr>
            <p:sp>
              <p:nvSpPr>
                <p:cNvPr id="184" name="Freeform 578"/>
                <p:cNvSpPr/>
                <p:nvPr/>
              </p:nvSpPr>
              <p:spPr bwMode="auto">
                <a:xfrm>
                  <a:off x="6859409" y="2488832"/>
                  <a:ext cx="97373" cy="194024"/>
                </a:xfrm>
                <a:custGeom>
                  <a:avLst/>
                  <a:gdLst>
                    <a:gd name="T0" fmla="*/ 0 w 57"/>
                    <a:gd name="T1" fmla="*/ 99 h 114"/>
                    <a:gd name="T2" fmla="*/ 22 w 57"/>
                    <a:gd name="T3" fmla="*/ 114 h 114"/>
                    <a:gd name="T4" fmla="*/ 57 w 57"/>
                    <a:gd name="T5" fmla="*/ 0 h 114"/>
                    <a:gd name="T6" fmla="*/ 31 w 57"/>
                    <a:gd name="T7" fmla="*/ 0 h 114"/>
                    <a:gd name="T8" fmla="*/ 0 w 57"/>
                    <a:gd name="T9" fmla="*/ 9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4">
                      <a:moveTo>
                        <a:pt x="0" y="99"/>
                      </a:move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44" y="82"/>
                        <a:pt x="57" y="42"/>
                        <a:pt x="5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37"/>
                        <a:pt x="20" y="71"/>
                        <a:pt x="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85" name="Freeform 579"/>
                <p:cNvSpPr/>
                <p:nvPr/>
              </p:nvSpPr>
              <p:spPr bwMode="auto">
                <a:xfrm>
                  <a:off x="6637976" y="2101505"/>
                  <a:ext cx="361361" cy="362804"/>
                </a:xfrm>
                <a:custGeom>
                  <a:avLst/>
                  <a:gdLst>
                    <a:gd name="T0" fmla="*/ 187 w 212"/>
                    <a:gd name="T1" fmla="*/ 213 h 213"/>
                    <a:gd name="T2" fmla="*/ 212 w 212"/>
                    <a:gd name="T3" fmla="*/ 213 h 213"/>
                    <a:gd name="T4" fmla="*/ 0 w 212"/>
                    <a:gd name="T5" fmla="*/ 0 h 213"/>
                    <a:gd name="T6" fmla="*/ 0 w 212"/>
                    <a:gd name="T7" fmla="*/ 25 h 213"/>
                    <a:gd name="T8" fmla="*/ 0 w 212"/>
                    <a:gd name="T9" fmla="*/ 52 h 213"/>
                    <a:gd name="T10" fmla="*/ 0 w 212"/>
                    <a:gd name="T11" fmla="*/ 213 h 213"/>
                    <a:gd name="T12" fmla="*/ 160 w 212"/>
                    <a:gd name="T13" fmla="*/ 213 h 213"/>
                    <a:gd name="T14" fmla="*/ 187 w 212"/>
                    <a:gd name="T15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2" h="213">
                      <a:moveTo>
                        <a:pt x="187" y="213"/>
                      </a:moveTo>
                      <a:cubicBezTo>
                        <a:pt x="212" y="213"/>
                        <a:pt x="212" y="213"/>
                        <a:pt x="212" y="213"/>
                      </a:cubicBezTo>
                      <a:cubicBezTo>
                        <a:pt x="187" y="7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160" y="213"/>
                        <a:pt x="160" y="213"/>
                        <a:pt x="160" y="213"/>
                      </a:cubicBezTo>
                      <a:lnTo>
                        <a:pt x="187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86" name="Freeform 580"/>
                <p:cNvSpPr/>
                <p:nvPr/>
              </p:nvSpPr>
              <p:spPr bwMode="auto">
                <a:xfrm>
                  <a:off x="6267960" y="2144060"/>
                  <a:ext cx="605154" cy="688822"/>
                </a:xfrm>
                <a:custGeom>
                  <a:avLst/>
                  <a:gdLst>
                    <a:gd name="T0" fmla="*/ 202 w 355"/>
                    <a:gd name="T1" fmla="*/ 202 h 404"/>
                    <a:gd name="T2" fmla="*/ 202 w 355"/>
                    <a:gd name="T3" fmla="*/ 26 h 404"/>
                    <a:gd name="T4" fmla="*/ 202 w 355"/>
                    <a:gd name="T5" fmla="*/ 0 h 404"/>
                    <a:gd name="T6" fmla="*/ 0 w 355"/>
                    <a:gd name="T7" fmla="*/ 202 h 404"/>
                    <a:gd name="T8" fmla="*/ 202 w 355"/>
                    <a:gd name="T9" fmla="*/ 404 h 404"/>
                    <a:gd name="T10" fmla="*/ 355 w 355"/>
                    <a:gd name="T11" fmla="*/ 335 h 404"/>
                    <a:gd name="T12" fmla="*/ 335 w 355"/>
                    <a:gd name="T13" fmla="*/ 317 h 404"/>
                    <a:gd name="T14" fmla="*/ 202 w 355"/>
                    <a:gd name="T15" fmla="*/ 202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404">
                      <a:moveTo>
                        <a:pt x="202" y="202"/>
                      </a:move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91" y="0"/>
                        <a:pt x="0" y="90"/>
                        <a:pt x="0" y="202"/>
                      </a:cubicBezTo>
                      <a:cubicBezTo>
                        <a:pt x="0" y="314"/>
                        <a:pt x="91" y="404"/>
                        <a:pt x="202" y="404"/>
                      </a:cubicBezTo>
                      <a:cubicBezTo>
                        <a:pt x="263" y="404"/>
                        <a:pt x="318" y="377"/>
                        <a:pt x="355" y="335"/>
                      </a:cubicBezTo>
                      <a:cubicBezTo>
                        <a:pt x="335" y="317"/>
                        <a:pt x="335" y="317"/>
                        <a:pt x="335" y="317"/>
                      </a:cubicBezTo>
                      <a:lnTo>
                        <a:pt x="202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grpSp>
        <p:nvGrpSpPr>
          <p:cNvPr id="28" name="组合 14"/>
          <p:cNvGrpSpPr>
            <a:grpSpLocks/>
          </p:cNvGrpSpPr>
          <p:nvPr/>
        </p:nvGrpSpPr>
        <p:grpSpPr bwMode="auto">
          <a:xfrm>
            <a:off x="5802313" y="3451225"/>
            <a:ext cx="1300162" cy="1125538"/>
            <a:chOff x="5801631" y="3146058"/>
            <a:chExt cx="1301142" cy="1125613"/>
          </a:xfrm>
        </p:grpSpPr>
        <p:sp>
          <p:nvSpPr>
            <p:cNvPr id="162" name="矩形 161"/>
            <p:cNvSpPr/>
            <p:nvPr/>
          </p:nvSpPr>
          <p:spPr>
            <a:xfrm>
              <a:off x="5801631" y="3563785"/>
              <a:ext cx="1301142" cy="7078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>
                  <a:solidFill>
                    <a:schemeClr val="bg1">
                      <a:alpha val="85000"/>
                    </a:schemeClr>
                  </a:solidFill>
                  <a:latin typeface="+mn-ea"/>
                  <a:ea typeface="+mn-ea"/>
                </a:rPr>
                <a:t>点击此处添加标题</a:t>
              </a:r>
            </a:p>
          </p:txBody>
        </p:sp>
        <p:grpSp>
          <p:nvGrpSpPr>
            <p:cNvPr id="19483" name="组合 188"/>
            <p:cNvGrpSpPr>
              <a:grpSpLocks/>
            </p:cNvGrpSpPr>
            <p:nvPr/>
          </p:nvGrpSpPr>
          <p:grpSpPr bwMode="auto">
            <a:xfrm>
              <a:off x="6145049" y="3146058"/>
              <a:ext cx="574911" cy="344947"/>
              <a:chOff x="10136188" y="3348038"/>
              <a:chExt cx="277813" cy="166688"/>
            </a:xfrm>
          </p:grpSpPr>
          <p:sp>
            <p:nvSpPr>
              <p:cNvPr id="19484" name="Freeform 328"/>
              <p:cNvSpPr>
                <a:spLocks/>
              </p:cNvSpPr>
              <p:nvPr/>
            </p:nvSpPr>
            <p:spPr bwMode="auto">
              <a:xfrm>
                <a:off x="10275888" y="3352801"/>
                <a:ext cx="138113" cy="161925"/>
              </a:xfrm>
              <a:custGeom>
                <a:avLst/>
                <a:gdLst>
                  <a:gd name="T0" fmla="*/ 138113 w 143"/>
                  <a:gd name="T1" fmla="*/ 150290 h 167"/>
                  <a:gd name="T2" fmla="*/ 115899 w 143"/>
                  <a:gd name="T3" fmla="*/ 129928 h 167"/>
                  <a:gd name="T4" fmla="*/ 77266 w 143"/>
                  <a:gd name="T5" fmla="*/ 120232 h 167"/>
                  <a:gd name="T6" fmla="*/ 71471 w 143"/>
                  <a:gd name="T7" fmla="*/ 102779 h 167"/>
                  <a:gd name="T8" fmla="*/ 75334 w 143"/>
                  <a:gd name="T9" fmla="*/ 105688 h 167"/>
                  <a:gd name="T10" fmla="*/ 79198 w 143"/>
                  <a:gd name="T11" fmla="*/ 104718 h 167"/>
                  <a:gd name="T12" fmla="*/ 91753 w 143"/>
                  <a:gd name="T13" fmla="*/ 102779 h 167"/>
                  <a:gd name="T14" fmla="*/ 93685 w 143"/>
                  <a:gd name="T15" fmla="*/ 103748 h 167"/>
                  <a:gd name="T16" fmla="*/ 96583 w 143"/>
                  <a:gd name="T17" fmla="*/ 104718 h 167"/>
                  <a:gd name="T18" fmla="*/ 95617 w 143"/>
                  <a:gd name="T19" fmla="*/ 102779 h 167"/>
                  <a:gd name="T20" fmla="*/ 91753 w 143"/>
                  <a:gd name="T21" fmla="*/ 93083 h 167"/>
                  <a:gd name="T22" fmla="*/ 97548 w 143"/>
                  <a:gd name="T23" fmla="*/ 90174 h 167"/>
                  <a:gd name="T24" fmla="*/ 104309 w 143"/>
                  <a:gd name="T25" fmla="*/ 89204 h 167"/>
                  <a:gd name="T26" fmla="*/ 86924 w 143"/>
                  <a:gd name="T27" fmla="*/ 7757 h 167"/>
                  <a:gd name="T28" fmla="*/ 67608 w 143"/>
                  <a:gd name="T29" fmla="*/ 0 h 167"/>
                  <a:gd name="T30" fmla="*/ 54086 w 143"/>
                  <a:gd name="T31" fmla="*/ 4848 h 167"/>
                  <a:gd name="T32" fmla="*/ 41530 w 143"/>
                  <a:gd name="T33" fmla="*/ 0 h 167"/>
                  <a:gd name="T34" fmla="*/ 21248 w 143"/>
                  <a:gd name="T35" fmla="*/ 7757 h 167"/>
                  <a:gd name="T36" fmla="*/ 2897 w 143"/>
                  <a:gd name="T37" fmla="*/ 88235 h 167"/>
                  <a:gd name="T38" fmla="*/ 7727 w 143"/>
                  <a:gd name="T39" fmla="*/ 90174 h 167"/>
                  <a:gd name="T40" fmla="*/ 15453 w 143"/>
                  <a:gd name="T41" fmla="*/ 93083 h 167"/>
                  <a:gd name="T42" fmla="*/ 12556 w 143"/>
                  <a:gd name="T43" fmla="*/ 103748 h 167"/>
                  <a:gd name="T44" fmla="*/ 12556 w 143"/>
                  <a:gd name="T45" fmla="*/ 104718 h 167"/>
                  <a:gd name="T46" fmla="*/ 16419 w 143"/>
                  <a:gd name="T47" fmla="*/ 103748 h 167"/>
                  <a:gd name="T48" fmla="*/ 17385 w 143"/>
                  <a:gd name="T49" fmla="*/ 103748 h 167"/>
                  <a:gd name="T50" fmla="*/ 25111 w 143"/>
                  <a:gd name="T51" fmla="*/ 104718 h 167"/>
                  <a:gd name="T52" fmla="*/ 28975 w 143"/>
                  <a:gd name="T53" fmla="*/ 105688 h 167"/>
                  <a:gd name="T54" fmla="*/ 37667 w 143"/>
                  <a:gd name="T55" fmla="*/ 102779 h 167"/>
                  <a:gd name="T56" fmla="*/ 30906 w 143"/>
                  <a:gd name="T57" fmla="*/ 120232 h 167"/>
                  <a:gd name="T58" fmla="*/ 24146 w 143"/>
                  <a:gd name="T59" fmla="*/ 121201 h 167"/>
                  <a:gd name="T60" fmla="*/ 37667 w 143"/>
                  <a:gd name="T61" fmla="*/ 142533 h 167"/>
                  <a:gd name="T62" fmla="*/ 37667 w 143"/>
                  <a:gd name="T63" fmla="*/ 160955 h 167"/>
                  <a:gd name="T64" fmla="*/ 37667 w 143"/>
                  <a:gd name="T65" fmla="*/ 161925 h 167"/>
                  <a:gd name="T66" fmla="*/ 138113 w 143"/>
                  <a:gd name="T67" fmla="*/ 161925 h 167"/>
                  <a:gd name="T68" fmla="*/ 138113 w 143"/>
                  <a:gd name="T69" fmla="*/ 150290 h 16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3"/>
                  <a:gd name="T106" fmla="*/ 0 h 167"/>
                  <a:gd name="T107" fmla="*/ 143 w 143"/>
                  <a:gd name="T108" fmla="*/ 167 h 16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3" h="167">
                    <a:moveTo>
                      <a:pt x="143" y="155"/>
                    </a:moveTo>
                    <a:cubicBezTo>
                      <a:pt x="143" y="155"/>
                      <a:pt x="143" y="144"/>
                      <a:pt x="120" y="134"/>
                    </a:cubicBezTo>
                    <a:cubicBezTo>
                      <a:pt x="110" y="129"/>
                      <a:pt x="99" y="127"/>
                      <a:pt x="80" y="124"/>
                    </a:cubicBezTo>
                    <a:cubicBezTo>
                      <a:pt x="79" y="122"/>
                      <a:pt x="76" y="114"/>
                      <a:pt x="74" y="106"/>
                    </a:cubicBezTo>
                    <a:cubicBezTo>
                      <a:pt x="74" y="106"/>
                      <a:pt x="77" y="109"/>
                      <a:pt x="78" y="109"/>
                    </a:cubicBezTo>
                    <a:cubicBezTo>
                      <a:pt x="79" y="109"/>
                      <a:pt x="80" y="108"/>
                      <a:pt x="82" y="108"/>
                    </a:cubicBezTo>
                    <a:cubicBezTo>
                      <a:pt x="82" y="108"/>
                      <a:pt x="91" y="106"/>
                      <a:pt x="95" y="106"/>
                    </a:cubicBezTo>
                    <a:cubicBezTo>
                      <a:pt x="96" y="106"/>
                      <a:pt x="97" y="107"/>
                      <a:pt x="97" y="107"/>
                    </a:cubicBezTo>
                    <a:cubicBezTo>
                      <a:pt x="97" y="107"/>
                      <a:pt x="98" y="108"/>
                      <a:pt x="100" y="108"/>
                    </a:cubicBezTo>
                    <a:cubicBezTo>
                      <a:pt x="99" y="107"/>
                      <a:pt x="99" y="106"/>
                      <a:pt x="99" y="106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9" y="92"/>
                      <a:pt x="101" y="93"/>
                    </a:cubicBezTo>
                    <a:cubicBezTo>
                      <a:pt x="104" y="94"/>
                      <a:pt x="108" y="92"/>
                      <a:pt x="108" y="92"/>
                    </a:cubicBezTo>
                    <a:cubicBezTo>
                      <a:pt x="110" y="70"/>
                      <a:pt x="113" y="25"/>
                      <a:pt x="90" y="8"/>
                    </a:cubicBezTo>
                    <a:cubicBezTo>
                      <a:pt x="82" y="2"/>
                      <a:pt x="76" y="0"/>
                      <a:pt x="70" y="0"/>
                    </a:cubicBezTo>
                    <a:cubicBezTo>
                      <a:pt x="64" y="0"/>
                      <a:pt x="60" y="2"/>
                      <a:pt x="56" y="5"/>
                    </a:cubicBezTo>
                    <a:cubicBezTo>
                      <a:pt x="53" y="2"/>
                      <a:pt x="48" y="0"/>
                      <a:pt x="43" y="0"/>
                    </a:cubicBezTo>
                    <a:cubicBezTo>
                      <a:pt x="37" y="0"/>
                      <a:pt x="30" y="2"/>
                      <a:pt x="22" y="8"/>
                    </a:cubicBezTo>
                    <a:cubicBezTo>
                      <a:pt x="0" y="24"/>
                      <a:pt x="1" y="68"/>
                      <a:pt x="3" y="91"/>
                    </a:cubicBezTo>
                    <a:cubicBezTo>
                      <a:pt x="3" y="91"/>
                      <a:pt x="5" y="90"/>
                      <a:pt x="8" y="93"/>
                    </a:cubicBezTo>
                    <a:cubicBezTo>
                      <a:pt x="11" y="96"/>
                      <a:pt x="16" y="96"/>
                      <a:pt x="16" y="96"/>
                    </a:cubicBez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4" y="108"/>
                      <a:pt x="16" y="107"/>
                      <a:pt x="17" y="107"/>
                    </a:cubicBezTo>
                    <a:cubicBezTo>
                      <a:pt x="17" y="107"/>
                      <a:pt x="18" y="107"/>
                      <a:pt x="18" y="107"/>
                    </a:cubicBezTo>
                    <a:cubicBezTo>
                      <a:pt x="22" y="107"/>
                      <a:pt x="26" y="108"/>
                      <a:pt x="26" y="108"/>
                    </a:cubicBezTo>
                    <a:cubicBezTo>
                      <a:pt x="28" y="108"/>
                      <a:pt x="29" y="109"/>
                      <a:pt x="30" y="109"/>
                    </a:cubicBezTo>
                    <a:cubicBezTo>
                      <a:pt x="32" y="109"/>
                      <a:pt x="38" y="106"/>
                      <a:pt x="39" y="106"/>
                    </a:cubicBezTo>
                    <a:cubicBezTo>
                      <a:pt x="38" y="111"/>
                      <a:pt x="35" y="120"/>
                      <a:pt x="32" y="124"/>
                    </a:cubicBezTo>
                    <a:cubicBezTo>
                      <a:pt x="30" y="125"/>
                      <a:pt x="27" y="125"/>
                      <a:pt x="25" y="125"/>
                    </a:cubicBezTo>
                    <a:cubicBezTo>
                      <a:pt x="38" y="135"/>
                      <a:pt x="39" y="145"/>
                      <a:pt x="39" y="147"/>
                    </a:cubicBezTo>
                    <a:cubicBezTo>
                      <a:pt x="39" y="166"/>
                      <a:pt x="39" y="166"/>
                      <a:pt x="39" y="166"/>
                    </a:cubicBezTo>
                    <a:cubicBezTo>
                      <a:pt x="39" y="167"/>
                      <a:pt x="39" y="167"/>
                      <a:pt x="39" y="167"/>
                    </a:cubicBezTo>
                    <a:cubicBezTo>
                      <a:pt x="143" y="167"/>
                      <a:pt x="143" y="167"/>
                      <a:pt x="143" y="167"/>
                    </a:cubicBezTo>
                    <a:lnTo>
                      <a:pt x="143" y="1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19485" name="Freeform 329"/>
              <p:cNvSpPr>
                <a:spLocks/>
              </p:cNvSpPr>
              <p:nvPr/>
            </p:nvSpPr>
            <p:spPr bwMode="auto">
              <a:xfrm>
                <a:off x="10136188" y="3348038"/>
                <a:ext cx="168275" cy="165100"/>
              </a:xfrm>
              <a:custGeom>
                <a:avLst/>
                <a:gdLst>
                  <a:gd name="T0" fmla="*/ 146032 w 174"/>
                  <a:gd name="T1" fmla="*/ 126480 h 171"/>
                  <a:gd name="T2" fmla="*/ 98644 w 174"/>
                  <a:gd name="T3" fmla="*/ 109101 h 171"/>
                  <a:gd name="T4" fmla="*/ 115085 w 174"/>
                  <a:gd name="T5" fmla="*/ 77240 h 171"/>
                  <a:gd name="T6" fmla="*/ 115085 w 174"/>
                  <a:gd name="T7" fmla="*/ 76274 h 171"/>
                  <a:gd name="T8" fmla="*/ 116052 w 174"/>
                  <a:gd name="T9" fmla="*/ 77240 h 171"/>
                  <a:gd name="T10" fmla="*/ 118953 w 174"/>
                  <a:gd name="T11" fmla="*/ 76274 h 171"/>
                  <a:gd name="T12" fmla="*/ 122821 w 174"/>
                  <a:gd name="T13" fmla="*/ 59861 h 171"/>
                  <a:gd name="T14" fmla="*/ 119920 w 174"/>
                  <a:gd name="T15" fmla="*/ 54068 h 171"/>
                  <a:gd name="T16" fmla="*/ 119920 w 174"/>
                  <a:gd name="T17" fmla="*/ 54068 h 171"/>
                  <a:gd name="T18" fmla="*/ 119920 w 174"/>
                  <a:gd name="T19" fmla="*/ 54068 h 171"/>
                  <a:gd name="T20" fmla="*/ 119920 w 174"/>
                  <a:gd name="T21" fmla="*/ 52137 h 171"/>
                  <a:gd name="T22" fmla="*/ 118953 w 174"/>
                  <a:gd name="T23" fmla="*/ 28965 h 171"/>
                  <a:gd name="T24" fmla="*/ 113150 w 174"/>
                  <a:gd name="T25" fmla="*/ 12551 h 171"/>
                  <a:gd name="T26" fmla="*/ 92841 w 174"/>
                  <a:gd name="T27" fmla="*/ 2896 h 171"/>
                  <a:gd name="T28" fmla="*/ 75434 w 174"/>
                  <a:gd name="T29" fmla="*/ 0 h 171"/>
                  <a:gd name="T30" fmla="*/ 69631 w 174"/>
                  <a:gd name="T31" fmla="*/ 0 h 171"/>
                  <a:gd name="T32" fmla="*/ 59960 w 174"/>
                  <a:gd name="T33" fmla="*/ 10620 h 171"/>
                  <a:gd name="T34" fmla="*/ 48355 w 174"/>
                  <a:gd name="T35" fmla="*/ 29930 h 171"/>
                  <a:gd name="T36" fmla="*/ 47388 w 174"/>
                  <a:gd name="T37" fmla="*/ 52137 h 171"/>
                  <a:gd name="T38" fmla="*/ 47388 w 174"/>
                  <a:gd name="T39" fmla="*/ 54068 h 171"/>
                  <a:gd name="T40" fmla="*/ 47388 w 174"/>
                  <a:gd name="T41" fmla="*/ 54068 h 171"/>
                  <a:gd name="T42" fmla="*/ 47388 w 174"/>
                  <a:gd name="T43" fmla="*/ 54068 h 171"/>
                  <a:gd name="T44" fmla="*/ 43519 w 174"/>
                  <a:gd name="T45" fmla="*/ 59861 h 171"/>
                  <a:gd name="T46" fmla="*/ 48355 w 174"/>
                  <a:gd name="T47" fmla="*/ 76274 h 171"/>
                  <a:gd name="T48" fmla="*/ 50289 w 174"/>
                  <a:gd name="T49" fmla="*/ 77240 h 171"/>
                  <a:gd name="T50" fmla="*/ 52223 w 174"/>
                  <a:gd name="T51" fmla="*/ 76274 h 171"/>
                  <a:gd name="T52" fmla="*/ 52223 w 174"/>
                  <a:gd name="T53" fmla="*/ 77240 h 171"/>
                  <a:gd name="T54" fmla="*/ 68664 w 174"/>
                  <a:gd name="T55" fmla="*/ 109101 h 171"/>
                  <a:gd name="T56" fmla="*/ 22243 w 174"/>
                  <a:gd name="T57" fmla="*/ 126480 h 171"/>
                  <a:gd name="T58" fmla="*/ 0 w 174"/>
                  <a:gd name="T59" fmla="*/ 146756 h 171"/>
                  <a:gd name="T60" fmla="*/ 0 w 174"/>
                  <a:gd name="T61" fmla="*/ 165100 h 171"/>
                  <a:gd name="T62" fmla="*/ 168275 w 174"/>
                  <a:gd name="T63" fmla="*/ 165100 h 171"/>
                  <a:gd name="T64" fmla="*/ 168275 w 174"/>
                  <a:gd name="T65" fmla="*/ 146756 h 171"/>
                  <a:gd name="T66" fmla="*/ 146032 w 174"/>
                  <a:gd name="T67" fmla="*/ 126480 h 1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74"/>
                  <a:gd name="T103" fmla="*/ 0 h 171"/>
                  <a:gd name="T104" fmla="*/ 174 w 174"/>
                  <a:gd name="T105" fmla="*/ 171 h 1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74" h="171">
                    <a:moveTo>
                      <a:pt x="151" y="131"/>
                    </a:moveTo>
                    <a:cubicBezTo>
                      <a:pt x="139" y="126"/>
                      <a:pt x="126" y="116"/>
                      <a:pt x="102" y="113"/>
                    </a:cubicBezTo>
                    <a:cubicBezTo>
                      <a:pt x="109" y="107"/>
                      <a:pt x="112" y="96"/>
                      <a:pt x="119" y="80"/>
                    </a:cubicBezTo>
                    <a:cubicBezTo>
                      <a:pt x="119" y="80"/>
                      <a:pt x="119" y="80"/>
                      <a:pt x="119" y="79"/>
                    </a:cubicBezTo>
                    <a:cubicBezTo>
                      <a:pt x="119" y="80"/>
                      <a:pt x="120" y="80"/>
                      <a:pt x="120" y="80"/>
                    </a:cubicBezTo>
                    <a:cubicBezTo>
                      <a:pt x="121" y="80"/>
                      <a:pt x="122" y="79"/>
                      <a:pt x="123" y="79"/>
                    </a:cubicBezTo>
                    <a:cubicBezTo>
                      <a:pt x="126" y="77"/>
                      <a:pt x="127" y="67"/>
                      <a:pt x="127" y="62"/>
                    </a:cubicBezTo>
                    <a:cubicBezTo>
                      <a:pt x="128" y="56"/>
                      <a:pt x="125" y="56"/>
                      <a:pt x="124" y="56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24" y="55"/>
                      <a:pt x="124" y="55"/>
                      <a:pt x="124" y="54"/>
                    </a:cubicBezTo>
                    <a:cubicBezTo>
                      <a:pt x="124" y="48"/>
                      <a:pt x="125" y="37"/>
                      <a:pt x="123" y="30"/>
                    </a:cubicBezTo>
                    <a:cubicBezTo>
                      <a:pt x="121" y="21"/>
                      <a:pt x="121" y="18"/>
                      <a:pt x="117" y="13"/>
                    </a:cubicBezTo>
                    <a:cubicBezTo>
                      <a:pt x="110" y="6"/>
                      <a:pt x="100" y="3"/>
                      <a:pt x="96" y="3"/>
                    </a:cubicBezTo>
                    <a:cubicBezTo>
                      <a:pt x="94" y="3"/>
                      <a:pt x="86" y="0"/>
                      <a:pt x="78" y="0"/>
                    </a:cubicBezTo>
                    <a:cubicBezTo>
                      <a:pt x="76" y="0"/>
                      <a:pt x="74" y="0"/>
                      <a:pt x="72" y="0"/>
                    </a:cubicBezTo>
                    <a:cubicBezTo>
                      <a:pt x="64" y="3"/>
                      <a:pt x="69" y="11"/>
                      <a:pt x="62" y="11"/>
                    </a:cubicBezTo>
                    <a:cubicBezTo>
                      <a:pt x="55" y="11"/>
                      <a:pt x="52" y="21"/>
                      <a:pt x="50" y="31"/>
                    </a:cubicBezTo>
                    <a:cubicBezTo>
                      <a:pt x="48" y="37"/>
                      <a:pt x="49" y="47"/>
                      <a:pt x="49" y="54"/>
                    </a:cubicBezTo>
                    <a:cubicBezTo>
                      <a:pt x="49" y="55"/>
                      <a:pt x="49" y="55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8" y="56"/>
                      <a:pt x="45" y="56"/>
                      <a:pt x="45" y="62"/>
                    </a:cubicBezTo>
                    <a:cubicBezTo>
                      <a:pt x="45" y="67"/>
                      <a:pt x="47" y="77"/>
                      <a:pt x="50" y="79"/>
                    </a:cubicBezTo>
                    <a:cubicBezTo>
                      <a:pt x="51" y="79"/>
                      <a:pt x="52" y="80"/>
                      <a:pt x="52" y="80"/>
                    </a:cubicBezTo>
                    <a:cubicBezTo>
                      <a:pt x="53" y="80"/>
                      <a:pt x="54" y="79"/>
                      <a:pt x="54" y="79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61" y="96"/>
                      <a:pt x="64" y="108"/>
                      <a:pt x="71" y="113"/>
                    </a:cubicBezTo>
                    <a:cubicBezTo>
                      <a:pt x="47" y="116"/>
                      <a:pt x="34" y="126"/>
                      <a:pt x="23" y="131"/>
                    </a:cubicBezTo>
                    <a:cubicBezTo>
                      <a:pt x="0" y="141"/>
                      <a:pt x="0" y="152"/>
                      <a:pt x="0" y="152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74" y="171"/>
                      <a:pt x="174" y="171"/>
                      <a:pt x="174" y="171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41"/>
                      <a:pt x="151" y="1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</p:grpSp>
      </p:grpSp>
      <p:sp>
        <p:nvSpPr>
          <p:cNvPr id="97" name="矩形 96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30" name="组合 100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102" name="文本框 101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395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/>
      <p:bldP spid="161" grpId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9"/>
          <p:cNvGrpSpPr>
            <a:grpSpLocks/>
          </p:cNvGrpSpPr>
          <p:nvPr/>
        </p:nvGrpSpPr>
        <p:grpSpPr bwMode="auto">
          <a:xfrm>
            <a:off x="1465263" y="2657475"/>
            <a:ext cx="1312862" cy="1312863"/>
            <a:chOff x="3246689" y="2286035"/>
            <a:chExt cx="1313126" cy="1313126"/>
          </a:xfrm>
        </p:grpSpPr>
        <p:sp>
          <p:nvSpPr>
            <p:cNvPr id="2" name="椭圆 1"/>
            <p:cNvSpPr/>
            <p:nvPr/>
          </p:nvSpPr>
          <p:spPr>
            <a:xfrm>
              <a:off x="3246689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4" name="组合 54"/>
            <p:cNvGrpSpPr/>
            <p:nvPr/>
          </p:nvGrpSpPr>
          <p:grpSpPr>
            <a:xfrm>
              <a:off x="3539229" y="2451911"/>
              <a:ext cx="728047" cy="981374"/>
              <a:chOff x="3722033" y="3714538"/>
              <a:chExt cx="500321" cy="674410"/>
            </a:xfrm>
            <a:solidFill>
              <a:srgbClr val="5F81A5"/>
            </a:solidFill>
          </p:grpSpPr>
          <p:sp>
            <p:nvSpPr>
              <p:cNvPr id="56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57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58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4189854" y="2301913"/>
              <a:ext cx="292159" cy="293747"/>
            </a:xfrm>
            <a:prstGeom prst="ellipse">
              <a:avLst/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方正尚酷简体" panose="02000000000000000000" pitchFamily="2" charset="-122"/>
                </a:rPr>
                <a:t>1</a:t>
              </a: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5" name="组合 83"/>
          <p:cNvGrpSpPr>
            <a:grpSpLocks/>
          </p:cNvGrpSpPr>
          <p:nvPr/>
        </p:nvGrpSpPr>
        <p:grpSpPr bwMode="auto">
          <a:xfrm>
            <a:off x="4116388" y="2657475"/>
            <a:ext cx="1312862" cy="1312863"/>
            <a:chOff x="4081665" y="2286035"/>
            <a:chExt cx="1313126" cy="1313126"/>
          </a:xfrm>
        </p:grpSpPr>
        <p:sp>
          <p:nvSpPr>
            <p:cNvPr id="76" name="椭圆 75"/>
            <p:cNvSpPr/>
            <p:nvPr/>
          </p:nvSpPr>
          <p:spPr>
            <a:xfrm>
              <a:off x="4081665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6" name="组合 76"/>
            <p:cNvGrpSpPr/>
            <p:nvPr/>
          </p:nvGrpSpPr>
          <p:grpSpPr>
            <a:xfrm>
              <a:off x="4374205" y="2451911"/>
              <a:ext cx="728047" cy="981374"/>
              <a:chOff x="3722033" y="3714538"/>
              <a:chExt cx="500321" cy="674410"/>
            </a:xfrm>
            <a:solidFill>
              <a:srgbClr val="11B5B8"/>
            </a:solidFill>
          </p:grpSpPr>
          <p:sp>
            <p:nvSpPr>
              <p:cNvPr id="79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80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81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  <p:sp>
          <p:nvSpPr>
            <p:cNvPr id="78" name="椭圆 77"/>
            <p:cNvSpPr/>
            <p:nvPr/>
          </p:nvSpPr>
          <p:spPr>
            <a:xfrm>
              <a:off x="5024830" y="2301913"/>
              <a:ext cx="292159" cy="293747"/>
            </a:xfrm>
            <a:prstGeom prst="ellipse">
              <a:avLst/>
            </a:prstGeom>
            <a:solidFill>
              <a:srgbClr val="11B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方正尚酷简体" panose="02000000000000000000" pitchFamily="2" charset="-122"/>
                </a:rPr>
                <a:t>2</a:t>
              </a: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7" name="组合 82"/>
          <p:cNvGrpSpPr>
            <a:grpSpLocks/>
          </p:cNvGrpSpPr>
          <p:nvPr/>
        </p:nvGrpSpPr>
        <p:grpSpPr bwMode="auto">
          <a:xfrm>
            <a:off x="6765925" y="2657475"/>
            <a:ext cx="1312863" cy="1312863"/>
            <a:chOff x="6515832" y="2286035"/>
            <a:chExt cx="1313126" cy="1313126"/>
          </a:xfrm>
        </p:grpSpPr>
        <p:sp>
          <p:nvSpPr>
            <p:cNvPr id="69" name="椭圆 68"/>
            <p:cNvSpPr/>
            <p:nvPr/>
          </p:nvSpPr>
          <p:spPr>
            <a:xfrm>
              <a:off x="6515832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8" name="组合 69"/>
            <p:cNvGrpSpPr/>
            <p:nvPr/>
          </p:nvGrpSpPr>
          <p:grpSpPr>
            <a:xfrm>
              <a:off x="6808372" y="2451911"/>
              <a:ext cx="728047" cy="981374"/>
              <a:chOff x="3722033" y="3714538"/>
              <a:chExt cx="500321" cy="674410"/>
            </a:xfrm>
            <a:solidFill>
              <a:srgbClr val="9EC87E"/>
            </a:solidFill>
          </p:grpSpPr>
          <p:sp>
            <p:nvSpPr>
              <p:cNvPr id="72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73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74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  <p:sp>
          <p:nvSpPr>
            <p:cNvPr id="71" name="椭圆 70"/>
            <p:cNvSpPr/>
            <p:nvPr/>
          </p:nvSpPr>
          <p:spPr>
            <a:xfrm>
              <a:off x="7458996" y="2301913"/>
              <a:ext cx="292159" cy="293747"/>
            </a:xfrm>
            <a:prstGeom prst="ellipse">
              <a:avLst/>
            </a:prstGeom>
            <a:solidFill>
              <a:srgbClr val="9EC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方正尚酷简体" panose="02000000000000000000" pitchFamily="2" charset="-122"/>
                </a:rPr>
                <a:t>3</a:t>
              </a: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grpSp>
        <p:nvGrpSpPr>
          <p:cNvPr id="9" name="组合 81"/>
          <p:cNvGrpSpPr>
            <a:grpSpLocks/>
          </p:cNvGrpSpPr>
          <p:nvPr/>
        </p:nvGrpSpPr>
        <p:grpSpPr bwMode="auto">
          <a:xfrm>
            <a:off x="9415463" y="2657475"/>
            <a:ext cx="1312862" cy="1312863"/>
            <a:chOff x="8949998" y="2286035"/>
            <a:chExt cx="1313126" cy="1313126"/>
          </a:xfrm>
        </p:grpSpPr>
        <p:sp>
          <p:nvSpPr>
            <p:cNvPr id="62" name="椭圆 61"/>
            <p:cNvSpPr/>
            <p:nvPr/>
          </p:nvSpPr>
          <p:spPr>
            <a:xfrm>
              <a:off x="8949998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0" name="组合 62"/>
            <p:cNvGrpSpPr/>
            <p:nvPr/>
          </p:nvGrpSpPr>
          <p:grpSpPr>
            <a:xfrm>
              <a:off x="9242538" y="2451911"/>
              <a:ext cx="728047" cy="981374"/>
              <a:chOff x="3722033" y="3714538"/>
              <a:chExt cx="500321" cy="674410"/>
            </a:xfrm>
            <a:solidFill>
              <a:srgbClr val="FBC75D"/>
            </a:solidFill>
          </p:grpSpPr>
          <p:sp>
            <p:nvSpPr>
              <p:cNvPr id="65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66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67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9893163" y="2301913"/>
              <a:ext cx="292159" cy="293747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方正尚酷简体" panose="02000000000000000000" pitchFamily="2" charset="-122"/>
                </a:rPr>
                <a:t>4</a:t>
              </a: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28675" y="4632325"/>
            <a:ext cx="2584450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990600" y="4238625"/>
            <a:ext cx="223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479800" y="4632325"/>
            <a:ext cx="2582863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654425" y="4238625"/>
            <a:ext cx="223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129338" y="4632325"/>
            <a:ext cx="2584450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6316663" y="4238625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778875" y="4632325"/>
            <a:ext cx="2584450" cy="703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8940800" y="4238625"/>
            <a:ext cx="223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85" name="矩形 84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11" name="组合 91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93" name="文本框 92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4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4" grpId="0"/>
      <p:bldP spid="44" grpId="1"/>
      <p:bldP spid="47" grpId="0"/>
      <p:bldP spid="47" grpId="1"/>
      <p:bldP spid="48" grpId="0"/>
      <p:bldP spid="48" grpId="1"/>
      <p:bldP spid="50" grpId="0"/>
      <p:bldP spid="50" grpId="1"/>
      <p:bldP spid="51" grpId="0"/>
      <p:bldP spid="51" grpId="1"/>
      <p:bldP spid="53" grpId="0"/>
      <p:bldP spid="53" grpId="1"/>
      <p:bldP spid="54" grpId="0"/>
      <p:bldP spid="54" grpId="1"/>
      <p:bldP spid="85" grpId="0" animBg="1"/>
      <p:bldP spid="85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 88"/>
          <p:cNvSpPr>
            <a:spLocks noEditPoints="1"/>
          </p:cNvSpPr>
          <p:nvPr/>
        </p:nvSpPr>
        <p:spPr bwMode="auto">
          <a:xfrm>
            <a:off x="1031875" y="3660775"/>
            <a:ext cx="325438" cy="373063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071563" y="4086225"/>
            <a:ext cx="233362" cy="233363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8647113" y="4086225"/>
            <a:ext cx="233362" cy="233363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121400" y="4086225"/>
            <a:ext cx="233363" cy="233363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3597275" y="4086225"/>
            <a:ext cx="231775" cy="233363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0" y="4198938"/>
            <a:ext cx="1071563" cy="7937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1309688" y="4198938"/>
            <a:ext cx="2287587" cy="7937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3827463" y="4198938"/>
            <a:ext cx="2286000" cy="7937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6356350" y="4198938"/>
            <a:ext cx="2287588" cy="7937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8880475" y="4203700"/>
            <a:ext cx="3317875" cy="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reeform 88"/>
          <p:cNvSpPr>
            <a:spLocks noEditPoints="1"/>
          </p:cNvSpPr>
          <p:nvPr/>
        </p:nvSpPr>
        <p:spPr bwMode="auto">
          <a:xfrm>
            <a:off x="6075363" y="3660775"/>
            <a:ext cx="325437" cy="373063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9" name="Freeform 88"/>
          <p:cNvSpPr>
            <a:spLocks noEditPoints="1"/>
          </p:cNvSpPr>
          <p:nvPr/>
        </p:nvSpPr>
        <p:spPr bwMode="auto">
          <a:xfrm rot="10800000">
            <a:off x="3549650" y="4387850"/>
            <a:ext cx="327025" cy="373063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9EC87E"/>
          </a:solidFill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0" name="Freeform 88"/>
          <p:cNvSpPr>
            <a:spLocks noEditPoints="1"/>
          </p:cNvSpPr>
          <p:nvPr/>
        </p:nvSpPr>
        <p:spPr bwMode="auto">
          <a:xfrm rot="10800000">
            <a:off x="8599488" y="4387850"/>
            <a:ext cx="327025" cy="373063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D6D5C"/>
          </a:solidFill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70025" y="3033713"/>
            <a:ext cx="2030413" cy="950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470025" y="2665413"/>
            <a:ext cx="223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530975" y="3033713"/>
            <a:ext cx="2032000" cy="950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530975" y="2665413"/>
            <a:ext cx="223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047163" y="4689475"/>
            <a:ext cx="2032000" cy="950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9047163" y="4319588"/>
            <a:ext cx="2236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006850" y="4689475"/>
            <a:ext cx="2030413" cy="950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006850" y="4319588"/>
            <a:ext cx="2236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2000" dirty="0">
                <a:latin typeface="方正尚酷简体" panose="02000000000000000000" pitchFamily="2" charset="-122"/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2" name="组合 46"/>
          <p:cNvGrpSpPr>
            <a:grpSpLocks/>
          </p:cNvGrpSpPr>
          <p:nvPr/>
        </p:nvGrpSpPr>
        <p:grpSpPr bwMode="auto">
          <a:xfrm>
            <a:off x="1165225" y="534988"/>
            <a:ext cx="3487738" cy="841375"/>
            <a:chOff x="1051541" y="624028"/>
            <a:chExt cx="3487229" cy="841558"/>
          </a:xfrm>
        </p:grpSpPr>
        <p:sp>
          <p:nvSpPr>
            <p:cNvPr id="48" name="文本框 47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  <a:ea typeface="+mn-ea"/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  <a:ea typeface="+mn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51541" y="1127374"/>
              <a:ext cx="3390405" cy="338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>
                  <a:solidFill>
                    <a:schemeClr val="bg2">
                      <a:lumMod val="10000"/>
                    </a:schemeClr>
                  </a:solidFill>
                  <a:latin typeface="+mn-ea"/>
                  <a:ea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9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2250"/>
                            </p:stCondLst>
                            <p:childTnLst>
                              <p:par>
                                <p:cTn id="1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275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3750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1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59" grpId="0" animBg="1"/>
      <p:bldP spid="59" grpId="1" animBg="1"/>
      <p:bldP spid="69" grpId="0" animBg="1"/>
      <p:bldP spid="69" grpId="1" animBg="1"/>
      <p:bldP spid="70" grpId="0" animBg="1"/>
      <p:bldP spid="70" grpId="1" animBg="1"/>
      <p:bldP spid="25" grpId="0"/>
      <p:bldP spid="25" grpId="1"/>
      <p:bldP spid="26" grpId="0"/>
      <p:bldP spid="26" grpId="1"/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5" grpId="0"/>
      <p:bldP spid="35" grpId="1"/>
      <p:bldP spid="36" grpId="0"/>
      <p:bldP spid="36" grpId="1"/>
      <p:bldP spid="31" grpId="0" animBg="1"/>
      <p:bldP spid="31" grpId="1" animBg="1"/>
      <p:bldP spid="34" grpId="0" animBg="1"/>
      <p:bldP spid="34" grpId="1" animBg="1"/>
      <p:bldP spid="42" grpId="0" animBg="1"/>
      <p:bldP spid="42" grpId="1" animBg="1"/>
      <p:bldP spid="46" grpId="0" animBg="1"/>
      <p:bldP spid="46" grpId="1" animBg="1"/>
    </p:bldLst>
  </p:timing>
</p:sld>
</file>

<file path=ppt/theme/theme1.xml><?xml version="1.0" encoding="utf-8"?>
<a:theme xmlns:a="http://schemas.openxmlformats.org/drawingml/2006/main" name="1_A000120141119A01PPBG">
  <a:themeElements>
    <a:clrScheme name="自定义 66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C8886E"/>
      </a:accent1>
      <a:accent2>
        <a:srgbClr val="A59183"/>
      </a:accent2>
      <a:accent3>
        <a:srgbClr val="AC8282"/>
      </a:accent3>
      <a:accent4>
        <a:srgbClr val="E79747"/>
      </a:accent4>
      <a:accent5>
        <a:srgbClr val="7F723D"/>
      </a:accent5>
      <a:accent6>
        <a:srgbClr val="CA4A62"/>
      </a:accent6>
      <a:hlink>
        <a:srgbClr val="868B57"/>
      </a:hlink>
      <a:folHlink>
        <a:srgbClr val="657A56"/>
      </a:folHlink>
    </a:clrScheme>
    <a:fontScheme name="自定义 11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66">
    <a:dk1>
      <a:sysClr val="windowText" lastClr="000000"/>
    </a:dk1>
    <a:lt1>
      <a:sysClr val="window" lastClr="FFFFFF"/>
    </a:lt1>
    <a:dk2>
      <a:srgbClr val="39302A"/>
    </a:dk2>
    <a:lt2>
      <a:srgbClr val="E5DEDB"/>
    </a:lt2>
    <a:accent1>
      <a:srgbClr val="C8886E"/>
    </a:accent1>
    <a:accent2>
      <a:srgbClr val="A59183"/>
    </a:accent2>
    <a:accent3>
      <a:srgbClr val="AC8282"/>
    </a:accent3>
    <a:accent4>
      <a:srgbClr val="E79747"/>
    </a:accent4>
    <a:accent5>
      <a:srgbClr val="7F723D"/>
    </a:accent5>
    <a:accent6>
      <a:srgbClr val="CA4A62"/>
    </a:accent6>
    <a:hlink>
      <a:srgbClr val="868B57"/>
    </a:hlink>
    <a:folHlink>
      <a:srgbClr val="657A56"/>
    </a:folHlink>
  </a:clrScheme>
  <a:fontScheme name="自定义 11">
    <a:majorFont>
      <a:latin typeface="Arial"/>
      <a:ea typeface="幼圆"/>
      <a:cs typeface=""/>
    </a:majorFont>
    <a:minorFont>
      <a:latin typeface="Arial"/>
      <a:ea typeface="幼圆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2894</Words>
  <Application>Microsoft Office PowerPoint</Application>
  <PresentationFormat>自定义</PresentationFormat>
  <Paragraphs>252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方正清刻本悦宋简体</vt:lpstr>
      <vt:lpstr>Calibri</vt:lpstr>
      <vt:lpstr>幼圆</vt:lpstr>
      <vt:lpstr>方正尚酷简体</vt:lpstr>
      <vt:lpstr>方正正纤黑简体</vt:lpstr>
      <vt:lpstr>微软雅黑</vt:lpstr>
      <vt:lpstr>1_A000120141119A01PPBG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Base>https://dxpu.taobao.com/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190</cp:revision>
  <dcterms:created xsi:type="dcterms:W3CDTF">2015-05-29T06:08:00Z</dcterms:created>
  <dcterms:modified xsi:type="dcterms:W3CDTF">2016-11-03T06:02:39Z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