
<file path=[Content_Types].xml><?xml version="1.0" encoding="utf-8"?>
<Types xmlns="http://schemas.openxmlformats.org/package/2006/content-types"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sldIdLst>
    <p:sldId id="467" r:id="rId2"/>
    <p:sldId id="470" r:id="rId3"/>
    <p:sldId id="469" r:id="rId4"/>
    <p:sldId id="515" r:id="rId5"/>
    <p:sldId id="518" r:id="rId6"/>
    <p:sldId id="519" r:id="rId7"/>
    <p:sldId id="516" r:id="rId8"/>
    <p:sldId id="517" r:id="rId9"/>
    <p:sldId id="521" r:id="rId10"/>
    <p:sldId id="520" r:id="rId11"/>
    <p:sldId id="528" r:id="rId12"/>
    <p:sldId id="523" r:id="rId13"/>
    <p:sldId id="522" r:id="rId14"/>
    <p:sldId id="524" r:id="rId15"/>
    <p:sldId id="527" r:id="rId16"/>
    <p:sldId id="531" r:id="rId17"/>
    <p:sldId id="529" r:id="rId18"/>
    <p:sldId id="532" r:id="rId19"/>
    <p:sldId id="533" r:id="rId20"/>
    <p:sldId id="535" r:id="rId21"/>
    <p:sldId id="538" r:id="rId22"/>
    <p:sldId id="540" r:id="rId23"/>
    <p:sldId id="539" r:id="rId24"/>
    <p:sldId id="54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3"/>
    <a:srgbClr val="7C4939"/>
    <a:srgbClr val="F8F0DA"/>
    <a:srgbClr val="BD0D1A"/>
    <a:srgbClr val="BE0B1A"/>
    <a:srgbClr val="B10B15"/>
    <a:srgbClr val="C30601"/>
    <a:srgbClr val="AA0501"/>
    <a:srgbClr val="960000"/>
    <a:srgbClr val="C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33" autoAdjust="0"/>
    <p:restoredTop sz="95394" autoAdjust="0"/>
  </p:normalViewPr>
  <p:slideViewPr>
    <p:cSldViewPr snapToGrid="0">
      <p:cViewPr varScale="1">
        <p:scale>
          <a:sx n="70" d="100"/>
          <a:sy n="70" d="100"/>
        </p:scale>
        <p:origin x="-4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A7FDB-4D8B-4EB5-ADAA-90497682C5FA}" type="datetimeFigureOut">
              <a:rPr lang="zh-CN" altLang="en-US" smtClean="0"/>
              <a:pPr/>
              <a:t>2018/1/30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C8D2F-F443-4A9E-8BD0-6284A4D4D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6463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9248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8840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0396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5666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77489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71039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66204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8640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00789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3124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7196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07625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76024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0802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30267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75507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3730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0393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3127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2043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263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01045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8559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8943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960" b="5302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000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" y="1965962"/>
            <a:ext cx="12192000" cy="2801723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209325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6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40" hasCustomPrompt="1"/>
          </p:nvPr>
        </p:nvSpPr>
        <p:spPr>
          <a:xfrm>
            <a:off x="552454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4054125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3414186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3397254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6932792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4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45" hasCustomPrompt="1"/>
          </p:nvPr>
        </p:nvSpPr>
        <p:spPr>
          <a:xfrm>
            <a:off x="6292853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46" hasCustomPrompt="1"/>
          </p:nvPr>
        </p:nvSpPr>
        <p:spPr>
          <a:xfrm>
            <a:off x="6275921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9822044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5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8" hasCustomPrompt="1"/>
          </p:nvPr>
        </p:nvSpPr>
        <p:spPr>
          <a:xfrm>
            <a:off x="9182105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49" hasCustomPrompt="1"/>
          </p:nvPr>
        </p:nvSpPr>
        <p:spPr>
          <a:xfrm>
            <a:off x="9165173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5" y="5356666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7" name="Rounded Rectangle 2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ounded Rectangle 2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ounded Rectangle 2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" name="Rounded Rectangle 2"/>
          <p:cNvSpPr/>
          <p:nvPr userDrawn="1"/>
        </p:nvSpPr>
        <p:spPr>
          <a:xfrm>
            <a:off x="3099152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ounded Rectangle 29"/>
          <p:cNvSpPr/>
          <p:nvPr userDrawn="1"/>
        </p:nvSpPr>
        <p:spPr>
          <a:xfrm>
            <a:off x="5977819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ounded Rectangle 30"/>
          <p:cNvSpPr/>
          <p:nvPr userDrawn="1"/>
        </p:nvSpPr>
        <p:spPr>
          <a:xfrm>
            <a:off x="8872711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3439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30" grpId="0" animBg="1"/>
      <p:bldP spid="31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84392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7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72" name="Rounded Rectangle 71"/>
          <p:cNvSpPr/>
          <p:nvPr userDrawn="1"/>
        </p:nvSpPr>
        <p:spPr>
          <a:xfrm>
            <a:off x="4535315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4616456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5554133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5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76" name="Rounded Rectangle 75"/>
          <p:cNvSpPr/>
          <p:nvPr userDrawn="1"/>
        </p:nvSpPr>
        <p:spPr>
          <a:xfrm>
            <a:off x="8504770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8585911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9510184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9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3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7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554133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510184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grpSp>
        <p:nvGrpSpPr>
          <p:cNvPr id="34" name="Group 33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5" name="Rounded Rectangle 34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3" name="Picture Placeholder 2"/>
          <p:cNvSpPr>
            <a:spLocks noGrp="1"/>
          </p:cNvSpPr>
          <p:nvPr>
            <p:ph type="pic" sz="quarter" idx="58"/>
          </p:nvPr>
        </p:nvSpPr>
        <p:spPr>
          <a:xfrm>
            <a:off x="4588234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59"/>
          </p:nvPr>
        </p:nvSpPr>
        <p:spPr>
          <a:xfrm>
            <a:off x="8504770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50541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9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9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0" animBg="1"/>
      <p:bldP spid="7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uiExpand="1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uiExpand="1"/>
      <p:bldP spid="44" grpId="0" uiExpand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-474133" y="171537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03251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805521" y="171537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805519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28" name="Rounded Rectangle 27"/>
          <p:cNvSpPr/>
          <p:nvPr userDrawn="1"/>
        </p:nvSpPr>
        <p:spPr>
          <a:xfrm>
            <a:off x="10706103" y="171537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10787243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7584746" y="171537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6252638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-474133" y="319365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603251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805521" y="319365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805519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36" name="Rounded Rectangle 35"/>
          <p:cNvSpPr/>
          <p:nvPr userDrawn="1"/>
        </p:nvSpPr>
        <p:spPr>
          <a:xfrm>
            <a:off x="10706103" y="319365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0787243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7584746" y="319365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252638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-474133" y="467193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603251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805521" y="467193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1805519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44" name="Rounded Rectangle 43"/>
          <p:cNvSpPr/>
          <p:nvPr userDrawn="1"/>
        </p:nvSpPr>
        <p:spPr>
          <a:xfrm>
            <a:off x="10706103" y="467193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10787243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53" hasCustomPrompt="1"/>
          </p:nvPr>
        </p:nvSpPr>
        <p:spPr>
          <a:xfrm>
            <a:off x="7584746" y="467193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54" hasCustomPrompt="1"/>
          </p:nvPr>
        </p:nvSpPr>
        <p:spPr>
          <a:xfrm>
            <a:off x="6252638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49" name="Rounded Rectangle 4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ounded Rectangle 4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ounded Rectangle 5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4389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44176" y="1638675"/>
            <a:ext cx="3030357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101380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9" name="Rounded Rectangle 2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ounded Rectangle 2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ounded Rectangle 3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2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918408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03251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65" name="Rounded Rectangle 64"/>
          <p:cNvSpPr/>
          <p:nvPr userDrawn="1"/>
        </p:nvSpPr>
        <p:spPr>
          <a:xfrm>
            <a:off x="4548717" y="1638675"/>
            <a:ext cx="3071283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5046847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818720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71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4548717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110" name="Rounded Rectangle 109"/>
          <p:cNvSpPr/>
          <p:nvPr userDrawn="1"/>
        </p:nvSpPr>
        <p:spPr>
          <a:xfrm>
            <a:off x="8504768" y="1638675"/>
            <a:ext cx="3071283" cy="78295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1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9002898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12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752193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113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8504768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3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130" name="Rounded Rectangle 129"/>
          <p:cNvSpPr/>
          <p:nvPr userDrawn="1"/>
        </p:nvSpPr>
        <p:spPr>
          <a:xfrm>
            <a:off x="644179" y="4066912"/>
            <a:ext cx="3030356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101380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36" name="Text Placeholder 7"/>
          <p:cNvSpPr>
            <a:spLocks noGrp="1"/>
          </p:cNvSpPr>
          <p:nvPr>
            <p:ph type="body" sz="quarter" idx="58" hasCustomPrompt="1"/>
          </p:nvPr>
        </p:nvSpPr>
        <p:spPr>
          <a:xfrm>
            <a:off x="1918408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139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603251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0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03256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145" name="Rounded Rectangle 144"/>
          <p:cNvSpPr/>
          <p:nvPr userDrawn="1"/>
        </p:nvSpPr>
        <p:spPr>
          <a:xfrm>
            <a:off x="4548720" y="4066912"/>
            <a:ext cx="3071280" cy="7829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5046847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818720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151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4548717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4548722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155" name="Rounded Rectangle 154"/>
          <p:cNvSpPr/>
          <p:nvPr userDrawn="1"/>
        </p:nvSpPr>
        <p:spPr>
          <a:xfrm>
            <a:off x="8504771" y="4066912"/>
            <a:ext cx="3071280" cy="78295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6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9002898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57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9752193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53" hasCustomPrompt="1"/>
          </p:nvPr>
        </p:nvSpPr>
        <p:spPr>
          <a:xfrm>
            <a:off x="8504768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59" name="Text Placeholder 2"/>
          <p:cNvSpPr>
            <a:spLocks noGrp="1"/>
          </p:cNvSpPr>
          <p:nvPr>
            <p:ph type="body" sz="quarter" idx="54" hasCustomPrompt="1"/>
          </p:nvPr>
        </p:nvSpPr>
        <p:spPr>
          <a:xfrm>
            <a:off x="8504773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760284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4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animBg="1"/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0" grpId="0" animBg="1"/>
      <p:bldP spid="11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3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5" grpId="0" animBg="1"/>
      <p:bldP spid="14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5" grpId="0" animBg="1"/>
      <p:bldP spid="1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1" name="Rounded Rectangle 20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ounded Rectangle 22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7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23715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1">
                    <a:lumMod val="60000"/>
                    <a:lumOff val="40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5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327856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</a:t>
            </a:r>
            <a:r>
              <a:rPr lang="en-US" dirty="0" smtClean="0"/>
              <a:t> </a:t>
            </a:r>
            <a:r>
              <a:rPr lang="en-US" dirty="0" err="1" smtClean="0"/>
              <a:t>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males </a:t>
            </a:r>
            <a:r>
              <a:rPr lang="en-US" dirty="0" err="1" smtClean="0"/>
              <a:t>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327856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Chort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endParaRPr lang="es-ES_tradnl" dirty="0" smtClean="0"/>
          </a:p>
        </p:txBody>
      </p:sp>
      <p:sp>
        <p:nvSpPr>
          <p:cNvPr id="61" name="Rounded Rectangle 60"/>
          <p:cNvSpPr/>
          <p:nvPr userDrawn="1"/>
        </p:nvSpPr>
        <p:spPr>
          <a:xfrm>
            <a:off x="4002264" y="1703191"/>
            <a:ext cx="144000" cy="320408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4535315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239456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4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4514856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</a:t>
            </a:r>
            <a:r>
              <a:rPr lang="en-US" dirty="0" smtClean="0"/>
              <a:t> </a:t>
            </a:r>
            <a:r>
              <a:rPr lang="en-US" dirty="0" err="1" smtClean="0"/>
              <a:t>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males </a:t>
            </a:r>
            <a:r>
              <a:rPr lang="en-US" dirty="0" err="1" smtClean="0"/>
              <a:t>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239456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Chort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endParaRPr lang="es-ES_tradnl" dirty="0" smtClean="0"/>
          </a:p>
        </p:txBody>
      </p:sp>
      <p:sp>
        <p:nvSpPr>
          <p:cNvPr id="66" name="Rounded Rectangle 65"/>
          <p:cNvSpPr/>
          <p:nvPr userDrawn="1"/>
        </p:nvSpPr>
        <p:spPr>
          <a:xfrm>
            <a:off x="7998531" y="1703191"/>
            <a:ext cx="144000" cy="320408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8508299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68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212440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9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8487840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</a:t>
            </a:r>
            <a:r>
              <a:rPr lang="en-US" dirty="0" smtClean="0"/>
              <a:t> </a:t>
            </a:r>
            <a:r>
              <a:rPr lang="en-US" dirty="0" err="1" smtClean="0"/>
              <a:t>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males </a:t>
            </a:r>
            <a:r>
              <a:rPr lang="en-US" dirty="0" err="1" smtClean="0"/>
              <a:t>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212440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Chort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endParaRPr lang="es-ES_tradnl" dirty="0" smtClean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2656640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animBg="1"/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animBg="1"/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0" name="Oval 39"/>
          <p:cNvSpPr>
            <a:spLocks noChangeAspect="1"/>
          </p:cNvSpPr>
          <p:nvPr userDrawn="1"/>
        </p:nvSpPr>
        <p:spPr>
          <a:xfrm>
            <a:off x="651303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549706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69384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69385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338847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cxnSp>
        <p:nvCxnSpPr>
          <p:cNvPr id="85" name="Straight Connector 84"/>
          <p:cNvCxnSpPr/>
          <p:nvPr userDrawn="1"/>
        </p:nvCxnSpPr>
        <p:spPr>
          <a:xfrm>
            <a:off x="3064933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Oval 107"/>
          <p:cNvSpPr>
            <a:spLocks noChangeAspect="1"/>
          </p:cNvSpPr>
          <p:nvPr userDrawn="1"/>
        </p:nvSpPr>
        <p:spPr>
          <a:xfrm>
            <a:off x="359669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Picture Placeholder 2"/>
          <p:cNvSpPr>
            <a:spLocks noGrp="1" noChangeAspect="1"/>
          </p:cNvSpPr>
          <p:nvPr>
            <p:ph type="pic" sz="quarter" idx="55"/>
          </p:nvPr>
        </p:nvSpPr>
        <p:spPr>
          <a:xfrm>
            <a:off x="349509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3459339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15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3459339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6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3459340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17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4228802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cxnSp>
        <p:nvCxnSpPr>
          <p:cNvPr id="126" name="Straight Connector 125"/>
          <p:cNvCxnSpPr/>
          <p:nvPr userDrawn="1"/>
        </p:nvCxnSpPr>
        <p:spPr>
          <a:xfrm>
            <a:off x="6011333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Oval 140"/>
          <p:cNvSpPr>
            <a:spLocks noChangeAspect="1"/>
          </p:cNvSpPr>
          <p:nvPr userDrawn="1"/>
        </p:nvSpPr>
        <p:spPr>
          <a:xfrm>
            <a:off x="659953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2" name="Picture Placeholder 2"/>
          <p:cNvSpPr>
            <a:spLocks noGrp="1" noChangeAspect="1"/>
          </p:cNvSpPr>
          <p:nvPr>
            <p:ph type="pic" sz="quarter" idx="56"/>
          </p:nvPr>
        </p:nvSpPr>
        <p:spPr>
          <a:xfrm>
            <a:off x="649793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45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6462179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6462179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462180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48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7231642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cxnSp>
        <p:nvCxnSpPr>
          <p:cNvPr id="153" name="Straight Connector 152"/>
          <p:cNvCxnSpPr/>
          <p:nvPr userDrawn="1"/>
        </p:nvCxnSpPr>
        <p:spPr>
          <a:xfrm>
            <a:off x="9025467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Oval 159"/>
          <p:cNvSpPr>
            <a:spLocks noChangeAspect="1"/>
          </p:cNvSpPr>
          <p:nvPr userDrawn="1"/>
        </p:nvSpPr>
        <p:spPr>
          <a:xfrm>
            <a:off x="957791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1" name="Picture Placeholder 2"/>
          <p:cNvSpPr>
            <a:spLocks noGrp="1" noChangeAspect="1"/>
          </p:cNvSpPr>
          <p:nvPr>
            <p:ph type="pic" sz="quarter" idx="57"/>
          </p:nvPr>
        </p:nvSpPr>
        <p:spPr>
          <a:xfrm>
            <a:off x="947631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51" hasCustomPrompt="1"/>
          </p:nvPr>
        </p:nvSpPr>
        <p:spPr>
          <a:xfrm>
            <a:off x="9476311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9476311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64" name="Text Placeholder 2"/>
          <p:cNvSpPr>
            <a:spLocks noGrp="1"/>
          </p:cNvSpPr>
          <p:nvPr>
            <p:ph type="body" sz="quarter" idx="53" hasCustomPrompt="1"/>
          </p:nvPr>
        </p:nvSpPr>
        <p:spPr>
          <a:xfrm>
            <a:off x="9476312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65" name="Text Placeholder 7"/>
          <p:cNvSpPr>
            <a:spLocks noGrp="1"/>
          </p:cNvSpPr>
          <p:nvPr>
            <p:ph type="body" sz="quarter" idx="54" hasCustomPrompt="1"/>
          </p:nvPr>
        </p:nvSpPr>
        <p:spPr>
          <a:xfrm>
            <a:off x="10245774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228505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4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/>
      <p:bldP spid="6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8" grpId="0" animBg="1"/>
      <p:bldP spid="109" grpId="0"/>
      <p:bldP spid="1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1" grpId="0" animBg="1"/>
      <p:bldP spid="142" grpId="0"/>
      <p:bldP spid="1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0" grpId="0" animBg="1"/>
      <p:bldP spid="161" grpId="0"/>
      <p:bldP spid="1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85" name="Straight Connector 84"/>
          <p:cNvCxnSpPr/>
          <p:nvPr userDrawn="1"/>
        </p:nvCxnSpPr>
        <p:spPr>
          <a:xfrm flipH="1">
            <a:off x="603251" y="3810001"/>
            <a:ext cx="5329760" cy="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 userDrawn="1"/>
        </p:nvCxnSpPr>
        <p:spPr>
          <a:xfrm>
            <a:off x="6096000" y="1622327"/>
            <a:ext cx="0" cy="4656556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 userDrawn="1"/>
        </p:nvCxnSpPr>
        <p:spPr>
          <a:xfrm flipH="1">
            <a:off x="6239948" y="3810001"/>
            <a:ext cx="5329760" cy="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Arc 89"/>
          <p:cNvSpPr>
            <a:spLocks noChangeAspect="1"/>
          </p:cNvSpPr>
          <p:nvPr userDrawn="1"/>
        </p:nvSpPr>
        <p:spPr>
          <a:xfrm>
            <a:off x="999955" y="162232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2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383887" y="190118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9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383887" y="234274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6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377544" y="264308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06" name="Oval 105"/>
          <p:cNvSpPr>
            <a:spLocks noChangeAspect="1"/>
          </p:cNvSpPr>
          <p:nvPr userDrawn="1"/>
        </p:nvSpPr>
        <p:spPr>
          <a:xfrm>
            <a:off x="603253" y="2203997"/>
            <a:ext cx="816001" cy="734399"/>
          </a:xfrm>
          <a:prstGeom prst="ellipse">
            <a:avLst/>
          </a:prstGeom>
          <a:solidFill>
            <a:schemeClr val="accent2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0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81751" y="220399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14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1257795" y="176402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8" name="Arc 117"/>
          <p:cNvSpPr>
            <a:spLocks noChangeAspect="1"/>
          </p:cNvSpPr>
          <p:nvPr userDrawn="1"/>
        </p:nvSpPr>
        <p:spPr>
          <a:xfrm>
            <a:off x="6642996" y="162232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3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026928" y="190118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22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9026928" y="234274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23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9020585" y="264308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30" name="Oval 129"/>
          <p:cNvSpPr>
            <a:spLocks noChangeAspect="1"/>
          </p:cNvSpPr>
          <p:nvPr userDrawn="1"/>
        </p:nvSpPr>
        <p:spPr>
          <a:xfrm>
            <a:off x="6246296" y="2203997"/>
            <a:ext cx="816001" cy="734399"/>
          </a:xfrm>
          <a:prstGeom prst="ellipse">
            <a:avLst/>
          </a:prstGeom>
          <a:solidFill>
            <a:schemeClr val="accent3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324792" y="220399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36" name="Picture Placeholder 2"/>
          <p:cNvSpPr>
            <a:spLocks noGrp="1" noChangeAspect="1"/>
          </p:cNvSpPr>
          <p:nvPr>
            <p:ph type="pic" sz="quarter" idx="66"/>
          </p:nvPr>
        </p:nvSpPr>
        <p:spPr>
          <a:xfrm>
            <a:off x="6900834" y="176402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39" name="Arc 138"/>
          <p:cNvSpPr>
            <a:spLocks noChangeAspect="1"/>
          </p:cNvSpPr>
          <p:nvPr userDrawn="1"/>
        </p:nvSpPr>
        <p:spPr>
          <a:xfrm>
            <a:off x="999955" y="412168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4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1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3383887" y="440054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42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3383887" y="484210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3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3377544" y="514244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47" name="Oval 146"/>
          <p:cNvSpPr>
            <a:spLocks noChangeAspect="1"/>
          </p:cNvSpPr>
          <p:nvPr userDrawn="1"/>
        </p:nvSpPr>
        <p:spPr>
          <a:xfrm>
            <a:off x="603253" y="4703357"/>
            <a:ext cx="816001" cy="734399"/>
          </a:xfrm>
          <a:prstGeom prst="ellipse">
            <a:avLst/>
          </a:prstGeom>
          <a:solidFill>
            <a:schemeClr val="accent4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681751" y="470335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51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1257795" y="426338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53" name="Arc 152"/>
          <p:cNvSpPr>
            <a:spLocks noChangeAspect="1"/>
          </p:cNvSpPr>
          <p:nvPr userDrawn="1"/>
        </p:nvSpPr>
        <p:spPr>
          <a:xfrm>
            <a:off x="6642996" y="412168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5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Text Placeholder 7"/>
          <p:cNvSpPr>
            <a:spLocks noGrp="1"/>
          </p:cNvSpPr>
          <p:nvPr>
            <p:ph type="body" sz="quarter" idx="78" hasCustomPrompt="1"/>
          </p:nvPr>
        </p:nvSpPr>
        <p:spPr>
          <a:xfrm>
            <a:off x="9026928" y="440054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55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9026928" y="484210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56" name="Text Placeholder 2"/>
          <p:cNvSpPr>
            <a:spLocks noGrp="1"/>
          </p:cNvSpPr>
          <p:nvPr>
            <p:ph type="body" sz="quarter" idx="80" hasCustomPrompt="1"/>
          </p:nvPr>
        </p:nvSpPr>
        <p:spPr>
          <a:xfrm>
            <a:off x="9020585" y="514244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57" name="Oval 156"/>
          <p:cNvSpPr>
            <a:spLocks noChangeAspect="1"/>
          </p:cNvSpPr>
          <p:nvPr userDrawn="1"/>
        </p:nvSpPr>
        <p:spPr>
          <a:xfrm>
            <a:off x="6246296" y="4703357"/>
            <a:ext cx="816001" cy="734399"/>
          </a:xfrm>
          <a:prstGeom prst="ellipse">
            <a:avLst/>
          </a:prstGeom>
          <a:solidFill>
            <a:schemeClr val="accent5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324792" y="470335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59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6900834" y="426338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7740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3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000"/>
                            </p:stCondLst>
                            <p:childTnLst>
                              <p:par>
                                <p:cTn id="1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4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4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3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0" grpId="0" animBg="1"/>
      <p:bldP spid="9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9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6" grpId="0" animBg="1"/>
      <p:bldP spid="11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4" grpId="0"/>
      <p:bldP spid="118" grpId="0" animBg="1"/>
      <p:bldP spid="1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/>
      <p:bldP spid="139" grpId="0" animBg="1"/>
      <p:bldP spid="1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7" grpId="0" animBg="1"/>
      <p:bldP spid="14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1" grpId="0"/>
      <p:bldP spid="153" grpId="0" animBg="1"/>
      <p:bldP spid="15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7" grpId="0" animBg="1"/>
      <p:bldP spid="1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9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732394"/>
            <a:ext cx="869949" cy="17300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9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08669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9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0" name="Rounded Rectangle 19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8" name="Rounded Rectangle 37"/>
          <p:cNvSpPr/>
          <p:nvPr userDrawn="1"/>
        </p:nvSpPr>
        <p:spPr>
          <a:xfrm>
            <a:off x="4351162" y="4732394"/>
            <a:ext cx="869949" cy="173008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4432303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356580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356580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356580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3"/>
                  </a:solidFill>
                </a:ln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43" name="Rounded Rectangle 42"/>
          <p:cNvSpPr/>
          <p:nvPr userDrawn="1"/>
        </p:nvSpPr>
        <p:spPr>
          <a:xfrm>
            <a:off x="8070147" y="4732391"/>
            <a:ext cx="869949" cy="173008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8151288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075565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6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075565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075565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4"/>
                  </a:solidFill>
                </a:ln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23" name="Oval 22"/>
          <p:cNvSpPr>
            <a:spLocks noChangeAspect="1"/>
          </p:cNvSpPr>
          <p:nvPr userDrawn="1"/>
        </p:nvSpPr>
        <p:spPr>
          <a:xfrm>
            <a:off x="996835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>
          <a:xfrm>
            <a:off x="4654434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val 29"/>
          <p:cNvSpPr>
            <a:spLocks noChangeAspect="1"/>
          </p:cNvSpPr>
          <p:nvPr userDrawn="1"/>
        </p:nvSpPr>
        <p:spPr>
          <a:xfrm>
            <a:off x="8334611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>
            <a:spLocks noChangeAspect="1"/>
          </p:cNvSpPr>
          <p:nvPr userDrawn="1"/>
        </p:nvSpPr>
        <p:spPr>
          <a:xfrm>
            <a:off x="3873621" y="2565575"/>
            <a:ext cx="816001" cy="7343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>
            <a:spLocks noChangeAspect="1"/>
          </p:cNvSpPr>
          <p:nvPr userDrawn="1"/>
        </p:nvSpPr>
        <p:spPr>
          <a:xfrm>
            <a:off x="7514989" y="2565575"/>
            <a:ext cx="816001" cy="7343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874187" y="1483364"/>
            <a:ext cx="3072984" cy="2808000"/>
          </a:xfrm>
          <a:custGeom>
            <a:avLst/>
            <a:gdLst/>
            <a:ahLst/>
            <a:cxnLst/>
            <a:rect l="l" t="t" r="r" b="b"/>
            <a:pathLst>
              <a:path w="2304738" h="2340000">
                <a:moveTo>
                  <a:pt x="1170000" y="0"/>
                </a:moveTo>
                <a:cubicBezTo>
                  <a:pt x="1695016" y="0"/>
                  <a:pt x="2139264" y="345807"/>
                  <a:pt x="2287399" y="822078"/>
                </a:cubicBezTo>
                <a:lnTo>
                  <a:pt x="2304738" y="889510"/>
                </a:lnTo>
                <a:lnTo>
                  <a:pt x="2267755" y="920023"/>
                </a:lnTo>
                <a:cubicBezTo>
                  <a:pt x="2193748" y="994029"/>
                  <a:pt x="2147974" y="1096269"/>
                  <a:pt x="2147974" y="1209199"/>
                </a:cubicBezTo>
                <a:cubicBezTo>
                  <a:pt x="2147974" y="1322130"/>
                  <a:pt x="2193748" y="1424369"/>
                  <a:pt x="2267755" y="1498375"/>
                </a:cubicBezTo>
                <a:lnTo>
                  <a:pt x="2288108" y="1515168"/>
                </a:lnTo>
                <a:lnTo>
                  <a:pt x="2287399" y="1517922"/>
                </a:lnTo>
                <a:cubicBezTo>
                  <a:pt x="2139264" y="1994193"/>
                  <a:pt x="1695016" y="2340000"/>
                  <a:pt x="1170000" y="2340000"/>
                </a:cubicBezTo>
                <a:cubicBezTo>
                  <a:pt x="523827" y="2340000"/>
                  <a:pt x="0" y="1816174"/>
                  <a:pt x="0" y="1170000"/>
                </a:cubicBez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585804" y="1483364"/>
            <a:ext cx="3016120" cy="2808000"/>
          </a:xfrm>
          <a:custGeom>
            <a:avLst/>
            <a:gdLst/>
            <a:ahLst/>
            <a:cxnLst/>
            <a:rect l="l" t="t" r="r" b="b"/>
            <a:pathLst>
              <a:path w="2262090" h="2340000">
                <a:moveTo>
                  <a:pt x="1129482" y="0"/>
                </a:moveTo>
                <a:cubicBezTo>
                  <a:pt x="1654499" y="0"/>
                  <a:pt x="2098746" y="345808"/>
                  <a:pt x="2246881" y="822078"/>
                </a:cubicBezTo>
                <a:lnTo>
                  <a:pt x="2262090" y="881226"/>
                </a:lnTo>
                <a:lnTo>
                  <a:pt x="2215068" y="920023"/>
                </a:lnTo>
                <a:cubicBezTo>
                  <a:pt x="2141061" y="994029"/>
                  <a:pt x="2095287" y="1096269"/>
                  <a:pt x="2095287" y="1209199"/>
                </a:cubicBezTo>
                <a:cubicBezTo>
                  <a:pt x="2095287" y="1322130"/>
                  <a:pt x="2141061" y="1424369"/>
                  <a:pt x="2215068" y="1498375"/>
                </a:cubicBezTo>
                <a:lnTo>
                  <a:pt x="2244998" y="1523069"/>
                </a:lnTo>
                <a:lnTo>
                  <a:pt x="2207538" y="1625417"/>
                </a:lnTo>
                <a:cubicBezTo>
                  <a:pt x="2029922" y="2045348"/>
                  <a:pt x="1614113" y="2340000"/>
                  <a:pt x="1129482" y="2340000"/>
                </a:cubicBezTo>
                <a:cubicBezTo>
                  <a:pt x="644852" y="2340000"/>
                  <a:pt x="229042" y="2045348"/>
                  <a:pt x="51426" y="1625417"/>
                </a:cubicBezTo>
                <a:lnTo>
                  <a:pt x="18258" y="1534793"/>
                </a:lnTo>
                <a:lnTo>
                  <a:pt x="62396" y="1498376"/>
                </a:lnTo>
                <a:cubicBezTo>
                  <a:pt x="136403" y="1424369"/>
                  <a:pt x="182177" y="1322130"/>
                  <a:pt x="182177" y="1209199"/>
                </a:cubicBezTo>
                <a:cubicBezTo>
                  <a:pt x="182177" y="1068036"/>
                  <a:pt x="110655" y="943578"/>
                  <a:pt x="1871" y="870085"/>
                </a:cubicBezTo>
                <a:lnTo>
                  <a:pt x="0" y="869070"/>
                </a:lnTo>
                <a:lnTo>
                  <a:pt x="12083" y="822078"/>
                </a:lnTo>
                <a:cubicBezTo>
                  <a:pt x="160218" y="345807"/>
                  <a:pt x="604466" y="0"/>
                  <a:pt x="1129482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3" name="Picture Placeholder 2"/>
          <p:cNvSpPr>
            <a:spLocks noGrp="1" noChangeAspect="1"/>
          </p:cNvSpPr>
          <p:nvPr>
            <p:ph type="pic" sz="quarter" idx="64"/>
          </p:nvPr>
        </p:nvSpPr>
        <p:spPr>
          <a:xfrm>
            <a:off x="8254106" y="1483364"/>
            <a:ext cx="3071508" cy="2808000"/>
          </a:xfrm>
          <a:custGeom>
            <a:avLst/>
            <a:gdLst/>
            <a:ahLst/>
            <a:cxnLst/>
            <a:rect l="l" t="t" r="r" b="b"/>
            <a:pathLst>
              <a:path w="2303631" h="2340000">
                <a:moveTo>
                  <a:pt x="1133631" y="0"/>
                </a:moveTo>
                <a:cubicBezTo>
                  <a:pt x="1779805" y="0"/>
                  <a:pt x="2303631" y="523827"/>
                  <a:pt x="2303631" y="1170000"/>
                </a:cubicBezTo>
                <a:cubicBezTo>
                  <a:pt x="2303631" y="1816174"/>
                  <a:pt x="1779805" y="2340000"/>
                  <a:pt x="1133631" y="2340000"/>
                </a:cubicBezTo>
                <a:cubicBezTo>
                  <a:pt x="649001" y="2340000"/>
                  <a:pt x="233191" y="2045348"/>
                  <a:pt x="55576" y="1625417"/>
                </a:cubicBezTo>
                <a:lnTo>
                  <a:pt x="16760" y="1519365"/>
                </a:lnTo>
                <a:lnTo>
                  <a:pt x="42199" y="1498376"/>
                </a:lnTo>
                <a:cubicBezTo>
                  <a:pt x="116206" y="1424369"/>
                  <a:pt x="161980" y="1322130"/>
                  <a:pt x="161980" y="1209199"/>
                </a:cubicBezTo>
                <a:cubicBezTo>
                  <a:pt x="161980" y="1096269"/>
                  <a:pt x="116206" y="994029"/>
                  <a:pt x="42199" y="920023"/>
                </a:cubicBezTo>
                <a:lnTo>
                  <a:pt x="0" y="885206"/>
                </a:lnTo>
                <a:lnTo>
                  <a:pt x="16232" y="822078"/>
                </a:lnTo>
                <a:cubicBezTo>
                  <a:pt x="164367" y="345807"/>
                  <a:pt x="608615" y="0"/>
                  <a:pt x="113363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4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3947171" y="2565575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7572830" y="2565575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3708670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9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1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1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1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1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1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1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1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1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1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1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1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9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1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1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1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1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1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1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1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1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1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9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1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1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1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1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1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1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1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1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1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1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44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5" grpId="0" animBg="1"/>
      <p:bldP spid="30" grpId="0" animBg="1"/>
      <p:bldP spid="35" grpId="0" animBg="1"/>
      <p:bldP spid="37" grpId="0" animBg="1"/>
      <p:bldP spid="51" grpId="0"/>
      <p:bldP spid="52" grpId="0"/>
      <p:bldP spid="53" grpId="0"/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0" name="Rounded Rectangle 19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0" name="Teardrop 29"/>
          <p:cNvSpPr/>
          <p:nvPr userDrawn="1"/>
        </p:nvSpPr>
        <p:spPr>
          <a:xfrm rot="13482192">
            <a:off x="1282930" y="1573861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ardrop 32"/>
          <p:cNvSpPr/>
          <p:nvPr userDrawn="1"/>
        </p:nvSpPr>
        <p:spPr>
          <a:xfrm rot="13482192">
            <a:off x="4993448" y="1573861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ardrop 33"/>
          <p:cNvSpPr/>
          <p:nvPr userDrawn="1"/>
        </p:nvSpPr>
        <p:spPr>
          <a:xfrm rot="13482192">
            <a:off x="8921272" y="1573860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 Placeholder 7"/>
          <p:cNvSpPr>
            <a:spLocks noGrp="1" noChangeAspect="1"/>
          </p:cNvSpPr>
          <p:nvPr>
            <p:ph type="body" sz="quarter" idx="39" hasCustomPrompt="1"/>
          </p:nvPr>
        </p:nvSpPr>
        <p:spPr>
          <a:xfrm>
            <a:off x="1751186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6" name="Text Placeholder 7"/>
          <p:cNvSpPr>
            <a:spLocks noGrp="1" noChangeAspect="1"/>
          </p:cNvSpPr>
          <p:nvPr>
            <p:ph type="body" sz="quarter" idx="56" hasCustomPrompt="1"/>
          </p:nvPr>
        </p:nvSpPr>
        <p:spPr>
          <a:xfrm>
            <a:off x="5499097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7" name="Text Placeholder 7"/>
          <p:cNvSpPr>
            <a:spLocks noGrp="1" noChangeAspect="1"/>
          </p:cNvSpPr>
          <p:nvPr>
            <p:ph type="body" sz="quarter" idx="60" hasCustomPrompt="1"/>
          </p:nvPr>
        </p:nvSpPr>
        <p:spPr>
          <a:xfrm>
            <a:off x="9319682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8" name="Rounded Rectangle 47"/>
          <p:cNvSpPr/>
          <p:nvPr userDrawn="1"/>
        </p:nvSpPr>
        <p:spPr>
          <a:xfrm>
            <a:off x="1067504" y="4549516"/>
            <a:ext cx="405696" cy="278600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9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08669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51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9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52" name="Rounded Rectangle 51"/>
          <p:cNvSpPr/>
          <p:nvPr userDrawn="1"/>
        </p:nvSpPr>
        <p:spPr>
          <a:xfrm>
            <a:off x="4815415" y="4549516"/>
            <a:ext cx="405696" cy="278600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356580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356580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356580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56" name="Rounded Rectangle 55"/>
          <p:cNvSpPr/>
          <p:nvPr userDrawn="1"/>
        </p:nvSpPr>
        <p:spPr>
          <a:xfrm>
            <a:off x="8534400" y="4549514"/>
            <a:ext cx="405696" cy="278600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075565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075565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075565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xmlns="" val="2976554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3" grpId="0" animBg="1"/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-406400" y="171537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805518" y="154432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805519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-406400" y="319365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684392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805518" y="302260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805519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-406400" y="467193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684392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805518" y="450088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1805519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25420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15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6621" b="28624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1445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10706102" y="185253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0787243" y="18982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421968" y="168148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1971" y="21622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10706102" y="333081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10787243" y="337653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6421968" y="315976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6421971" y="364055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10706102" y="480909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10787243" y="485481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6421968" y="463804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6421971" y="511883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55944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/>
          <p:cNvSpPr>
            <a:spLocks noChangeAspect="1"/>
          </p:cNvSpPr>
          <p:nvPr userDrawn="1"/>
        </p:nvSpPr>
        <p:spPr>
          <a:xfrm>
            <a:off x="861369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64496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4501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sp>
        <p:nvSpPr>
          <p:cNvPr id="2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1099962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>
          <a:xfrm>
            <a:off x="4518970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622088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2093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757555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4" name="Oval 33"/>
          <p:cNvSpPr>
            <a:spLocks noChangeAspect="1"/>
          </p:cNvSpPr>
          <p:nvPr userDrawn="1"/>
        </p:nvSpPr>
        <p:spPr>
          <a:xfrm>
            <a:off x="8199147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295917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95922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8453962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7868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5" grpId="0" animBg="1"/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4" grpId="0" animBg="1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 bar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64496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4501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622088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2093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295917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95922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603251" y="1767848"/>
            <a:ext cx="10972800" cy="2833612"/>
            <a:chOff x="452438" y="1473206"/>
            <a:chExt cx="8229600" cy="2361343"/>
          </a:xfrm>
        </p:grpSpPr>
        <p:sp>
          <p:nvSpPr>
            <p:cNvPr id="2" name="TextBox 1"/>
            <p:cNvSpPr txBox="1"/>
            <p:nvPr userDrawn="1"/>
          </p:nvSpPr>
          <p:spPr>
            <a:xfrm>
              <a:off x="452438" y="1473206"/>
              <a:ext cx="3476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100</a:t>
              </a:r>
              <a:endPara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cxnSp>
          <p:nvCxnSpPr>
            <p:cNvPr id="4" name="Straight Connector 3"/>
            <p:cNvCxnSpPr/>
            <p:nvPr userDrawn="1"/>
          </p:nvCxnSpPr>
          <p:spPr>
            <a:xfrm>
              <a:off x="906408" y="16455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 userDrawn="1"/>
          </p:nvSpPr>
          <p:spPr>
            <a:xfrm>
              <a:off x="452438" y="3572939"/>
              <a:ext cx="2082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0</a:t>
              </a:r>
              <a:endPara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cxnSp>
          <p:nvCxnSpPr>
            <p:cNvPr id="25" name="Straight Connector 24"/>
            <p:cNvCxnSpPr/>
            <p:nvPr userDrawn="1"/>
          </p:nvCxnSpPr>
          <p:spPr>
            <a:xfrm>
              <a:off x="906408" y="3745305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 userDrawn="1"/>
          </p:nvSpPr>
          <p:spPr>
            <a:xfrm>
              <a:off x="452438" y="2540006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50</a:t>
              </a:r>
              <a:endPara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cxnSp>
          <p:nvCxnSpPr>
            <p:cNvPr id="27" name="Straight Connector 26"/>
            <p:cNvCxnSpPr/>
            <p:nvPr userDrawn="1"/>
          </p:nvCxnSpPr>
          <p:spPr>
            <a:xfrm>
              <a:off x="906408" y="2712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 userDrawn="1"/>
          </p:nvSpPr>
          <p:spPr>
            <a:xfrm>
              <a:off x="452438" y="2032006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75</a:t>
              </a:r>
              <a:endPara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>
              <a:off x="906408" y="2204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 userDrawn="1"/>
          </p:nvSpPr>
          <p:spPr>
            <a:xfrm>
              <a:off x="452438" y="3064940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25</a:t>
              </a:r>
              <a:endPara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cxnSp>
          <p:nvCxnSpPr>
            <p:cNvPr id="33" name="Straight Connector 32"/>
            <p:cNvCxnSpPr/>
            <p:nvPr userDrawn="1"/>
          </p:nvCxnSpPr>
          <p:spPr>
            <a:xfrm>
              <a:off x="906408" y="3237306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65380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331655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048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331655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9215262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9621655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215262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331655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6738048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331655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215262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621655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15262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6331655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6738048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331655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9215262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9621655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9215262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7" name="Oval 36"/>
          <p:cNvSpPr>
            <a:spLocks noChangeAspect="1"/>
          </p:cNvSpPr>
          <p:nvPr userDrawn="1"/>
        </p:nvSpPr>
        <p:spPr>
          <a:xfrm flipH="1">
            <a:off x="6331655" y="1568515"/>
            <a:ext cx="288000" cy="259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Oval 37"/>
          <p:cNvSpPr>
            <a:spLocks noChangeAspect="1"/>
          </p:cNvSpPr>
          <p:nvPr userDrawn="1"/>
        </p:nvSpPr>
        <p:spPr>
          <a:xfrm flipH="1">
            <a:off x="9215261" y="1568515"/>
            <a:ext cx="288000" cy="259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Oval 38"/>
          <p:cNvSpPr>
            <a:spLocks noChangeAspect="1"/>
          </p:cNvSpPr>
          <p:nvPr userDrawn="1"/>
        </p:nvSpPr>
        <p:spPr>
          <a:xfrm flipH="1">
            <a:off x="6331655" y="3174886"/>
            <a:ext cx="288000" cy="2592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Oval 39"/>
          <p:cNvSpPr>
            <a:spLocks noChangeAspect="1"/>
          </p:cNvSpPr>
          <p:nvPr userDrawn="1"/>
        </p:nvSpPr>
        <p:spPr>
          <a:xfrm flipH="1">
            <a:off x="9215261" y="3174886"/>
            <a:ext cx="288000" cy="2592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Oval 40"/>
          <p:cNvSpPr>
            <a:spLocks noChangeAspect="1"/>
          </p:cNvSpPr>
          <p:nvPr userDrawn="1"/>
        </p:nvSpPr>
        <p:spPr>
          <a:xfrm flipH="1">
            <a:off x="6331655" y="4762168"/>
            <a:ext cx="288000" cy="2592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Oval 41"/>
          <p:cNvSpPr>
            <a:spLocks noChangeAspect="1"/>
          </p:cNvSpPr>
          <p:nvPr userDrawn="1"/>
        </p:nvSpPr>
        <p:spPr>
          <a:xfrm flipH="1">
            <a:off x="9215261" y="4762168"/>
            <a:ext cx="288000" cy="2592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361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009644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1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9215262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9621655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215262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03251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09644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03251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215262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621655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15262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603251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1009644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03251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3882071" y="1568515"/>
            <a:ext cx="3953299" cy="4873008"/>
            <a:chOff x="-1393297" y="-1336778"/>
            <a:chExt cx="6142038" cy="8412162"/>
          </a:xfrm>
        </p:grpSpPr>
        <p:grpSp>
          <p:nvGrpSpPr>
            <p:cNvPr id="2" name="Group 1"/>
            <p:cNvGrpSpPr/>
            <p:nvPr userDrawn="1"/>
          </p:nvGrpSpPr>
          <p:grpSpPr>
            <a:xfrm>
              <a:off x="-1393297" y="-1336778"/>
              <a:ext cx="6142038" cy="8412162"/>
              <a:chOff x="-1393297" y="-1336778"/>
              <a:chExt cx="6142038" cy="8412162"/>
            </a:xfrm>
          </p:grpSpPr>
          <p:sp>
            <p:nvSpPr>
              <p:cNvPr id="43" name="AutoShape 1"/>
              <p:cNvSpPr/>
              <p:nvPr userDrawn="1"/>
            </p:nvSpPr>
            <p:spPr bwMode="auto">
              <a:xfrm>
                <a:off x="-1385359" y="3649559"/>
                <a:ext cx="6134100" cy="3425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" y="0"/>
                    </a:moveTo>
                    <a:cubicBezTo>
                      <a:pt x="1" y="44"/>
                      <a:pt x="0" y="88"/>
                      <a:pt x="0" y="132"/>
                    </a:cubicBezTo>
                    <a:lnTo>
                      <a:pt x="0" y="2252"/>
                    </a:lnTo>
                    <a:cubicBezTo>
                      <a:pt x="0" y="12937"/>
                      <a:pt x="4834" y="21599"/>
                      <a:pt x="10799" y="21599"/>
                    </a:cubicBezTo>
                    <a:cubicBezTo>
                      <a:pt x="16763" y="21599"/>
                      <a:pt x="21599" y="12937"/>
                      <a:pt x="21599" y="2252"/>
                    </a:cubicBezTo>
                    <a:lnTo>
                      <a:pt x="21599" y="132"/>
                    </a:lnTo>
                    <a:cubicBezTo>
                      <a:pt x="21599" y="88"/>
                      <a:pt x="21598" y="44"/>
                      <a:pt x="21598" y="0"/>
                    </a:cubicBezTo>
                    <a:lnTo>
                      <a:pt x="18198" y="0"/>
                    </a:lnTo>
                    <a:lnTo>
                      <a:pt x="18198" y="2520"/>
                    </a:lnTo>
                    <a:cubicBezTo>
                      <a:pt x="18198" y="9811"/>
                      <a:pt x="14900" y="15722"/>
                      <a:pt x="10830" y="15722"/>
                    </a:cubicBezTo>
                    <a:cubicBezTo>
                      <a:pt x="6759" y="15722"/>
                      <a:pt x="3460" y="9811"/>
                      <a:pt x="3460" y="2520"/>
                    </a:cubicBezTo>
                    <a:lnTo>
                      <a:pt x="346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4" name="AutoShape 17"/>
              <p:cNvSpPr/>
              <p:nvPr userDrawn="1"/>
            </p:nvSpPr>
            <p:spPr bwMode="auto">
              <a:xfrm>
                <a:off x="2408766" y="-789091"/>
                <a:ext cx="993775" cy="5443538"/>
              </a:xfrm>
              <a:prstGeom prst="roundRect">
                <a:avLst>
                  <a:gd name="adj" fmla="val 49824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6" name="AutoShape 20"/>
              <p:cNvSpPr/>
              <p:nvPr userDrawn="1"/>
            </p:nvSpPr>
            <p:spPr bwMode="auto">
              <a:xfrm>
                <a:off x="-161397" y="-654153"/>
                <a:ext cx="993775" cy="5308600"/>
              </a:xfrm>
              <a:prstGeom prst="roundRect">
                <a:avLst>
                  <a:gd name="adj" fmla="val 49824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8" name="AutoShape 24"/>
              <p:cNvSpPr/>
              <p:nvPr userDrawn="1"/>
            </p:nvSpPr>
            <p:spPr bwMode="auto">
              <a:xfrm>
                <a:off x="1070503" y="-1336778"/>
                <a:ext cx="993775" cy="6003925"/>
              </a:xfrm>
              <a:prstGeom prst="roundRect">
                <a:avLst>
                  <a:gd name="adj" fmla="val 49824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50" name="AutoShape 27"/>
              <p:cNvSpPr/>
              <p:nvPr userDrawn="1"/>
            </p:nvSpPr>
            <p:spPr bwMode="auto">
              <a:xfrm>
                <a:off x="-1393297" y="2030309"/>
                <a:ext cx="993775" cy="2624138"/>
              </a:xfrm>
              <a:prstGeom prst="roundRect">
                <a:avLst>
                  <a:gd name="adj" fmla="val 49824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52" name="AutoShape 30"/>
              <p:cNvSpPr/>
              <p:nvPr userDrawn="1"/>
            </p:nvSpPr>
            <p:spPr bwMode="auto">
              <a:xfrm>
                <a:off x="3772428" y="561872"/>
                <a:ext cx="968375" cy="4060825"/>
              </a:xfrm>
              <a:prstGeom prst="roundRect">
                <a:avLst>
                  <a:gd name="adj" fmla="val 48509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</p:grpSp>
        <p:sp>
          <p:nvSpPr>
            <p:cNvPr id="45" name="AutoShape 18"/>
            <p:cNvSpPr/>
            <p:nvPr userDrawn="1"/>
          </p:nvSpPr>
          <p:spPr bwMode="auto">
            <a:xfrm>
              <a:off x="2415116" y="1404214"/>
              <a:ext cx="969962" cy="968375"/>
            </a:xfrm>
            <a:prstGeom prst="roundRect">
              <a:avLst>
                <a:gd name="adj" fmla="val 49819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7" name="AutoShape 21"/>
            <p:cNvSpPr/>
            <p:nvPr userDrawn="1"/>
          </p:nvSpPr>
          <p:spPr bwMode="auto">
            <a:xfrm>
              <a:off x="-159809" y="1404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9" name="AutoShape 25"/>
            <p:cNvSpPr/>
            <p:nvPr userDrawn="1"/>
          </p:nvSpPr>
          <p:spPr bwMode="auto">
            <a:xfrm>
              <a:off x="1072091" y="388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1" name="AutoShape 28"/>
            <p:cNvSpPr/>
            <p:nvPr userDrawn="1"/>
          </p:nvSpPr>
          <p:spPr bwMode="auto">
            <a:xfrm>
              <a:off x="-1379009" y="2420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3" name="AutoShape 31"/>
            <p:cNvSpPr/>
            <p:nvPr userDrawn="1"/>
          </p:nvSpPr>
          <p:spPr bwMode="auto">
            <a:xfrm>
              <a:off x="3772428" y="240178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  <p:sp>
        <p:nvSpPr>
          <p:cNvPr id="54" name="Text Placeholder 7"/>
          <p:cNvSpPr>
            <a:spLocks noGrp="1" noChangeAspect="1"/>
          </p:cNvSpPr>
          <p:nvPr>
            <p:ph type="body" sz="quarter" idx="81" hasCustomPrompt="1"/>
          </p:nvPr>
        </p:nvSpPr>
        <p:spPr>
          <a:xfrm>
            <a:off x="3917827" y="3734194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 smtClean="0"/>
              <a:t>01</a:t>
            </a:r>
          </a:p>
        </p:txBody>
      </p:sp>
      <p:sp>
        <p:nvSpPr>
          <p:cNvPr id="55" name="Text Placeholder 7"/>
          <p:cNvSpPr>
            <a:spLocks noGrp="1" noChangeAspect="1"/>
          </p:cNvSpPr>
          <p:nvPr>
            <p:ph type="body" sz="quarter" idx="47" hasCustomPrompt="1"/>
          </p:nvPr>
        </p:nvSpPr>
        <p:spPr>
          <a:xfrm>
            <a:off x="4697095" y="3159647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 smtClean="0"/>
              <a:t>02</a:t>
            </a:r>
          </a:p>
        </p:txBody>
      </p:sp>
      <p:sp>
        <p:nvSpPr>
          <p:cNvPr id="56" name="Text Placeholder 7"/>
          <p:cNvSpPr>
            <a:spLocks noGrp="1" noChangeAspect="1"/>
          </p:cNvSpPr>
          <p:nvPr>
            <p:ph type="body" sz="quarter" idx="48" hasCustomPrompt="1"/>
          </p:nvPr>
        </p:nvSpPr>
        <p:spPr>
          <a:xfrm>
            <a:off x="5500482" y="2567771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 smtClean="0"/>
              <a:t>03</a:t>
            </a:r>
          </a:p>
        </p:txBody>
      </p:sp>
      <p:sp>
        <p:nvSpPr>
          <p:cNvPr id="57" name="Text Placeholder 7"/>
          <p:cNvSpPr>
            <a:spLocks noGrp="1" noChangeAspect="1"/>
          </p:cNvSpPr>
          <p:nvPr>
            <p:ph type="body" sz="quarter" idx="49" hasCustomPrompt="1"/>
          </p:nvPr>
        </p:nvSpPr>
        <p:spPr>
          <a:xfrm>
            <a:off x="6361221" y="3137655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 smtClean="0"/>
              <a:t>04</a:t>
            </a:r>
          </a:p>
        </p:txBody>
      </p:sp>
      <p:sp>
        <p:nvSpPr>
          <p:cNvPr id="58" name="Text Placeholder 7"/>
          <p:cNvSpPr>
            <a:spLocks noGrp="1" noChangeAspect="1"/>
          </p:cNvSpPr>
          <p:nvPr>
            <p:ph type="body" sz="quarter" idx="50" hasCustomPrompt="1"/>
          </p:nvPr>
        </p:nvSpPr>
        <p:spPr>
          <a:xfrm>
            <a:off x="7245102" y="3733557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 smtClean="0"/>
              <a:t>05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603254" y="152788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1">
                    <a:lumMod val="60000"/>
                    <a:lumOff val="4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01</a:t>
            </a:r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9215265" y="152788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2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02</a:t>
            </a:r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84" hasCustomPrompt="1"/>
          </p:nvPr>
        </p:nvSpPr>
        <p:spPr>
          <a:xfrm>
            <a:off x="603254" y="3144408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03</a:t>
            </a:r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85" hasCustomPrompt="1"/>
          </p:nvPr>
        </p:nvSpPr>
        <p:spPr>
          <a:xfrm>
            <a:off x="9215265" y="3144408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4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04</a:t>
            </a:r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86" hasCustomPrompt="1"/>
          </p:nvPr>
        </p:nvSpPr>
        <p:spPr>
          <a:xfrm>
            <a:off x="603254" y="474693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5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xmlns="" val="2322267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65521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20083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857384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" name="Oval 13"/>
          <p:cNvSpPr>
            <a:spLocks noChangeAspect="1"/>
          </p:cNvSpPr>
          <p:nvPr userDrawn="1"/>
        </p:nvSpPr>
        <p:spPr>
          <a:xfrm flipH="1">
            <a:off x="569384" y="4289746"/>
            <a:ext cx="240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78" hasCustomPrompt="1"/>
          </p:nvPr>
        </p:nvSpPr>
        <p:spPr>
          <a:xfrm>
            <a:off x="857384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6" name="Oval 15"/>
          <p:cNvSpPr>
            <a:spLocks noChangeAspect="1"/>
          </p:cNvSpPr>
          <p:nvPr userDrawn="1"/>
        </p:nvSpPr>
        <p:spPr>
          <a:xfrm flipH="1">
            <a:off x="569384" y="4655506"/>
            <a:ext cx="240000" cy="21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3630045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Oval 17"/>
          <p:cNvSpPr>
            <a:spLocks noChangeAspect="1"/>
          </p:cNvSpPr>
          <p:nvPr userDrawn="1"/>
        </p:nvSpPr>
        <p:spPr>
          <a:xfrm flipH="1">
            <a:off x="3342045" y="4289746"/>
            <a:ext cx="240000" cy="21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3630045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0" name="Oval 19"/>
          <p:cNvSpPr>
            <a:spLocks noChangeAspect="1"/>
          </p:cNvSpPr>
          <p:nvPr userDrawn="1"/>
        </p:nvSpPr>
        <p:spPr>
          <a:xfrm flipH="1">
            <a:off x="3342045" y="4655506"/>
            <a:ext cx="240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81" hasCustomPrompt="1"/>
          </p:nvPr>
        </p:nvSpPr>
        <p:spPr>
          <a:xfrm>
            <a:off x="6318040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2" name="Oval 21"/>
          <p:cNvSpPr>
            <a:spLocks noChangeAspect="1"/>
          </p:cNvSpPr>
          <p:nvPr userDrawn="1"/>
        </p:nvSpPr>
        <p:spPr>
          <a:xfrm flipH="1">
            <a:off x="6030040" y="4289746"/>
            <a:ext cx="240000" cy="216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6318040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4" name="Oval 23"/>
          <p:cNvSpPr>
            <a:spLocks noChangeAspect="1"/>
          </p:cNvSpPr>
          <p:nvPr userDrawn="1"/>
        </p:nvSpPr>
        <p:spPr>
          <a:xfrm flipH="1">
            <a:off x="6030040" y="4655506"/>
            <a:ext cx="240000" cy="216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9006035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6" name="Oval 25"/>
          <p:cNvSpPr>
            <a:spLocks noChangeAspect="1"/>
          </p:cNvSpPr>
          <p:nvPr userDrawn="1"/>
        </p:nvSpPr>
        <p:spPr>
          <a:xfrm flipH="1">
            <a:off x="8718035" y="4289746"/>
            <a:ext cx="240000" cy="21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84" hasCustomPrompt="1"/>
          </p:nvPr>
        </p:nvSpPr>
        <p:spPr>
          <a:xfrm>
            <a:off x="9006035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8" name="Oval 27"/>
          <p:cNvSpPr>
            <a:spLocks noChangeAspect="1"/>
          </p:cNvSpPr>
          <p:nvPr userDrawn="1"/>
        </p:nvSpPr>
        <p:spPr>
          <a:xfrm flipH="1">
            <a:off x="8718035" y="4655506"/>
            <a:ext cx="240000" cy="216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304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dark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36073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s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iluete-map.png"/>
          <p:cNvPicPr>
            <a:picLocks noChangeAspect="1"/>
          </p:cNvPicPr>
          <p:nvPr userDrawn="1"/>
        </p:nvPicPr>
        <p:blipFill>
          <a:blip r:embed="rId2" cstate="print">
            <a:alphaModFix amt="1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251" y="1143410"/>
            <a:ext cx="10972800" cy="5402555"/>
          </a:xfrm>
          <a:prstGeom prst="rect">
            <a:avLst/>
          </a:prstGeom>
        </p:spPr>
      </p:pic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01554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5" name="Rounded Rectangle 4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ounded Rectangle 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8171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603252" y="1467760"/>
            <a:ext cx="3931576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603254" y="1949956"/>
            <a:ext cx="393157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623715" y="2280931"/>
            <a:ext cx="3910188" cy="215228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just" defTabSz="48539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  <a:p>
            <a:pPr lvl="0"/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fringillascipit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23714" y="5427908"/>
            <a:ext cx="3910188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23714" y="4769500"/>
            <a:ext cx="391018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23714" y="5181089"/>
            <a:ext cx="391018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14017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15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6621" b="28624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487" b="92757"/>
          <a:stretch/>
        </p:blipFill>
        <p:spPr>
          <a:xfrm>
            <a:off x="-1" y="1"/>
            <a:ext cx="12192001" cy="1079999"/>
          </a:xfrm>
          <a:custGeom>
            <a:avLst/>
            <a:gdLst>
              <a:gd name="connsiteX0" fmla="*/ 0 w 12192000"/>
              <a:gd name="connsiteY0" fmla="*/ 0 h 1079999"/>
              <a:gd name="connsiteX1" fmla="*/ 12192000 w 12192000"/>
              <a:gd name="connsiteY1" fmla="*/ 0 h 1079999"/>
              <a:gd name="connsiteX2" fmla="*/ 12192000 w 12192000"/>
              <a:gd name="connsiteY2" fmla="*/ 1079999 h 1079999"/>
              <a:gd name="connsiteX3" fmla="*/ 0 w 12192000"/>
              <a:gd name="connsiteY3" fmla="*/ 1079999 h 107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79999">
                <a:moveTo>
                  <a:pt x="0" y="0"/>
                </a:moveTo>
                <a:lnTo>
                  <a:pt x="12192000" y="0"/>
                </a:lnTo>
                <a:lnTo>
                  <a:pt x="12192000" y="1079999"/>
                </a:lnTo>
                <a:lnTo>
                  <a:pt x="0" y="1079999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/>
        </p:nvSpPr>
        <p:spPr>
          <a:xfrm>
            <a:off x="0" y="1080000"/>
            <a:ext cx="12192000" cy="108000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48900" y="-2281"/>
            <a:ext cx="1943100" cy="1082281"/>
          </a:xfrm>
          <a:prstGeom prst="rect">
            <a:avLst/>
          </a:prstGeom>
        </p:spPr>
      </p:pic>
      <p:sp>
        <p:nvSpPr>
          <p:cNvPr id="9" name="Freeform 29"/>
          <p:cNvSpPr/>
          <p:nvPr userDrawn="1"/>
        </p:nvSpPr>
        <p:spPr bwMode="auto">
          <a:xfrm>
            <a:off x="400905" y="145874"/>
            <a:ext cx="792000" cy="7200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F9F9F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7351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7792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3" y="5482494"/>
            <a:ext cx="521052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4664085"/>
            <a:ext cx="5233107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2015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1" y="5151355"/>
            <a:ext cx="519924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6365523" y="5482494"/>
            <a:ext cx="521052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342944" y="4664085"/>
            <a:ext cx="5233107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2016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6376811" y="5151355"/>
            <a:ext cx="519924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74718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columns resul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51748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51748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50%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551748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3351388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3351388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50%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3351388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286494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6286494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50%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286494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192684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192684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50%</a:t>
            </a: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192684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9" name="Rounded Rectangle 1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ounded Rectangle 1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7034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369621"/>
            <a:ext cx="10972800" cy="3507180"/>
          </a:xfrm>
          <a:custGeom>
            <a:avLst/>
            <a:gdLst/>
            <a:ahLst/>
            <a:cxnLst/>
            <a:rect l="l" t="t" r="r" b="b"/>
            <a:pathLst>
              <a:path w="8229600" h="2922650">
                <a:moveTo>
                  <a:pt x="1461325" y="0"/>
                </a:moveTo>
                <a:lnTo>
                  <a:pt x="6768275" y="0"/>
                </a:lnTo>
                <a:cubicBezTo>
                  <a:pt x="7575343" y="0"/>
                  <a:pt x="8229600" y="654257"/>
                  <a:pt x="8229600" y="1461325"/>
                </a:cubicBezTo>
                <a:cubicBezTo>
                  <a:pt x="8229600" y="2268393"/>
                  <a:pt x="7575343" y="2922650"/>
                  <a:pt x="6768275" y="2922650"/>
                </a:cubicBezTo>
                <a:lnTo>
                  <a:pt x="1461325" y="2922650"/>
                </a:lnTo>
                <a:cubicBezTo>
                  <a:pt x="654257" y="2922650"/>
                  <a:pt x="0" y="2268393"/>
                  <a:pt x="0" y="1461325"/>
                </a:cubicBezTo>
                <a:cubicBezTo>
                  <a:pt x="0" y="654257"/>
                  <a:pt x="654257" y="0"/>
                  <a:pt x="146132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1910361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473207"/>
            <a:ext cx="5204883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603251" y="4920371"/>
            <a:ext cx="5204883" cy="1310640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948267" y="5140217"/>
            <a:ext cx="46228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948267" y="5434998"/>
            <a:ext cx="46228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371168" y="1473207"/>
            <a:ext cx="5204883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7" name="Rounded Rectangle 16"/>
          <p:cNvSpPr/>
          <p:nvPr userDrawn="1"/>
        </p:nvSpPr>
        <p:spPr>
          <a:xfrm>
            <a:off x="6371168" y="4920371"/>
            <a:ext cx="5204883" cy="1310640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716184" y="5140217"/>
            <a:ext cx="46228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9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716184" y="5434998"/>
            <a:ext cx="46228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965289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animBg="1"/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ounded Rectangle 2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603251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539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67748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567748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2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8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4345518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3" name="Rounded Rectangle 28"/>
          <p:cNvSpPr/>
          <p:nvPr userDrawn="1"/>
        </p:nvSpPr>
        <p:spPr>
          <a:xfrm>
            <a:off x="4345518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4610805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5310014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5310014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315782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8315782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Rounded Rectangle 28"/>
          <p:cNvSpPr/>
          <p:nvPr userDrawn="1"/>
        </p:nvSpPr>
        <p:spPr>
          <a:xfrm>
            <a:off x="8315782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8581069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80279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9280279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4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331949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9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9" grpId="0" animBg="1"/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ounded Rectangle 2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539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67748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567748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7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4610805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5310014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5310014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050904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8327069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026279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9026279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8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1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4345517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7"/>
          </p:nvPr>
        </p:nvSpPr>
        <p:spPr>
          <a:xfrm>
            <a:off x="8050904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98258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/>
      <p:bldP spid="30" grpId="0"/>
      <p:bldP spid="43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s with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721784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8" name="Rounded Rectangle 18"/>
          <p:cNvSpPr/>
          <p:nvPr userDrawn="1"/>
        </p:nvSpPr>
        <p:spPr>
          <a:xfrm>
            <a:off x="721784" y="2929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066800" y="2991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1066800" y="3286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608235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Rounded Rectangle 18"/>
          <p:cNvSpPr/>
          <p:nvPr userDrawn="1"/>
        </p:nvSpPr>
        <p:spPr>
          <a:xfrm>
            <a:off x="6608235" y="2929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953251" y="2991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953251" y="3286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69"/>
          </p:nvPr>
        </p:nvSpPr>
        <p:spPr>
          <a:xfrm>
            <a:off x="721784" y="4061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Rounded Rectangle 18"/>
          <p:cNvSpPr/>
          <p:nvPr userDrawn="1"/>
        </p:nvSpPr>
        <p:spPr>
          <a:xfrm>
            <a:off x="721784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66800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1066800" y="5953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55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6608235" y="4061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6" name="Rounded Rectangle 18"/>
          <p:cNvSpPr/>
          <p:nvPr userDrawn="1"/>
        </p:nvSpPr>
        <p:spPr>
          <a:xfrm>
            <a:off x="6608235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6953251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6953251" y="5953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2194498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/>
      <p:bldP spid="44" grpId="0" animBg="1"/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/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/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4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4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4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3448053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3448053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3448053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6225121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6225121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225121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9078903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73" hasCustomPrompt="1"/>
          </p:nvPr>
        </p:nvSpPr>
        <p:spPr>
          <a:xfrm>
            <a:off x="9078903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9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9078903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56087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2838451" y="181394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2838451" y="210872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2" y="180149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8589435" y="181394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8589435" y="210872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6354236" y="180149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2838451" y="399326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2838451" y="428804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03252" y="398081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8589435" y="399326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73" hasCustomPrompt="1"/>
          </p:nvPr>
        </p:nvSpPr>
        <p:spPr>
          <a:xfrm>
            <a:off x="8589435" y="428804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6354236" y="398081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44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/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/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270925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575738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3617386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3589871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654685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519338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953770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9510187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60325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524938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3617386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2" name="Picture Placeholder 2"/>
          <p:cNvSpPr>
            <a:spLocks noGrp="1" noChangeAspect="1"/>
          </p:cNvSpPr>
          <p:nvPr>
            <p:ph type="pic" sz="quarter" idx="78"/>
          </p:nvPr>
        </p:nvSpPr>
        <p:spPr>
          <a:xfrm>
            <a:off x="3539071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654685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4" name="Picture Placeholder 2"/>
          <p:cNvSpPr>
            <a:spLocks noGrp="1" noChangeAspect="1"/>
          </p:cNvSpPr>
          <p:nvPr>
            <p:ph type="pic" sz="quarter" idx="80"/>
          </p:nvPr>
        </p:nvSpPr>
        <p:spPr>
          <a:xfrm>
            <a:off x="6468538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81" hasCustomPrompt="1"/>
          </p:nvPr>
        </p:nvSpPr>
        <p:spPr>
          <a:xfrm>
            <a:off x="953770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6" name="Picture Placeholder 2"/>
          <p:cNvSpPr>
            <a:spLocks noGrp="1" noChangeAspect="1"/>
          </p:cNvSpPr>
          <p:nvPr>
            <p:ph type="pic" sz="quarter" idx="82"/>
          </p:nvPr>
        </p:nvSpPr>
        <p:spPr>
          <a:xfrm>
            <a:off x="9459387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83771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/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/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/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/>
      <p:bldP spid="6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/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/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mages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32886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1" name="Rounded Rectangle 30"/>
          <p:cNvSpPr/>
          <p:nvPr userDrawn="1"/>
        </p:nvSpPr>
        <p:spPr>
          <a:xfrm>
            <a:off x="622447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65"/>
          </p:nvPr>
        </p:nvSpPr>
        <p:spPr>
          <a:xfrm>
            <a:off x="280035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7" name="Rounded Rectangle 30"/>
          <p:cNvSpPr/>
          <p:nvPr userDrawn="1"/>
        </p:nvSpPr>
        <p:spPr>
          <a:xfrm>
            <a:off x="278991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506533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Rounded Rectangle 30"/>
          <p:cNvSpPr/>
          <p:nvPr userDrawn="1"/>
        </p:nvSpPr>
        <p:spPr>
          <a:xfrm>
            <a:off x="505489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735133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1" name="Rounded Rectangle 30"/>
          <p:cNvSpPr/>
          <p:nvPr userDrawn="1"/>
        </p:nvSpPr>
        <p:spPr>
          <a:xfrm>
            <a:off x="734089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68"/>
          </p:nvPr>
        </p:nvSpPr>
        <p:spPr>
          <a:xfrm>
            <a:off x="9624486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Rounded Rectangle 30"/>
          <p:cNvSpPr/>
          <p:nvPr userDrawn="1"/>
        </p:nvSpPr>
        <p:spPr>
          <a:xfrm>
            <a:off x="9614047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4169132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31" grpId="0" animBg="1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394298"/>
            <a:ext cx="10972800" cy="4574704"/>
          </a:xfrm>
          <a:prstGeom prst="rect">
            <a:avLst/>
          </a:prstGeom>
        </p:spPr>
        <p:txBody>
          <a:bodyPr vert="horz" lIns="95057" tIns="47529" rIns="95057" bIns="47529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nisi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 </a:t>
            </a:r>
            <a:r>
              <a:rPr lang="en-US" dirty="0" err="1" smtClean="0"/>
              <a:t>Vivamus</a:t>
            </a:r>
            <a:r>
              <a:rPr lang="en-US" dirty="0" smtClean="0"/>
              <a:t> </a:t>
            </a:r>
            <a:r>
              <a:rPr lang="en-US" dirty="0" err="1" smtClean="0"/>
              <a:t>porta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,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ligula.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posuere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a </a:t>
            </a:r>
            <a:r>
              <a:rPr lang="en-US" dirty="0" err="1" smtClean="0"/>
              <a:t>est</a:t>
            </a:r>
            <a:r>
              <a:rPr lang="en-US" dirty="0" smtClean="0"/>
              <a:t> at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ex.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maximus</a:t>
            </a:r>
            <a:r>
              <a:rPr lang="en-US" dirty="0" smtClean="0"/>
              <a:t>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interdum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,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, in </a:t>
            </a:r>
            <a:r>
              <a:rPr lang="en-US" dirty="0" err="1" smtClean="0"/>
              <a:t>laoreet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in </a:t>
            </a:r>
            <a:r>
              <a:rPr lang="en-US" dirty="0" err="1" smtClean="0"/>
              <a:t>nunc</a:t>
            </a:r>
            <a:r>
              <a:rPr lang="en-US" dirty="0" smtClean="0"/>
              <a:t>. </a:t>
            </a:r>
            <a:r>
              <a:rPr lang="en-US" dirty="0" err="1" smtClean="0"/>
              <a:t>Phasellus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id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Nam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lacus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, a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ac, </a:t>
            </a:r>
            <a:r>
              <a:rPr lang="en-US" dirty="0" err="1" smtClean="0"/>
              <a:t>ultrices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dui.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ullamcorper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magna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in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ac.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et </a:t>
            </a:r>
            <a:r>
              <a:rPr lang="en-US" dirty="0" err="1" smtClean="0"/>
              <a:t>suscipit</a:t>
            </a:r>
            <a:r>
              <a:rPr lang="en-US" dirty="0" smtClean="0"/>
              <a:t> id, </a:t>
            </a:r>
            <a:r>
              <a:rPr lang="en-US" dirty="0" err="1" smtClean="0"/>
              <a:t>rutrum</a:t>
            </a:r>
            <a:r>
              <a:rPr lang="en-US" dirty="0" smtClean="0"/>
              <a:t> at </a:t>
            </a:r>
            <a:r>
              <a:rPr lang="en-US" dirty="0" err="1" smtClean="0"/>
              <a:t>odio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dui, </a:t>
            </a:r>
            <a:r>
              <a:rPr lang="en-US" dirty="0" err="1" smtClean="0"/>
              <a:t>vel</a:t>
            </a:r>
            <a:r>
              <a:rPr lang="en-US" dirty="0" smtClean="0"/>
              <a:t> tempus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in </a:t>
            </a:r>
            <a:r>
              <a:rPr lang="en-US" dirty="0" err="1" smtClean="0"/>
              <a:t>sapien</a:t>
            </a:r>
            <a:r>
              <a:rPr lang="en-US" dirty="0" smtClean="0"/>
              <a:t> at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convallis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et in </a:t>
            </a:r>
            <a:r>
              <a:rPr lang="en-US" dirty="0" err="1" smtClean="0"/>
              <a:t>felis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non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in </a:t>
            </a:r>
            <a:r>
              <a:rPr lang="en-US" dirty="0" err="1" smtClean="0"/>
              <a:t>lorem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quam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Donec</a:t>
            </a:r>
            <a:r>
              <a:rPr lang="en-US" dirty="0" smtClean="0"/>
              <a:t> ligula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vitae.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,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libero</a:t>
            </a:r>
            <a:r>
              <a:rPr lang="en-US" dirty="0" smtClean="0"/>
              <a:t>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nunc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non ante ac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Interdum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ante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primis</a:t>
            </a:r>
            <a:r>
              <a:rPr lang="en-US" dirty="0" smtClean="0"/>
              <a:t> in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. </a:t>
            </a:r>
            <a:r>
              <a:rPr lang="en-US" dirty="0" err="1" smtClean="0"/>
              <a:t>Suspendisse</a:t>
            </a:r>
            <a:r>
              <a:rPr lang="en-US" dirty="0" smtClean="0"/>
              <a:t> </a:t>
            </a:r>
            <a:r>
              <a:rPr lang="en-US" dirty="0" err="1" smtClean="0"/>
              <a:t>ultrices</a:t>
            </a:r>
            <a:r>
              <a:rPr lang="en-US" dirty="0" smtClean="0"/>
              <a:t> lacus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, at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dolor </a:t>
            </a:r>
            <a:r>
              <a:rPr lang="en-US" dirty="0" err="1" smtClean="0"/>
              <a:t>sapien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,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a </a:t>
            </a:r>
            <a:r>
              <a:rPr lang="en-US" dirty="0" err="1" smtClean="0"/>
              <a:t>aliquam</a:t>
            </a:r>
            <a:r>
              <a:rPr lang="en-US" dirty="0" smtClean="0"/>
              <a:t> magna.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in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ante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vitae </a:t>
            </a:r>
            <a:r>
              <a:rPr lang="en-US" dirty="0" err="1" smtClean="0"/>
              <a:t>rutrum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condimentum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pharetra</a:t>
            </a:r>
            <a:r>
              <a:rPr lang="en-US" dirty="0" smtClean="0"/>
              <a:t> non.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blandit</a:t>
            </a:r>
            <a:r>
              <a:rPr lang="en-US" dirty="0" smtClean="0"/>
              <a:t> sem.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04534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368898"/>
            <a:ext cx="10972800" cy="4889664"/>
          </a:xfrm>
          <a:prstGeom prst="rect">
            <a:avLst/>
          </a:prstGeom>
        </p:spPr>
        <p:txBody>
          <a:bodyPr vert="horz" lIns="95057" tIns="47529" rIns="95057" bIns="47529" numCol="2" spcCol="280728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nisi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 </a:t>
            </a:r>
            <a:r>
              <a:rPr lang="en-US" dirty="0" err="1" smtClean="0"/>
              <a:t>Vivamus</a:t>
            </a:r>
            <a:r>
              <a:rPr lang="en-US" dirty="0" smtClean="0"/>
              <a:t> </a:t>
            </a:r>
            <a:r>
              <a:rPr lang="en-US" dirty="0" err="1" smtClean="0"/>
              <a:t>porta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,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ligula.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posuere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a </a:t>
            </a:r>
            <a:r>
              <a:rPr lang="en-US" dirty="0" err="1" smtClean="0"/>
              <a:t>est</a:t>
            </a:r>
            <a:r>
              <a:rPr lang="en-US" dirty="0" smtClean="0"/>
              <a:t> at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ex.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maximus</a:t>
            </a:r>
            <a:r>
              <a:rPr lang="en-US" dirty="0" smtClean="0"/>
              <a:t>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interdum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,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, in </a:t>
            </a:r>
            <a:r>
              <a:rPr lang="en-US" dirty="0" err="1" smtClean="0"/>
              <a:t>laoreet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in </a:t>
            </a:r>
            <a:r>
              <a:rPr lang="en-US" dirty="0" err="1" smtClean="0"/>
              <a:t>nunc</a:t>
            </a:r>
            <a:r>
              <a:rPr lang="en-US" dirty="0" smtClean="0"/>
              <a:t>. </a:t>
            </a:r>
            <a:r>
              <a:rPr lang="en-US" dirty="0" err="1" smtClean="0"/>
              <a:t>Phasellus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id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Nam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lacus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, a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ac, </a:t>
            </a:r>
            <a:r>
              <a:rPr lang="en-US" dirty="0" err="1" smtClean="0"/>
              <a:t>ultrices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dui.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ullamcorper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magna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in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ac.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et </a:t>
            </a:r>
            <a:r>
              <a:rPr lang="en-US" dirty="0" err="1" smtClean="0"/>
              <a:t>suscipit</a:t>
            </a:r>
            <a:r>
              <a:rPr lang="en-US" dirty="0" smtClean="0"/>
              <a:t> id, </a:t>
            </a:r>
            <a:r>
              <a:rPr lang="en-US" dirty="0" err="1" smtClean="0"/>
              <a:t>rutrum</a:t>
            </a:r>
            <a:r>
              <a:rPr lang="en-US" dirty="0" smtClean="0"/>
              <a:t> at </a:t>
            </a:r>
            <a:r>
              <a:rPr lang="en-US" dirty="0" err="1" smtClean="0"/>
              <a:t>odio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dui, </a:t>
            </a:r>
            <a:r>
              <a:rPr lang="en-US" dirty="0" err="1" smtClean="0"/>
              <a:t>vel</a:t>
            </a:r>
            <a:r>
              <a:rPr lang="en-US" dirty="0" smtClean="0"/>
              <a:t> tempus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in </a:t>
            </a:r>
            <a:r>
              <a:rPr lang="en-US" dirty="0" err="1" smtClean="0"/>
              <a:t>sapien</a:t>
            </a:r>
            <a:r>
              <a:rPr lang="en-US" dirty="0" smtClean="0"/>
              <a:t> at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convallis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et in </a:t>
            </a:r>
            <a:r>
              <a:rPr lang="en-US" dirty="0" err="1" smtClean="0"/>
              <a:t>felis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non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in </a:t>
            </a:r>
            <a:r>
              <a:rPr lang="en-US" dirty="0" err="1" smtClean="0"/>
              <a:t>lorem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quam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Donec</a:t>
            </a:r>
            <a:r>
              <a:rPr lang="en-US" dirty="0" smtClean="0"/>
              <a:t> ligula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vitae.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,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libero</a:t>
            </a:r>
            <a:r>
              <a:rPr lang="en-US" dirty="0" smtClean="0"/>
              <a:t>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nunc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non ante ac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Interdum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ante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primis</a:t>
            </a:r>
            <a:r>
              <a:rPr lang="en-US" dirty="0" smtClean="0"/>
              <a:t> in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. </a:t>
            </a:r>
            <a:r>
              <a:rPr lang="en-US" dirty="0" err="1" smtClean="0"/>
              <a:t>Suspendisse</a:t>
            </a:r>
            <a:r>
              <a:rPr lang="en-US" dirty="0" smtClean="0"/>
              <a:t> </a:t>
            </a:r>
            <a:r>
              <a:rPr lang="en-US" dirty="0" err="1" smtClean="0"/>
              <a:t>ultrices</a:t>
            </a:r>
            <a:r>
              <a:rPr lang="en-US" dirty="0" smtClean="0"/>
              <a:t> lacus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, at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dolor </a:t>
            </a:r>
            <a:r>
              <a:rPr lang="en-US" dirty="0" err="1" smtClean="0"/>
              <a:t>sapien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,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a </a:t>
            </a:r>
            <a:r>
              <a:rPr lang="en-US" dirty="0" err="1" smtClean="0"/>
              <a:t>aliquam</a:t>
            </a:r>
            <a:r>
              <a:rPr lang="en-US" dirty="0" smtClean="0"/>
              <a:t> magna.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in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ante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vitae </a:t>
            </a:r>
            <a:r>
              <a:rPr lang="en-US" dirty="0" err="1" smtClean="0"/>
              <a:t>rutrum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condimentum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pharetra</a:t>
            </a:r>
            <a:r>
              <a:rPr lang="en-US" dirty="0" smtClean="0"/>
              <a:t> non.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blandit</a:t>
            </a:r>
            <a:r>
              <a:rPr lang="en-US" dirty="0" smtClean="0"/>
              <a:t> sem.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93275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406998"/>
            <a:ext cx="10972800" cy="4912524"/>
          </a:xfrm>
          <a:prstGeom prst="rect">
            <a:avLst/>
          </a:prstGeom>
        </p:spPr>
        <p:txBody>
          <a:bodyPr vert="horz" lIns="95057" tIns="47529" rIns="95057" bIns="47529" numCol="3" spcCol="280728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nisi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 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 </a:t>
            </a:r>
            <a:r>
              <a:rPr lang="en-US" dirty="0" err="1" smtClean="0"/>
              <a:t>Vivamus</a:t>
            </a:r>
            <a:r>
              <a:rPr lang="en-US" dirty="0" smtClean="0"/>
              <a:t> </a:t>
            </a:r>
            <a:r>
              <a:rPr lang="en-US" dirty="0" err="1" smtClean="0"/>
              <a:t>porta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,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ligula.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posuere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a </a:t>
            </a:r>
            <a:r>
              <a:rPr lang="en-US" dirty="0" err="1" smtClean="0"/>
              <a:t>est</a:t>
            </a:r>
            <a:r>
              <a:rPr lang="en-US" dirty="0" smtClean="0"/>
              <a:t> at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ex.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maximus</a:t>
            </a:r>
            <a:r>
              <a:rPr lang="en-US" dirty="0" smtClean="0"/>
              <a:t>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interdum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,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, in </a:t>
            </a:r>
            <a:r>
              <a:rPr lang="en-US" dirty="0" err="1" smtClean="0"/>
              <a:t>laoreet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in </a:t>
            </a:r>
            <a:r>
              <a:rPr lang="en-US" dirty="0" err="1" smtClean="0"/>
              <a:t>nunc</a:t>
            </a:r>
            <a:r>
              <a:rPr lang="en-US" dirty="0" smtClean="0"/>
              <a:t>. </a:t>
            </a:r>
            <a:r>
              <a:rPr lang="en-US" dirty="0" err="1" smtClean="0"/>
              <a:t>Phasellus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id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Nam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lacus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, a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ac, </a:t>
            </a:r>
            <a:r>
              <a:rPr lang="en-US" dirty="0" err="1" smtClean="0"/>
              <a:t>ultrices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dui.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ullamcorper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magna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in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ac.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et </a:t>
            </a:r>
            <a:r>
              <a:rPr lang="en-US" dirty="0" err="1" smtClean="0"/>
              <a:t>suscipit</a:t>
            </a:r>
            <a:r>
              <a:rPr lang="en-US" dirty="0" smtClean="0"/>
              <a:t> id, </a:t>
            </a:r>
            <a:r>
              <a:rPr lang="en-US" dirty="0" err="1" smtClean="0"/>
              <a:t>rutrum</a:t>
            </a:r>
            <a:r>
              <a:rPr lang="en-US" dirty="0" smtClean="0"/>
              <a:t> at </a:t>
            </a:r>
            <a:r>
              <a:rPr lang="en-US" dirty="0" err="1" smtClean="0"/>
              <a:t>odio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. 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dui, </a:t>
            </a:r>
            <a:r>
              <a:rPr lang="en-US" dirty="0" err="1" smtClean="0"/>
              <a:t>vel</a:t>
            </a:r>
            <a:r>
              <a:rPr lang="en-US" dirty="0" smtClean="0"/>
              <a:t> tempus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in </a:t>
            </a:r>
            <a:r>
              <a:rPr lang="en-US" dirty="0" err="1" smtClean="0"/>
              <a:t>sapien</a:t>
            </a:r>
            <a:r>
              <a:rPr lang="en-US" dirty="0" smtClean="0"/>
              <a:t> at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convallis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et in </a:t>
            </a:r>
            <a:r>
              <a:rPr lang="en-US" dirty="0" err="1" smtClean="0"/>
              <a:t>felis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non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in </a:t>
            </a:r>
            <a:r>
              <a:rPr lang="en-US" dirty="0" err="1" smtClean="0"/>
              <a:t>lorem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quam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</a:t>
            </a:r>
          </a:p>
          <a:p>
            <a:pPr lvl="0"/>
            <a:r>
              <a:rPr lang="en-US" dirty="0" err="1" smtClean="0"/>
              <a:t>Donec</a:t>
            </a:r>
            <a:r>
              <a:rPr lang="en-US" dirty="0" smtClean="0"/>
              <a:t> ligula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vitae.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,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libero</a:t>
            </a:r>
            <a:r>
              <a:rPr lang="en-US" dirty="0" smtClean="0"/>
              <a:t>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nunc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non ante ac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Interdum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ante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primis</a:t>
            </a:r>
            <a:r>
              <a:rPr lang="en-US" dirty="0" smtClean="0"/>
              <a:t> in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. </a:t>
            </a:r>
            <a:r>
              <a:rPr lang="en-US" dirty="0" err="1" smtClean="0"/>
              <a:t>Suspendisse</a:t>
            </a:r>
            <a:r>
              <a:rPr lang="en-US" dirty="0" smtClean="0"/>
              <a:t> </a:t>
            </a:r>
            <a:r>
              <a:rPr lang="en-US" dirty="0" err="1" smtClean="0"/>
              <a:t>ultrices</a:t>
            </a:r>
            <a:r>
              <a:rPr lang="en-US" dirty="0" smtClean="0"/>
              <a:t> lacus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, at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dolor </a:t>
            </a:r>
            <a:r>
              <a:rPr lang="en-US" dirty="0" err="1" smtClean="0"/>
              <a:t>sapien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,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a </a:t>
            </a:r>
            <a:r>
              <a:rPr lang="en-US" dirty="0" err="1" smtClean="0"/>
              <a:t>aliquam</a:t>
            </a:r>
            <a:r>
              <a:rPr lang="en-US" dirty="0" smtClean="0"/>
              <a:t> magna.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in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ante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vitae </a:t>
            </a:r>
            <a:r>
              <a:rPr lang="en-US" dirty="0" err="1" smtClean="0"/>
              <a:t>rutrum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condimentum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pharetra</a:t>
            </a:r>
            <a:r>
              <a:rPr lang="en-US" dirty="0" smtClean="0"/>
              <a:t> non.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blandit</a:t>
            </a:r>
            <a:r>
              <a:rPr lang="en-US" dirty="0" smtClean="0"/>
              <a:t> sem.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34320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601613" y="-1231872"/>
            <a:ext cx="10634887" cy="7035124"/>
          </a:xfrm>
          <a:custGeom>
            <a:avLst/>
            <a:gdLst/>
            <a:ahLst/>
            <a:cxnLst/>
            <a:rect l="l" t="t" r="r" b="b"/>
            <a:pathLst>
              <a:path w="7976165" h="5862603">
                <a:moveTo>
                  <a:pt x="7653935" y="2067213"/>
                </a:moveTo>
                <a:cubicBezTo>
                  <a:pt x="7770559" y="2067213"/>
                  <a:pt x="7887183" y="2111704"/>
                  <a:pt x="7976165" y="2200685"/>
                </a:cubicBezTo>
                <a:cubicBezTo>
                  <a:pt x="8154128" y="2378648"/>
                  <a:pt x="8154128" y="2667183"/>
                  <a:pt x="7976165" y="2845147"/>
                </a:cubicBezTo>
                <a:lnTo>
                  <a:pt x="5069879" y="5751433"/>
                </a:lnTo>
                <a:cubicBezTo>
                  <a:pt x="4891915" y="5929396"/>
                  <a:pt x="4603380" y="5929396"/>
                  <a:pt x="4425417" y="5751433"/>
                </a:cubicBezTo>
                <a:cubicBezTo>
                  <a:pt x="4247454" y="5573470"/>
                  <a:pt x="4247454" y="5284935"/>
                  <a:pt x="4425417" y="5106972"/>
                </a:cubicBezTo>
                <a:lnTo>
                  <a:pt x="7331703" y="2200685"/>
                </a:lnTo>
                <a:cubicBezTo>
                  <a:pt x="7420685" y="2111704"/>
                  <a:pt x="7537310" y="2067213"/>
                  <a:pt x="7653935" y="2067213"/>
                </a:cubicBezTo>
                <a:close/>
                <a:moveTo>
                  <a:pt x="6544741" y="1630098"/>
                </a:moveTo>
                <a:cubicBezTo>
                  <a:pt x="6661367" y="1630098"/>
                  <a:pt x="6777990" y="1674589"/>
                  <a:pt x="6866973" y="1763570"/>
                </a:cubicBezTo>
                <a:cubicBezTo>
                  <a:pt x="7044936" y="1941533"/>
                  <a:pt x="7044936" y="2230068"/>
                  <a:pt x="6866973" y="2408032"/>
                </a:cubicBezTo>
                <a:lnTo>
                  <a:pt x="3495076" y="5779929"/>
                </a:lnTo>
                <a:cubicBezTo>
                  <a:pt x="3317112" y="5957892"/>
                  <a:pt x="3028578" y="5957892"/>
                  <a:pt x="2850614" y="5779929"/>
                </a:cubicBezTo>
                <a:cubicBezTo>
                  <a:pt x="2672651" y="5601966"/>
                  <a:pt x="2672651" y="5313431"/>
                  <a:pt x="2850614" y="5135467"/>
                </a:cubicBezTo>
                <a:lnTo>
                  <a:pt x="6222511" y="1763571"/>
                </a:lnTo>
                <a:cubicBezTo>
                  <a:pt x="6311493" y="1674589"/>
                  <a:pt x="6428118" y="1630098"/>
                  <a:pt x="6544741" y="1630098"/>
                </a:cubicBezTo>
                <a:close/>
                <a:moveTo>
                  <a:pt x="6609833" y="11903"/>
                </a:moveTo>
                <a:cubicBezTo>
                  <a:pt x="6726458" y="11903"/>
                  <a:pt x="6843082" y="56394"/>
                  <a:pt x="6932064" y="145375"/>
                </a:cubicBezTo>
                <a:cubicBezTo>
                  <a:pt x="7110027" y="323338"/>
                  <a:pt x="7110027" y="611873"/>
                  <a:pt x="6932064" y="789837"/>
                </a:cubicBezTo>
                <a:lnTo>
                  <a:pt x="1992770" y="5729131"/>
                </a:lnTo>
                <a:cubicBezTo>
                  <a:pt x="1814807" y="5907094"/>
                  <a:pt x="1526272" y="5907094"/>
                  <a:pt x="1348308" y="5729130"/>
                </a:cubicBezTo>
                <a:cubicBezTo>
                  <a:pt x="1170346" y="5551168"/>
                  <a:pt x="1170346" y="5262633"/>
                  <a:pt x="1348309" y="5084670"/>
                </a:cubicBezTo>
                <a:lnTo>
                  <a:pt x="6287603" y="145375"/>
                </a:lnTo>
                <a:cubicBezTo>
                  <a:pt x="6376584" y="56394"/>
                  <a:pt x="6493209" y="11903"/>
                  <a:pt x="6609833" y="11903"/>
                </a:cubicBezTo>
                <a:close/>
                <a:moveTo>
                  <a:pt x="5515050" y="0"/>
                </a:moveTo>
                <a:cubicBezTo>
                  <a:pt x="5581109" y="1"/>
                  <a:pt x="5647168" y="25201"/>
                  <a:pt x="5697568" y="75602"/>
                </a:cubicBezTo>
                <a:cubicBezTo>
                  <a:pt x="5798370" y="176403"/>
                  <a:pt x="5798370" y="339835"/>
                  <a:pt x="5697568" y="440637"/>
                </a:cubicBezTo>
                <a:lnTo>
                  <a:pt x="365035" y="5773170"/>
                </a:lnTo>
                <a:cubicBezTo>
                  <a:pt x="264233" y="5873972"/>
                  <a:pt x="100801" y="5873972"/>
                  <a:pt x="0" y="5773170"/>
                </a:cubicBezTo>
                <a:cubicBezTo>
                  <a:pt x="-100802" y="5672369"/>
                  <a:pt x="-100802" y="5508937"/>
                  <a:pt x="0" y="5408135"/>
                </a:cubicBezTo>
                <a:lnTo>
                  <a:pt x="5332533" y="75602"/>
                </a:lnTo>
                <a:cubicBezTo>
                  <a:pt x="5382934" y="25200"/>
                  <a:pt x="5448992" y="0"/>
                  <a:pt x="55150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9" name="Rounded Rectangle 18"/>
          <p:cNvSpPr/>
          <p:nvPr userDrawn="1"/>
        </p:nvSpPr>
        <p:spPr>
          <a:xfrm rot="18900000">
            <a:off x="5793654" y="296271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973" y="1958629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 smtClean="0"/>
              <a:t>TITLE HERE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38973" y="2542427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Break </a:t>
            </a:r>
            <a:r>
              <a:rPr lang="es-ES_tradnl" dirty="0" err="1" smtClean="0"/>
              <a:t>Section</a:t>
            </a:r>
            <a:r>
              <a:rPr lang="es-ES_tradnl" dirty="0" smtClean="0"/>
              <a:t> </a:t>
            </a:r>
            <a:r>
              <a:rPr lang="es-ES_tradnl" dirty="0" err="1" smtClean="0"/>
              <a:t>Subtitle</a:t>
            </a:r>
            <a:endParaRPr lang="es-ES_tradnl" dirty="0" smtClean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59434" y="2975003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383675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3304233" y="563719"/>
            <a:ext cx="9242753" cy="7509636"/>
          </a:xfrm>
          <a:custGeom>
            <a:avLst/>
            <a:gdLst/>
            <a:ahLst/>
            <a:cxnLst/>
            <a:rect l="l" t="t" r="r" b="b"/>
            <a:pathLst>
              <a:path w="6932065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 rot="18900000">
            <a:off x="137919" y="6788509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782573" y="2543223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 smtClean="0"/>
              <a:t>TITLE HERE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782573" y="312702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Break </a:t>
            </a:r>
            <a:r>
              <a:rPr lang="es-ES_tradnl" dirty="0" err="1" smtClean="0"/>
              <a:t>Section</a:t>
            </a:r>
            <a:r>
              <a:rPr lang="es-ES_tradnl" dirty="0" smtClean="0"/>
              <a:t> </a:t>
            </a:r>
            <a:r>
              <a:rPr lang="es-ES_tradnl" dirty="0" err="1" smtClean="0"/>
              <a:t>Subtitle</a:t>
            </a:r>
            <a:endParaRPr lang="es-ES_tradnl" dirty="0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803034" y="355959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279527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1610899" y="-1708902"/>
            <a:ext cx="9242753" cy="7509636"/>
          </a:xfrm>
          <a:custGeom>
            <a:avLst/>
            <a:gdLst/>
            <a:ahLst/>
            <a:cxnLst/>
            <a:rect l="l" t="t" r="r" b="b"/>
            <a:pathLst>
              <a:path w="6932065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 rot="18900000">
            <a:off x="1001518" y="5334424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138173" y="3247495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 smtClean="0"/>
              <a:t>TITLE HERE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138173" y="3831293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Break </a:t>
            </a:r>
            <a:r>
              <a:rPr lang="es-ES_tradnl" dirty="0" err="1" smtClean="0"/>
              <a:t>Section</a:t>
            </a:r>
            <a:r>
              <a:rPr lang="es-ES_tradnl" dirty="0" smtClean="0"/>
              <a:t> </a:t>
            </a:r>
            <a:r>
              <a:rPr lang="es-ES_tradnl" dirty="0" err="1" smtClean="0"/>
              <a:t>Subtitle</a:t>
            </a:r>
            <a:endParaRPr lang="es-ES_tradnl" dirty="0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7158634" y="4263868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55863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 rot="18900000">
            <a:off x="800771" y="3115671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 rot="18900000">
            <a:off x="2256987" y="3714319"/>
            <a:ext cx="4527448" cy="6538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ounded Rectangle 16"/>
          <p:cNvSpPr/>
          <p:nvPr userDrawn="1"/>
        </p:nvSpPr>
        <p:spPr>
          <a:xfrm rot="18900000" flipV="1">
            <a:off x="-292739" y="3248182"/>
            <a:ext cx="6422592" cy="370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 userDrawn="1"/>
        </p:nvSpPr>
        <p:spPr>
          <a:xfrm rot="18900000">
            <a:off x="627181" y="2201944"/>
            <a:ext cx="4527448" cy="6538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 Placeholder 7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82573" y="2543223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 smtClean="0"/>
              <a:t>TITLE HERE</a:t>
            </a:r>
          </a:p>
        </p:txBody>
      </p:sp>
      <p:sp>
        <p:nvSpPr>
          <p:cNvPr id="8" name="Text Placeholder 7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82573" y="312702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Break </a:t>
            </a:r>
            <a:r>
              <a:rPr lang="es-ES_tradnl" dirty="0" err="1" smtClean="0"/>
              <a:t>Section</a:t>
            </a:r>
            <a:r>
              <a:rPr lang="es-ES_tradnl" dirty="0" smtClean="0"/>
              <a:t> </a:t>
            </a:r>
            <a:r>
              <a:rPr lang="es-ES_tradnl" dirty="0" err="1" smtClean="0"/>
              <a:t>Subtitle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803034" y="355959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182216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6" grpId="0" animBg="1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1175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>
            <a:off x="285924" y="249906"/>
            <a:ext cx="797890" cy="651364"/>
          </a:xfrm>
          <a:custGeom>
            <a:avLst/>
            <a:gdLst>
              <a:gd name="T0" fmla="*/ 33 w 711"/>
              <a:gd name="T1" fmla="*/ 450 h 621"/>
              <a:gd name="T2" fmla="*/ 76 w 711"/>
              <a:gd name="T3" fmla="*/ 407 h 621"/>
              <a:gd name="T4" fmla="*/ 406 w 711"/>
              <a:gd name="T5" fmla="*/ 470 h 621"/>
              <a:gd name="T6" fmla="*/ 209 w 711"/>
              <a:gd name="T7" fmla="*/ 271 h 621"/>
              <a:gd name="T8" fmla="*/ 155 w 711"/>
              <a:gd name="T9" fmla="*/ 326 h 621"/>
              <a:gd name="T10" fmla="*/ 72 w 711"/>
              <a:gd name="T11" fmla="*/ 244 h 621"/>
              <a:gd name="T12" fmla="*/ 219 w 711"/>
              <a:gd name="T13" fmla="*/ 94 h 621"/>
              <a:gd name="T14" fmla="*/ 314 w 711"/>
              <a:gd name="T15" fmla="*/ 77 h 621"/>
              <a:gd name="T16" fmla="*/ 356 w 711"/>
              <a:gd name="T17" fmla="*/ 120 h 621"/>
              <a:gd name="T18" fmla="*/ 283 w 711"/>
              <a:gd name="T19" fmla="*/ 196 h 621"/>
              <a:gd name="T20" fmla="*/ 482 w 711"/>
              <a:gd name="T21" fmla="*/ 396 h 621"/>
              <a:gd name="T22" fmla="*/ 324 w 711"/>
              <a:gd name="T23" fmla="*/ 0 h 621"/>
              <a:gd name="T24" fmla="*/ 556 w 711"/>
              <a:gd name="T25" fmla="*/ 470 h 621"/>
              <a:gd name="T26" fmla="*/ 610 w 711"/>
              <a:gd name="T27" fmla="*/ 526 h 621"/>
              <a:gd name="T28" fmla="*/ 539 w 711"/>
              <a:gd name="T29" fmla="*/ 595 h 621"/>
              <a:gd name="T30" fmla="*/ 484 w 711"/>
              <a:gd name="T31" fmla="*/ 543 h 621"/>
              <a:gd name="T32" fmla="*/ 108 w 711"/>
              <a:gd name="T33" fmla="*/ 531 h 621"/>
              <a:gd name="T34" fmla="*/ 84 w 711"/>
              <a:gd name="T35" fmla="*/ 584 h 621"/>
              <a:gd name="T36" fmla="*/ 24 w 711"/>
              <a:gd name="T37" fmla="*/ 573 h 621"/>
              <a:gd name="T38" fmla="*/ 76 w 711"/>
              <a:gd name="T39" fmla="*/ 502 h 621"/>
              <a:gd name="T40" fmla="*/ 33 w 711"/>
              <a:gd name="T41" fmla="*/ 45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1" h="621">
                <a:moveTo>
                  <a:pt x="33" y="450"/>
                </a:moveTo>
                <a:lnTo>
                  <a:pt x="76" y="407"/>
                </a:lnTo>
                <a:cubicBezTo>
                  <a:pt x="166" y="484"/>
                  <a:pt x="271" y="535"/>
                  <a:pt x="406" y="470"/>
                </a:cubicBezTo>
                <a:lnTo>
                  <a:pt x="209" y="271"/>
                </a:lnTo>
                <a:lnTo>
                  <a:pt x="155" y="326"/>
                </a:lnTo>
                <a:lnTo>
                  <a:pt x="72" y="244"/>
                </a:lnTo>
                <a:lnTo>
                  <a:pt x="219" y="94"/>
                </a:lnTo>
                <a:cubicBezTo>
                  <a:pt x="241" y="104"/>
                  <a:pt x="274" y="105"/>
                  <a:pt x="314" y="77"/>
                </a:cubicBezTo>
                <a:lnTo>
                  <a:pt x="356" y="120"/>
                </a:lnTo>
                <a:lnTo>
                  <a:pt x="283" y="196"/>
                </a:lnTo>
                <a:lnTo>
                  <a:pt x="482" y="396"/>
                </a:lnTo>
                <a:cubicBezTo>
                  <a:pt x="556" y="271"/>
                  <a:pt x="495" y="85"/>
                  <a:pt x="324" y="0"/>
                </a:cubicBezTo>
                <a:cubicBezTo>
                  <a:pt x="493" y="8"/>
                  <a:pt x="711" y="202"/>
                  <a:pt x="556" y="470"/>
                </a:cubicBezTo>
                <a:lnTo>
                  <a:pt x="610" y="526"/>
                </a:lnTo>
                <a:lnTo>
                  <a:pt x="539" y="595"/>
                </a:lnTo>
                <a:lnTo>
                  <a:pt x="484" y="543"/>
                </a:lnTo>
                <a:cubicBezTo>
                  <a:pt x="341" y="621"/>
                  <a:pt x="211" y="612"/>
                  <a:pt x="108" y="531"/>
                </a:cubicBezTo>
                <a:cubicBezTo>
                  <a:pt x="114" y="549"/>
                  <a:pt x="102" y="571"/>
                  <a:pt x="84" y="584"/>
                </a:cubicBezTo>
                <a:cubicBezTo>
                  <a:pt x="62" y="598"/>
                  <a:pt x="37" y="593"/>
                  <a:pt x="24" y="573"/>
                </a:cubicBezTo>
                <a:cubicBezTo>
                  <a:pt x="0" y="537"/>
                  <a:pt x="38" y="493"/>
                  <a:pt x="76" y="502"/>
                </a:cubicBezTo>
                <a:cubicBezTo>
                  <a:pt x="61" y="486"/>
                  <a:pt x="47" y="469"/>
                  <a:pt x="33" y="45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279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19338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1533748"/>
            <a:ext cx="12192000" cy="3708812"/>
          </a:xfrm>
          <a:prstGeom prst="rect">
            <a:avLst/>
          </a:pr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3" y="5539546"/>
            <a:ext cx="106919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ounded Rectangle 11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ounded Rectangle 12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91966" y="324582"/>
            <a:ext cx="1069198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91966" y="827103"/>
            <a:ext cx="1069198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1445598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image with colo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50847" y="1533748"/>
            <a:ext cx="6141156" cy="370881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" y="1533748"/>
            <a:ext cx="6321777" cy="3708812"/>
          </a:xfrm>
          <a:custGeom>
            <a:avLst/>
            <a:gdLst/>
            <a:ahLst/>
            <a:cxnLst/>
            <a:rect l="l" t="t" r="r" b="b"/>
            <a:pathLst>
              <a:path w="4741333" h="3090677">
                <a:moveTo>
                  <a:pt x="681038" y="182378"/>
                </a:moveTo>
                <a:cubicBezTo>
                  <a:pt x="554786" y="182378"/>
                  <a:pt x="452438" y="284726"/>
                  <a:pt x="452438" y="410978"/>
                </a:cubicBezTo>
                <a:lnTo>
                  <a:pt x="452438" y="2658878"/>
                </a:lnTo>
                <a:cubicBezTo>
                  <a:pt x="452438" y="2785130"/>
                  <a:pt x="554786" y="2887478"/>
                  <a:pt x="681038" y="2887478"/>
                </a:cubicBezTo>
                <a:cubicBezTo>
                  <a:pt x="807290" y="2887478"/>
                  <a:pt x="909638" y="2785130"/>
                  <a:pt x="909638" y="2658878"/>
                </a:cubicBezTo>
                <a:lnTo>
                  <a:pt x="909638" y="410978"/>
                </a:lnTo>
                <a:cubicBezTo>
                  <a:pt x="909638" y="284726"/>
                  <a:pt x="807290" y="182378"/>
                  <a:pt x="681038" y="182378"/>
                </a:cubicBezTo>
                <a:close/>
                <a:moveTo>
                  <a:pt x="0" y="0"/>
                </a:moveTo>
                <a:lnTo>
                  <a:pt x="4538133" y="0"/>
                </a:lnTo>
                <a:lnTo>
                  <a:pt x="4538133" y="1312678"/>
                </a:lnTo>
                <a:lnTo>
                  <a:pt x="4741333" y="1515878"/>
                </a:lnTo>
                <a:lnTo>
                  <a:pt x="4538133" y="1719078"/>
                </a:lnTo>
                <a:lnTo>
                  <a:pt x="4538133" y="3090677"/>
                </a:lnTo>
                <a:lnTo>
                  <a:pt x="0" y="3090677"/>
                </a:ln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5" y="5539546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672438" y="2259912"/>
            <a:ext cx="489302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672438" y="2762434"/>
            <a:ext cx="48930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672438" y="3121469"/>
            <a:ext cx="4893029" cy="15724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>
                    <a:lumMod val="95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5244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6074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49" r:id="rId4"/>
    <p:sldLayoutId id="2147483653" r:id="rId5"/>
    <p:sldLayoutId id="2147483652" r:id="rId6"/>
    <p:sldLayoutId id="2147483654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  <p:sldLayoutId id="2147483687" r:id="rId24"/>
    <p:sldLayoutId id="2147483688" r:id="rId25"/>
    <p:sldLayoutId id="2147483689" r:id="rId26"/>
    <p:sldLayoutId id="2147483690" r:id="rId27"/>
    <p:sldLayoutId id="2147483691" r:id="rId28"/>
    <p:sldLayoutId id="2147483692" r:id="rId29"/>
    <p:sldLayoutId id="2147483693" r:id="rId30"/>
    <p:sldLayoutId id="2147483694" r:id="rId31"/>
    <p:sldLayoutId id="2147483695" r:id="rId32"/>
    <p:sldLayoutId id="2147483696" r:id="rId33"/>
    <p:sldLayoutId id="2147483697" r:id="rId34"/>
    <p:sldLayoutId id="2147483698" r:id="rId35"/>
    <p:sldLayoutId id="2147483699" r:id="rId36"/>
    <p:sldLayoutId id="2147483700" r:id="rId37"/>
    <p:sldLayoutId id="2147483701" r:id="rId38"/>
    <p:sldLayoutId id="2147483702" r:id="rId39"/>
    <p:sldLayoutId id="2147483703" r:id="rId40"/>
    <p:sldLayoutId id="2147483704" r:id="rId41"/>
    <p:sldLayoutId id="2147483705" r:id="rId42"/>
    <p:sldLayoutId id="2147483706" r:id="rId43"/>
    <p:sldLayoutId id="2147483707" r:id="rId44"/>
    <p:sldLayoutId id="2147483708" r:id="rId45"/>
    <p:sldLayoutId id="2147483709" r:id="rId46"/>
    <p:sldLayoutId id="2147483710" r:id="rId47"/>
    <p:sldLayoutId id="2147483711" r:id="rId4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microsoft.com/office/2007/relationships/media" Target="../media/media1.mp3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2" Type="http://schemas.openxmlformats.org/officeDocument/2006/relationships/tags" Target="../tags/tag9.xml"/><Relationship Id="rId16" Type="http://schemas.openxmlformats.org/officeDocument/2006/relationships/image" Target="../media/image6.jpe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notesSlide" Target="../notesSlides/notesSlide21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6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pic>
        <p:nvPicPr>
          <p:cNvPr id="4" name="Thomas Bergersen - Immortal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>
                  <p14:trim st="6000" end="4823.65"/>
                  <p14:fade in="500" out="50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378086" y="-1560491"/>
            <a:ext cx="1046429" cy="10464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E0D6AC5-8FA0-45C6-9C87-CBEFF93434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99504"/>
            <a:ext cx="5082054" cy="25561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C5050E9-F8E6-486A-BA82-0A3879939816}"/>
              </a:ext>
            </a:extLst>
          </p:cNvPr>
          <p:cNvSpPr txBox="1"/>
          <p:nvPr/>
        </p:nvSpPr>
        <p:spPr>
          <a:xfrm>
            <a:off x="2699877" y="2065921"/>
            <a:ext cx="72410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讲奉献</a:t>
            </a:r>
            <a:r>
              <a:rPr lang="en-US" altLang="zh-CN" sz="8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8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有作为</a:t>
            </a:r>
          </a:p>
        </p:txBody>
      </p:sp>
      <p:sp>
        <p:nvSpPr>
          <p:cNvPr id="9" name="矩形 259">
            <a:extLst>
              <a:ext uri="{FF2B5EF4-FFF2-40B4-BE49-F238E27FC236}">
                <a16:creationId xmlns:a16="http://schemas.microsoft.com/office/drawing/2014/main" xmlns="" id="{2E1DF191-47A0-4C45-95BB-1677E4985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4795" y="3756490"/>
            <a:ext cx="61912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en-US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政党</a:t>
            </a:r>
            <a:r>
              <a:rPr lang="en-US" altLang="zh-CN" sz="1800" dirty="0" err="1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ppt</a:t>
            </a:r>
            <a:r>
              <a:rPr lang="en-US" altLang="zh-CN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/ </a:t>
            </a:r>
            <a:r>
              <a:rPr lang="zh-CN" altLang="en-US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总结汇报</a:t>
            </a:r>
            <a:r>
              <a:rPr lang="en-US" altLang="zh-CN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/ </a:t>
            </a:r>
            <a:r>
              <a:rPr lang="zh-CN" altLang="en-US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党政通用</a:t>
            </a:r>
            <a:r>
              <a:rPr lang="en-US" altLang="zh-CN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/ </a:t>
            </a:r>
            <a:r>
              <a:rPr lang="zh-CN" altLang="en-US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党政学习</a:t>
            </a:r>
            <a:r>
              <a:rPr lang="en-US" altLang="zh-CN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/</a:t>
            </a:r>
            <a:endParaRPr lang="zh-CN" altLang="en-US" sz="1800" dirty="0">
              <a:solidFill>
                <a:srgbClr val="C00000"/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8">
            <a:extLst>
              <a:ext uri="{FF2B5EF4-FFF2-40B4-BE49-F238E27FC236}">
                <a16:creationId xmlns:a16="http://schemas.microsoft.com/office/drawing/2014/main" xmlns="" id="{1B24A5DB-A13D-4CE8-8BCE-BCB84898DFA0}"/>
              </a:ext>
            </a:extLst>
          </p:cNvPr>
          <p:cNvSpPr txBox="1"/>
          <p:nvPr/>
        </p:nvSpPr>
        <p:spPr>
          <a:xfrm>
            <a:off x="1661727" y="4416007"/>
            <a:ext cx="9317383" cy="427891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xmlns="" val="10127756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5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67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numSld="999" showWhenStopped="0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0" grpId="0" animBg="1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65365" y="3027720"/>
            <a:ext cx="3006671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邓小平同志曾说：</a:t>
            </a:r>
            <a:endParaRPr lang="en-US" altLang="zh-CN" sz="24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我们评价一个国家的政治体制、政治结构和政策是否正确，关键看三条：</a:t>
            </a:r>
            <a:endParaRPr lang="en-US" altLang="zh-CN" kern="0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为什么强调责任与担当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42436" y="3027720"/>
            <a:ext cx="2510725" cy="5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国家的政局是否稳定</a:t>
            </a:r>
            <a:endParaRPr lang="da-DK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42436" y="3820150"/>
            <a:ext cx="4587498" cy="5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能否增进人民的团结，改善人民的生活</a:t>
            </a:r>
            <a:endParaRPr lang="da-DK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42436" y="4612580"/>
            <a:ext cx="3006671" cy="5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生产力能否得到持续发展</a:t>
            </a:r>
            <a:endParaRPr lang="da-DK" altLang="zh-CN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380057" y="3027720"/>
            <a:ext cx="540000" cy="5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9F9F3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1</a:t>
            </a:r>
            <a:endParaRPr lang="da-DK" altLang="zh-CN" dirty="0">
              <a:solidFill>
                <a:srgbClr val="F9F9F3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380057" y="3820150"/>
            <a:ext cx="540000" cy="5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9F9F3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2</a:t>
            </a:r>
            <a:endParaRPr lang="da-DK" altLang="zh-CN" dirty="0">
              <a:solidFill>
                <a:srgbClr val="F9F9F3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380057" y="4612580"/>
            <a:ext cx="540000" cy="54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9F9F3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3</a:t>
            </a:r>
            <a:endParaRPr lang="da-DK" altLang="zh-CN" dirty="0">
              <a:solidFill>
                <a:srgbClr val="F9F9F3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2420952" y="1647479"/>
            <a:ext cx="8990072" cy="76606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责任担当是由中国特色社会主义的复杂艰巨性决定的</a:t>
            </a:r>
          </a:p>
        </p:txBody>
      </p:sp>
      <p:sp>
        <p:nvSpPr>
          <p:cNvPr id="22" name="矩形: 圆角 21"/>
          <p:cNvSpPr/>
          <p:nvPr/>
        </p:nvSpPr>
        <p:spPr>
          <a:xfrm>
            <a:off x="1658882" y="1726973"/>
            <a:ext cx="609670" cy="609670"/>
          </a:xfrm>
          <a:prstGeom prst="roundRect">
            <a:avLst>
              <a:gd name="adj" fmla="val 1079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3" name="矩形 12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8451317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10" grpId="0" animBg="1"/>
      <p:bldP spid="11" grpId="0" animBg="1"/>
      <p:bldP spid="18" grpId="0" animBg="1"/>
      <p:bldP spid="19" grpId="0" animBg="1"/>
      <p:bldP spid="20" grpId="0" animBg="1"/>
      <p:bldP spid="21" grpId="0"/>
      <p:bldP spid="2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五种官僚主义</a:t>
            </a:r>
            <a:endParaRPr lang="zh-CN" altLang="zh-CN" sz="36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2FD292B1-2457-4B41-BF55-346A85CE27D2}"/>
              </a:ext>
            </a:extLst>
          </p:cNvPr>
          <p:cNvSpPr/>
          <p:nvPr/>
        </p:nvSpPr>
        <p:spPr>
          <a:xfrm>
            <a:off x="986234" y="2249007"/>
            <a:ext cx="1857429" cy="778340"/>
          </a:xfrm>
          <a:prstGeom prst="rect">
            <a:avLst/>
          </a:prstGeom>
          <a:solidFill>
            <a:srgbClr val="C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endParaRPr lang="en-US" altLang="zh-CN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七八十年代</a:t>
            </a:r>
            <a:endParaRPr lang="en-US" altLang="zh-CN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A152FE7-CB31-4CE8-814E-70308C4479E3}"/>
              </a:ext>
            </a:extLst>
          </p:cNvPr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历代共产党人如何勇于担当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29BF6BB1-CEBC-493E-8065-E588F45C891F}"/>
              </a:ext>
            </a:extLst>
          </p:cNvPr>
          <p:cNvGrpSpPr/>
          <p:nvPr/>
        </p:nvGrpSpPr>
        <p:grpSpPr>
          <a:xfrm>
            <a:off x="3147495" y="2249007"/>
            <a:ext cx="8541011" cy="778340"/>
            <a:chOff x="2901689" y="1777059"/>
            <a:chExt cx="8541011" cy="778340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EDC14D99-8A92-44EC-A633-ECCEB0A41349}"/>
                </a:ext>
              </a:extLst>
            </p:cNvPr>
            <p:cNvSpPr/>
            <p:nvPr/>
          </p:nvSpPr>
          <p:spPr>
            <a:xfrm>
              <a:off x="3069218" y="1843064"/>
              <a:ext cx="82083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以邓小平同志为主要代表的中国共产党人</a:t>
              </a:r>
              <a:r>
                <a:rPr lang="zh-CN" altLang="en-US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，实事求是、解放思想，开拓了改革开放的一个新局面。</a:t>
              </a:r>
              <a:endPara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03BF210A-0511-47BF-8058-8B1B2D9CD038}"/>
                </a:ext>
              </a:extLst>
            </p:cNvPr>
            <p:cNvSpPr/>
            <p:nvPr/>
          </p:nvSpPr>
          <p:spPr>
            <a:xfrm>
              <a:off x="2901689" y="1777059"/>
              <a:ext cx="8541011" cy="778340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15FE40AB-2F3A-4A20-AFED-1A3E21F98E0C}"/>
              </a:ext>
            </a:extLst>
          </p:cNvPr>
          <p:cNvGrpSpPr/>
          <p:nvPr/>
        </p:nvGrpSpPr>
        <p:grpSpPr>
          <a:xfrm>
            <a:off x="3147495" y="3207307"/>
            <a:ext cx="8541011" cy="1153245"/>
            <a:chOff x="2901689" y="2735359"/>
            <a:chExt cx="8541011" cy="1153245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D9C0E952-7299-4698-A168-5C4A9588AD4D}"/>
                </a:ext>
              </a:extLst>
            </p:cNvPr>
            <p:cNvSpPr/>
            <p:nvPr/>
          </p:nvSpPr>
          <p:spPr>
            <a:xfrm>
              <a:off x="3069218" y="2850317"/>
              <a:ext cx="820838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zh-CN" altLang="en-US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国内发生了巨大的政治风波，国际上苏联解体、东欧剧变，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以江泽民同志为主要代表的中国共产党人</a:t>
              </a:r>
              <a:r>
                <a:rPr lang="zh-CN" altLang="en-US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在这样的危急关头，坚持党的基本路线和基本理论，完善了社会主义市场经济体制，把中国特色社会主义事业推向了</a:t>
              </a:r>
              <a:r>
                <a:rPr lang="en-US" altLang="zh-CN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</a:t>
              </a:r>
              <a:r>
                <a:rPr lang="zh-CN" altLang="en-US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世纪。</a:t>
              </a:r>
              <a:endPara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70FAC47A-2401-418F-ABB2-9B29F33D50AA}"/>
                </a:ext>
              </a:extLst>
            </p:cNvPr>
            <p:cNvSpPr/>
            <p:nvPr/>
          </p:nvSpPr>
          <p:spPr>
            <a:xfrm>
              <a:off x="2901689" y="2735359"/>
              <a:ext cx="8541011" cy="1153245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9CBBAA75-5197-40FD-8302-1976DC748A6E}"/>
              </a:ext>
            </a:extLst>
          </p:cNvPr>
          <p:cNvSpPr/>
          <p:nvPr/>
        </p:nvSpPr>
        <p:spPr>
          <a:xfrm>
            <a:off x="986234" y="3395128"/>
            <a:ext cx="1857429" cy="777600"/>
          </a:xfrm>
          <a:prstGeom prst="rect">
            <a:avLst/>
          </a:prstGeom>
          <a:solidFill>
            <a:srgbClr val="C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年代末</a:t>
            </a:r>
            <a:r>
              <a:rPr lang="en-US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年代初</a:t>
            </a:r>
            <a:endParaRPr lang="en-US" altLang="zh-CN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9750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34" grpId="0" animBg="1"/>
      <p:bldP spid="5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历代共产党人如何勇于担当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901689" y="2298757"/>
            <a:ext cx="8541011" cy="787404"/>
            <a:chOff x="2901689" y="4068565"/>
            <a:chExt cx="8541011" cy="787404"/>
          </a:xfrm>
        </p:grpSpPr>
        <p:sp>
          <p:nvSpPr>
            <p:cNvPr id="13" name="矩形 12"/>
            <p:cNvSpPr/>
            <p:nvPr/>
          </p:nvSpPr>
          <p:spPr>
            <a:xfrm>
              <a:off x="3069218" y="4134569"/>
              <a:ext cx="82083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经历非典、汶川特大地震、全球性金融危机，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以胡锦涛同志为主要代表的中国共产党人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科学判断、果断决策、成功克难攻坚，坚持改革开放，推动科学发展。</a:t>
              </a:r>
              <a:endPara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901689" y="4068565"/>
              <a:ext cx="8541011" cy="787404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901689" y="3266121"/>
            <a:ext cx="8541011" cy="1100199"/>
            <a:chOff x="2901689" y="5035929"/>
            <a:chExt cx="8541011" cy="1100199"/>
          </a:xfrm>
        </p:grpSpPr>
        <p:sp>
          <p:nvSpPr>
            <p:cNvPr id="14" name="矩形 13"/>
            <p:cNvSpPr/>
            <p:nvPr/>
          </p:nvSpPr>
          <p:spPr>
            <a:xfrm>
              <a:off x="3069218" y="5124364"/>
              <a:ext cx="820838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面临各种转型期的复杂矛盾和棘手的问题，以</a:t>
              </a:r>
              <a:r>
                <a:rPr lang="zh-CN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习近平同志为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</a:t>
              </a:r>
              <a:r>
                <a:rPr lang="zh-CN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的党中央</a:t>
              </a: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以作风建设作为开篇布局，以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四个全面</a:t>
              </a: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zh-CN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作为全面战略布局，带领全党全国人民开拓了治国理政的新局面。</a:t>
              </a:r>
              <a:endParaRPr lang="en-US" altLang="zh-CN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901689" y="5035929"/>
              <a:ext cx="8541011" cy="1100199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9" name="矩形 28"/>
          <p:cNvSpPr/>
          <p:nvPr/>
        </p:nvSpPr>
        <p:spPr>
          <a:xfrm>
            <a:off x="740428" y="2303659"/>
            <a:ext cx="1857429" cy="777600"/>
          </a:xfrm>
          <a:prstGeom prst="rect">
            <a:avLst/>
          </a:prstGeom>
          <a:solidFill>
            <a:srgbClr val="C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进入新世纪</a:t>
            </a:r>
            <a:endParaRPr lang="en-US" altLang="zh-CN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0428" y="3427420"/>
            <a:ext cx="1857429" cy="777600"/>
          </a:xfrm>
          <a:prstGeom prst="rect">
            <a:avLst/>
          </a:prstGeom>
          <a:solidFill>
            <a:srgbClr val="C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十八大以来</a:t>
            </a:r>
            <a:endParaRPr lang="en-US" altLang="zh-CN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832828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为什么强调责任与担当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091800" y="1647479"/>
            <a:ext cx="5955026" cy="76606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担当精神是中国共产党的政治本色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3329730" y="1726973"/>
            <a:ext cx="609670" cy="609670"/>
          </a:xfrm>
          <a:prstGeom prst="roundRect">
            <a:avLst>
              <a:gd name="adj" fmla="val 1079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2" name="矩形 1"/>
          <p:cNvSpPr/>
          <p:nvPr/>
        </p:nvSpPr>
        <p:spPr>
          <a:xfrm>
            <a:off x="4183102" y="2923995"/>
            <a:ext cx="6438715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西方资产阶级政党成立于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世纪上半页，其起源逻辑是先有国家，再有政党，政党是在西方资产阶级掌握政权之后，随着代议制与选举制的完善和发展而逐步确立。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183101" y="4593605"/>
            <a:ext cx="6438715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中国共产党在成立初期就面临着内忧外患的危难局面。在这样的局面中，共产党承担起来的是国家主权独立、政权重建、国家统一、人民解放、民族复兴等一系列复杂的历史任务。</a:t>
            </a:r>
          </a:p>
        </p:txBody>
      </p:sp>
      <p:sp>
        <p:nvSpPr>
          <p:cNvPr id="3" name="矩形: 圆角 2"/>
          <p:cNvSpPr>
            <a:spLocks noChangeAspect="1"/>
          </p:cNvSpPr>
          <p:nvPr/>
        </p:nvSpPr>
        <p:spPr>
          <a:xfrm>
            <a:off x="1675306" y="2919204"/>
            <a:ext cx="1379325" cy="1379325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西方</a:t>
            </a:r>
          </a:p>
        </p:txBody>
      </p:sp>
      <p:sp>
        <p:nvSpPr>
          <p:cNvPr id="12" name="矩形: 圆角 11"/>
          <p:cNvSpPr>
            <a:spLocks noChangeAspect="1"/>
          </p:cNvSpPr>
          <p:nvPr/>
        </p:nvSpPr>
        <p:spPr>
          <a:xfrm>
            <a:off x="1675305" y="4588814"/>
            <a:ext cx="1379325" cy="1379325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</a:t>
            </a:r>
          </a:p>
        </p:txBody>
      </p:sp>
      <p:cxnSp>
        <p:nvCxnSpPr>
          <p:cNvPr id="7" name="直接连接符 6"/>
          <p:cNvCxnSpPr>
            <a:cxnSpLocks/>
            <a:stCxn id="3" idx="3"/>
          </p:cNvCxnSpPr>
          <p:nvPr/>
        </p:nvCxnSpPr>
        <p:spPr>
          <a:xfrm>
            <a:off x="3054631" y="3608867"/>
            <a:ext cx="884769" cy="0"/>
          </a:xfrm>
          <a:prstGeom prst="line">
            <a:avLst/>
          </a:prstGeom>
          <a:ln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>
            <a:off x="3054631" y="5276236"/>
            <a:ext cx="884769" cy="0"/>
          </a:xfrm>
          <a:prstGeom prst="line">
            <a:avLst/>
          </a:prstGeom>
          <a:ln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5781893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" grpId="0"/>
      <p:bldP spid="11" grpId="0"/>
      <p:bldP spid="3" grpId="0" animBg="1"/>
      <p:bldP spid="12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99504"/>
            <a:ext cx="5082054" cy="255618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50924" y="208136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C00000"/>
                </a:solidFill>
              </a:rPr>
              <a:t>第二部分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02075" y="3398222"/>
            <a:ext cx="93878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全面从严治党新常态下为何强调责任担当</a:t>
            </a:r>
            <a:endParaRPr lang="en-US" altLang="zh-CN" sz="40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Freeform 29"/>
          <p:cNvSpPr/>
          <p:nvPr/>
        </p:nvSpPr>
        <p:spPr bwMode="auto">
          <a:xfrm>
            <a:off x="4521506" y="2011542"/>
            <a:ext cx="879559" cy="7859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843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25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为官不为的五种表现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圆角 12"/>
          <p:cNvSpPr>
            <a:spLocks noChangeAspect="1"/>
          </p:cNvSpPr>
          <p:nvPr/>
        </p:nvSpPr>
        <p:spPr>
          <a:xfrm>
            <a:off x="1242654" y="2720504"/>
            <a:ext cx="3288841" cy="1800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五种表现</a:t>
            </a:r>
          </a:p>
        </p:txBody>
      </p:sp>
      <p:sp>
        <p:nvSpPr>
          <p:cNvPr id="14" name="矩形: 圆角 13"/>
          <p:cNvSpPr/>
          <p:nvPr/>
        </p:nvSpPr>
        <p:spPr>
          <a:xfrm>
            <a:off x="5352793" y="2119513"/>
            <a:ext cx="1972401" cy="576000"/>
          </a:xfrm>
          <a:prstGeom prst="roundRect">
            <a:avLst>
              <a:gd name="adj" fmla="val 1041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“打盹型”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352793" y="2856681"/>
            <a:ext cx="1972401" cy="576000"/>
          </a:xfrm>
          <a:prstGeom prst="roundRect">
            <a:avLst>
              <a:gd name="adj" fmla="val 1041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“木偶型”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5352793" y="3597676"/>
            <a:ext cx="1972401" cy="576000"/>
          </a:xfrm>
          <a:prstGeom prst="roundRect">
            <a:avLst>
              <a:gd name="adj" fmla="val 1041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“太极型”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5352793" y="4338671"/>
            <a:ext cx="1972401" cy="576000"/>
          </a:xfrm>
          <a:prstGeom prst="roundRect">
            <a:avLst>
              <a:gd name="adj" fmla="val 1041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“比划型”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5352793" y="5079666"/>
            <a:ext cx="1972401" cy="576000"/>
          </a:xfrm>
          <a:prstGeom prst="roundRect">
            <a:avLst>
              <a:gd name="adj" fmla="val 1041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“说唱型”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33026" y="2208997"/>
            <a:ext cx="3416320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精神萎靡不振，遇事装聋作哑；</a:t>
            </a:r>
          </a:p>
        </p:txBody>
      </p:sp>
      <p:sp>
        <p:nvSpPr>
          <p:cNvPr id="27" name="矩形 26"/>
          <p:cNvSpPr/>
          <p:nvPr/>
        </p:nvSpPr>
        <p:spPr>
          <a:xfrm>
            <a:off x="7533026" y="2946165"/>
            <a:ext cx="3416320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工作不推不动，甚至推而不动；</a:t>
            </a:r>
          </a:p>
        </p:txBody>
      </p:sp>
      <p:sp>
        <p:nvSpPr>
          <p:cNvPr id="28" name="矩形 27"/>
          <p:cNvSpPr/>
          <p:nvPr/>
        </p:nvSpPr>
        <p:spPr>
          <a:xfrm>
            <a:off x="7533026" y="3683333"/>
            <a:ext cx="3877985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有问题左躲右闪，遇矛盾上推下卸；</a:t>
            </a:r>
          </a:p>
        </p:txBody>
      </p:sp>
      <p:sp>
        <p:nvSpPr>
          <p:cNvPr id="29" name="矩形 28"/>
          <p:cNvSpPr/>
          <p:nvPr/>
        </p:nvSpPr>
        <p:spPr>
          <a:xfrm>
            <a:off x="7533026" y="4424878"/>
            <a:ext cx="3877985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用会议贯彻会议，以文件落实文件；</a:t>
            </a:r>
          </a:p>
        </p:txBody>
      </p:sp>
      <p:sp>
        <p:nvSpPr>
          <p:cNvPr id="30" name="矩形 29"/>
          <p:cNvSpPr/>
          <p:nvPr/>
        </p:nvSpPr>
        <p:spPr>
          <a:xfrm>
            <a:off x="7533026" y="5166901"/>
            <a:ext cx="2954655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动口不动手，务虚不务实；</a:t>
            </a:r>
          </a:p>
        </p:txBody>
      </p:sp>
      <p:sp>
        <p:nvSpPr>
          <p:cNvPr id="32" name="矩形 31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2139716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6" grpId="0"/>
      <p:bldP spid="27" grpId="0"/>
      <p:bldP spid="28" grpId="0"/>
      <p:bldP spid="29" grpId="0"/>
      <p:bldP spid="30" grpId="0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中央重拳整治“为官不为”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5928" y="1835478"/>
            <a:ext cx="802014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把全面从严治党的主体扩展到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8700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万党员的每一个人身上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07949" y="2803111"/>
            <a:ext cx="3866955" cy="1251777"/>
            <a:chOff x="1125959" y="2660696"/>
            <a:chExt cx="3866955" cy="1251777"/>
          </a:xfrm>
        </p:grpSpPr>
        <p:sp>
          <p:nvSpPr>
            <p:cNvPr id="11" name="矩形: 圆角 10"/>
            <p:cNvSpPr/>
            <p:nvPr/>
          </p:nvSpPr>
          <p:spPr>
            <a:xfrm>
              <a:off x="1785256" y="2870006"/>
              <a:ext cx="3207658" cy="889194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fontAlgn="base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b="1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“三严三实”专题教育</a:t>
              </a:r>
              <a:endParaRPr lang="pt-BR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25959" y="2660696"/>
              <a:ext cx="1251776" cy="1251777"/>
              <a:chOff x="1331766" y="2846578"/>
              <a:chExt cx="1251776" cy="1251777"/>
            </a:xfrm>
          </p:grpSpPr>
          <p:sp useBgFill="1">
            <p:nvSpPr>
              <p:cNvPr id="8" name="MH_Other_7"/>
              <p:cNvSpPr/>
              <p:nvPr>
                <p:custDataLst>
                  <p:tags r:id="rId2"/>
                </p:custDataLst>
              </p:nvPr>
            </p:nvSpPr>
            <p:spPr>
              <a:xfrm flipH="1">
                <a:off x="1331766" y="2846578"/>
                <a:ext cx="1251776" cy="1251777"/>
              </a:xfrm>
              <a:prstGeom prst="ellipse">
                <a:avLst/>
              </a:prstGeom>
              <a:ln w="50800">
                <a:solidFill>
                  <a:srgbClr val="C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  <p:sp>
            <p:nvSpPr>
              <p:cNvPr id="9" name="Freeform 29"/>
              <p:cNvSpPr/>
              <p:nvPr/>
            </p:nvSpPr>
            <p:spPr bwMode="auto">
              <a:xfrm>
                <a:off x="1665091" y="3175170"/>
                <a:ext cx="648626" cy="594591"/>
              </a:xfrm>
              <a:custGeom>
                <a:avLst/>
                <a:gdLst>
                  <a:gd name="T0" fmla="*/ 803 w 1880"/>
                  <a:gd name="T1" fmla="*/ 15 h 1680"/>
                  <a:gd name="T2" fmla="*/ 1253 w 1880"/>
                  <a:gd name="T3" fmla="*/ 1067 h 1680"/>
                  <a:gd name="T4" fmla="*/ 728 w 1880"/>
                  <a:gd name="T5" fmla="*/ 540 h 1680"/>
                  <a:gd name="T6" fmla="*/ 928 w 1880"/>
                  <a:gd name="T7" fmla="*/ 339 h 1680"/>
                  <a:gd name="T8" fmla="*/ 803 w 1880"/>
                  <a:gd name="T9" fmla="*/ 215 h 1680"/>
                  <a:gd name="T10" fmla="*/ 549 w 1880"/>
                  <a:gd name="T11" fmla="*/ 267 h 1680"/>
                  <a:gd name="T12" fmla="*/ 150 w 1880"/>
                  <a:gd name="T13" fmla="*/ 666 h 1680"/>
                  <a:gd name="T14" fmla="*/ 376 w 1880"/>
                  <a:gd name="T15" fmla="*/ 890 h 1680"/>
                  <a:gd name="T16" fmla="*/ 527 w 1880"/>
                  <a:gd name="T17" fmla="*/ 741 h 1680"/>
                  <a:gd name="T18" fmla="*/ 1052 w 1880"/>
                  <a:gd name="T19" fmla="*/ 1266 h 1680"/>
                  <a:gd name="T20" fmla="*/ 176 w 1880"/>
                  <a:gd name="T21" fmla="*/ 1090 h 1680"/>
                  <a:gd name="T22" fmla="*/ 49 w 1880"/>
                  <a:gd name="T23" fmla="*/ 1217 h 1680"/>
                  <a:gd name="T24" fmla="*/ 159 w 1880"/>
                  <a:gd name="T25" fmla="*/ 1357 h 1680"/>
                  <a:gd name="T26" fmla="*/ 144 w 1880"/>
                  <a:gd name="T27" fmla="*/ 1371 h 1680"/>
                  <a:gd name="T28" fmla="*/ 122 w 1880"/>
                  <a:gd name="T29" fmla="*/ 1367 h 1680"/>
                  <a:gd name="T30" fmla="*/ 0 w 1880"/>
                  <a:gd name="T31" fmla="*/ 1494 h 1680"/>
                  <a:gd name="T32" fmla="*/ 123 w 1880"/>
                  <a:gd name="T33" fmla="*/ 1616 h 1680"/>
                  <a:gd name="T34" fmla="*/ 249 w 1880"/>
                  <a:gd name="T35" fmla="*/ 1493 h 1680"/>
                  <a:gd name="T36" fmla="*/ 245 w 1880"/>
                  <a:gd name="T37" fmla="*/ 1470 h 1680"/>
                  <a:gd name="T38" fmla="*/ 265 w 1880"/>
                  <a:gd name="T39" fmla="*/ 1451 h 1680"/>
                  <a:gd name="T40" fmla="*/ 1255 w 1880"/>
                  <a:gd name="T41" fmla="*/ 1467 h 1680"/>
                  <a:gd name="T42" fmla="*/ 1402 w 1880"/>
                  <a:gd name="T43" fmla="*/ 1615 h 1680"/>
                  <a:gd name="T44" fmla="*/ 1603 w 1880"/>
                  <a:gd name="T45" fmla="*/ 1416 h 1680"/>
                  <a:gd name="T46" fmla="*/ 1455 w 1880"/>
                  <a:gd name="T47" fmla="*/ 1267 h 1680"/>
                  <a:gd name="T48" fmla="*/ 803 w 1880"/>
                  <a:gd name="T49" fmla="*/ 15 h 1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80" h="1680">
                    <a:moveTo>
                      <a:pt x="803" y="15"/>
                    </a:moveTo>
                    <a:cubicBezTo>
                      <a:pt x="1217" y="170"/>
                      <a:pt x="1468" y="665"/>
                      <a:pt x="1253" y="1067"/>
                    </a:cubicBezTo>
                    <a:cubicBezTo>
                      <a:pt x="728" y="540"/>
                      <a:pt x="728" y="540"/>
                      <a:pt x="728" y="540"/>
                    </a:cubicBezTo>
                    <a:cubicBezTo>
                      <a:pt x="928" y="339"/>
                      <a:pt x="928" y="339"/>
                      <a:pt x="928" y="339"/>
                    </a:cubicBezTo>
                    <a:cubicBezTo>
                      <a:pt x="803" y="215"/>
                      <a:pt x="803" y="215"/>
                      <a:pt x="803" y="215"/>
                    </a:cubicBezTo>
                    <a:cubicBezTo>
                      <a:pt x="733" y="282"/>
                      <a:pt x="623" y="297"/>
                      <a:pt x="549" y="267"/>
                    </a:cubicBezTo>
                    <a:cubicBezTo>
                      <a:pt x="150" y="666"/>
                      <a:pt x="150" y="666"/>
                      <a:pt x="150" y="666"/>
                    </a:cubicBezTo>
                    <a:cubicBezTo>
                      <a:pt x="376" y="890"/>
                      <a:pt x="376" y="890"/>
                      <a:pt x="376" y="890"/>
                    </a:cubicBezTo>
                    <a:cubicBezTo>
                      <a:pt x="527" y="741"/>
                      <a:pt x="527" y="741"/>
                      <a:pt x="527" y="741"/>
                    </a:cubicBezTo>
                    <a:cubicBezTo>
                      <a:pt x="1052" y="1266"/>
                      <a:pt x="1052" y="1266"/>
                      <a:pt x="1052" y="1266"/>
                    </a:cubicBezTo>
                    <a:cubicBezTo>
                      <a:pt x="795" y="1407"/>
                      <a:pt x="439" y="1363"/>
                      <a:pt x="176" y="1090"/>
                    </a:cubicBezTo>
                    <a:cubicBezTo>
                      <a:pt x="49" y="1217"/>
                      <a:pt x="49" y="1217"/>
                      <a:pt x="49" y="1217"/>
                    </a:cubicBezTo>
                    <a:cubicBezTo>
                      <a:pt x="87" y="1270"/>
                      <a:pt x="119" y="1317"/>
                      <a:pt x="159" y="1357"/>
                    </a:cubicBezTo>
                    <a:cubicBezTo>
                      <a:pt x="155" y="1362"/>
                      <a:pt x="144" y="1371"/>
                      <a:pt x="144" y="1371"/>
                    </a:cubicBezTo>
                    <a:cubicBezTo>
                      <a:pt x="137" y="1370"/>
                      <a:pt x="129" y="1367"/>
                      <a:pt x="122" y="1367"/>
                    </a:cubicBezTo>
                    <a:cubicBezTo>
                      <a:pt x="55" y="1367"/>
                      <a:pt x="0" y="1426"/>
                      <a:pt x="0" y="1494"/>
                    </a:cubicBezTo>
                    <a:cubicBezTo>
                      <a:pt x="0" y="1561"/>
                      <a:pt x="55" y="1616"/>
                      <a:pt x="123" y="1616"/>
                    </a:cubicBezTo>
                    <a:cubicBezTo>
                      <a:pt x="191" y="1616"/>
                      <a:pt x="249" y="1561"/>
                      <a:pt x="249" y="1493"/>
                    </a:cubicBezTo>
                    <a:cubicBezTo>
                      <a:pt x="249" y="1485"/>
                      <a:pt x="247" y="1478"/>
                      <a:pt x="245" y="1470"/>
                    </a:cubicBezTo>
                    <a:cubicBezTo>
                      <a:pt x="265" y="1451"/>
                      <a:pt x="265" y="1451"/>
                      <a:pt x="265" y="1451"/>
                    </a:cubicBezTo>
                    <a:cubicBezTo>
                      <a:pt x="567" y="1655"/>
                      <a:pt x="898" y="1680"/>
                      <a:pt x="1255" y="1467"/>
                    </a:cubicBezTo>
                    <a:cubicBezTo>
                      <a:pt x="1402" y="1615"/>
                      <a:pt x="1402" y="1615"/>
                      <a:pt x="1402" y="1615"/>
                    </a:cubicBezTo>
                    <a:cubicBezTo>
                      <a:pt x="1603" y="1416"/>
                      <a:pt x="1603" y="1416"/>
                      <a:pt x="1603" y="1416"/>
                    </a:cubicBezTo>
                    <a:cubicBezTo>
                      <a:pt x="1455" y="1267"/>
                      <a:pt x="1455" y="1267"/>
                      <a:pt x="1455" y="1267"/>
                    </a:cubicBezTo>
                    <a:cubicBezTo>
                      <a:pt x="1880" y="628"/>
                      <a:pt x="1313" y="0"/>
                      <a:pt x="803" y="1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gradFill>
                    <a:gsLst>
                      <a:gs pos="50000">
                        <a:srgbClr val="FFFF00"/>
                      </a:gs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307949" y="4497501"/>
            <a:ext cx="3866955" cy="1251777"/>
            <a:chOff x="1125959" y="2660696"/>
            <a:chExt cx="3866955" cy="1251777"/>
          </a:xfrm>
        </p:grpSpPr>
        <p:sp>
          <p:nvSpPr>
            <p:cNvPr id="14" name="矩形: 圆角 13"/>
            <p:cNvSpPr/>
            <p:nvPr/>
          </p:nvSpPr>
          <p:spPr>
            <a:xfrm>
              <a:off x="1785256" y="2870006"/>
              <a:ext cx="3207658" cy="889194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fontAlgn="base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b="1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“两学一做”学习教育</a:t>
              </a:r>
              <a:endParaRPr lang="en-US" altLang="zh-CN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25959" y="2660696"/>
              <a:ext cx="1251776" cy="1251777"/>
              <a:chOff x="1331766" y="2846578"/>
              <a:chExt cx="1251776" cy="1251777"/>
            </a:xfrm>
          </p:grpSpPr>
          <p:sp useBgFill="1">
            <p:nvSpPr>
              <p:cNvPr id="16" name="MH_Other_7"/>
              <p:cNvSpPr/>
              <p:nvPr>
                <p:custDataLst>
                  <p:tags r:id="rId1"/>
                </p:custDataLst>
              </p:nvPr>
            </p:nvSpPr>
            <p:spPr>
              <a:xfrm flipH="1">
                <a:off x="1331766" y="2846578"/>
                <a:ext cx="1251776" cy="1251777"/>
              </a:xfrm>
              <a:prstGeom prst="ellipse">
                <a:avLst/>
              </a:prstGeom>
              <a:ln w="50800">
                <a:solidFill>
                  <a:srgbClr val="C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  <p:sp>
            <p:nvSpPr>
              <p:cNvPr id="17" name="Freeform 29"/>
              <p:cNvSpPr/>
              <p:nvPr/>
            </p:nvSpPr>
            <p:spPr bwMode="auto">
              <a:xfrm>
                <a:off x="1665091" y="3175170"/>
                <a:ext cx="648626" cy="594591"/>
              </a:xfrm>
              <a:custGeom>
                <a:avLst/>
                <a:gdLst>
                  <a:gd name="T0" fmla="*/ 803 w 1880"/>
                  <a:gd name="T1" fmla="*/ 15 h 1680"/>
                  <a:gd name="T2" fmla="*/ 1253 w 1880"/>
                  <a:gd name="T3" fmla="*/ 1067 h 1680"/>
                  <a:gd name="T4" fmla="*/ 728 w 1880"/>
                  <a:gd name="T5" fmla="*/ 540 h 1680"/>
                  <a:gd name="T6" fmla="*/ 928 w 1880"/>
                  <a:gd name="T7" fmla="*/ 339 h 1680"/>
                  <a:gd name="T8" fmla="*/ 803 w 1880"/>
                  <a:gd name="T9" fmla="*/ 215 h 1680"/>
                  <a:gd name="T10" fmla="*/ 549 w 1880"/>
                  <a:gd name="T11" fmla="*/ 267 h 1680"/>
                  <a:gd name="T12" fmla="*/ 150 w 1880"/>
                  <a:gd name="T13" fmla="*/ 666 h 1680"/>
                  <a:gd name="T14" fmla="*/ 376 w 1880"/>
                  <a:gd name="T15" fmla="*/ 890 h 1680"/>
                  <a:gd name="T16" fmla="*/ 527 w 1880"/>
                  <a:gd name="T17" fmla="*/ 741 h 1680"/>
                  <a:gd name="T18" fmla="*/ 1052 w 1880"/>
                  <a:gd name="T19" fmla="*/ 1266 h 1680"/>
                  <a:gd name="T20" fmla="*/ 176 w 1880"/>
                  <a:gd name="T21" fmla="*/ 1090 h 1680"/>
                  <a:gd name="T22" fmla="*/ 49 w 1880"/>
                  <a:gd name="T23" fmla="*/ 1217 h 1680"/>
                  <a:gd name="T24" fmla="*/ 159 w 1880"/>
                  <a:gd name="T25" fmla="*/ 1357 h 1680"/>
                  <a:gd name="T26" fmla="*/ 144 w 1880"/>
                  <a:gd name="T27" fmla="*/ 1371 h 1680"/>
                  <a:gd name="T28" fmla="*/ 122 w 1880"/>
                  <a:gd name="T29" fmla="*/ 1367 h 1680"/>
                  <a:gd name="T30" fmla="*/ 0 w 1880"/>
                  <a:gd name="T31" fmla="*/ 1494 h 1680"/>
                  <a:gd name="T32" fmla="*/ 123 w 1880"/>
                  <a:gd name="T33" fmla="*/ 1616 h 1680"/>
                  <a:gd name="T34" fmla="*/ 249 w 1880"/>
                  <a:gd name="T35" fmla="*/ 1493 h 1680"/>
                  <a:gd name="T36" fmla="*/ 245 w 1880"/>
                  <a:gd name="T37" fmla="*/ 1470 h 1680"/>
                  <a:gd name="T38" fmla="*/ 265 w 1880"/>
                  <a:gd name="T39" fmla="*/ 1451 h 1680"/>
                  <a:gd name="T40" fmla="*/ 1255 w 1880"/>
                  <a:gd name="T41" fmla="*/ 1467 h 1680"/>
                  <a:gd name="T42" fmla="*/ 1402 w 1880"/>
                  <a:gd name="T43" fmla="*/ 1615 h 1680"/>
                  <a:gd name="T44" fmla="*/ 1603 w 1880"/>
                  <a:gd name="T45" fmla="*/ 1416 h 1680"/>
                  <a:gd name="T46" fmla="*/ 1455 w 1880"/>
                  <a:gd name="T47" fmla="*/ 1267 h 1680"/>
                  <a:gd name="T48" fmla="*/ 803 w 1880"/>
                  <a:gd name="T49" fmla="*/ 15 h 1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80" h="1680">
                    <a:moveTo>
                      <a:pt x="803" y="15"/>
                    </a:moveTo>
                    <a:cubicBezTo>
                      <a:pt x="1217" y="170"/>
                      <a:pt x="1468" y="665"/>
                      <a:pt x="1253" y="1067"/>
                    </a:cubicBezTo>
                    <a:cubicBezTo>
                      <a:pt x="728" y="540"/>
                      <a:pt x="728" y="540"/>
                      <a:pt x="728" y="540"/>
                    </a:cubicBezTo>
                    <a:cubicBezTo>
                      <a:pt x="928" y="339"/>
                      <a:pt x="928" y="339"/>
                      <a:pt x="928" y="339"/>
                    </a:cubicBezTo>
                    <a:cubicBezTo>
                      <a:pt x="803" y="215"/>
                      <a:pt x="803" y="215"/>
                      <a:pt x="803" y="215"/>
                    </a:cubicBezTo>
                    <a:cubicBezTo>
                      <a:pt x="733" y="282"/>
                      <a:pt x="623" y="297"/>
                      <a:pt x="549" y="267"/>
                    </a:cubicBezTo>
                    <a:cubicBezTo>
                      <a:pt x="150" y="666"/>
                      <a:pt x="150" y="666"/>
                      <a:pt x="150" y="666"/>
                    </a:cubicBezTo>
                    <a:cubicBezTo>
                      <a:pt x="376" y="890"/>
                      <a:pt x="376" y="890"/>
                      <a:pt x="376" y="890"/>
                    </a:cubicBezTo>
                    <a:cubicBezTo>
                      <a:pt x="527" y="741"/>
                      <a:pt x="527" y="741"/>
                      <a:pt x="527" y="741"/>
                    </a:cubicBezTo>
                    <a:cubicBezTo>
                      <a:pt x="1052" y="1266"/>
                      <a:pt x="1052" y="1266"/>
                      <a:pt x="1052" y="1266"/>
                    </a:cubicBezTo>
                    <a:cubicBezTo>
                      <a:pt x="795" y="1407"/>
                      <a:pt x="439" y="1363"/>
                      <a:pt x="176" y="1090"/>
                    </a:cubicBezTo>
                    <a:cubicBezTo>
                      <a:pt x="49" y="1217"/>
                      <a:pt x="49" y="1217"/>
                      <a:pt x="49" y="1217"/>
                    </a:cubicBezTo>
                    <a:cubicBezTo>
                      <a:pt x="87" y="1270"/>
                      <a:pt x="119" y="1317"/>
                      <a:pt x="159" y="1357"/>
                    </a:cubicBezTo>
                    <a:cubicBezTo>
                      <a:pt x="155" y="1362"/>
                      <a:pt x="144" y="1371"/>
                      <a:pt x="144" y="1371"/>
                    </a:cubicBezTo>
                    <a:cubicBezTo>
                      <a:pt x="137" y="1370"/>
                      <a:pt x="129" y="1367"/>
                      <a:pt x="122" y="1367"/>
                    </a:cubicBezTo>
                    <a:cubicBezTo>
                      <a:pt x="55" y="1367"/>
                      <a:pt x="0" y="1426"/>
                      <a:pt x="0" y="1494"/>
                    </a:cubicBezTo>
                    <a:cubicBezTo>
                      <a:pt x="0" y="1561"/>
                      <a:pt x="55" y="1616"/>
                      <a:pt x="123" y="1616"/>
                    </a:cubicBezTo>
                    <a:cubicBezTo>
                      <a:pt x="191" y="1616"/>
                      <a:pt x="249" y="1561"/>
                      <a:pt x="249" y="1493"/>
                    </a:cubicBezTo>
                    <a:cubicBezTo>
                      <a:pt x="249" y="1485"/>
                      <a:pt x="247" y="1478"/>
                      <a:pt x="245" y="1470"/>
                    </a:cubicBezTo>
                    <a:cubicBezTo>
                      <a:pt x="265" y="1451"/>
                      <a:pt x="265" y="1451"/>
                      <a:pt x="265" y="1451"/>
                    </a:cubicBezTo>
                    <a:cubicBezTo>
                      <a:pt x="567" y="1655"/>
                      <a:pt x="898" y="1680"/>
                      <a:pt x="1255" y="1467"/>
                    </a:cubicBezTo>
                    <a:cubicBezTo>
                      <a:pt x="1402" y="1615"/>
                      <a:pt x="1402" y="1615"/>
                      <a:pt x="1402" y="1615"/>
                    </a:cubicBezTo>
                    <a:cubicBezTo>
                      <a:pt x="1603" y="1416"/>
                      <a:pt x="1603" y="1416"/>
                      <a:pt x="1603" y="1416"/>
                    </a:cubicBezTo>
                    <a:cubicBezTo>
                      <a:pt x="1455" y="1267"/>
                      <a:pt x="1455" y="1267"/>
                      <a:pt x="1455" y="1267"/>
                    </a:cubicBezTo>
                    <a:cubicBezTo>
                      <a:pt x="1880" y="628"/>
                      <a:pt x="1313" y="0"/>
                      <a:pt x="803" y="1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gradFill>
                    <a:gsLst>
                      <a:gs pos="50000">
                        <a:srgbClr val="FFFF00"/>
                      </a:gs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endParaRPr>
              </a:p>
            </p:txBody>
          </p:sp>
        </p:grpSp>
      </p:grpSp>
      <p:cxnSp>
        <p:nvCxnSpPr>
          <p:cNvPr id="20" name="直接连接符 19"/>
          <p:cNvCxnSpPr>
            <a:cxnSpLocks/>
            <a:stCxn id="11" idx="3"/>
          </p:cNvCxnSpPr>
          <p:nvPr/>
        </p:nvCxnSpPr>
        <p:spPr>
          <a:xfrm>
            <a:off x="5174904" y="3457018"/>
            <a:ext cx="659297" cy="0"/>
          </a:xfrm>
          <a:prstGeom prst="line">
            <a:avLst/>
          </a:prstGeom>
          <a:ln>
            <a:solidFill>
              <a:srgbClr val="7C493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/>
          <p:cNvSpPr/>
          <p:nvPr/>
        </p:nvSpPr>
        <p:spPr>
          <a:xfrm>
            <a:off x="5834201" y="3012421"/>
            <a:ext cx="5120725" cy="889194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着力解决基层干部不作为、乱作为等损害群众利益的问题。</a:t>
            </a:r>
          </a:p>
        </p:txBody>
      </p:sp>
      <p:cxnSp>
        <p:nvCxnSpPr>
          <p:cNvPr id="23" name="直接连接符 22"/>
          <p:cNvCxnSpPr>
            <a:cxnSpLocks/>
          </p:cNvCxnSpPr>
          <p:nvPr/>
        </p:nvCxnSpPr>
        <p:spPr>
          <a:xfrm>
            <a:off x="5174904" y="5140520"/>
            <a:ext cx="659297" cy="0"/>
          </a:xfrm>
          <a:prstGeom prst="line">
            <a:avLst/>
          </a:prstGeom>
          <a:ln>
            <a:solidFill>
              <a:srgbClr val="7C493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/>
          <p:cNvSpPr/>
          <p:nvPr/>
        </p:nvSpPr>
        <p:spPr>
          <a:xfrm>
            <a:off x="5834201" y="4706811"/>
            <a:ext cx="5120725" cy="889194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用讲奉献、有作为来严格要求自己。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9204549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  <p:bldP spid="24" grpId="0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2574472" y="3501233"/>
            <a:ext cx="1877878" cy="652323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显性危害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7949" y="234434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为官不为的危害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07949" y="1990405"/>
            <a:ext cx="9571860" cy="1187752"/>
            <a:chOff x="1307949" y="1990405"/>
            <a:chExt cx="9571860" cy="1187752"/>
          </a:xfrm>
        </p:grpSpPr>
        <p:sp>
          <p:nvSpPr>
            <p:cNvPr id="12" name="矩形: 圆角 11"/>
            <p:cNvSpPr/>
            <p:nvPr/>
          </p:nvSpPr>
          <p:spPr>
            <a:xfrm>
              <a:off x="1307949" y="1990405"/>
              <a:ext cx="9571860" cy="1187752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15055" y="2122616"/>
              <a:ext cx="8757649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dirty="0">
                  <a:solidFill>
                    <a:srgbClr val="F9F9F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为官不为所带来的危害虽不像贪污受贿那么直接、那么显现，但是也有非常大的消极后果。简要说来，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可以分为显性危害和隐性危害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2291166" y="4365588"/>
            <a:ext cx="32417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第一，侵蚀了干群关系。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第二，浪费国家资源。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31245" y="4245300"/>
            <a:ext cx="38862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第一，养痈成患，危害政治生态。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第二，稀释反腐红利，给人造成反腐“按下葫芦浮起瓢”的错觉。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7714215" y="3501233"/>
            <a:ext cx="1877878" cy="652323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隐形危害</a:t>
            </a:r>
            <a:endParaRPr lang="zh-CN" altLang="en-US" sz="2000" b="1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42731884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7" grpId="0"/>
      <p:bldP spid="9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99504"/>
            <a:ext cx="5082054" cy="255618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59079" y="214605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C00000"/>
                </a:solidFill>
              </a:rPr>
              <a:t>第三部分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43945" y="3267853"/>
            <a:ext cx="9020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如何在实践中落实共产党员的责任担当</a:t>
            </a:r>
          </a:p>
        </p:txBody>
      </p:sp>
      <p:sp>
        <p:nvSpPr>
          <p:cNvPr id="11" name="Freeform 29"/>
          <p:cNvSpPr/>
          <p:nvPr/>
        </p:nvSpPr>
        <p:spPr bwMode="auto">
          <a:xfrm>
            <a:off x="4629661" y="2076235"/>
            <a:ext cx="879559" cy="7859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8951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5" t="31901" r="38313"/>
          <a:stretch>
            <a:fillRect/>
          </a:stretch>
        </p:blipFill>
        <p:spPr>
          <a:xfrm>
            <a:off x="1297153" y="2191434"/>
            <a:ext cx="3837488" cy="2998065"/>
          </a:xfrm>
          <a:custGeom>
            <a:avLst/>
            <a:gdLst>
              <a:gd name="connsiteX0" fmla="*/ 0 w 3837488"/>
              <a:gd name="connsiteY0" fmla="*/ 0 h 2998065"/>
              <a:gd name="connsiteX1" fmla="*/ 3837488 w 3837488"/>
              <a:gd name="connsiteY1" fmla="*/ 0 h 2998065"/>
              <a:gd name="connsiteX2" fmla="*/ 3837488 w 3837488"/>
              <a:gd name="connsiteY2" fmla="*/ 2998065 h 2998065"/>
              <a:gd name="connsiteX3" fmla="*/ 0 w 3837488"/>
              <a:gd name="connsiteY3" fmla="*/ 2998065 h 2998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7488" h="2998065">
                <a:moveTo>
                  <a:pt x="0" y="0"/>
                </a:moveTo>
                <a:lnTo>
                  <a:pt x="3837488" y="0"/>
                </a:lnTo>
                <a:lnTo>
                  <a:pt x="3837488" y="2998065"/>
                </a:lnTo>
                <a:lnTo>
                  <a:pt x="0" y="2998065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习总书记如何做到责任担当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43716" y="2063237"/>
            <a:ext cx="5110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Clr>
                <a:srgbClr val="E36A74"/>
              </a:buClr>
              <a:buSzPct val="50000"/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月，习总书记在接受俄罗斯电视台专访时谈到自己的执政理念：</a:t>
            </a:r>
            <a:endParaRPr lang="en-US" altLang="zh-CN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3716" y="3346683"/>
            <a:ext cx="44285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“中国共产党坚持执政为民，人民对美好生活的向往就是我们的奋斗目标。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我的执政理念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概括起来说就是两句话，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一是为人民服务，二是担当起该担当的责任。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  <p:sp>
        <p:nvSpPr>
          <p:cNvPr id="30" name="矩形 29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13189386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/>
          <p:cNvSpPr>
            <a:spLocks noChangeAspect="1"/>
          </p:cNvSpPr>
          <p:nvPr/>
        </p:nvSpPr>
        <p:spPr>
          <a:xfrm>
            <a:off x="3047215" y="1965098"/>
            <a:ext cx="792000" cy="792000"/>
          </a:xfrm>
          <a:prstGeom prst="roundRect">
            <a:avLst>
              <a:gd name="adj" fmla="val 0"/>
            </a:avLst>
          </a:prstGeom>
          <a:solidFill>
            <a:srgbClr val="BD0D1A"/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F8F0DA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rgbClr val="F8F0DA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: 圆角 19"/>
          <p:cNvSpPr>
            <a:spLocks noChangeAspect="1"/>
          </p:cNvSpPr>
          <p:nvPr/>
        </p:nvSpPr>
        <p:spPr>
          <a:xfrm>
            <a:off x="3047215" y="3033000"/>
            <a:ext cx="792000" cy="792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F8F0DA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rgbClr val="F8F0DA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: 圆角 20"/>
          <p:cNvSpPr>
            <a:spLocks noChangeAspect="1"/>
          </p:cNvSpPr>
          <p:nvPr/>
        </p:nvSpPr>
        <p:spPr>
          <a:xfrm>
            <a:off x="3057047" y="4097091"/>
            <a:ext cx="792000" cy="792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F8F0DA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rgbClr val="F8F0DA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63035" y="591830"/>
            <a:ext cx="38731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400" b="1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/</a:t>
            </a:r>
            <a:r>
              <a:rPr lang="en-US" altLang="zh-CN" sz="3600" b="1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4400" b="1" dirty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65921" y="1965098"/>
            <a:ext cx="5936343" cy="792000"/>
            <a:chOff x="6093297" y="2243004"/>
            <a:chExt cx="5580000" cy="792000"/>
          </a:xfrm>
        </p:grpSpPr>
        <p:sp>
          <p:nvSpPr>
            <p:cNvPr id="25" name="文本框 24"/>
            <p:cNvSpPr txBox="1"/>
            <p:nvPr/>
          </p:nvSpPr>
          <p:spPr>
            <a:xfrm>
              <a:off x="6096001" y="2408171"/>
              <a:ext cx="55772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spcBef>
                  <a:spcPct val="0"/>
                </a:spcBef>
              </a:pPr>
              <a:r>
                <a:rPr lang="zh-CN" altLang="en-US" sz="2400" dirty="0"/>
                <a:t>奉献责任担当是共产党员的基本素质</a:t>
              </a:r>
              <a:endParaRPr lang="en-US" altLang="zh-CN" sz="2400" dirty="0"/>
            </a:p>
          </p:txBody>
        </p:sp>
        <p:sp>
          <p:nvSpPr>
            <p:cNvPr id="26" name="矩形: 圆角 25"/>
            <p:cNvSpPr>
              <a:spLocks/>
            </p:cNvSpPr>
            <p:nvPr/>
          </p:nvSpPr>
          <p:spPr>
            <a:xfrm>
              <a:off x="6093297" y="2243004"/>
              <a:ext cx="5580000" cy="792000"/>
            </a:xfrm>
            <a:prstGeom prst="roundRect">
              <a:avLst>
                <a:gd name="adj" fmla="val 0"/>
              </a:avLst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65921" y="3033000"/>
            <a:ext cx="5936343" cy="792000"/>
            <a:chOff x="6093297" y="3700386"/>
            <a:chExt cx="5580000" cy="792000"/>
          </a:xfrm>
        </p:grpSpPr>
        <p:sp>
          <p:nvSpPr>
            <p:cNvPr id="28" name="文本框 27"/>
            <p:cNvSpPr txBox="1"/>
            <p:nvPr/>
          </p:nvSpPr>
          <p:spPr>
            <a:xfrm>
              <a:off x="6096000" y="3865553"/>
              <a:ext cx="5577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dirty="0"/>
                <a:t>全面从严治党新常态下为何强调责任担当</a:t>
              </a:r>
              <a:endParaRPr lang="en-US" altLang="zh-CN" sz="2400" dirty="0"/>
            </a:p>
          </p:txBody>
        </p:sp>
        <p:sp>
          <p:nvSpPr>
            <p:cNvPr id="27" name="矩形: 圆角 26"/>
            <p:cNvSpPr>
              <a:spLocks/>
            </p:cNvSpPr>
            <p:nvPr/>
          </p:nvSpPr>
          <p:spPr>
            <a:xfrm>
              <a:off x="6093297" y="3700386"/>
              <a:ext cx="5580000" cy="792000"/>
            </a:xfrm>
            <a:prstGeom prst="roundRect">
              <a:avLst>
                <a:gd name="adj" fmla="val 0"/>
              </a:avLst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75753" y="4097091"/>
            <a:ext cx="5936343" cy="792000"/>
            <a:chOff x="6093297" y="5157768"/>
            <a:chExt cx="5580000" cy="792000"/>
          </a:xfrm>
        </p:grpSpPr>
        <p:sp>
          <p:nvSpPr>
            <p:cNvPr id="29" name="文本框 28"/>
            <p:cNvSpPr txBox="1"/>
            <p:nvPr/>
          </p:nvSpPr>
          <p:spPr>
            <a:xfrm>
              <a:off x="6096000" y="5322935"/>
              <a:ext cx="5577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dirty="0"/>
                <a:t>如何在实践中落实共产党员的责任担当</a:t>
              </a:r>
              <a:endParaRPr lang="en-US" altLang="zh-CN" sz="2400" dirty="0"/>
            </a:p>
          </p:txBody>
        </p:sp>
        <p:sp>
          <p:nvSpPr>
            <p:cNvPr id="31" name="矩形: 圆角 30"/>
            <p:cNvSpPr>
              <a:spLocks/>
            </p:cNvSpPr>
            <p:nvPr/>
          </p:nvSpPr>
          <p:spPr>
            <a:xfrm>
              <a:off x="6093297" y="5157768"/>
              <a:ext cx="5580000" cy="792000"/>
            </a:xfrm>
            <a:prstGeom prst="roundRect">
              <a:avLst>
                <a:gd name="adj" fmla="val 0"/>
              </a:avLst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3FAF23F-5696-400D-B1EB-87D1BD3B2D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99504"/>
            <a:ext cx="5082054" cy="255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04236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习总书记对责任担当的要求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C0852B5-A439-495E-9837-5CEC1A706F20}"/>
              </a:ext>
            </a:extLst>
          </p:cNvPr>
          <p:cNvGrpSpPr/>
          <p:nvPr/>
        </p:nvGrpSpPr>
        <p:grpSpPr>
          <a:xfrm>
            <a:off x="2338824" y="1370453"/>
            <a:ext cx="8919726" cy="704165"/>
            <a:chOff x="2338824" y="1370453"/>
            <a:chExt cx="8919726" cy="704165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30AD8C3F-0C19-44A7-B463-0C228183B5C6}"/>
                </a:ext>
              </a:extLst>
            </p:cNvPr>
            <p:cNvSpPr/>
            <p:nvPr/>
          </p:nvSpPr>
          <p:spPr>
            <a:xfrm>
              <a:off x="2338824" y="1370453"/>
              <a:ext cx="8767326" cy="70416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349B0D09-78DA-4F55-8EA7-B44D443D4FE8}"/>
                </a:ext>
              </a:extLst>
            </p:cNvPr>
            <p:cNvSpPr/>
            <p:nvPr/>
          </p:nvSpPr>
          <p:spPr>
            <a:xfrm>
              <a:off x="2628900" y="1537869"/>
              <a:ext cx="86296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E71E17"/>
                </a:buClr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讲政治、有信念，强调的是政治合格就是要对党忠诚、坚定理想信念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CEF29B0E-BE94-4ABD-B4B5-111DF37349F0}"/>
              </a:ext>
            </a:extLst>
          </p:cNvPr>
          <p:cNvGrpSpPr/>
          <p:nvPr/>
        </p:nvGrpSpPr>
        <p:grpSpPr>
          <a:xfrm>
            <a:off x="2338824" y="2349645"/>
            <a:ext cx="8919726" cy="704165"/>
            <a:chOff x="2338824" y="2349645"/>
            <a:chExt cx="8919726" cy="704165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C8D48D1F-98C7-470A-A36A-02C98CD89ECC}"/>
                </a:ext>
              </a:extLst>
            </p:cNvPr>
            <p:cNvSpPr/>
            <p:nvPr/>
          </p:nvSpPr>
          <p:spPr>
            <a:xfrm>
              <a:off x="2338824" y="2349645"/>
              <a:ext cx="8767326" cy="70416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33A6F7F1-D239-45B7-9AA6-235531DCF45C}"/>
                </a:ext>
              </a:extLst>
            </p:cNvPr>
            <p:cNvSpPr/>
            <p:nvPr/>
          </p:nvSpPr>
          <p:spPr>
            <a:xfrm>
              <a:off x="2628900" y="2517061"/>
              <a:ext cx="86296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E71E17"/>
                </a:buClr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讲规矩、有纪律，强调的是守纪合格，就是要严守党的政治纪律和政治规矩。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76DB9A02-3BEE-497C-BC07-F35503BA172E}"/>
              </a:ext>
            </a:extLst>
          </p:cNvPr>
          <p:cNvGrpSpPr/>
          <p:nvPr/>
        </p:nvGrpSpPr>
        <p:grpSpPr>
          <a:xfrm>
            <a:off x="2338824" y="3328837"/>
            <a:ext cx="8919726" cy="704165"/>
            <a:chOff x="2338824" y="3328837"/>
            <a:chExt cx="8919726" cy="704165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CCCCB0F1-F844-42E1-93CA-A1BCBE140A2F}"/>
                </a:ext>
              </a:extLst>
            </p:cNvPr>
            <p:cNvSpPr/>
            <p:nvPr/>
          </p:nvSpPr>
          <p:spPr>
            <a:xfrm>
              <a:off x="2338824" y="3328837"/>
              <a:ext cx="8767326" cy="70416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CB920ED3-D588-43FF-836C-56A72A522906}"/>
                </a:ext>
              </a:extLst>
            </p:cNvPr>
            <p:cNvSpPr/>
            <p:nvPr/>
          </p:nvSpPr>
          <p:spPr>
            <a:xfrm>
              <a:off x="2628900" y="3496253"/>
              <a:ext cx="86296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E71E17"/>
                </a:buClr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讲道德、有品行，强调的是品德合格，就是要明大德、守公德、严私德。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8DF21DB-0638-4B85-97A5-CF582412776F}"/>
              </a:ext>
            </a:extLst>
          </p:cNvPr>
          <p:cNvGrpSpPr/>
          <p:nvPr/>
        </p:nvGrpSpPr>
        <p:grpSpPr>
          <a:xfrm>
            <a:off x="2338824" y="4308029"/>
            <a:ext cx="8919726" cy="704165"/>
            <a:chOff x="2338824" y="4308029"/>
            <a:chExt cx="8919726" cy="70416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6BA61828-957B-4203-910C-47141957C971}"/>
                </a:ext>
              </a:extLst>
            </p:cNvPr>
            <p:cNvSpPr/>
            <p:nvPr/>
          </p:nvSpPr>
          <p:spPr>
            <a:xfrm>
              <a:off x="2338824" y="4308029"/>
              <a:ext cx="8767326" cy="70416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C3BF8656-59E4-4ABE-8325-F202A278E8D2}"/>
                </a:ext>
              </a:extLst>
            </p:cNvPr>
            <p:cNvSpPr/>
            <p:nvPr/>
          </p:nvSpPr>
          <p:spPr>
            <a:xfrm>
              <a:off x="2628900" y="4475445"/>
              <a:ext cx="86296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E71E17"/>
                </a:buClr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讲奉献、有作为，强调的是履责合格，就是要践行党的宗旨、敢于担当、善于作为。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4503932B-615C-461C-A0BF-51B7BFFAD13F}"/>
              </a:ext>
            </a:extLst>
          </p:cNvPr>
          <p:cNvSpPr/>
          <p:nvPr/>
        </p:nvSpPr>
        <p:spPr>
          <a:xfrm>
            <a:off x="1047750" y="1486585"/>
            <a:ext cx="533400" cy="5334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EEFD8431-2E31-4C78-B251-6902AF22D34C}"/>
              </a:ext>
            </a:extLst>
          </p:cNvPr>
          <p:cNvSpPr/>
          <p:nvPr/>
        </p:nvSpPr>
        <p:spPr>
          <a:xfrm>
            <a:off x="1047750" y="2435027"/>
            <a:ext cx="533400" cy="5334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CF5A059E-FB7B-4386-A833-A07B1A388075}"/>
              </a:ext>
            </a:extLst>
          </p:cNvPr>
          <p:cNvSpPr/>
          <p:nvPr/>
        </p:nvSpPr>
        <p:spPr>
          <a:xfrm>
            <a:off x="1047750" y="3383469"/>
            <a:ext cx="533400" cy="5334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86D4F005-CEA3-4371-A4B6-04FC276838EA}"/>
              </a:ext>
            </a:extLst>
          </p:cNvPr>
          <p:cNvSpPr/>
          <p:nvPr/>
        </p:nvSpPr>
        <p:spPr>
          <a:xfrm>
            <a:off x="1047750" y="4331911"/>
            <a:ext cx="533400" cy="5334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xmlns="" id="{23E904AB-41F9-4BC9-B4C9-88306E421BD1}"/>
              </a:ext>
            </a:extLst>
          </p:cNvPr>
          <p:cNvCxnSpPr/>
          <p:nvPr/>
        </p:nvCxnSpPr>
        <p:spPr>
          <a:xfrm>
            <a:off x="1731387" y="1732519"/>
            <a:ext cx="457200" cy="0"/>
          </a:xfrm>
          <a:prstGeom prst="straightConnector1">
            <a:avLst/>
          </a:prstGeom>
          <a:ln w="5715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xmlns="" id="{16876680-EEE3-472C-A179-1F289F854A8C}"/>
              </a:ext>
            </a:extLst>
          </p:cNvPr>
          <p:cNvCxnSpPr/>
          <p:nvPr/>
        </p:nvCxnSpPr>
        <p:spPr>
          <a:xfrm>
            <a:off x="1733550" y="2701727"/>
            <a:ext cx="457200" cy="0"/>
          </a:xfrm>
          <a:prstGeom prst="straightConnector1">
            <a:avLst/>
          </a:prstGeom>
          <a:ln w="5715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xmlns="" id="{46E5515A-55A2-4913-B55B-C2BD4687229A}"/>
              </a:ext>
            </a:extLst>
          </p:cNvPr>
          <p:cNvCxnSpPr/>
          <p:nvPr/>
        </p:nvCxnSpPr>
        <p:spPr>
          <a:xfrm>
            <a:off x="1733550" y="3650169"/>
            <a:ext cx="457200" cy="0"/>
          </a:xfrm>
          <a:prstGeom prst="straightConnector1">
            <a:avLst/>
          </a:prstGeom>
          <a:ln w="5715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xmlns="" id="{40AA4CD6-DD06-458F-8860-063FEC32F76B}"/>
              </a:ext>
            </a:extLst>
          </p:cNvPr>
          <p:cNvCxnSpPr/>
          <p:nvPr/>
        </p:nvCxnSpPr>
        <p:spPr>
          <a:xfrm>
            <a:off x="1731387" y="4598611"/>
            <a:ext cx="457200" cy="0"/>
          </a:xfrm>
          <a:prstGeom prst="straightConnector1">
            <a:avLst/>
          </a:prstGeom>
          <a:ln w="5715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490841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习总书记详细阐明何为四有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MH_Other_1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6073775" y="1577976"/>
            <a:ext cx="0" cy="4977807"/>
          </a:xfrm>
          <a:prstGeom prst="line">
            <a:avLst/>
          </a:prstGeom>
          <a:ln w="12700">
            <a:solidFill>
              <a:srgbClr val="7C4939"/>
            </a:solidFill>
            <a:prstDash val="sysDot"/>
            <a:headEnd type="diamon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MH_Other_2"/>
          <p:cNvCxnSpPr/>
          <p:nvPr>
            <p:custDataLst>
              <p:tags r:id="rId2"/>
            </p:custDataLst>
          </p:nvPr>
        </p:nvCxnSpPr>
        <p:spPr>
          <a:xfrm>
            <a:off x="6073775" y="2986979"/>
            <a:ext cx="787400" cy="0"/>
          </a:xfrm>
          <a:prstGeom prst="line">
            <a:avLst/>
          </a:prstGeom>
          <a:ln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6861175" y="2266979"/>
            <a:ext cx="4158121" cy="1908000"/>
            <a:chOff x="6861175" y="2266979"/>
            <a:chExt cx="4158121" cy="1908000"/>
          </a:xfrm>
        </p:grpSpPr>
        <p:sp>
          <p:nvSpPr>
            <p:cNvPr id="13" name="MH_SubTitle_1"/>
            <p:cNvSpPr/>
            <p:nvPr>
              <p:custDataLst>
                <p:tags r:id="rId12"/>
              </p:custDataLst>
            </p:nvPr>
          </p:nvSpPr>
          <p:spPr>
            <a:xfrm>
              <a:off x="6861175" y="2266979"/>
              <a:ext cx="4158119" cy="648000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心中有责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Text_1"/>
            <p:cNvSpPr/>
            <p:nvPr>
              <p:custDataLst>
                <p:tags r:id="rId13"/>
              </p:custDataLst>
            </p:nvPr>
          </p:nvSpPr>
          <p:spPr>
            <a:xfrm>
              <a:off x="6861175" y="2914979"/>
              <a:ext cx="4158121" cy="126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zh-CN" altLang="en-US" sz="1400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不能只想当官不想干事，只想揽权不想担责，只想出彩不想出力，不能干一年、两年、三年还是“涛声依旧”，必须要有“功成不必在我”的大境界。</a:t>
              </a:r>
              <a:endParaRPr lang="en-US" altLang="zh-CN" sz="140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MH_Other_4"/>
          <p:cNvCxnSpPr/>
          <p:nvPr>
            <p:custDataLst>
              <p:tags r:id="rId3"/>
            </p:custDataLst>
          </p:nvPr>
        </p:nvCxnSpPr>
        <p:spPr>
          <a:xfrm>
            <a:off x="5286375" y="2266979"/>
            <a:ext cx="787400" cy="0"/>
          </a:xfrm>
          <a:prstGeom prst="line">
            <a:avLst/>
          </a:prstGeom>
          <a:ln>
            <a:solidFill>
              <a:srgbClr val="C0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3457" y="1546979"/>
            <a:ext cx="4158121" cy="1908000"/>
            <a:chOff x="1123457" y="1546979"/>
            <a:chExt cx="4158121" cy="1908000"/>
          </a:xfrm>
        </p:grpSpPr>
        <p:sp>
          <p:nvSpPr>
            <p:cNvPr id="19" name="MH_SubTitle_1"/>
            <p:cNvSpPr/>
            <p:nvPr>
              <p:custDataLst>
                <p:tags r:id="rId10"/>
              </p:custDataLst>
            </p:nvPr>
          </p:nvSpPr>
          <p:spPr>
            <a:xfrm>
              <a:off x="1123457" y="1546979"/>
              <a:ext cx="4158119" cy="648000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心中有党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MH_Text_1"/>
            <p:cNvSpPr/>
            <p:nvPr>
              <p:custDataLst>
                <p:tags r:id="rId11"/>
              </p:custDataLst>
            </p:nvPr>
          </p:nvSpPr>
          <p:spPr>
            <a:xfrm>
              <a:off x="1123457" y="2194979"/>
              <a:ext cx="4158121" cy="126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zh-CN" altLang="en-US" sz="1400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这是领导干部的重要标准，尤其是在县一级阵地的县委书记，必须要心中有党、对党忠诚。</a:t>
              </a:r>
              <a:endParaRPr lang="en-US" altLang="zh-CN" sz="140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MH_Other_4"/>
          <p:cNvCxnSpPr/>
          <p:nvPr>
            <p:custDataLst>
              <p:tags r:id="rId4"/>
            </p:custDataLst>
          </p:nvPr>
        </p:nvCxnSpPr>
        <p:spPr>
          <a:xfrm>
            <a:off x="5286375" y="4437686"/>
            <a:ext cx="787400" cy="0"/>
          </a:xfrm>
          <a:prstGeom prst="line">
            <a:avLst/>
          </a:prstGeom>
          <a:ln>
            <a:solidFill>
              <a:srgbClr val="C0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1123457" y="3789686"/>
            <a:ext cx="4158121" cy="1908000"/>
            <a:chOff x="1123457" y="3789686"/>
            <a:chExt cx="4158121" cy="1908000"/>
          </a:xfrm>
        </p:grpSpPr>
        <p:sp>
          <p:nvSpPr>
            <p:cNvPr id="24" name="MH_SubTitle_1"/>
            <p:cNvSpPr/>
            <p:nvPr>
              <p:custDataLst>
                <p:tags r:id="rId8"/>
              </p:custDataLst>
            </p:nvPr>
          </p:nvSpPr>
          <p:spPr>
            <a:xfrm>
              <a:off x="1123457" y="3789686"/>
              <a:ext cx="4158119" cy="648000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心中有民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Text_1"/>
            <p:cNvSpPr/>
            <p:nvPr>
              <p:custDataLst>
                <p:tags r:id="rId9"/>
              </p:custDataLst>
            </p:nvPr>
          </p:nvSpPr>
          <p:spPr>
            <a:xfrm>
              <a:off x="1123457" y="4437686"/>
              <a:ext cx="4158121" cy="126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zh-CN" altLang="zh-CN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共产党的宗旨就是全心全意为人民服务</a:t>
              </a:r>
              <a:r>
                <a:rPr lang="zh-CN" altLang="en-US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zh-CN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对于领导干部来讲，个人的名誉、地位、利益要想得透</a:t>
              </a:r>
              <a:r>
                <a:rPr lang="zh-CN" altLang="en-US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zh-CN" altLang="zh-CN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看得淡，特别要注重解决好人民最关心、最直接，也最现实的利益问题</a:t>
              </a:r>
              <a:r>
                <a:rPr lang="zh-CN" altLang="en-US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6" name="MH_Other_2"/>
          <p:cNvCxnSpPr/>
          <p:nvPr>
            <p:custDataLst>
              <p:tags r:id="rId5"/>
            </p:custDataLst>
          </p:nvPr>
        </p:nvCxnSpPr>
        <p:spPr>
          <a:xfrm>
            <a:off x="6073775" y="5157686"/>
            <a:ext cx="787400" cy="0"/>
          </a:xfrm>
          <a:prstGeom prst="line">
            <a:avLst/>
          </a:prstGeom>
          <a:ln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6861175" y="4509686"/>
            <a:ext cx="4158121" cy="1908000"/>
            <a:chOff x="6861175" y="4509686"/>
            <a:chExt cx="4158121" cy="1908000"/>
          </a:xfrm>
        </p:grpSpPr>
        <p:sp>
          <p:nvSpPr>
            <p:cNvPr id="27" name="MH_SubTitle_1"/>
            <p:cNvSpPr/>
            <p:nvPr>
              <p:custDataLst>
                <p:tags r:id="rId6"/>
              </p:custDataLst>
            </p:nvPr>
          </p:nvSpPr>
          <p:spPr>
            <a:xfrm>
              <a:off x="6861175" y="4509686"/>
              <a:ext cx="4158119" cy="648000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心中有戒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MH_Text_1"/>
            <p:cNvSpPr/>
            <p:nvPr>
              <p:custDataLst>
                <p:tags r:id="rId7"/>
              </p:custDataLst>
            </p:nvPr>
          </p:nvSpPr>
          <p:spPr>
            <a:xfrm>
              <a:off x="6861175" y="5157686"/>
              <a:ext cx="4158121" cy="126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zh-CN" altLang="en-US" sz="140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要正确处理好公和私、情和法、利和法的关系，始终严格要求自己，加强道德修养，追求健康的情绪，把好权力观、金钱观、美色观，做到清清白白做人、干干净净做事、坦坦荡荡为官。</a:t>
              </a:r>
              <a:endParaRPr lang="en-US" altLang="zh-CN" sz="1400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5881040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20438" y="2900665"/>
            <a:ext cx="10046092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让所有党员在日常生活工作中都严格要求自己，将全面从严治党真正落实到每个党员、每个支部。</a:t>
            </a:r>
          </a:p>
        </p:txBody>
      </p:sp>
      <p:sp>
        <p:nvSpPr>
          <p:cNvPr id="4" name="矩形 3"/>
          <p:cNvSpPr/>
          <p:nvPr/>
        </p:nvSpPr>
        <p:spPr>
          <a:xfrm>
            <a:off x="1220438" y="3567323"/>
            <a:ext cx="10046092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中国共产党廉洁自律准则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开始实施，同时废止了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中国共产党党员领导干部廉洁从政若干准则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，将适用对象从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万的领导干部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扩展到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8700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万党员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1398106" y="1862362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effectLst>
                  <a:glow rad="190500">
                    <a:srgbClr val="C00000">
                      <a:alpha val="6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党要管党、从严治党</a:t>
            </a:r>
            <a:endParaRPr lang="zh-CN" altLang="zh-CN" sz="3600" b="1" dirty="0">
              <a:solidFill>
                <a:srgbClr val="C00000"/>
              </a:solidFill>
              <a:effectLst>
                <a:glow rad="190500">
                  <a:srgbClr val="C00000">
                    <a:alpha val="6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责任与担当要求到每个党员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6266819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07949" y="3429000"/>
            <a:ext cx="6622112" cy="2262157"/>
            <a:chOff x="1307949" y="3429000"/>
            <a:chExt cx="6622112" cy="2262157"/>
          </a:xfrm>
        </p:grpSpPr>
        <p:sp>
          <p:nvSpPr>
            <p:cNvPr id="2" name="矩形 1"/>
            <p:cNvSpPr/>
            <p:nvPr/>
          </p:nvSpPr>
          <p:spPr>
            <a:xfrm>
              <a:off x="1307951" y="3429000"/>
              <a:ext cx="66221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习总书记强调，要把全面从严治党落实到每个党支部、每名党员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1307949" y="3936831"/>
              <a:ext cx="6622112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两学一做”学习教育就是要推动党内教育从“关键少数”向广大党员拓展，党员要带着问题学，针对问题改，把合格的标尺立起来，把做人、做事的底线画出来，把党员的先锋形象树起来，用行动体现信仰信念的力量。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1307949" y="234434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责任与担当要求到每个党员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1600" y="1804391"/>
            <a:ext cx="3200400" cy="426487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07948" y="2076641"/>
            <a:ext cx="71502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责任担当似乎只是领导干部的事情，跟普通党员有什么关系？</a:t>
            </a:r>
          </a:p>
        </p:txBody>
      </p:sp>
      <p:sp>
        <p:nvSpPr>
          <p:cNvPr id="9" name="矩形 8"/>
          <p:cNvSpPr/>
          <p:nvPr/>
        </p:nvSpPr>
        <p:spPr>
          <a:xfrm>
            <a:off x="8743950" y="1804390"/>
            <a:ext cx="247650" cy="4264879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7600968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D3A7E7C-866A-478F-9071-459EFED66C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99504"/>
            <a:ext cx="5082054" cy="255618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3BFEE77-9FAC-4451-9C3B-C36BA14CF6CF}"/>
              </a:ext>
            </a:extLst>
          </p:cNvPr>
          <p:cNvSpPr txBox="1"/>
          <p:nvPr/>
        </p:nvSpPr>
        <p:spPr>
          <a:xfrm>
            <a:off x="2837734" y="2065921"/>
            <a:ext cx="69653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感谢您的观看</a:t>
            </a:r>
          </a:p>
        </p:txBody>
      </p:sp>
      <p:sp>
        <p:nvSpPr>
          <p:cNvPr id="10" name="矩形 259">
            <a:extLst>
              <a:ext uri="{FF2B5EF4-FFF2-40B4-BE49-F238E27FC236}">
                <a16:creationId xmlns:a16="http://schemas.microsoft.com/office/drawing/2014/main" xmlns="" id="{883C6443-2604-4600-9F11-304F2105FC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4795" y="3756490"/>
            <a:ext cx="61912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en-US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政党</a:t>
            </a:r>
            <a:r>
              <a:rPr lang="en-US" altLang="zh-CN" sz="1800" dirty="0" err="1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ppt</a:t>
            </a:r>
            <a:r>
              <a:rPr lang="en-US" altLang="zh-CN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/ </a:t>
            </a:r>
            <a:r>
              <a:rPr lang="zh-CN" altLang="en-US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总结汇报</a:t>
            </a:r>
            <a:r>
              <a:rPr lang="en-US" altLang="zh-CN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/ </a:t>
            </a:r>
            <a:r>
              <a:rPr lang="zh-CN" altLang="en-US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党政通用</a:t>
            </a:r>
            <a:r>
              <a:rPr lang="en-US" altLang="zh-CN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/ </a:t>
            </a:r>
            <a:r>
              <a:rPr lang="zh-CN" altLang="en-US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党政学习</a:t>
            </a:r>
            <a:r>
              <a:rPr lang="en-US" altLang="zh-CN" sz="1800" dirty="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Arial" panose="020B0604020202020204" pitchFamily="34" charset="0"/>
              </a:rPr>
              <a:t>/</a:t>
            </a:r>
            <a:endParaRPr lang="zh-CN" altLang="en-US" sz="1800" dirty="0">
              <a:solidFill>
                <a:srgbClr val="C00000"/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8">
            <a:extLst>
              <a:ext uri="{FF2B5EF4-FFF2-40B4-BE49-F238E27FC236}">
                <a16:creationId xmlns:a16="http://schemas.microsoft.com/office/drawing/2014/main" xmlns="" id="{D6F54F89-78BC-4341-A84B-C8BF5877BB99}"/>
              </a:ext>
            </a:extLst>
          </p:cNvPr>
          <p:cNvSpPr txBox="1"/>
          <p:nvPr/>
        </p:nvSpPr>
        <p:spPr>
          <a:xfrm>
            <a:off x="1661727" y="4416007"/>
            <a:ext cx="9317383" cy="427891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xmlns="" val="36461810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50"/>
                            </p:stCondLst>
                            <p:childTnLst>
                              <p:par>
                                <p:cTn id="28" presetID="23" presetClass="entr" presetSubtype="32" fill="hold" grpId="0" nodeType="afterEffect">
                                  <p:stCondLst>
                                    <p:cond delay="67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60757" y="224229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C00000"/>
                </a:solidFill>
              </a:rPr>
              <a:t>第一部分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85566" y="3275032"/>
            <a:ext cx="9020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spcBef>
                <a:spcPct val="0"/>
              </a:spcBef>
            </a:pPr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奉献责任担当是共产党员的基本素质</a:t>
            </a:r>
            <a:endParaRPr lang="en-US" altLang="zh-CN" sz="40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Freeform 29"/>
          <p:cNvSpPr/>
          <p:nvPr/>
        </p:nvSpPr>
        <p:spPr bwMode="auto">
          <a:xfrm>
            <a:off x="4531339" y="2172476"/>
            <a:ext cx="879559" cy="7859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50000">
                    <a:srgbClr val="FFFF0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0097390-91BA-4922-AF0B-133695D67E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99504"/>
            <a:ext cx="5082054" cy="255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36080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75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每一位党员入党时都会宣读入党誓词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52668" y="2222402"/>
            <a:ext cx="77581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我志愿加入中国共产党，拥护党的纲领，遵守党的章程，履行党员义务，执行党的决定，严守党的纪律，保守党的秘密，对党忠诚，积极工作，为共产主义奋斗终身，随时准备为党和人民牺牲一切，永不叛党。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76050" y="1968557"/>
            <a:ext cx="9113132" cy="3162333"/>
            <a:chOff x="5133000" y="1968557"/>
            <a:chExt cx="6120141" cy="3162333"/>
          </a:xfrm>
        </p:grpSpPr>
        <p:sp>
          <p:nvSpPr>
            <p:cNvPr id="6" name="文本框 5"/>
            <p:cNvSpPr txBox="1"/>
            <p:nvPr/>
          </p:nvSpPr>
          <p:spPr>
            <a:xfrm>
              <a:off x="5133000" y="1968557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145145" y="3930561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1438346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为什么强调责任与担当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07950" y="3762686"/>
            <a:ext cx="10155314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年全国组织工作会议上，习总书记讲：“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坚持原则、敢于担当是党的干部必须具备的基本素质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”，“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心底无私天地宽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”，“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担当就是责任，好干部必须有责任重于泰山的意识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  <p:sp>
        <p:nvSpPr>
          <p:cNvPr id="13" name="矩形 12"/>
          <p:cNvSpPr/>
          <p:nvPr/>
        </p:nvSpPr>
        <p:spPr>
          <a:xfrm>
            <a:off x="1307949" y="2296387"/>
            <a:ext cx="20222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责任担当是由中国共产党的先锋队性质决定的</a:t>
            </a:r>
          </a:p>
        </p:txBody>
      </p:sp>
      <p:sp>
        <p:nvSpPr>
          <p:cNvPr id="25" name="矩形 24"/>
          <p:cNvSpPr/>
          <p:nvPr/>
        </p:nvSpPr>
        <p:spPr>
          <a:xfrm>
            <a:off x="3991042" y="2296387"/>
            <a:ext cx="20222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责任担当是由中国特色社会主义的复杂艰巨性决定的</a:t>
            </a:r>
          </a:p>
        </p:txBody>
      </p:sp>
      <p:sp>
        <p:nvSpPr>
          <p:cNvPr id="26" name="矩形 25"/>
          <p:cNvSpPr/>
          <p:nvPr/>
        </p:nvSpPr>
        <p:spPr>
          <a:xfrm>
            <a:off x="6661435" y="2296387"/>
            <a:ext cx="20222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担当精神是中华文明，尤其是儒家传统的优良品质</a:t>
            </a:r>
          </a:p>
        </p:txBody>
      </p:sp>
      <p:sp>
        <p:nvSpPr>
          <p:cNvPr id="27" name="矩形 26"/>
          <p:cNvSpPr/>
          <p:nvPr/>
        </p:nvSpPr>
        <p:spPr>
          <a:xfrm>
            <a:off x="9441046" y="2434886"/>
            <a:ext cx="2022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担当精神是中国共产党的政治本色</a:t>
            </a:r>
          </a:p>
        </p:txBody>
      </p:sp>
      <p:cxnSp>
        <p:nvCxnSpPr>
          <p:cNvPr id="29" name="直接连接符 28"/>
          <p:cNvCxnSpPr>
            <a:cxnSpLocks/>
          </p:cNvCxnSpPr>
          <p:nvPr/>
        </p:nvCxnSpPr>
        <p:spPr>
          <a:xfrm>
            <a:off x="6083222" y="3648386"/>
            <a:ext cx="540000" cy="0"/>
          </a:xfrm>
          <a:prstGeom prst="line">
            <a:avLst/>
          </a:prstGeom>
          <a:ln w="38100" cap="rnd">
            <a:solidFill>
              <a:srgbClr val="C0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3580019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25" grpId="0"/>
      <p:bldP spid="26" grpId="0"/>
      <p:bldP spid="27" grpId="0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28"/>
          <p:cNvSpPr/>
          <p:nvPr/>
        </p:nvSpPr>
        <p:spPr>
          <a:xfrm>
            <a:off x="2420952" y="1648775"/>
            <a:ext cx="8006232" cy="76606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责任担当是由中国共产党的先锋队性质决定的</a:t>
            </a:r>
          </a:p>
        </p:txBody>
      </p:sp>
      <p:sp>
        <p:nvSpPr>
          <p:cNvPr id="16" name="矩形 15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为什么强调责任与担当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032157" y="2843150"/>
            <a:ext cx="3945039" cy="1039358"/>
            <a:chOff x="2459382" y="2754930"/>
            <a:chExt cx="3945039" cy="1039358"/>
          </a:xfrm>
        </p:grpSpPr>
        <p:sp>
          <p:nvSpPr>
            <p:cNvPr id="4" name="MH_Text_1"/>
            <p:cNvSpPr txBox="1"/>
            <p:nvPr/>
          </p:nvSpPr>
          <p:spPr>
            <a:xfrm>
              <a:off x="2459382" y="3147957"/>
              <a:ext cx="394503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dirty="0"/>
                <a:t>中国共产党是工人阶级的先锋队，也是中国人民和中华民族的先锋队。</a:t>
              </a:r>
              <a:endParaRPr lang="en-US" altLang="zh-CN" dirty="0"/>
            </a:p>
          </p:txBody>
        </p:sp>
        <p:sp>
          <p:nvSpPr>
            <p:cNvPr id="2" name="矩形 1"/>
            <p:cNvSpPr/>
            <p:nvPr/>
          </p:nvSpPr>
          <p:spPr>
            <a:xfrm>
              <a:off x="2954574" y="2754930"/>
              <a:ext cx="29546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两个先锋队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的根本性质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66218" y="2501879"/>
            <a:ext cx="5385155" cy="1708160"/>
            <a:chOff x="5003510" y="4783058"/>
            <a:chExt cx="3945039" cy="1708160"/>
          </a:xfrm>
        </p:grpSpPr>
        <p:sp>
          <p:nvSpPr>
            <p:cNvPr id="6" name="MH_Text_2"/>
            <p:cNvSpPr txBox="1"/>
            <p:nvPr/>
          </p:nvSpPr>
          <p:spPr>
            <a:xfrm>
              <a:off x="5003510" y="5290889"/>
              <a:ext cx="394503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dirty="0"/>
                <a:t>中国共产党是中国特色社会主义的领导核心，代表中国先进生产力的发展要求，代表中国先进文化的前进方向，代表中国最广大人民的根本利益。</a:t>
              </a:r>
              <a:endParaRPr lang="en-US" altLang="zh-CN" dirty="0"/>
            </a:p>
          </p:txBody>
        </p:sp>
        <p:sp>
          <p:nvSpPr>
            <p:cNvPr id="3" name="矩形 2"/>
            <p:cNvSpPr/>
            <p:nvPr/>
          </p:nvSpPr>
          <p:spPr>
            <a:xfrm>
              <a:off x="5729534" y="4783058"/>
              <a:ext cx="2492990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三个代表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的先进性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94926" y="4769775"/>
            <a:ext cx="3945038" cy="830225"/>
            <a:chOff x="7418559" y="2849104"/>
            <a:chExt cx="3945038" cy="830225"/>
          </a:xfrm>
        </p:grpSpPr>
        <p:sp>
          <p:nvSpPr>
            <p:cNvPr id="8" name="MH_Text_3"/>
            <p:cNvSpPr txBox="1"/>
            <p:nvPr/>
          </p:nvSpPr>
          <p:spPr>
            <a:xfrm>
              <a:off x="7418559" y="3309997"/>
              <a:ext cx="394503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lnSpc>
                  <a:spcPct val="150000"/>
                </a:lnSpc>
                <a:defRPr>
                  <a:solidFill>
                    <a:srgbClr val="7C4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dirty="0"/>
                <a:t>要兢兢业业、勤勤恳恳、艰苦奋斗。</a:t>
              </a:r>
              <a:endParaRPr lang="en-US" altLang="zh-CN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8837080" y="2849104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广大党员</a:t>
              </a:r>
            </a:p>
          </p:txBody>
        </p:sp>
      </p:grpSp>
      <p:cxnSp>
        <p:nvCxnSpPr>
          <p:cNvPr id="9" name="直接连接符 8"/>
          <p:cNvCxnSpPr>
            <a:cxnSpLocks/>
          </p:cNvCxnSpPr>
          <p:nvPr/>
        </p:nvCxnSpPr>
        <p:spPr>
          <a:xfrm>
            <a:off x="2222762" y="4348795"/>
            <a:ext cx="9000000" cy="0"/>
          </a:xfrm>
          <a:prstGeom prst="line">
            <a:avLst/>
          </a:prstGeom>
          <a:ln>
            <a:solidFill>
              <a:srgbClr val="C00000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/>
          <p:cNvSpPr/>
          <p:nvPr/>
        </p:nvSpPr>
        <p:spPr>
          <a:xfrm>
            <a:off x="4227037" y="4014850"/>
            <a:ext cx="667889" cy="66788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</a:rPr>
              <a:t>1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6642085" y="4014849"/>
            <a:ext cx="667889" cy="66788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</a:rPr>
              <a:t>2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9057134" y="4014849"/>
            <a:ext cx="667889" cy="66788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</a:rPr>
              <a:t>3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7576175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什么是共产党员的讲奉献有作为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MH_Text_1"/>
          <p:cNvSpPr txBox="1"/>
          <p:nvPr/>
        </p:nvSpPr>
        <p:spPr>
          <a:xfrm>
            <a:off x="1636153" y="2889558"/>
            <a:ext cx="400503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gradFill>
                  <a:gsLst>
                    <a:gs pos="50000">
                      <a:srgbClr val="FFFF0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800" b="0" dirty="0">
                <a:solidFill>
                  <a:srgbClr val="7C4939"/>
                </a:solidFill>
              </a:rPr>
              <a:t>贯彻执行党的基本路线和各项方针、政策，带头参加改革开放和社会主义现代化建设，带动群众为经济发展和社会进步艰苦奋斗，在生产、工作、学习和社会生活中起先锋模范作用。</a:t>
            </a:r>
            <a:r>
              <a:rPr lang="zh-CN" altLang="en-US" sz="1800" dirty="0">
                <a:solidFill>
                  <a:srgbClr val="BD0D1A"/>
                </a:solidFill>
              </a:rPr>
              <a:t>这就是讲共产党员要有作为。</a:t>
            </a:r>
          </a:p>
        </p:txBody>
      </p:sp>
      <p:sp>
        <p:nvSpPr>
          <p:cNvPr id="4" name="MH_Text_2"/>
          <p:cNvSpPr txBox="1"/>
          <p:nvPr/>
        </p:nvSpPr>
        <p:spPr>
          <a:xfrm>
            <a:off x="6230145" y="3138525"/>
            <a:ext cx="45450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b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/>
              <a:t>坚持党和人民的利益高于一切，个人利益服从党和人民的利益，吃苦在前，享受在后，克己奉公，多做贡献。</a:t>
            </a:r>
            <a:r>
              <a:rPr lang="zh-CN" altLang="en-US" b="1" dirty="0">
                <a:solidFill>
                  <a:srgbClr val="BD0D1A"/>
                </a:solidFill>
              </a:rPr>
              <a:t>这就是讲共产党员要多贡献。</a:t>
            </a:r>
          </a:p>
        </p:txBody>
      </p:sp>
      <p:sp>
        <p:nvSpPr>
          <p:cNvPr id="35" name="矩形: 圆角 34"/>
          <p:cNvSpPr/>
          <p:nvPr/>
        </p:nvSpPr>
        <p:spPr>
          <a:xfrm>
            <a:off x="1408104" y="2415853"/>
            <a:ext cx="4461128" cy="1916261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/>
          <p:cNvSpPr/>
          <p:nvPr/>
        </p:nvSpPr>
        <p:spPr>
          <a:xfrm>
            <a:off x="2587001" y="2042098"/>
            <a:ext cx="2103334" cy="743732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党员基本义务的第二条规定</a:t>
            </a:r>
            <a:endParaRPr lang="zh-CN" altLang="en-US" sz="240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1536549" y="4597138"/>
            <a:ext cx="9131451" cy="1916261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/>
          <p:cNvSpPr/>
          <p:nvPr/>
        </p:nvSpPr>
        <p:spPr>
          <a:xfrm>
            <a:off x="7309198" y="2083316"/>
            <a:ext cx="2386930" cy="743732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党员基本义务的第八条规定</a:t>
            </a:r>
            <a:endParaRPr lang="zh-CN" altLang="en-US" sz="240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35380482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5" grpId="0" animBg="1"/>
      <p:bldP spid="34" grpId="0" animBg="1"/>
      <p:bldP spid="36" grpId="0" animBg="1"/>
      <p:bldP spid="3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全面从严治党的新形势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MH_Desc_1"/>
          <p:cNvSpPr/>
          <p:nvPr/>
        </p:nvSpPr>
        <p:spPr>
          <a:xfrm>
            <a:off x="5985124" y="2947252"/>
            <a:ext cx="4630737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党内法规要求党员要讲奉献、有作为、有担当。十八大之后，在全面从严治党的新形势下，对党员干部的要求概括起来就是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忠诚、干净、担当</a:t>
            </a:r>
            <a:r>
              <a:rPr lang="zh-CN" altLang="en-US" dirty="0">
                <a:solidFill>
                  <a:srgbClr val="7C4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，这正是中国共产党先进性和纯洁性的体现。</a:t>
            </a:r>
            <a:endParaRPr lang="en-US" altLang="zh-CN" dirty="0">
              <a:solidFill>
                <a:srgbClr val="7C4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-599206" y="4517873"/>
            <a:ext cx="1198411" cy="1198411"/>
          </a:xfrm>
          <a:prstGeom prst="roundRect">
            <a:avLst>
              <a:gd name="adj" fmla="val 5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307949" y="1878912"/>
            <a:ext cx="1188379" cy="118837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忠诚</a:t>
            </a:r>
          </a:p>
        </p:txBody>
      </p:sp>
      <p:sp>
        <p:nvSpPr>
          <p:cNvPr id="8" name="矩形: 圆角 7"/>
          <p:cNvSpPr/>
          <p:nvPr/>
        </p:nvSpPr>
        <p:spPr>
          <a:xfrm>
            <a:off x="799936" y="3622018"/>
            <a:ext cx="466422" cy="466422"/>
          </a:xfrm>
          <a:prstGeom prst="roundRect">
            <a:avLst>
              <a:gd name="adj" fmla="val 50000"/>
            </a:avLst>
          </a:prstGeom>
          <a:solidFill>
            <a:srgbClr val="7C4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1351060" y="4780792"/>
            <a:ext cx="672571" cy="672571"/>
          </a:xfrm>
          <a:prstGeom prst="roundRect">
            <a:avLst>
              <a:gd name="adj" fmla="val 50000"/>
            </a:avLst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3626618" y="4895133"/>
            <a:ext cx="1044678" cy="104467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干净</a:t>
            </a:r>
          </a:p>
        </p:txBody>
      </p:sp>
      <p:sp>
        <p:nvSpPr>
          <p:cNvPr id="11" name="矩形: 圆角 10"/>
          <p:cNvSpPr/>
          <p:nvPr/>
        </p:nvSpPr>
        <p:spPr>
          <a:xfrm>
            <a:off x="4346997" y="3067291"/>
            <a:ext cx="1011597" cy="101159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8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11495082" y="2810621"/>
            <a:ext cx="1393836" cy="1393836"/>
          </a:xfrm>
          <a:prstGeom prst="roundRect">
            <a:avLst>
              <a:gd name="adj" fmla="val 5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985124" y="236911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忠诚、干净、担当</a:t>
            </a:r>
          </a:p>
        </p:txBody>
      </p:sp>
      <p:sp>
        <p:nvSpPr>
          <p:cNvPr id="14" name="矩形 13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46BFCDF-AF5A-406C-A75C-6E989A1169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0516" y="3124085"/>
            <a:ext cx="2396822" cy="1324244"/>
          </a:xfrm>
          <a:custGeom>
            <a:avLst/>
            <a:gdLst>
              <a:gd name="connsiteX0" fmla="*/ 1185618 w 2396822"/>
              <a:gd name="connsiteY0" fmla="*/ 0 h 2396176"/>
              <a:gd name="connsiteX1" fmla="*/ 1211204 w 2396822"/>
              <a:gd name="connsiteY1" fmla="*/ 0 h 2396176"/>
              <a:gd name="connsiteX2" fmla="*/ 1320942 w 2396822"/>
              <a:gd name="connsiteY2" fmla="*/ 5541 h 2396176"/>
              <a:gd name="connsiteX3" fmla="*/ 2396822 w 2396822"/>
              <a:gd name="connsiteY3" fmla="*/ 1197765 h 2396176"/>
              <a:gd name="connsiteX4" fmla="*/ 1198411 w 2396822"/>
              <a:gd name="connsiteY4" fmla="*/ 2396176 h 2396176"/>
              <a:gd name="connsiteX5" fmla="*/ 0 w 2396822"/>
              <a:gd name="connsiteY5" fmla="*/ 1197765 h 2396176"/>
              <a:gd name="connsiteX6" fmla="*/ 1075881 w 2396822"/>
              <a:gd name="connsiteY6" fmla="*/ 5541 h 2396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6822" h="2396176">
                <a:moveTo>
                  <a:pt x="1185618" y="0"/>
                </a:moveTo>
                <a:lnTo>
                  <a:pt x="1211204" y="0"/>
                </a:lnTo>
                <a:lnTo>
                  <a:pt x="1320942" y="5541"/>
                </a:lnTo>
                <a:cubicBezTo>
                  <a:pt x="1925248" y="66912"/>
                  <a:pt x="2396822" y="577268"/>
                  <a:pt x="2396822" y="1197765"/>
                </a:cubicBezTo>
                <a:cubicBezTo>
                  <a:pt x="2396822" y="1859629"/>
                  <a:pt x="1860275" y="2396176"/>
                  <a:pt x="1198411" y="2396176"/>
                </a:cubicBezTo>
                <a:cubicBezTo>
                  <a:pt x="536547" y="2396176"/>
                  <a:pt x="0" y="1859629"/>
                  <a:pt x="0" y="1197765"/>
                </a:cubicBezTo>
                <a:cubicBezTo>
                  <a:pt x="0" y="577268"/>
                  <a:pt x="471575" y="66912"/>
                  <a:pt x="1075881" y="554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2865476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20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SubTitle_1"/>
          <p:cNvSpPr txBox="1"/>
          <p:nvPr/>
        </p:nvSpPr>
        <p:spPr bwMode="auto">
          <a:xfrm>
            <a:off x="2611452" y="3074433"/>
            <a:ext cx="2129309" cy="369887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泰伯章</a:t>
            </a:r>
            <a:r>
              <a:rPr lang="en-US" altLang="zh-CN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9" name="MH_SubTitle_2"/>
          <p:cNvSpPr txBox="1"/>
          <p:nvPr/>
        </p:nvSpPr>
        <p:spPr bwMode="auto">
          <a:xfrm>
            <a:off x="2611452" y="3893902"/>
            <a:ext cx="2129309" cy="369887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尽心上</a:t>
            </a:r>
            <a:r>
              <a:rPr lang="en-US" altLang="zh-CN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10" name="MH_SubTitle_3"/>
          <p:cNvSpPr txBox="1"/>
          <p:nvPr/>
        </p:nvSpPr>
        <p:spPr bwMode="auto">
          <a:xfrm>
            <a:off x="2611452" y="4713371"/>
            <a:ext cx="2129309" cy="369887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北宋理学家张载</a:t>
            </a:r>
            <a:endParaRPr lang="en-US" altLang="zh-CN" sz="20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SubTitle_4"/>
          <p:cNvSpPr txBox="1"/>
          <p:nvPr/>
        </p:nvSpPr>
        <p:spPr bwMode="auto">
          <a:xfrm>
            <a:off x="2611452" y="5532840"/>
            <a:ext cx="2129309" cy="369887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晚清名臣曾国藩</a:t>
            </a:r>
            <a:endParaRPr lang="en-US" altLang="zh-CN" sz="20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07949" y="23443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为什么强调责任与担当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2611452" y="1647479"/>
            <a:ext cx="8990072" cy="76606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担当精神是中华文明，尤其是儒家传统的优良品质</a:t>
            </a:r>
          </a:p>
        </p:txBody>
      </p:sp>
      <p:sp>
        <p:nvSpPr>
          <p:cNvPr id="18" name="矩形: 圆角 17"/>
          <p:cNvSpPr/>
          <p:nvPr/>
        </p:nvSpPr>
        <p:spPr>
          <a:xfrm>
            <a:off x="1849382" y="1726973"/>
            <a:ext cx="609670" cy="609670"/>
          </a:xfrm>
          <a:prstGeom prst="roundRect">
            <a:avLst>
              <a:gd name="adj" fmla="val 1079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3" name="矩形: 圆角 22"/>
          <p:cNvSpPr/>
          <p:nvPr/>
        </p:nvSpPr>
        <p:spPr>
          <a:xfrm>
            <a:off x="5029242" y="2989377"/>
            <a:ext cx="3749180" cy="540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kern="0" dirty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“士不可以不弘毅，任重而道远”</a:t>
            </a:r>
            <a:endParaRPr lang="en-US" altLang="zh-CN" kern="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5029242" y="3808846"/>
            <a:ext cx="3749180" cy="540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“穷则独善其身，达则兼济天下”</a:t>
            </a:r>
            <a:endParaRPr lang="pt-BR" altLang="zh-CN" kern="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5029242" y="4628315"/>
            <a:ext cx="5939930" cy="540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“为天地立心</a:t>
            </a:r>
            <a:r>
              <a:rPr lang="en-US" altLang="zh-CN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为生民立命</a:t>
            </a:r>
            <a:r>
              <a:rPr lang="en-US" altLang="zh-CN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为往圣继绝学</a:t>
            </a:r>
            <a:r>
              <a:rPr lang="en-US" altLang="zh-CN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为万世开太平”</a:t>
            </a:r>
            <a:endParaRPr lang="pt-BR" altLang="zh-CN" kern="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5029242" y="5447784"/>
            <a:ext cx="3139580" cy="540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kern="0">
                <a:solidFill>
                  <a:srgbClr val="F9F9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“以苟活为羞，以避事为耻”</a:t>
            </a:r>
            <a:endParaRPr lang="pt-BR" altLang="zh-CN" kern="0" dirty="0">
              <a:solidFill>
                <a:srgbClr val="F9F9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Other_1"/>
          <p:cNvSpPr/>
          <p:nvPr>
            <p:custDataLst>
              <p:tags r:id="rId1"/>
            </p:custDataLst>
          </p:nvPr>
        </p:nvSpPr>
        <p:spPr>
          <a:xfrm>
            <a:off x="8898628" y="2821102"/>
            <a:ext cx="168275" cy="1682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MH_Other_1"/>
          <p:cNvSpPr/>
          <p:nvPr>
            <p:custDataLst>
              <p:tags r:id="rId2"/>
            </p:custDataLst>
          </p:nvPr>
        </p:nvSpPr>
        <p:spPr>
          <a:xfrm>
            <a:off x="8898628" y="3640570"/>
            <a:ext cx="168275" cy="168275"/>
          </a:xfrm>
          <a:prstGeom prst="rect">
            <a:avLst/>
          </a:prstGeom>
          <a:solidFill>
            <a:srgbClr val="7C4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MH_Other_1"/>
          <p:cNvSpPr/>
          <p:nvPr>
            <p:custDataLst>
              <p:tags r:id="rId3"/>
            </p:custDataLst>
          </p:nvPr>
        </p:nvSpPr>
        <p:spPr>
          <a:xfrm>
            <a:off x="11099347" y="4460040"/>
            <a:ext cx="168275" cy="1682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MH_Other_1"/>
          <p:cNvSpPr/>
          <p:nvPr>
            <p:custDataLst>
              <p:tags r:id="rId4"/>
            </p:custDataLst>
          </p:nvPr>
        </p:nvSpPr>
        <p:spPr>
          <a:xfrm>
            <a:off x="8289028" y="5279508"/>
            <a:ext cx="168275" cy="168275"/>
          </a:xfrm>
          <a:prstGeom prst="rect">
            <a:avLst/>
          </a:prstGeom>
          <a:solidFill>
            <a:srgbClr val="7C4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矩形: 圆角 32"/>
          <p:cNvSpPr>
            <a:spLocks noChangeAspect="1"/>
          </p:cNvSpPr>
          <p:nvPr/>
        </p:nvSpPr>
        <p:spPr>
          <a:xfrm>
            <a:off x="1938217" y="3043376"/>
            <a:ext cx="432000" cy="43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: 圆角 33"/>
          <p:cNvSpPr>
            <a:spLocks noChangeAspect="1"/>
          </p:cNvSpPr>
          <p:nvPr/>
        </p:nvSpPr>
        <p:spPr>
          <a:xfrm>
            <a:off x="1938217" y="3862845"/>
            <a:ext cx="432000" cy="43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矩形: 圆角 34"/>
          <p:cNvSpPr>
            <a:spLocks noChangeAspect="1"/>
          </p:cNvSpPr>
          <p:nvPr/>
        </p:nvSpPr>
        <p:spPr>
          <a:xfrm>
            <a:off x="1938217" y="4682314"/>
            <a:ext cx="432000" cy="43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矩形: 圆角 35"/>
          <p:cNvSpPr>
            <a:spLocks noChangeAspect="1"/>
          </p:cNvSpPr>
          <p:nvPr/>
        </p:nvSpPr>
        <p:spPr>
          <a:xfrm>
            <a:off x="1938217" y="5501783"/>
            <a:ext cx="432000" cy="4320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entury Gothic" panose="020B0502020202020204" pitchFamily="34" charset="0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68701" y="7526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xmlns="" val="27796063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5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7" grpId="0"/>
      <p:bldP spid="18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C207926-46AC-438D-AFE8-82F7327297A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Nm7W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Zu1p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m7WklW7zOUugIAAFQKAAAhAAAAdW5pdmVyc2FsL2ZsYXNoX3NraW5fc2V0dGluZ3MueG1slVZtb9owEP6+X4HYd9K90kkpEqVMqtSt1Vr1u5MciYVjR7ZDx7+fz7EbGwhknCrh557HPp/vjqZqS/niw2SS5oIJ+QxaU14qRDw2ocXNNGu1FnyWC66B6xkXsiZsuvj4037SxDIvqcQO5FjNhuTQHzO3nzESd8a3OdqQIBd1Q/j+QZRilpF8W0rR8uJiaNW+Acko3xrm1Y/5aj14AKNK32uoo5jW12jjJI0EpQBD+r5Gu6hiJAPmT7qyn5Ga/qjztz+Q7aii2sqWn9CGZA0pIU7y9RJtmM/N7vGrzNHOCzT81Yb65TPaIJWRPch487uvaIMK0bTN/9RII0WJCY015x/xXcMEKUz7YVRXaBcFeCE86OIruPTYu94FJPc17PsU21UK9oR5PRgI+OgZg4WWLaSJX3U+VYm3x1ab/oDFhjBlCCHUk55M0E+kVX6bGOt5f+CN8iIgOaBnvArW1rDq4g2IMd7zV6tbOyrC+N6xIEAJOwcGEfZgz/xt0nrEDMCe+cxoAY+c7Y8jOHR1Iv/Gt8S95vn0Gy9wYpY+YX7lvXjSA3auCkJ1gOfUooCFwnBeaA34bGlisS6k5CimlJMdLYmmgv9CXra3l1FpcuBwpXa6sFJNNYNT9WZjNFM6TJddx+XovHE9dr8K/eW69USbIX4zJVqTvKrNr5KaTpzOdIlJzDQ5rcAxaegg7/lGBBp79pCoJnIL8kUINvYYLjSosduLrreG6GkS5CBNTmc5dZucSj9v6wzk2rwaBeWzHIMdsaJlxcyffqXwBsWBYsDbSXVl9uOEvtdlALgiACLzyldtt+g8dcs0ZbAD3/wBYK88dLdUmSodKrilfoCNDkvOIaNq0s2KvlbiGRLgJ/ivJqxo4wPPiLLXJFP2ZlHn+yncxxLNZT/OsPjCSWbXrpaijY3/OIMGxP8m/wFQSwMEFAACAAgA2bta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2btaSVgHT52aAQAAHgYAAB8AAAB1bml2ZXJzYWwvaHRtbF9za2luX3NldHRpbmdzLmpzjZTLbsIwEEX3fEXkbitEn9DuUKFSJRaVyq7qwglDiHBsy3ZSUsS/N2NeseOUejbxzckdz0SebS+qF0lI9Bxt7bPdv7t7qwFqRhVw7eqsQ89RJ5plC5hnObCMA/GQ8vjpSd6diZAx4dY0rj7QVjf8iMA3S8p0E5cBCxXQdEArA9p3QNuEEv+cxF6jrH1JjT7HhTGC9xPBDXDT50Ll1DLk6tWuZoUeLEpQF9AlTcAxHdrVRZ4dH4YYTS4RuaS8molU9GOarFMlCr7oyr+qJKj6j6/3wOBp+DJ17FimzZuB3E88HWF0k1KB1nDI+zjFCMKMxsAavgO7/kAd43ZBHl1mOjNHenyD0aQlTaHVpdEYw8V47dXq5hCjzRnYmD1xd4vhEIxWoFpWk3sMBxSykP/4gVKJFDvSQts9P6FM0EXG00PqAUaQw8OibVf3zoXa40+Ic4WEd4VWoeuXd40OHwxdfONMpWNe7eWdhexYSOSBHCKgya4h1J4jxp8juP+MCDWGJqu8Hg/1bKzbQNUa1FwIVp/+69I5/Vy93S9QSwMEFAACAAgA2bta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2btaSbDtXVduAAAAdgAAABwAAAB1bml2ZXJzYWwvbG9jYWxfc2V0dGluZ3MueG1sDcw9DsIwDEDhvaewvJefjaFpNzYQEuUAVmNQJMdGiYXg9nh7w6c3Ld8q8OHWi2nC4+6AwLpZLvpK+FjP4wmhO2kmMeWEagjLPExiG8md3QN2eAv9uK1cI5yvVEPeGndWJ48zjHCJ57Nwxv08/A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2btaSXsIry0qCQAAcVsAACkAAAB1bml2ZXJzYWwvc2tpbl9jdXN0b21pemF0aW9uX3NldHRpbmdzLnhtbO1ce2/iyhX/v59iRHWlW6kKD/NKxVIZe0isJYaLnWS3VYUMnoAV4+HaQ3ZzxR/9NP1g/SQ9M7aDTYDYm22vtB28idZn5jxmzmMeP5Fe9OgF2jZidO395jCPBhZhzAuWUf8PCPUW1KfhJCQRYVF1T7n3Apd+MYIHymlAjZgTuE7oarw16tfQUHxQt6N29S68NQfNBuo0cQN3kY5bGrRdKvqlokGb3qhrveqBiFhuSBYkYMel9qq51tcMRhCRkBmBS772lXzvbFN+BFeh43rQL+q3m/zZpVp3epM/qFlvdVp411AVRWkjraXX9dqu07nsqHWEa81WTdkNug2loaB6q1W/bO/qnUZLgbfhZRukNPFlGzU7zWZD3zVwA7iRqg70hrbrKJf1ugracPdS2w2Hg06thur1utLUd622MhzUEPRWQIaqdPkEKroyUNo7daDWuwoaasPBsLnDOm5rLdRt4HattmsOBkqttp/c/eiy07WnFh5OOp1vCDzqgqOtPLaqR4Krt9iGIXS2yXrjO4yguRMRw/1QmUyxhU1btY2xWUliU8Rx2jM1KU+NiUAOnDXpazRgIByNA/8Z/bygm+c/9aqiJe0mTMrmRJaOPDBkvmWMBheLWNRFQMO141f6f4zDJhlUEU76RMIyfA/OguzVdcSnKFuiC0IZnnNMC7reOMHziC7pxdxZPC5Dug3cQmaunjck9L3gEXrXLjsaPqvI9yJmMLLO2Ye7/CnOtoFSFRFuXhvzpxCn78yJn2qsiU8Jvr3Kt2fkgPXJizwmWNU6f86xbpwlyTugq/LnPE8AWvJe6/DnbSZGvjLorvDMb5zt7jvPJMwriSvlWS662W7KxtMmpEs+2Xm+tx39wudTKDzBkltY408hJj5ArrCQl5JpE+PXDzomr4e1pLcGLeDcbHFJSELkZDDTxjcT1fw8G42vxrOBcVWBuiWyEvG0/LnR7n6tt9pQuRK+gpKsG3U0ystCQlirVkyWaU/HoxkIxKOZiT/ZlT7/XZp1fGuPDBNX+sl/SguApeCu0ue/i7DeTqewbsyskaHjmWHNzLEt5mWEbaxX+p/pFq2cJ4IYRU8e+YLYiiAoz15IUOR7rmjgJdsLtqSAPn18oxrmDFYre2poYrXqWzQMn/8sJDtbtoLgWTkRcr3ImfvEFWohREQ7Ly+gXWzNEPxjKw960rXjBRdFtE/Ve8O8mtnj8ciaYVNPKZU+Dlykhw7XVF7QVLXwFGSEsBqH38Y+E9EnJCDV90sLuTaurkfwY3NDrr3lyocf9g3WTDC4ZEKCAowQOHgKUWdZ9+OpzucQFCIHbZwo+kJDNxc0WdcVkG2Y2hhCU7Mz8m0uJpUNjveCBYQOWbAC8m6wZalXeDYYf4IYh9wcl2Qaf4SU/FiS6TO2IIewVYDNVO+MK7F/42mYJkiagwuHxztsy5zFAvj4bD55dBsBhc8wpInIxuiitCYL/3ILjjTU0YlsjwXDZIu3pfdEwJTQhWWugC4oQxrWeXT9cmv8bTZUjRHWZxBu+vh+ZosqyZWunWcUUIYc98kJFrCtJQtnC5nwDG2u54o27nlhwq9b7zfksKT+/JSULlPHn376BpNyBe+IZbBfBmWwTdmwt7TzaUtG8I2G8Fg/aUWRCfhmEywNm+rUGH8fF0XeeuvHVfp7OOrFuLLOetOO989Xcbf9F4yx4hI8MKCiDTxaignDSsyXHFg8/VKMhjkEdZO4nkPB54fTUgLMcSLDpOgdYu5g5nKG3MGMlhNxjweWYcNm657M+emjALPI1dhrx/3Nz4g+gbP5S6rOyQOF/ZJPnKd4IwNrl3B/ES9ntkq5pcU27BEYboLMZRxUINX31vwMVUzs7Q2eZe8N8uO5p1vfFdnte49iRYB53q7J633YQ0jXguo7URrX8aL013caEg9xGuudlNtAvCRoYV9l8vNdHrOwOtWuZ5pqapifKHg++8X5IDv4nIxsazZSB1wCpMnaYYsVrMIP/JxXXFZ8ItDxUAV5yeAt4oSL1b//+a/iYg7siakoof6lrBxIfl418Yu8v5uUkegfBeTY6iDPKl4KMiYHqpS1+PnKNiBAv8uRxYmXpTVd8yuuQqohBRI3qratatc3kCWWSAq6DWEvWFLIjTr9CIVP7PUr/RsnfITCaVPqlxUkZp7HJittw/6Iu2W+F5CS7O9eifjgbWMyU3VdnP0hR31v8Rgvvy4cYJJrPuTTZRl52rVqQnU+EElcj5WXKRa3tGpBSYjf9wXh6eha90LYX6j4DtRwlrufCVhI/Qm/2Xp9lQsd+EUchHH/wfEj8E36mu0SreiXxHlptyzpsOsEjJjw3WKfhduk75522HvKk8fNyk0ohx3vqA8LgxaPJyM6Tz/k0rSBuPrNKnihvbIczllJU8b0PfGwv0m+slf9M8TD/hZfVPh9+yumw5YsZ3odN3DCLD3ju1jOEddBHxKIKpX0Sd/yfbgFI34tG2VMSgj5nmvqkr5YG21vTZJ05rSswdUTFveCl+3LDeeZP4thRxx2yDXsw7d6Pn57zGM+OR3cYhyQglnvi/eSGRDDB4eTEVMRe96QDxU4iDiLFa/0UQUlMj5U+HTGCM0pvk1az3g5y3AKa86zrkU9F+W8lMqAV/Fyqmic6+eZetVX89SrnvNQLxF72oHBdj0nIYYY8KDKJR7KE7PdV+lV2J3YkR7wnWjNCmArkB3AGSnNhAwhF1hiW5VmS/ySbYe9JfN88kTSSpUhZCbn/Ph7EWTH+eBW2Yg8sGx4J5TSWZCUun0s5ktghn6SS5zIskoOWkomHXPmkRj9kWqVrj17G4+sRmmV5uGeLdCUHXi9ekQV9D01+71qdpmFGnUEZT0LvQ63vi8hVwm5SshVQq4ScpWQq4RcJeQqIVcJuUrIVUKuEnKVkKuEXCXkKiFXCblKyFVCrhJy/WEh15Ow3f8Ecd13lYCrBFx/D8D1dPz/Dnjr25z/d3Br7J/SaGvMJsHWUmDrMdS0CNp6BKQ9DbaeTrgfF2vNnmok5ioxV4m5SsxVYq4Sc5WYq8RcJeYqMVeJuUrMVWKuEnOVmKvEXCXmKjFXiblKzFVirhJzld9y/V6ga8YmibrKr7nKr7nKr7nKr7n+ENDrIQ1YQd7Jv6r9H1BLAwQUAAIACADZu1pJGVmzW6ATAAAoTgAAFwAAAHVuaXZlcnNhbC91bml2ZXJzYWwucG5n7ZyJV5Jp28BdMss0akanXNKmeVvMcmPMXWraN3PUcV+YKBmzJCVwQUBbpnJSe3tHodxyyrRcUMkdAbORCpemDEJRLANTFFIEBERenO98k855v/cP+M7DOcB5nutwcy2/+76u6z7nua/7+R40MbIw0tHRMTl8aJ+/jo4+UUdHb3zFcu0dvx9UHdovXaT/we90qnusxrQXy+B7ju/R0anNWTX3o4H2euX5Q6FIHZ3VHQtvXQai/JSOzvG2w/v2BCZHTQ6eqKiAK3YNq2/P6eB0yi7qJ2wqvP7xkIHB/tJAQ3+Dkm2mqMDv9yX476vRz92+wsz22rXJ+2FrzsLfKK/ODcVNDfFj73zA3SoIteOwa3/8Q1RYWVk56hF0S0Ip9hT+ETM1WtU41E+R9cflB0el8EUjfEK07N16R7qOvvHnDwoM+uH3F9m5XxPw1lm0uUkE/tJyi+Xroem6f31k3DMOzLPCi/QElghKQp9JCOdxHXPJII6OxoEPKiE5QzjVuXf+e9uXCs/nZbzIyxmnhHZfEmToLhl72Eo/d6eNeuwE/gtHFzPjpbrBzcvPKj4WXB5Hulj9TdSRnv6w1K2i9BP0ffvlxUMuO9buX3MqffGt35ZXQvXMDErbXkU5fR7kJTs93RZqRFwy8O6n6ekr/ZfdynuEOHpaFtP7lwQKegC1DXFeosP3+kGOGZkXX0XFkhaZ9DFuN93U0eDYEjM3ntxNX2ard/jom8ZSZwwZ/pekxjCgxnSH+RJvl+vaEXfv3xNLehy8SLkZl41abfW2LPHsGqeN0IumGfdLxwf8b7dxwH9J3l6yDTHKW2pbX7rZsbu/3X0c3G+3SDmlxRqttrr/WhKXa+vXOO7J3P3KX3ruYdfQxGf9JtpNdxgcXWrbGbrRFr/v/frtJs0WKYc1WUHUe5D+fAkK+4xXEDfu3xj7UNkQGIOQfZbIoEZ5Fzcvtc0FavBl+bZtk7myzEXeoWpDrBtAXxriTdqbNzfdfByIDd9OdsV8lmAcDY6231pqm0XNxZWBpr/KjmB+X+SdaH2ttrbQpSFeq6+35dDaQ2GPqDtzOfnef0nSvYkXS6F/s80kpH3ZdqMjmNK2k5+Vu0vS1Wpr6rg0xNd0db+8v+IfO3/g5b2Y6C76S0K3BvAF8AXwBfAF8AXwBfAF8AXwBfAF8AXwBfAF8AXwBfAF8AXwBfAF8AXwBfAF8AXwBfAF8AXwBfAF8AXwBfAF8AXwBfAF8AXwBfAF8AXwBfAF8AXwBfAF8AXwBfAF8AXwBfAF8AXwBfAF8AXwBfD9/4zvEOeSohc/jxzpcIIucfJ6Nzb9HhJBH937bOlzun5asuyagmr+Y/yycjszlz5o+3+S+UP/9sV/91+UDoqtWOz7/xKO8NKqk4u1+peeIB9BbU6ZV4y69npJugQPy4r60wTg4uaWnJZolGYcx1Jf2YBeNJYvuCZNjc8iqdlDZS8MpVMjNprZ8ht+PDy2Z3auPlpsQUoau3HhAj1NLWW7Rs8+WVdt72dtETXIa+FZ+/lididwrVw/k54RHI2VnlmX27PyfO7acUw+p1rIDZsPRUac2RPfLYd4+gwQbDY4FmNEzflGhJFhltpHNlzZPJ+Dm7l3HFvZLBr1kTd325Eo00XCeSWbNpQmyedRVLOiJFrreAMrzZt9G7J27h0Inzz6VjMBh2DYtdE9pdWN4mRWV+fc/LycRhOmMnpQxf98yiYOEkhpfLv8vbzR5qJXcJ+C1Lwn9dwcZE5Zb7EmzfNA9tqFZ7CpGWH3m1ngr9iXyzkoqqRQfCwaw0bFNCIrCOyzr1clHDTsCj8uRtFeg5ylv2mwYgwvsikEOXDCa+oppjr43eP5tifHsGnD+jZNKvGdAWShxOZb4dvgmkrY/PMTuGmRRtgU5GdFLmf6zJSAJncajkvGPaTNqDYnQuL3JeeWvVFqOF1oc3P5ZAEp4SO1Tx7G2xtK/bXtaLGiRrbjSlyzDdjQHqKBDzhdMNbilyExCbRVzbw+AWl4d+byk9u54SY5ceKkbrfm0k8f05tl2VEj0pjk7GZK1M1gYrmmeiWxPrHZDtqX+WZ6vzrktIeA2iSKBd39xi17JLgiyWy7UPzNzSzmo2PloW94FabrwZa6qAiS1w2zSaOzTLNuOU2j9tw7PsvFHvBVW0i9b5hJ9spLqaPvFP66Ep+etBDkgkNBEHKZussjPttywZ205eNtx6qnXLBKn+6IUtqQy1BUdyraihVlDy2ata8bCXxSn1Gj90JmS2z9+ZSBZN7ajRFbxnQPXFNBQxhqjKJgqNrMi2s32X1rD8Enl0Mb2yzcgx7J1edF4MRxdjkp2BcuP335JUcdrrpbJ0yVJwg67pBNq/m4AuQOrEjtfcCNle2ib3xhlx9GUu20IvK9T7cg7Top5VxjMxoyPhHyhq8nuK6LtOLW65KDrjXIR8+Byr/rDtkcDvZiu4uvI9gTB+jc1eHM9Ga7m/GYtyh1aPoA/BS3LIDW2a9ybsWPJreSDP/gYCl5KqfWYnuIGD4whZxbmHgS476xWzkSKnOSrQ92kEuV70povoXbPT2/irNf5yi2hYr6w12XB7aT7dfZ92IcI/Rx7DMj1fTZNbrI4rW6SDVpzx3zJpKhiKM+r1DPV3oOZbsu+LMgg6E4fg7d9hVR0URig9ifUOPBtV3ZjIlEXYm1XkyhRSuiOOYKs5/ZLDCBxnRcUCSAilB3hM59DnIoi+bA25DcbIhMKRD+KuB76ud4E6UIGGS0ab7Em3j1RoHKhTVEuBrVPjckpzamKPgEV7yCGb0LMtsO8vXYCZeBz0eDuGTVu+kRXNAGB8Yv2ineBNF3oM6+P9zbLpdaYa6TwBKU1r3djYpXRx0KzZxtdkDjG+Z3gKZLmD3mnca9tgSS+37ZSxK+fGOALpLyy1l1Epvk7M6nKgo6QJ2oAruZLPVjZsCvdhGsiEc66zfTVxQwXRWhON/BHud9QY4RuB70cEQPPObUsncwauf0cRyLS7hqRIzWKNmueLUwmieFaSTFmrn7WxtvKwKsIbJBQkuHKh6BhkTg8A6/WsUx7miVDkEMvxI34F5IPmHTerqeYblX45QWcbxCPC/hS8feiPYICcZRXqh0882qYhJs4vAkwcTVdr7EsM+DhTI6g72x2z07/EpLQmjVsWx8NPV574rikVQmJ8sxhPDDJ6+Z1VXkgHIhdYPKpTN/rk8dhYy2V2jH8/6Jpf/WEkGZ8m2q1PDqLypeF8/PiFLr61I+ZqXGCHJSPlWTAuSno2+aOo5CoskpTVynhbRRzaS7027dN+JM5nh4xnrJWcIbfL6UO1+FwMYF7JdMK1LYk320N3HpCZatPRceDTwSvsHnpFBJwh4rawwGpW5xkHrbQ5K4DKXPOE+oeitXs/ioufFpfkIlnjRQhSext6t8NH0wJ5HYXeVk0AXWFxjfZ5KEGa+9rGOsVdbEg+kVNeif3tT5FkbOKwbFOHnR1vsfvtznrUuRssLFac8nwTvGxXqCjpBp8ETTQromOPlhxL4r/UeQDb27rfA2X1cUhcvVD0cVnMm+uJ9bepJxQ/YFDI7fN5QNkrauYxuQ4QM8hvMnVlyhEjx/TuHxE9u8wIwqPIHtHVFV1YTiO6feYvy2kqpYaSfKRAxt5uuKjQOrSpCK09YfbcpGWoR7KsNap8r0RkoMW7CgooGSC+guX4XFwJ7EuUj6B5ygm3/DkU6vWj+rzWTJQU1WvwtXeMNyz5lfPkCP8EkKXm8Fd86CNs0VRPYOSO+UzO8INhQihSeudLm0x6o8yO6Fifkj9Uex+BGJ3KBrbyPEp4wqNrr9DRRhOJaQRgC78XEIvC+HuKF4kqnN35KfvmVsQmJP1LRaD3c+OuX9ydpjEvUtaiSjxTpE2I4O3utORvtql5Q8vS1sMMIefll3efzvu99HwpIMOmofhfTSWvVi1CoH7bxLqhrv1hOEvAn/+blRvnT0ztA/zodm5/hhj9ArYd9mj4RMcVEsdqleDMeNVast+6yzBCGnqsUr0cE1liCK9GnittmsB4kRGj9Pd/IWaJ0b+H3iAW1Cvpfx9Ag7ZE/l3QCbb9yCnCjGRLNbndT2SeGN3JeRcPude9+ESK1Urgd1PANDbJTWcDCEP3vjboS8Krv9LSRM4+O5H40xS7w8ruTyMz9O4yK3Q1ls4gYbO+LBZS8gGkVvPgKvGkjamGcjRaA4tYYDUu9YlMv5bdCeISf02XibKp673VW9B8Xt1ZBLVITMHDp8MyNAr082OmF0RYoYMTlzQCeM2hxtQPK4F5sS5I/1VWOuVPIZiajEZa+VYjdvdMOgoERPMEsVqriNF5vVbfEEMTMAJi/Us4POa1yfhXwXsRpr+ZOe2mms9QnsR/XTrT61ivFgWoui05U6VZ2ztTgtUVKbg50QeVx8YHj2RD9Sf7QSmt274cQWPcFcMnhs/Z/1tBVsWFsnecSK38uE8rAqSzvigFjQgs2cWBE+8OMZdOZZbDc/n3fjNayRFyslzjl6BjG4rCbRtGo9HJYVENEY7AhvpHGDAhtb1aLHA3ZPyQOeguk6J0+fIMetdkTNLAOyq1jZV7bLbNOqcWoOvBgrE3mgBpUFMBBFiBkWn4Ky9TnJNweTHjFkozdeR1uPm3L4X3a6XYHz9C+UcZRR3nkLajYihq+si7q2rGsvwpEcBxIkx/Nw6zguiECyOq4ne+XxAXahuQ+/gaCLbNZrFppytPAOmdZmP3cOQWhSCUeroHlZnKm1jlu1qc8OouL0WhsTmC9D2VW97jJ66/wkZH3+O6W5KHU4gvrLxMS3HL6leuLMZOdkb0ydbOXJFA+RLHNsVuVu95CsGpuWNljZMRYK32frkwW34T1Gt8m5DKx4k2dPhFVFqsr3n4OrC2H8umoIBnKVI9F0vZyQyAsf1lN6mWznAa17y55lO4bCj7LGnsBAcGzhFBaxTkRYQTx9En0WHSk6jvsqg4wzxxYqU3/iJ7JP2yieHdwFUTw/sUtbkoix3LdOsws1YNL2xzlqxl2LugDriLxisjgjheMjWnVbCnYduoVRYO6iBwUTOGvJstq5SKKqyK0SGhPV1yUQJDJuL2QySoYrL00y3NrSW7TXznSDUao09bdqstqXZEbstNT0sd+aNXTSdor3XiFNicvmREz+ue60bqocCz9zzibH4wf0ZYayoCWNJw9nVERZvuEP8JVNhfzY9pHZIssGhty/onrBmGVdz8dPt6WcmGzmrv6nCzdaPR6cZDNicjCPrZgm0CiK9+to2yKGQpqsrqSfdwe9LfNqqlxJlELdnowky5unehKlvNpR6ON8stqMrEqZ0C7DTSLP4wwjAT96okswlgheqLvrln9BA0nejvbHNc13/eHCZaioIIe2mVeH39Vl8y9VQYfkex6RXDskUzn4uXjYtLNXEKymzTlU00Dx3WmDn+2w+Uq7xjLQmy/IyODWuZe9mPpsGKiTmnS3Yk2LOkaXENXuNep0Bu0VUYTd8yHZo2ihE+uhS3oheNbDulEvvE/faM+cV586tZyk4iJ7jyNfl8C2QO2DXIqT31+XV0aJPCdRmFzJJZu5u3/2q5ieL4jeu1lHfjRzZQbEMMSpFog9Pq1ZLptf3Rk4FAGX7eNPc1d9zXhVu5APp5cX4ZRjQV8jY7ZN9Q8Hxd8bcpH1BcAYCQuJQdb+1rYOlJR5VtkuCyvaGCPv4CvW7c1+CHuhndQfjCnzSiF8knEMQotWymLQ9mopaUym7U/ekIMcCje11vfXaWdJv2FDW2ZzG+i1bV2jWnBAT8DXj6nyi1K2k6mdEyvfh4kYE7gWL/mm57UXFrrcjNfGfdaUo5CkaOZk740Ippoyo06e+n1dGak0hnGEzjUiSoUH0G3Pex1wU78kfRej1sjGaqVbIFLhEcovE+eWH9eVTOuSe/i0mUvv76j12IkQlpdba0+swzUrV0bWwoQyb8oZ7T5K8wlBqsDguPgRFoksQPVNuBWmZU5gK3UiTu6OC3LFafsi7mSJp4z9a9rMPZvBNI2Kt84RcR4kWFiQGWjeqe1ueOXrYp/W7paZh7ukkshomIyetFMOQ0MiizAJH0I8FnpresryHrWaSEiOLKZ09yPdwP7sw7juuNaqADyPTx1Bz1h3hZ9zZj2Y1nbMkvyF1RT1rFLIGu2CtsxRDF0ZYllOdOFr/PWtD1u6YbJVWndAlbLj+SXmzvTdhvoEe7iNx9mq5ysa7+BZVgP1m9VOrJzVxMZrE0R9eX8c6dwZBwGBOlN66WsJB17c1uob2egzSrwkaim6+bk/1abLXHJj6lcjJTfrd33DPTkfammfYzvGTvX2gLJMos8YQLsz3GQejOr4PnlwRq0MxnqYIeVNBsTQZPWkwcKgUMJKQpEVa76m2drufw/eqlgePybV3KGcP3vg47zaZkR2Pz2la10TX0j99GRVvnLzJ6nKifBnStuJR4hat7ot7r0PWa5xlM+dnJ3JQGNwyYs3BYYTXBd2OIJO/qedgvuMtutT6ljLRTKiZfIMCa8+Sl/jbL50L6LH2Y8z/cfCYkeO35dZXJbMeOa0pM9nDO4+zTyoDbpm2bHjBku2K+j00OXbw33652iQIKd62xxM/nsVrGDRb5nm5cdC8SJt4fHnRkhQmEsl04RZizq7xJYwk4XDzYa0qxFIqwbeFUFTN9yNjS3420FldzP+55C0eVBdauX78qEvjuhoX4f3++6r/g568d9QSwMEFAACAAgA2btaScv8gyRKAAAAagAAABsAAAB1bml2ZXJzYWwvdW5pdmVyc2FsLnBuZy54bWyzsa/IzVEoSy0qzszPs1Uy1DNQsrfj5bIpKEoty0wtV6gAigEFIUBJoRLINUJwyzNTSjJslSwszRBiGamZ6Rkltkpm5giF+kAjAVBLAQIAABQAAgAIANm7WkkVDq0oZAQAAAcRAAAdAAAAAAAAAAEAAAAAAAAAAAB1bml2ZXJzYWwvY29tbW9uX21lc3NhZ2VzLmxuZ1BLAQIAABQAAgAIANm7WkkIfgsjKQMAAIYMAAAnAAAAAAAAAAEAAAAAAJ8EAAB1bml2ZXJzYWwvZmxhc2hfcHVibGlzaGluZ19zZXR0aW5ncy54bWxQSwECAAAUAAIACADZu1pJVu8zlLoCAABUCgAAIQAAAAAAAAABAAAAAAANCAAAdW5pdmVyc2FsL2ZsYXNoX3NraW5fc2V0dGluZ3MueG1sUEsBAgAAFAACAAgA2btaSSqWD2f+AgAAlwsAACYAAAAAAAAAAQAAAAAABgsAAHVuaXZlcnNhbC9odG1sX3B1Ymxpc2hpbmdfc2V0dGluZ3MueG1sUEsBAgAAFAACAAgA2btaSVgHT52aAQAAHgYAAB8AAAAAAAAAAQAAAAAASA4AAHVuaXZlcnNhbC9odG1sX3NraW5fc2V0dGluZ3MuanNQSwECAAAUAAIACADZu1pJPTwv0cEAAADlAQAAGgAAAAAAAAABAAAAAAAfEAAAdW5pdmVyc2FsL2kxOG5fcHJlc2V0cy54bWxQSwECAAAUAAIACADZu1pJsO1dV24AAAB2AAAAHAAAAAAAAAABAAAAAAAYEQAAdW5pdmVyc2FsL2xvY2FsX3NldHRpbmdzLnhtbFBLAQIAABQAAgAIAESUV0cjtE77+wIAALAIAAAUAAAAAAAAAAEAAAAAAMARAAB1bml2ZXJzYWwvcGxheWVyLnhtbFBLAQIAABQAAgAIANm7Wkl7CK8tKgkAAHFbAAApAAAAAAAAAAEAAAAAAO0UAAB1bml2ZXJzYWwvc2tpbl9jdXN0b21pemF0aW9uX3NldHRpbmdzLnhtbFBLAQIAABQAAgAIANm7WkkZWbNboBMAAChOAAAXAAAAAAAAAAAAAAAAAF4eAAB1bml2ZXJzYWwvdW5pdmVyc2FsLnBuZ1BLAQIAABQAAgAIANm7WknL/IMkSgAAAGoAAAAbAAAAAAAAAAEAAAAAADMyAAB1bml2ZXJzYWwvdW5pdmVyc2FsLnBuZy54bWxQSwUGAAAAAAsACwBJAwAAtjIAAAAA"/>
  <p:tag name="ISPRING_PRESENTATION_TITLE" val="十八届六中全会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02232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02232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02232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02232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73824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73824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7152418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1820</Words>
  <Application>Microsoft Office PowerPoint</Application>
  <PresentationFormat>自定义</PresentationFormat>
  <Paragraphs>199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十八届六中全会</dc:title>
  <dc:creator/>
  <cp:lastModifiedBy/>
  <cp:revision>1</cp:revision>
  <dcterms:created xsi:type="dcterms:W3CDTF">2016-12-10T09:57:41Z</dcterms:created>
  <dcterms:modified xsi:type="dcterms:W3CDTF">2018-01-30T07:20:38Z</dcterms:modified>
  <cp:contentStatus/>
</cp:coreProperties>
</file>