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66" r:id="rId3"/>
    <p:sldId id="258" r:id="rId4"/>
    <p:sldId id="267" r:id="rId5"/>
    <p:sldId id="268" r:id="rId6"/>
    <p:sldId id="269" r:id="rId7"/>
    <p:sldId id="270" r:id="rId8"/>
    <p:sldId id="271" r:id="rId9"/>
    <p:sldId id="272" r:id="rId10"/>
    <p:sldId id="263" r:id="rId11"/>
    <p:sldId id="273" r:id="rId12"/>
    <p:sldId id="274" r:id="rId13"/>
    <p:sldId id="275" r:id="rId14"/>
    <p:sldId id="276" r:id="rId15"/>
    <p:sldId id="277" r:id="rId16"/>
    <p:sldId id="264" r:id="rId17"/>
    <p:sldId id="278" r:id="rId18"/>
    <p:sldId id="279" r:id="rId19"/>
    <p:sldId id="280" r:id="rId20"/>
    <p:sldId id="281" r:id="rId21"/>
    <p:sldId id="282" r:id="rId22"/>
    <p:sldId id="265" r:id="rId23"/>
    <p:sldId id="283" r:id="rId24"/>
    <p:sldId id="284" r:id="rId25"/>
    <p:sldId id="285" r:id="rId26"/>
    <p:sldId id="286" r:id="rId27"/>
    <p:sldId id="262" r:id="rId28"/>
    <p:sldId id="287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868"/>
    <a:srgbClr val="8F8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32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4D-4F09-AE06-9465F883ED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20000"/>
              </a:schemeClr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4D-4F09-AE06-9465F883E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4"/>
        <c:gapDepth val="4"/>
        <c:shape val="box"/>
        <c:axId val="259813104"/>
        <c:axId val="259809744"/>
        <c:axId val="0"/>
      </c:bar3DChart>
      <c:catAx>
        <c:axId val="259813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59809744"/>
        <c:crosses val="autoZero"/>
        <c:auto val="1"/>
        <c:lblAlgn val="ctr"/>
        <c:lblOffset val="100"/>
        <c:noMultiLvlLbl val="0"/>
      </c:catAx>
      <c:valAx>
        <c:axId val="259809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</a:defRPr>
            </a:pPr>
            <a:endParaRPr lang="zh-CN"/>
          </a:p>
        </c:txPr>
        <c:crossAx val="259813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EF0D6-DB91-4143-AA4C-2CEB3F3D3600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34FF-FB34-4DC6-AFFF-715109BBE4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0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0C874-BD57-4262-8BAB-4B78BF4651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3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0C874-BD57-4262-8BAB-4B78BF46517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8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05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1D7BF5A9-D6E2-4B9C-9A3E-8E06887C975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915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238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E8CE57B-D6AB-444B-B8B0-669A78DD303C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14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098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17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24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724DC08B-CB18-4A9C-A395-B7F42F02766E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610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30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57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73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26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530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741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6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750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219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679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323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5A079F21-3BE8-4E0A-A2CF-C18BDEAD91D7}" type="datetime1">
              <a:rPr lang="zh-CN" altLang="en-US"/>
              <a:pPr/>
              <a:t>2018/4/27 Friday</a:t>
            </a:fld>
            <a:endParaRPr lang="zh-CN" altLang="en-US" sz="1867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70336DA7-0B35-4766-B3FA-87CC82BF78CC}" type="slidenum">
              <a:rPr lang="zh-CN" altLang="en-US"/>
              <a:pPr/>
              <a:t>‹#›</a:t>
            </a:fld>
            <a:endParaRPr lang="zh-CN" altLang="en-US" sz="18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885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79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85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2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4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779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27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84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4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FEE78-3681-49AA-AFB1-81AC88B10DB5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449C-6DC0-4393-9B46-2634BC49F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8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417"/>
            <a:ext cx="12183761" cy="3728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162" y="2339346"/>
            <a:ext cx="1787519" cy="3556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874" y="3075177"/>
            <a:ext cx="2553530" cy="50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589" y="1280118"/>
            <a:ext cx="1635118" cy="3253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81684" y="1618370"/>
            <a:ext cx="61619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商业计划书</a:t>
            </a:r>
            <a:r>
              <a:rPr lang="zh-CN" altLang="en-US" sz="6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lang="zh-CN" altLang="en-US" sz="6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4112" y="2787422"/>
            <a:ext cx="5374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 designer can use default text to simulate what text would look like. If it is not real text. 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14041" y="3850219"/>
            <a:ext cx="206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：小鹿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00978" y="3837156"/>
            <a:ext cx="2061757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085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1582881">
            <a:off x="3559106" y="4081531"/>
            <a:ext cx="5077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项目计划介绍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21708" y="1282890"/>
            <a:ext cx="2764834" cy="2678832"/>
            <a:chOff x="1405716" y="2101758"/>
            <a:chExt cx="2703889" cy="2619784"/>
          </a:xfrm>
        </p:grpSpPr>
        <p:sp>
          <p:nvSpPr>
            <p:cNvPr id="11" name="椭圆 10"/>
            <p:cNvSpPr/>
            <p:nvPr/>
          </p:nvSpPr>
          <p:spPr>
            <a:xfrm>
              <a:off x="1460309" y="2101758"/>
              <a:ext cx="2619784" cy="2619784"/>
            </a:xfrm>
            <a:prstGeom prst="ellipse">
              <a:avLst/>
            </a:prstGeom>
            <a:solidFill>
              <a:srgbClr val="8F8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3" r="55312" b="287"/>
            <a:stretch>
              <a:fillRect/>
            </a:stretch>
          </p:blipFill>
          <p:spPr>
            <a:xfrm>
              <a:off x="1405716" y="2486046"/>
              <a:ext cx="2703889" cy="2235496"/>
            </a:xfrm>
            <a:custGeom>
              <a:avLst/>
              <a:gdLst>
                <a:gd name="connsiteX0" fmla="*/ 311556 w 2551544"/>
                <a:gd name="connsiteY0" fmla="*/ 0 h 2109542"/>
                <a:gd name="connsiteX1" fmla="*/ 2239988 w 2551544"/>
                <a:gd name="connsiteY1" fmla="*/ 0 h 2109542"/>
                <a:gd name="connsiteX2" fmla="*/ 2260220 w 2551544"/>
                <a:gd name="connsiteY2" fmla="*/ 22261 h 2109542"/>
                <a:gd name="connsiteX3" fmla="*/ 2551544 w 2551544"/>
                <a:gd name="connsiteY3" fmla="*/ 833770 h 2109542"/>
                <a:gd name="connsiteX4" fmla="*/ 1275772 w 2551544"/>
                <a:gd name="connsiteY4" fmla="*/ 2109542 h 2109542"/>
                <a:gd name="connsiteX5" fmla="*/ 0 w 2551544"/>
                <a:gd name="connsiteY5" fmla="*/ 833770 h 2109542"/>
                <a:gd name="connsiteX6" fmla="*/ 291324 w 2551544"/>
                <a:gd name="connsiteY6" fmla="*/ 22261 h 2109542"/>
                <a:gd name="connsiteX7" fmla="*/ 311556 w 2551544"/>
                <a:gd name="connsiteY7" fmla="*/ 0 h 210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1544" h="2109542">
                  <a:moveTo>
                    <a:pt x="311556" y="0"/>
                  </a:moveTo>
                  <a:lnTo>
                    <a:pt x="2239988" y="0"/>
                  </a:lnTo>
                  <a:lnTo>
                    <a:pt x="2260220" y="22261"/>
                  </a:lnTo>
                  <a:cubicBezTo>
                    <a:pt x="2442216" y="242789"/>
                    <a:pt x="2551544" y="525512"/>
                    <a:pt x="2551544" y="833770"/>
                  </a:cubicBezTo>
                  <a:cubicBezTo>
                    <a:pt x="2551544" y="1538359"/>
                    <a:pt x="1980361" y="2109542"/>
                    <a:pt x="1275772" y="2109542"/>
                  </a:cubicBezTo>
                  <a:cubicBezTo>
                    <a:pt x="571183" y="2109542"/>
                    <a:pt x="0" y="1538359"/>
                    <a:pt x="0" y="833770"/>
                  </a:cubicBezTo>
                  <a:cubicBezTo>
                    <a:pt x="0" y="525512"/>
                    <a:pt x="109328" y="242789"/>
                    <a:pt x="291324" y="22261"/>
                  </a:cubicBezTo>
                  <a:lnTo>
                    <a:pt x="311556" y="0"/>
                  </a:lnTo>
                  <a:close/>
                </a:path>
              </a:pathLst>
            </a:custGeom>
          </p:spPr>
        </p:pic>
      </p:grpSp>
      <p:sp>
        <p:nvSpPr>
          <p:cNvPr id="4" name="文本框 3"/>
          <p:cNvSpPr txBox="1"/>
          <p:nvPr/>
        </p:nvSpPr>
        <p:spPr>
          <a:xfrm>
            <a:off x="5487736" y="1333731"/>
            <a:ext cx="10358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2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9060" y="5007053"/>
            <a:ext cx="179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45561" y="5332695"/>
            <a:ext cx="1791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0051" y="5007053"/>
            <a:ext cx="1924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6553" y="5332695"/>
            <a:ext cx="178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410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163390" y="2912420"/>
            <a:ext cx="5740251" cy="3644480"/>
            <a:chOff x="3175149" y="2707525"/>
            <a:chExt cx="6326325" cy="4016577"/>
          </a:xfrm>
        </p:grpSpPr>
        <p:sp>
          <p:nvSpPr>
            <p:cNvPr id="191" name="Freeform 10"/>
            <p:cNvSpPr>
              <a:spLocks/>
            </p:cNvSpPr>
            <p:nvPr/>
          </p:nvSpPr>
          <p:spPr bwMode="auto">
            <a:xfrm>
              <a:off x="3257837" y="3737682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tx1">
                <a:alpha val="1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92" name="Group 148"/>
            <p:cNvGrpSpPr/>
            <p:nvPr/>
          </p:nvGrpSpPr>
          <p:grpSpPr>
            <a:xfrm>
              <a:off x="3175149" y="2707525"/>
              <a:ext cx="6243637" cy="3259761"/>
              <a:chOff x="2830788" y="3349604"/>
              <a:chExt cx="6243637" cy="3259761"/>
            </a:xfrm>
          </p:grpSpPr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>
                <a:off x="2867657" y="3624217"/>
                <a:ext cx="6173712" cy="2985148"/>
              </a:xfrm>
              <a:custGeom>
                <a:avLst/>
                <a:gdLst>
                  <a:gd name="T0" fmla="*/ 3030 w 3032"/>
                  <a:gd name="T1" fmla="*/ 502 h 1465"/>
                  <a:gd name="T2" fmla="*/ 3031 w 3032"/>
                  <a:gd name="T3" fmla="*/ 502 h 1465"/>
                  <a:gd name="T4" fmla="*/ 3031 w 3032"/>
                  <a:gd name="T5" fmla="*/ 366 h 1465"/>
                  <a:gd name="T6" fmla="*/ 2860 w 3032"/>
                  <a:gd name="T7" fmla="*/ 366 h 1465"/>
                  <a:gd name="T8" fmla="*/ 2860 w 3032"/>
                  <a:gd name="T9" fmla="*/ 388 h 1465"/>
                  <a:gd name="T10" fmla="*/ 2119 w 3032"/>
                  <a:gd name="T11" fmla="*/ 33 h 1465"/>
                  <a:gd name="T12" fmla="*/ 1866 w 3032"/>
                  <a:gd name="T13" fmla="*/ 33 h 1465"/>
                  <a:gd name="T14" fmla="*/ 170 w 3032"/>
                  <a:gd name="T15" fmla="*/ 844 h 1465"/>
                  <a:gd name="T16" fmla="*/ 170 w 3032"/>
                  <a:gd name="T17" fmla="*/ 824 h 1465"/>
                  <a:gd name="T18" fmla="*/ 0 w 3032"/>
                  <a:gd name="T19" fmla="*/ 824 h 1465"/>
                  <a:gd name="T20" fmla="*/ 0 w 3032"/>
                  <a:gd name="T21" fmla="*/ 961 h 1465"/>
                  <a:gd name="T22" fmla="*/ 52 w 3032"/>
                  <a:gd name="T23" fmla="*/ 1021 h 1465"/>
                  <a:gd name="T24" fmla="*/ 911 w 3032"/>
                  <a:gd name="T25" fmla="*/ 1432 h 1465"/>
                  <a:gd name="T26" fmla="*/ 1164 w 3032"/>
                  <a:gd name="T27" fmla="*/ 1432 h 1465"/>
                  <a:gd name="T28" fmla="*/ 2978 w 3032"/>
                  <a:gd name="T29" fmla="*/ 565 h 1465"/>
                  <a:gd name="T30" fmla="*/ 3030 w 3032"/>
                  <a:gd name="T31" fmla="*/ 502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32" h="1465">
                    <a:moveTo>
                      <a:pt x="3030" y="502"/>
                    </a:moveTo>
                    <a:cubicBezTo>
                      <a:pt x="3031" y="502"/>
                      <a:pt x="3031" y="502"/>
                      <a:pt x="3031" y="502"/>
                    </a:cubicBezTo>
                    <a:cubicBezTo>
                      <a:pt x="3031" y="366"/>
                      <a:pt x="3031" y="366"/>
                      <a:pt x="3031" y="366"/>
                    </a:cubicBezTo>
                    <a:cubicBezTo>
                      <a:pt x="2860" y="366"/>
                      <a:pt x="2860" y="366"/>
                      <a:pt x="2860" y="366"/>
                    </a:cubicBezTo>
                    <a:cubicBezTo>
                      <a:pt x="2860" y="388"/>
                      <a:pt x="2860" y="388"/>
                      <a:pt x="2860" y="388"/>
                    </a:cubicBezTo>
                    <a:cubicBezTo>
                      <a:pt x="2119" y="33"/>
                      <a:pt x="2119" y="33"/>
                      <a:pt x="2119" y="33"/>
                    </a:cubicBezTo>
                    <a:cubicBezTo>
                      <a:pt x="2049" y="0"/>
                      <a:pt x="1936" y="0"/>
                      <a:pt x="1866" y="33"/>
                    </a:cubicBezTo>
                    <a:cubicBezTo>
                      <a:pt x="170" y="844"/>
                      <a:pt x="170" y="844"/>
                      <a:pt x="170" y="844"/>
                    </a:cubicBezTo>
                    <a:cubicBezTo>
                      <a:pt x="170" y="824"/>
                      <a:pt x="170" y="824"/>
                      <a:pt x="170" y="824"/>
                    </a:cubicBezTo>
                    <a:cubicBezTo>
                      <a:pt x="0" y="824"/>
                      <a:pt x="0" y="824"/>
                      <a:pt x="0" y="824"/>
                    </a:cubicBezTo>
                    <a:cubicBezTo>
                      <a:pt x="0" y="961"/>
                      <a:pt x="0" y="961"/>
                      <a:pt x="0" y="961"/>
                    </a:cubicBezTo>
                    <a:cubicBezTo>
                      <a:pt x="0" y="983"/>
                      <a:pt x="17" y="1005"/>
                      <a:pt x="52" y="1021"/>
                    </a:cubicBezTo>
                    <a:cubicBezTo>
                      <a:pt x="911" y="1432"/>
                      <a:pt x="911" y="1432"/>
                      <a:pt x="911" y="1432"/>
                    </a:cubicBezTo>
                    <a:cubicBezTo>
                      <a:pt x="981" y="1465"/>
                      <a:pt x="1095" y="1465"/>
                      <a:pt x="1164" y="1432"/>
                    </a:cubicBezTo>
                    <a:cubicBezTo>
                      <a:pt x="2978" y="565"/>
                      <a:pt x="2978" y="565"/>
                      <a:pt x="2978" y="565"/>
                    </a:cubicBezTo>
                    <a:cubicBezTo>
                      <a:pt x="3014" y="548"/>
                      <a:pt x="3032" y="525"/>
                      <a:pt x="3030" y="50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>
                <a:off x="5510810" y="4615876"/>
                <a:ext cx="3180936" cy="1795157"/>
              </a:xfrm>
              <a:custGeom>
                <a:avLst/>
                <a:gdLst>
                  <a:gd name="T0" fmla="*/ 2502 w 2502"/>
                  <a:gd name="T1" fmla="*/ 0 h 1412"/>
                  <a:gd name="T2" fmla="*/ 2431 w 2502"/>
                  <a:gd name="T3" fmla="*/ 34 h 1412"/>
                  <a:gd name="T4" fmla="*/ 0 w 2502"/>
                  <a:gd name="T5" fmla="*/ 1196 h 1412"/>
                  <a:gd name="T6" fmla="*/ 0 w 2502"/>
                  <a:gd name="T7" fmla="*/ 1412 h 1412"/>
                  <a:gd name="T8" fmla="*/ 2502 w 2502"/>
                  <a:gd name="T9" fmla="*/ 215 h 1412"/>
                  <a:gd name="T10" fmla="*/ 2502 w 2502"/>
                  <a:gd name="T11" fmla="*/ 0 h 1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2" h="1412">
                    <a:moveTo>
                      <a:pt x="2502" y="0"/>
                    </a:moveTo>
                    <a:lnTo>
                      <a:pt x="2431" y="34"/>
                    </a:lnTo>
                    <a:lnTo>
                      <a:pt x="0" y="1196"/>
                    </a:lnTo>
                    <a:lnTo>
                      <a:pt x="0" y="1412"/>
                    </a:lnTo>
                    <a:lnTo>
                      <a:pt x="2502" y="215"/>
                    </a:lnTo>
                    <a:lnTo>
                      <a:pt x="2502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>
                <a:off x="5510810" y="4615876"/>
                <a:ext cx="3180936" cy="1795157"/>
              </a:xfrm>
              <a:custGeom>
                <a:avLst/>
                <a:gdLst>
                  <a:gd name="T0" fmla="*/ 2502 w 2502"/>
                  <a:gd name="T1" fmla="*/ 0 h 1412"/>
                  <a:gd name="T2" fmla="*/ 2431 w 2502"/>
                  <a:gd name="T3" fmla="*/ 34 h 1412"/>
                  <a:gd name="T4" fmla="*/ 0 w 2502"/>
                  <a:gd name="T5" fmla="*/ 1196 h 1412"/>
                  <a:gd name="T6" fmla="*/ 0 w 2502"/>
                  <a:gd name="T7" fmla="*/ 1412 h 1412"/>
                  <a:gd name="T8" fmla="*/ 2502 w 2502"/>
                  <a:gd name="T9" fmla="*/ 215 h 1412"/>
                  <a:gd name="T10" fmla="*/ 2502 w 2502"/>
                  <a:gd name="T11" fmla="*/ 0 h 1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2" h="1412">
                    <a:moveTo>
                      <a:pt x="2502" y="0"/>
                    </a:moveTo>
                    <a:lnTo>
                      <a:pt x="2431" y="34"/>
                    </a:lnTo>
                    <a:lnTo>
                      <a:pt x="0" y="1196"/>
                    </a:lnTo>
                    <a:lnTo>
                      <a:pt x="0" y="1412"/>
                    </a:lnTo>
                    <a:lnTo>
                      <a:pt x="2502" y="215"/>
                    </a:lnTo>
                    <a:lnTo>
                      <a:pt x="25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>
                <a:off x="2830788" y="3349604"/>
                <a:ext cx="6243637" cy="2986420"/>
              </a:xfrm>
              <a:custGeom>
                <a:avLst/>
                <a:gdLst>
                  <a:gd name="T0" fmla="*/ 2137 w 3066"/>
                  <a:gd name="T1" fmla="*/ 34 h 1466"/>
                  <a:gd name="T2" fmla="*/ 1884 w 3066"/>
                  <a:gd name="T3" fmla="*/ 34 h 1466"/>
                  <a:gd name="T4" fmla="*/ 70 w 3066"/>
                  <a:gd name="T5" fmla="*/ 901 h 1466"/>
                  <a:gd name="T6" fmla="*/ 70 w 3066"/>
                  <a:gd name="T7" fmla="*/ 1022 h 1466"/>
                  <a:gd name="T8" fmla="*/ 929 w 3066"/>
                  <a:gd name="T9" fmla="*/ 1432 h 1466"/>
                  <a:gd name="T10" fmla="*/ 1182 w 3066"/>
                  <a:gd name="T11" fmla="*/ 1432 h 1466"/>
                  <a:gd name="T12" fmla="*/ 2996 w 3066"/>
                  <a:gd name="T13" fmla="*/ 565 h 1466"/>
                  <a:gd name="T14" fmla="*/ 2996 w 3066"/>
                  <a:gd name="T15" fmla="*/ 444 h 1466"/>
                  <a:gd name="T16" fmla="*/ 2137 w 3066"/>
                  <a:gd name="T17" fmla="*/ 34 h 1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6" h="1466">
                    <a:moveTo>
                      <a:pt x="2137" y="34"/>
                    </a:moveTo>
                    <a:cubicBezTo>
                      <a:pt x="2067" y="0"/>
                      <a:pt x="1954" y="0"/>
                      <a:pt x="1884" y="34"/>
                    </a:cubicBezTo>
                    <a:cubicBezTo>
                      <a:pt x="70" y="901"/>
                      <a:pt x="70" y="901"/>
                      <a:pt x="70" y="901"/>
                    </a:cubicBezTo>
                    <a:cubicBezTo>
                      <a:pt x="0" y="934"/>
                      <a:pt x="0" y="988"/>
                      <a:pt x="70" y="1022"/>
                    </a:cubicBezTo>
                    <a:cubicBezTo>
                      <a:pt x="929" y="1432"/>
                      <a:pt x="929" y="1432"/>
                      <a:pt x="929" y="1432"/>
                    </a:cubicBezTo>
                    <a:cubicBezTo>
                      <a:pt x="999" y="1466"/>
                      <a:pt x="1113" y="1466"/>
                      <a:pt x="1182" y="1432"/>
                    </a:cubicBezTo>
                    <a:cubicBezTo>
                      <a:pt x="2996" y="565"/>
                      <a:pt x="2996" y="565"/>
                      <a:pt x="2996" y="565"/>
                    </a:cubicBezTo>
                    <a:cubicBezTo>
                      <a:pt x="3066" y="532"/>
                      <a:pt x="3066" y="478"/>
                      <a:pt x="2996" y="444"/>
                    </a:cubicBezTo>
                    <a:cubicBezTo>
                      <a:pt x="2137" y="34"/>
                      <a:pt x="2137" y="34"/>
                      <a:pt x="2137" y="3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>
                <a:off x="3246521" y="3530137"/>
                <a:ext cx="5450310" cy="2606283"/>
              </a:xfrm>
              <a:custGeom>
                <a:avLst/>
                <a:gdLst>
                  <a:gd name="T0" fmla="*/ 0 w 4287"/>
                  <a:gd name="T1" fmla="*/ 1199 h 2050"/>
                  <a:gd name="T2" fmla="*/ 1781 w 4287"/>
                  <a:gd name="T3" fmla="*/ 2050 h 2050"/>
                  <a:gd name="T4" fmla="*/ 4287 w 4287"/>
                  <a:gd name="T5" fmla="*/ 853 h 2050"/>
                  <a:gd name="T6" fmla="*/ 2505 w 4287"/>
                  <a:gd name="T7" fmla="*/ 0 h 2050"/>
                  <a:gd name="T8" fmla="*/ 0 w 4287"/>
                  <a:gd name="T9" fmla="*/ 1199 h 2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87" h="2050">
                    <a:moveTo>
                      <a:pt x="0" y="1199"/>
                    </a:moveTo>
                    <a:lnTo>
                      <a:pt x="1781" y="2050"/>
                    </a:lnTo>
                    <a:lnTo>
                      <a:pt x="4287" y="853"/>
                    </a:lnTo>
                    <a:lnTo>
                      <a:pt x="2505" y="0"/>
                    </a:lnTo>
                    <a:lnTo>
                      <a:pt x="0" y="11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3246521" y="3530137"/>
                <a:ext cx="5450310" cy="2606283"/>
              </a:xfrm>
              <a:custGeom>
                <a:avLst/>
                <a:gdLst>
                  <a:gd name="T0" fmla="*/ 0 w 4287"/>
                  <a:gd name="T1" fmla="*/ 1199 h 2050"/>
                  <a:gd name="T2" fmla="*/ 1781 w 4287"/>
                  <a:gd name="T3" fmla="*/ 2050 h 2050"/>
                  <a:gd name="T4" fmla="*/ 4287 w 4287"/>
                  <a:gd name="T5" fmla="*/ 853 h 2050"/>
                  <a:gd name="T6" fmla="*/ 2505 w 4287"/>
                  <a:gd name="T7" fmla="*/ 0 h 2050"/>
                  <a:gd name="T8" fmla="*/ 0 w 4287"/>
                  <a:gd name="T9" fmla="*/ 1199 h 2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87" h="2050">
                    <a:moveTo>
                      <a:pt x="0" y="1199"/>
                    </a:moveTo>
                    <a:lnTo>
                      <a:pt x="1781" y="2050"/>
                    </a:lnTo>
                    <a:lnTo>
                      <a:pt x="4287" y="853"/>
                    </a:lnTo>
                    <a:lnTo>
                      <a:pt x="2505" y="0"/>
                    </a:lnTo>
                    <a:lnTo>
                      <a:pt x="0" y="11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9" name="Freeform 14"/>
              <p:cNvSpPr>
                <a:spLocks/>
              </p:cNvSpPr>
              <p:nvPr/>
            </p:nvSpPr>
            <p:spPr bwMode="auto">
              <a:xfrm>
                <a:off x="3461381" y="5761370"/>
                <a:ext cx="794599" cy="465317"/>
              </a:xfrm>
              <a:custGeom>
                <a:avLst/>
                <a:gdLst>
                  <a:gd name="T0" fmla="*/ 0 w 390"/>
                  <a:gd name="T1" fmla="*/ 21 h 228"/>
                  <a:gd name="T2" fmla="*/ 40 w 390"/>
                  <a:gd name="T3" fmla="*/ 69 h 228"/>
                  <a:gd name="T4" fmla="*/ 350 w 390"/>
                  <a:gd name="T5" fmla="*/ 218 h 228"/>
                  <a:gd name="T6" fmla="*/ 390 w 390"/>
                  <a:gd name="T7" fmla="*/ 207 h 228"/>
                  <a:gd name="T8" fmla="*/ 350 w 390"/>
                  <a:gd name="T9" fmla="*/ 159 h 228"/>
                  <a:gd name="T10" fmla="*/ 40 w 390"/>
                  <a:gd name="T11" fmla="*/ 10 h 228"/>
                  <a:gd name="T12" fmla="*/ 0 w 390"/>
                  <a:gd name="T13" fmla="*/ 21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0" h="228">
                    <a:moveTo>
                      <a:pt x="0" y="21"/>
                    </a:moveTo>
                    <a:cubicBezTo>
                      <a:pt x="0" y="37"/>
                      <a:pt x="18" y="59"/>
                      <a:pt x="40" y="69"/>
                    </a:cubicBezTo>
                    <a:cubicBezTo>
                      <a:pt x="350" y="218"/>
                      <a:pt x="350" y="218"/>
                      <a:pt x="350" y="218"/>
                    </a:cubicBezTo>
                    <a:cubicBezTo>
                      <a:pt x="372" y="228"/>
                      <a:pt x="390" y="223"/>
                      <a:pt x="390" y="207"/>
                    </a:cubicBezTo>
                    <a:cubicBezTo>
                      <a:pt x="390" y="191"/>
                      <a:pt x="372" y="169"/>
                      <a:pt x="350" y="159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18" y="0"/>
                      <a:pt x="0" y="5"/>
                      <a:pt x="0" y="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202" name="Oval 146"/>
          <p:cNvSpPr/>
          <p:nvPr/>
        </p:nvSpPr>
        <p:spPr>
          <a:xfrm>
            <a:off x="4063751" y="2526978"/>
            <a:ext cx="1002415" cy="10024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3" name="Group 54"/>
          <p:cNvGrpSpPr/>
          <p:nvPr/>
        </p:nvGrpSpPr>
        <p:grpSpPr>
          <a:xfrm rot="18900000">
            <a:off x="4411983" y="2875754"/>
            <a:ext cx="305952" cy="304864"/>
            <a:chOff x="-15875" y="-1587"/>
            <a:chExt cx="4014788" cy="4000501"/>
          </a:xfrm>
          <a:solidFill>
            <a:srgbClr val="454868"/>
          </a:solidFill>
        </p:grpSpPr>
        <p:sp>
          <p:nvSpPr>
            <p:cNvPr id="204" name="Freeform 5"/>
            <p:cNvSpPr>
              <a:spLocks noEditPoints="1"/>
            </p:cNvSpPr>
            <p:nvPr/>
          </p:nvSpPr>
          <p:spPr bwMode="auto">
            <a:xfrm>
              <a:off x="-15875" y="374651"/>
              <a:ext cx="3657600" cy="3624263"/>
            </a:xfrm>
            <a:custGeom>
              <a:avLst/>
              <a:gdLst>
                <a:gd name="T0" fmla="*/ 692 w 973"/>
                <a:gd name="T1" fmla="*/ 24 h 964"/>
                <a:gd name="T2" fmla="*/ 633 w 973"/>
                <a:gd name="T3" fmla="*/ 0 h 964"/>
                <a:gd name="T4" fmla="*/ 574 w 973"/>
                <a:gd name="T5" fmla="*/ 24 h 964"/>
                <a:gd name="T6" fmla="*/ 527 w 973"/>
                <a:gd name="T7" fmla="*/ 71 h 964"/>
                <a:gd name="T8" fmla="*/ 503 w 973"/>
                <a:gd name="T9" fmla="*/ 130 h 964"/>
                <a:gd name="T10" fmla="*/ 515 w 973"/>
                <a:gd name="T11" fmla="*/ 174 h 964"/>
                <a:gd name="T12" fmla="*/ 64 w 973"/>
                <a:gd name="T13" fmla="*/ 354 h 964"/>
                <a:gd name="T14" fmla="*/ 6 w 973"/>
                <a:gd name="T15" fmla="*/ 427 h 964"/>
                <a:gd name="T16" fmla="*/ 33 w 973"/>
                <a:gd name="T17" fmla="*/ 517 h 964"/>
                <a:gd name="T18" fmla="*/ 456 w 973"/>
                <a:gd name="T19" fmla="*/ 935 h 964"/>
                <a:gd name="T20" fmla="*/ 524 w 973"/>
                <a:gd name="T21" fmla="*/ 964 h 964"/>
                <a:gd name="T22" fmla="*/ 527 w 973"/>
                <a:gd name="T23" fmla="*/ 964 h 964"/>
                <a:gd name="T24" fmla="*/ 547 w 973"/>
                <a:gd name="T25" fmla="*/ 962 h 964"/>
                <a:gd name="T26" fmla="*/ 620 w 973"/>
                <a:gd name="T27" fmla="*/ 901 h 964"/>
                <a:gd name="T28" fmla="*/ 797 w 973"/>
                <a:gd name="T29" fmla="*/ 456 h 964"/>
                <a:gd name="T30" fmla="*/ 843 w 973"/>
                <a:gd name="T31" fmla="*/ 470 h 964"/>
                <a:gd name="T32" fmla="*/ 902 w 973"/>
                <a:gd name="T33" fmla="*/ 446 h 964"/>
                <a:gd name="T34" fmla="*/ 948 w 973"/>
                <a:gd name="T35" fmla="*/ 399 h 964"/>
                <a:gd name="T36" fmla="*/ 973 w 973"/>
                <a:gd name="T37" fmla="*/ 340 h 964"/>
                <a:gd name="T38" fmla="*/ 949 w 973"/>
                <a:gd name="T39" fmla="*/ 281 h 964"/>
                <a:gd name="T40" fmla="*/ 692 w 973"/>
                <a:gd name="T41" fmla="*/ 24 h 964"/>
                <a:gd name="T42" fmla="*/ 558 w 973"/>
                <a:gd name="T43" fmla="*/ 876 h 964"/>
                <a:gd name="T44" fmla="*/ 534 w 973"/>
                <a:gd name="T45" fmla="*/ 897 h 964"/>
                <a:gd name="T46" fmla="*/ 526 w 973"/>
                <a:gd name="T47" fmla="*/ 898 h 964"/>
                <a:gd name="T48" fmla="*/ 503 w 973"/>
                <a:gd name="T49" fmla="*/ 888 h 964"/>
                <a:gd name="T50" fmla="*/ 80 w 973"/>
                <a:gd name="T51" fmla="*/ 469 h 964"/>
                <a:gd name="T52" fmla="*/ 71 w 973"/>
                <a:gd name="T53" fmla="*/ 440 h 964"/>
                <a:gd name="T54" fmla="*/ 90 w 973"/>
                <a:gd name="T55" fmla="*/ 415 h 964"/>
                <a:gd name="T56" fmla="*/ 297 w 973"/>
                <a:gd name="T57" fmla="*/ 332 h 964"/>
                <a:gd name="T58" fmla="*/ 715 w 973"/>
                <a:gd name="T59" fmla="*/ 483 h 964"/>
                <a:gd name="T60" fmla="*/ 558 w 973"/>
                <a:gd name="T61" fmla="*/ 876 h 964"/>
                <a:gd name="T62" fmla="*/ 901 w 973"/>
                <a:gd name="T63" fmla="*/ 352 h 964"/>
                <a:gd name="T64" fmla="*/ 855 w 973"/>
                <a:gd name="T65" fmla="*/ 399 h 964"/>
                <a:gd name="T66" fmla="*/ 831 w 973"/>
                <a:gd name="T67" fmla="*/ 399 h 964"/>
                <a:gd name="T68" fmla="*/ 772 w 973"/>
                <a:gd name="T69" fmla="*/ 340 h 964"/>
                <a:gd name="T70" fmla="*/ 725 w 973"/>
                <a:gd name="T71" fmla="*/ 459 h 964"/>
                <a:gd name="T72" fmla="*/ 729 w 973"/>
                <a:gd name="T73" fmla="*/ 449 h 964"/>
                <a:gd name="T74" fmla="*/ 435 w 973"/>
                <a:gd name="T75" fmla="*/ 325 h 964"/>
                <a:gd name="T76" fmla="*/ 349 w 973"/>
                <a:gd name="T77" fmla="*/ 312 h 964"/>
                <a:gd name="T78" fmla="*/ 631 w 973"/>
                <a:gd name="T79" fmla="*/ 199 h 964"/>
                <a:gd name="T80" fmla="*/ 574 w 973"/>
                <a:gd name="T81" fmla="*/ 142 h 964"/>
                <a:gd name="T82" fmla="*/ 574 w 973"/>
                <a:gd name="T83" fmla="*/ 118 h 964"/>
                <a:gd name="T84" fmla="*/ 621 w 973"/>
                <a:gd name="T85" fmla="*/ 71 h 964"/>
                <a:gd name="T86" fmla="*/ 645 w 973"/>
                <a:gd name="T87" fmla="*/ 71 h 964"/>
                <a:gd name="T88" fmla="*/ 901 w 973"/>
                <a:gd name="T89" fmla="*/ 328 h 964"/>
                <a:gd name="T90" fmla="*/ 901 w 973"/>
                <a:gd name="T91" fmla="*/ 35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3" h="964">
                  <a:moveTo>
                    <a:pt x="692" y="24"/>
                  </a:moveTo>
                  <a:cubicBezTo>
                    <a:pt x="676" y="8"/>
                    <a:pt x="655" y="0"/>
                    <a:pt x="633" y="0"/>
                  </a:cubicBezTo>
                  <a:cubicBezTo>
                    <a:pt x="611" y="0"/>
                    <a:pt x="590" y="8"/>
                    <a:pt x="574" y="24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11" y="87"/>
                    <a:pt x="503" y="108"/>
                    <a:pt x="503" y="130"/>
                  </a:cubicBezTo>
                  <a:cubicBezTo>
                    <a:pt x="503" y="146"/>
                    <a:pt x="507" y="161"/>
                    <a:pt x="515" y="174"/>
                  </a:cubicBezTo>
                  <a:cubicBezTo>
                    <a:pt x="64" y="354"/>
                    <a:pt x="64" y="354"/>
                    <a:pt x="64" y="354"/>
                  </a:cubicBezTo>
                  <a:cubicBezTo>
                    <a:pt x="33" y="368"/>
                    <a:pt x="12" y="395"/>
                    <a:pt x="6" y="427"/>
                  </a:cubicBezTo>
                  <a:cubicBezTo>
                    <a:pt x="0" y="460"/>
                    <a:pt x="10" y="493"/>
                    <a:pt x="33" y="517"/>
                  </a:cubicBezTo>
                  <a:cubicBezTo>
                    <a:pt x="456" y="935"/>
                    <a:pt x="456" y="935"/>
                    <a:pt x="456" y="935"/>
                  </a:cubicBezTo>
                  <a:cubicBezTo>
                    <a:pt x="475" y="953"/>
                    <a:pt x="499" y="963"/>
                    <a:pt x="524" y="964"/>
                  </a:cubicBezTo>
                  <a:cubicBezTo>
                    <a:pt x="525" y="964"/>
                    <a:pt x="526" y="964"/>
                    <a:pt x="527" y="964"/>
                  </a:cubicBezTo>
                  <a:cubicBezTo>
                    <a:pt x="534" y="964"/>
                    <a:pt x="540" y="963"/>
                    <a:pt x="547" y="962"/>
                  </a:cubicBezTo>
                  <a:cubicBezTo>
                    <a:pt x="580" y="955"/>
                    <a:pt x="607" y="932"/>
                    <a:pt x="620" y="901"/>
                  </a:cubicBezTo>
                  <a:cubicBezTo>
                    <a:pt x="797" y="456"/>
                    <a:pt x="797" y="456"/>
                    <a:pt x="797" y="456"/>
                  </a:cubicBezTo>
                  <a:cubicBezTo>
                    <a:pt x="811" y="465"/>
                    <a:pt x="826" y="470"/>
                    <a:pt x="843" y="470"/>
                  </a:cubicBezTo>
                  <a:cubicBezTo>
                    <a:pt x="865" y="470"/>
                    <a:pt x="886" y="461"/>
                    <a:pt x="902" y="446"/>
                  </a:cubicBezTo>
                  <a:cubicBezTo>
                    <a:pt x="948" y="399"/>
                    <a:pt x="948" y="399"/>
                    <a:pt x="948" y="399"/>
                  </a:cubicBezTo>
                  <a:cubicBezTo>
                    <a:pt x="964" y="383"/>
                    <a:pt x="973" y="362"/>
                    <a:pt x="973" y="340"/>
                  </a:cubicBezTo>
                  <a:cubicBezTo>
                    <a:pt x="973" y="317"/>
                    <a:pt x="964" y="297"/>
                    <a:pt x="949" y="281"/>
                  </a:cubicBezTo>
                  <a:lnTo>
                    <a:pt x="692" y="24"/>
                  </a:lnTo>
                  <a:close/>
                  <a:moveTo>
                    <a:pt x="558" y="876"/>
                  </a:moveTo>
                  <a:cubicBezTo>
                    <a:pt x="554" y="887"/>
                    <a:pt x="545" y="895"/>
                    <a:pt x="534" y="897"/>
                  </a:cubicBezTo>
                  <a:cubicBezTo>
                    <a:pt x="531" y="897"/>
                    <a:pt x="529" y="898"/>
                    <a:pt x="526" y="898"/>
                  </a:cubicBezTo>
                  <a:cubicBezTo>
                    <a:pt x="518" y="897"/>
                    <a:pt x="510" y="894"/>
                    <a:pt x="503" y="888"/>
                  </a:cubicBezTo>
                  <a:cubicBezTo>
                    <a:pt x="80" y="469"/>
                    <a:pt x="80" y="469"/>
                    <a:pt x="80" y="469"/>
                  </a:cubicBezTo>
                  <a:cubicBezTo>
                    <a:pt x="72" y="461"/>
                    <a:pt x="69" y="450"/>
                    <a:pt x="71" y="440"/>
                  </a:cubicBezTo>
                  <a:cubicBezTo>
                    <a:pt x="73" y="429"/>
                    <a:pt x="80" y="420"/>
                    <a:pt x="90" y="415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436" y="379"/>
                    <a:pt x="576" y="334"/>
                    <a:pt x="715" y="483"/>
                  </a:cubicBezTo>
                  <a:lnTo>
                    <a:pt x="558" y="876"/>
                  </a:lnTo>
                  <a:close/>
                  <a:moveTo>
                    <a:pt x="901" y="352"/>
                  </a:moveTo>
                  <a:cubicBezTo>
                    <a:pt x="855" y="399"/>
                    <a:pt x="855" y="399"/>
                    <a:pt x="855" y="399"/>
                  </a:cubicBezTo>
                  <a:cubicBezTo>
                    <a:pt x="848" y="405"/>
                    <a:pt x="837" y="405"/>
                    <a:pt x="831" y="399"/>
                  </a:cubicBezTo>
                  <a:cubicBezTo>
                    <a:pt x="772" y="340"/>
                    <a:pt x="772" y="340"/>
                    <a:pt x="772" y="340"/>
                  </a:cubicBezTo>
                  <a:cubicBezTo>
                    <a:pt x="725" y="459"/>
                    <a:pt x="725" y="459"/>
                    <a:pt x="725" y="459"/>
                  </a:cubicBezTo>
                  <a:cubicBezTo>
                    <a:pt x="729" y="449"/>
                    <a:pt x="729" y="449"/>
                    <a:pt x="729" y="449"/>
                  </a:cubicBezTo>
                  <a:cubicBezTo>
                    <a:pt x="628" y="349"/>
                    <a:pt x="527" y="337"/>
                    <a:pt x="435" y="325"/>
                  </a:cubicBezTo>
                  <a:cubicBezTo>
                    <a:pt x="406" y="322"/>
                    <a:pt x="377" y="318"/>
                    <a:pt x="349" y="312"/>
                  </a:cubicBezTo>
                  <a:cubicBezTo>
                    <a:pt x="631" y="199"/>
                    <a:pt x="631" y="199"/>
                    <a:pt x="631" y="199"/>
                  </a:cubicBezTo>
                  <a:cubicBezTo>
                    <a:pt x="574" y="142"/>
                    <a:pt x="574" y="142"/>
                    <a:pt x="574" y="142"/>
                  </a:cubicBezTo>
                  <a:cubicBezTo>
                    <a:pt x="568" y="135"/>
                    <a:pt x="568" y="125"/>
                    <a:pt x="574" y="118"/>
                  </a:cubicBezTo>
                  <a:cubicBezTo>
                    <a:pt x="621" y="71"/>
                    <a:pt x="621" y="71"/>
                    <a:pt x="621" y="71"/>
                  </a:cubicBezTo>
                  <a:cubicBezTo>
                    <a:pt x="628" y="65"/>
                    <a:pt x="638" y="65"/>
                    <a:pt x="645" y="71"/>
                  </a:cubicBezTo>
                  <a:cubicBezTo>
                    <a:pt x="901" y="328"/>
                    <a:pt x="901" y="328"/>
                    <a:pt x="901" y="328"/>
                  </a:cubicBezTo>
                  <a:cubicBezTo>
                    <a:pt x="908" y="335"/>
                    <a:pt x="908" y="345"/>
                    <a:pt x="901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5" name="Freeform 6"/>
            <p:cNvSpPr>
              <a:spLocks noEditPoints="1"/>
            </p:cNvSpPr>
            <p:nvPr/>
          </p:nvSpPr>
          <p:spPr bwMode="auto">
            <a:xfrm>
              <a:off x="1751013" y="1998663"/>
              <a:ext cx="623888" cy="623888"/>
            </a:xfrm>
            <a:custGeom>
              <a:avLst/>
              <a:gdLst>
                <a:gd name="T0" fmla="*/ 83 w 166"/>
                <a:gd name="T1" fmla="*/ 166 h 166"/>
                <a:gd name="T2" fmla="*/ 166 w 166"/>
                <a:gd name="T3" fmla="*/ 83 h 166"/>
                <a:gd name="T4" fmla="*/ 83 w 166"/>
                <a:gd name="T5" fmla="*/ 0 h 166"/>
                <a:gd name="T6" fmla="*/ 0 w 166"/>
                <a:gd name="T7" fmla="*/ 83 h 166"/>
                <a:gd name="T8" fmla="*/ 83 w 166"/>
                <a:gd name="T9" fmla="*/ 166 h 166"/>
                <a:gd name="T10" fmla="*/ 83 w 166"/>
                <a:gd name="T11" fmla="*/ 33 h 166"/>
                <a:gd name="T12" fmla="*/ 133 w 166"/>
                <a:gd name="T13" fmla="*/ 83 h 166"/>
                <a:gd name="T14" fmla="*/ 83 w 166"/>
                <a:gd name="T15" fmla="*/ 133 h 166"/>
                <a:gd name="T16" fmla="*/ 33 w 166"/>
                <a:gd name="T17" fmla="*/ 83 h 166"/>
                <a:gd name="T18" fmla="*/ 83 w 166"/>
                <a:gd name="T19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166"/>
                  </a:moveTo>
                  <a:cubicBezTo>
                    <a:pt x="128" y="166"/>
                    <a:pt x="166" y="129"/>
                    <a:pt x="166" y="83"/>
                  </a:cubicBezTo>
                  <a:cubicBezTo>
                    <a:pt x="166" y="37"/>
                    <a:pt x="128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lose/>
                  <a:moveTo>
                    <a:pt x="83" y="33"/>
                  </a:move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6" name="Freeform 7"/>
            <p:cNvSpPr>
              <a:spLocks noEditPoints="1"/>
            </p:cNvSpPr>
            <p:nvPr/>
          </p:nvSpPr>
          <p:spPr bwMode="auto">
            <a:xfrm>
              <a:off x="3375025" y="-1587"/>
              <a:ext cx="623888" cy="623888"/>
            </a:xfrm>
            <a:custGeom>
              <a:avLst/>
              <a:gdLst>
                <a:gd name="T0" fmla="*/ 83 w 166"/>
                <a:gd name="T1" fmla="*/ 0 h 166"/>
                <a:gd name="T2" fmla="*/ 0 w 166"/>
                <a:gd name="T3" fmla="*/ 83 h 166"/>
                <a:gd name="T4" fmla="*/ 83 w 166"/>
                <a:gd name="T5" fmla="*/ 166 h 166"/>
                <a:gd name="T6" fmla="*/ 166 w 166"/>
                <a:gd name="T7" fmla="*/ 83 h 166"/>
                <a:gd name="T8" fmla="*/ 83 w 166"/>
                <a:gd name="T9" fmla="*/ 0 h 166"/>
                <a:gd name="T10" fmla="*/ 83 w 166"/>
                <a:gd name="T11" fmla="*/ 133 h 166"/>
                <a:gd name="T12" fmla="*/ 33 w 166"/>
                <a:gd name="T13" fmla="*/ 83 h 166"/>
                <a:gd name="T14" fmla="*/ 83 w 166"/>
                <a:gd name="T15" fmla="*/ 33 h 166"/>
                <a:gd name="T16" fmla="*/ 133 w 166"/>
                <a:gd name="T17" fmla="*/ 83 h 166"/>
                <a:gd name="T18" fmla="*/ 83 w 166"/>
                <a:gd name="T19" fmla="*/ 1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37"/>
                    <a:pt x="129" y="0"/>
                    <a:pt x="83" y="0"/>
                  </a:cubicBezTo>
                  <a:close/>
                  <a:moveTo>
                    <a:pt x="83" y="133"/>
                  </a:move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7" name="Freeform 8"/>
            <p:cNvSpPr>
              <a:spLocks noEditPoints="1"/>
            </p:cNvSpPr>
            <p:nvPr/>
          </p:nvSpPr>
          <p:spPr bwMode="auto">
            <a:xfrm>
              <a:off x="1000125" y="1874838"/>
              <a:ext cx="500063" cy="500063"/>
            </a:xfrm>
            <a:custGeom>
              <a:avLst/>
              <a:gdLst>
                <a:gd name="T0" fmla="*/ 0 w 133"/>
                <a:gd name="T1" fmla="*/ 66 h 133"/>
                <a:gd name="T2" fmla="*/ 67 w 133"/>
                <a:gd name="T3" fmla="*/ 133 h 133"/>
                <a:gd name="T4" fmla="*/ 133 w 133"/>
                <a:gd name="T5" fmla="*/ 66 h 133"/>
                <a:gd name="T6" fmla="*/ 67 w 133"/>
                <a:gd name="T7" fmla="*/ 0 h 133"/>
                <a:gd name="T8" fmla="*/ 0 w 133"/>
                <a:gd name="T9" fmla="*/ 66 h 133"/>
                <a:gd name="T10" fmla="*/ 67 w 133"/>
                <a:gd name="T11" fmla="*/ 33 h 133"/>
                <a:gd name="T12" fmla="*/ 100 w 133"/>
                <a:gd name="T13" fmla="*/ 66 h 133"/>
                <a:gd name="T14" fmla="*/ 67 w 133"/>
                <a:gd name="T15" fmla="*/ 100 h 133"/>
                <a:gd name="T16" fmla="*/ 33 w 133"/>
                <a:gd name="T17" fmla="*/ 66 h 133"/>
                <a:gd name="T18" fmla="*/ 67 w 133"/>
                <a:gd name="T19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3">
                  <a:moveTo>
                    <a:pt x="0" y="66"/>
                  </a:moveTo>
                  <a:cubicBezTo>
                    <a:pt x="0" y="103"/>
                    <a:pt x="30" y="133"/>
                    <a:pt x="67" y="133"/>
                  </a:cubicBezTo>
                  <a:cubicBezTo>
                    <a:pt x="103" y="133"/>
                    <a:pt x="133" y="103"/>
                    <a:pt x="133" y="66"/>
                  </a:cubicBezTo>
                  <a:cubicBezTo>
                    <a:pt x="133" y="30"/>
                    <a:pt x="103" y="0"/>
                    <a:pt x="67" y="0"/>
                  </a:cubicBezTo>
                  <a:cubicBezTo>
                    <a:pt x="30" y="0"/>
                    <a:pt x="0" y="30"/>
                    <a:pt x="0" y="66"/>
                  </a:cubicBezTo>
                  <a:close/>
                  <a:moveTo>
                    <a:pt x="67" y="33"/>
                  </a:moveTo>
                  <a:cubicBezTo>
                    <a:pt x="85" y="33"/>
                    <a:pt x="100" y="48"/>
                    <a:pt x="100" y="66"/>
                  </a:cubicBezTo>
                  <a:cubicBezTo>
                    <a:pt x="100" y="85"/>
                    <a:pt x="85" y="100"/>
                    <a:pt x="67" y="100"/>
                  </a:cubicBezTo>
                  <a:cubicBezTo>
                    <a:pt x="48" y="100"/>
                    <a:pt x="33" y="85"/>
                    <a:pt x="33" y="66"/>
                  </a:cubicBezTo>
                  <a:cubicBezTo>
                    <a:pt x="33" y="48"/>
                    <a:pt x="48" y="33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8" name="Oval 9"/>
            <p:cNvSpPr>
              <a:spLocks noChangeArrowheads="1"/>
            </p:cNvSpPr>
            <p:nvPr/>
          </p:nvSpPr>
          <p:spPr bwMode="auto">
            <a:xfrm>
              <a:off x="1500188" y="2751138"/>
              <a:ext cx="25082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9" name="Oval 10"/>
            <p:cNvSpPr>
              <a:spLocks noChangeArrowheads="1"/>
            </p:cNvSpPr>
            <p:nvPr/>
          </p:nvSpPr>
          <p:spPr bwMode="auto">
            <a:xfrm>
              <a:off x="3498850" y="874713"/>
              <a:ext cx="252413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11" name="Oval 148"/>
          <p:cNvSpPr/>
          <p:nvPr/>
        </p:nvSpPr>
        <p:spPr>
          <a:xfrm>
            <a:off x="4902675" y="3429022"/>
            <a:ext cx="951001" cy="9510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2" name="Group 61"/>
          <p:cNvGrpSpPr/>
          <p:nvPr/>
        </p:nvGrpSpPr>
        <p:grpSpPr>
          <a:xfrm>
            <a:off x="5248930" y="3782975"/>
            <a:ext cx="258490" cy="243094"/>
            <a:chOff x="-1587" y="-3175"/>
            <a:chExt cx="506412" cy="476250"/>
          </a:xfrm>
          <a:solidFill>
            <a:srgbClr val="454868"/>
          </a:solidFill>
        </p:grpSpPr>
        <p:sp>
          <p:nvSpPr>
            <p:cNvPr id="213" name="Oval 14"/>
            <p:cNvSpPr>
              <a:spLocks noChangeArrowheads="1"/>
            </p:cNvSpPr>
            <p:nvPr/>
          </p:nvSpPr>
          <p:spPr bwMode="auto">
            <a:xfrm>
              <a:off x="244475" y="257175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4" name="Freeform 15"/>
            <p:cNvSpPr>
              <a:spLocks noEditPoints="1"/>
            </p:cNvSpPr>
            <p:nvPr/>
          </p:nvSpPr>
          <p:spPr bwMode="auto">
            <a:xfrm>
              <a:off x="-1587" y="-3175"/>
              <a:ext cx="506412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16" name="Oval 147"/>
          <p:cNvSpPr/>
          <p:nvPr/>
        </p:nvSpPr>
        <p:spPr>
          <a:xfrm>
            <a:off x="5245990" y="1979256"/>
            <a:ext cx="1364400" cy="136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7" name="Group 64"/>
          <p:cNvGrpSpPr/>
          <p:nvPr/>
        </p:nvGrpSpPr>
        <p:grpSpPr>
          <a:xfrm>
            <a:off x="5723896" y="2457074"/>
            <a:ext cx="408587" cy="408763"/>
            <a:chOff x="-1587" y="-3175"/>
            <a:chExt cx="3670300" cy="3671888"/>
          </a:xfrm>
          <a:solidFill>
            <a:srgbClr val="454868"/>
          </a:solidFill>
        </p:grpSpPr>
        <p:sp>
          <p:nvSpPr>
            <p:cNvPr id="218" name="Freeform 24"/>
            <p:cNvSpPr>
              <a:spLocks noEditPoints="1"/>
            </p:cNvSpPr>
            <p:nvPr/>
          </p:nvSpPr>
          <p:spPr bwMode="auto">
            <a:xfrm>
              <a:off x="-1587" y="-3175"/>
              <a:ext cx="3670300" cy="3671888"/>
            </a:xfrm>
            <a:custGeom>
              <a:avLst/>
              <a:gdLst>
                <a:gd name="T0" fmla="*/ 631 w 976"/>
                <a:gd name="T1" fmla="*/ 306 h 976"/>
                <a:gd name="T2" fmla="*/ 488 w 976"/>
                <a:gd name="T3" fmla="*/ 0 h 976"/>
                <a:gd name="T4" fmla="*/ 275 w 976"/>
                <a:gd name="T5" fmla="*/ 312 h 976"/>
                <a:gd name="T6" fmla="*/ 244 w 976"/>
                <a:gd name="T7" fmla="*/ 329 h 976"/>
                <a:gd name="T8" fmla="*/ 92 w 976"/>
                <a:gd name="T9" fmla="*/ 305 h 976"/>
                <a:gd name="T10" fmla="*/ 0 w 976"/>
                <a:gd name="T11" fmla="*/ 885 h 976"/>
                <a:gd name="T12" fmla="*/ 183 w 976"/>
                <a:gd name="T13" fmla="*/ 976 h 976"/>
                <a:gd name="T14" fmla="*/ 266 w 976"/>
                <a:gd name="T15" fmla="*/ 924 h 976"/>
                <a:gd name="T16" fmla="*/ 275 w 976"/>
                <a:gd name="T17" fmla="*/ 926 h 976"/>
                <a:gd name="T18" fmla="*/ 580 w 976"/>
                <a:gd name="T19" fmla="*/ 976 h 976"/>
                <a:gd name="T20" fmla="*/ 856 w 976"/>
                <a:gd name="T21" fmla="*/ 917 h 976"/>
                <a:gd name="T22" fmla="*/ 870 w 976"/>
                <a:gd name="T23" fmla="*/ 831 h 976"/>
                <a:gd name="T24" fmla="*/ 920 w 976"/>
                <a:gd name="T25" fmla="*/ 669 h 976"/>
                <a:gd name="T26" fmla="*/ 949 w 976"/>
                <a:gd name="T27" fmla="*/ 512 h 976"/>
                <a:gd name="T28" fmla="*/ 976 w 976"/>
                <a:gd name="T29" fmla="*/ 439 h 976"/>
                <a:gd name="T30" fmla="*/ 890 w 976"/>
                <a:gd name="T31" fmla="*/ 319 h 976"/>
                <a:gd name="T32" fmla="*/ 183 w 976"/>
                <a:gd name="T33" fmla="*/ 915 h 976"/>
                <a:gd name="T34" fmla="*/ 61 w 976"/>
                <a:gd name="T35" fmla="*/ 885 h 976"/>
                <a:gd name="T36" fmla="*/ 92 w 976"/>
                <a:gd name="T37" fmla="*/ 366 h 976"/>
                <a:gd name="T38" fmla="*/ 214 w 976"/>
                <a:gd name="T39" fmla="*/ 397 h 976"/>
                <a:gd name="T40" fmla="*/ 914 w 976"/>
                <a:gd name="T41" fmla="*/ 443 h 976"/>
                <a:gd name="T42" fmla="*/ 793 w 976"/>
                <a:gd name="T43" fmla="*/ 488 h 976"/>
                <a:gd name="T44" fmla="*/ 793 w 976"/>
                <a:gd name="T45" fmla="*/ 519 h 976"/>
                <a:gd name="T46" fmla="*/ 901 w 976"/>
                <a:gd name="T47" fmla="*/ 575 h 976"/>
                <a:gd name="T48" fmla="*/ 763 w 976"/>
                <a:gd name="T49" fmla="*/ 641 h 976"/>
                <a:gd name="T50" fmla="*/ 763 w 976"/>
                <a:gd name="T51" fmla="*/ 671 h 976"/>
                <a:gd name="T52" fmla="*/ 862 w 976"/>
                <a:gd name="T53" fmla="*/ 734 h 976"/>
                <a:gd name="T54" fmla="*/ 732 w 976"/>
                <a:gd name="T55" fmla="*/ 793 h 976"/>
                <a:gd name="T56" fmla="*/ 732 w 976"/>
                <a:gd name="T57" fmla="*/ 824 h 976"/>
                <a:gd name="T58" fmla="*/ 811 w 976"/>
                <a:gd name="T59" fmla="*/ 866 h 976"/>
                <a:gd name="T60" fmla="*/ 747 w 976"/>
                <a:gd name="T61" fmla="*/ 915 h 976"/>
                <a:gd name="T62" fmla="*/ 411 w 976"/>
                <a:gd name="T63" fmla="*/ 896 h 976"/>
                <a:gd name="T64" fmla="*/ 244 w 976"/>
                <a:gd name="T65" fmla="*/ 835 h 976"/>
                <a:gd name="T66" fmla="*/ 268 w 976"/>
                <a:gd name="T67" fmla="*/ 382 h 976"/>
                <a:gd name="T68" fmla="*/ 458 w 976"/>
                <a:gd name="T69" fmla="*/ 92 h 976"/>
                <a:gd name="T70" fmla="*/ 577 w 976"/>
                <a:gd name="T71" fmla="*/ 206 h 976"/>
                <a:gd name="T72" fmla="*/ 879 w 976"/>
                <a:gd name="T73" fmla="*/ 377 h 976"/>
                <a:gd name="T74" fmla="*/ 914 w 976"/>
                <a:gd name="T75" fmla="*/ 44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976">
                  <a:moveTo>
                    <a:pt x="890" y="319"/>
                  </a:moveTo>
                  <a:cubicBezTo>
                    <a:pt x="851" y="309"/>
                    <a:pt x="762" y="309"/>
                    <a:pt x="631" y="306"/>
                  </a:cubicBezTo>
                  <a:cubicBezTo>
                    <a:pt x="637" y="277"/>
                    <a:pt x="638" y="252"/>
                    <a:pt x="638" y="206"/>
                  </a:cubicBezTo>
                  <a:cubicBezTo>
                    <a:pt x="638" y="96"/>
                    <a:pt x="559" y="0"/>
                    <a:pt x="488" y="0"/>
                  </a:cubicBezTo>
                  <a:cubicBezTo>
                    <a:pt x="438" y="0"/>
                    <a:pt x="397" y="41"/>
                    <a:pt x="397" y="91"/>
                  </a:cubicBezTo>
                  <a:cubicBezTo>
                    <a:pt x="396" y="152"/>
                    <a:pt x="377" y="258"/>
                    <a:pt x="275" y="312"/>
                  </a:cubicBezTo>
                  <a:cubicBezTo>
                    <a:pt x="267" y="316"/>
                    <a:pt x="246" y="327"/>
                    <a:pt x="242" y="328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8" y="316"/>
                    <a:pt x="206" y="305"/>
                    <a:pt x="183" y="305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41" y="305"/>
                    <a:pt x="0" y="346"/>
                    <a:pt x="0" y="397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35"/>
                    <a:pt x="41" y="976"/>
                    <a:pt x="92" y="976"/>
                  </a:cubicBezTo>
                  <a:cubicBezTo>
                    <a:pt x="183" y="976"/>
                    <a:pt x="183" y="976"/>
                    <a:pt x="183" y="976"/>
                  </a:cubicBezTo>
                  <a:cubicBezTo>
                    <a:pt x="219" y="976"/>
                    <a:pt x="250" y="954"/>
                    <a:pt x="264" y="923"/>
                  </a:cubicBezTo>
                  <a:cubicBezTo>
                    <a:pt x="265" y="923"/>
                    <a:pt x="265" y="924"/>
                    <a:pt x="266" y="924"/>
                  </a:cubicBezTo>
                  <a:cubicBezTo>
                    <a:pt x="268" y="924"/>
                    <a:pt x="270" y="925"/>
                    <a:pt x="273" y="926"/>
                  </a:cubicBezTo>
                  <a:cubicBezTo>
                    <a:pt x="274" y="926"/>
                    <a:pt x="274" y="926"/>
                    <a:pt x="275" y="926"/>
                  </a:cubicBezTo>
                  <a:cubicBezTo>
                    <a:pt x="292" y="930"/>
                    <a:pt x="326" y="938"/>
                    <a:pt x="398" y="955"/>
                  </a:cubicBezTo>
                  <a:cubicBezTo>
                    <a:pt x="414" y="959"/>
                    <a:pt x="496" y="976"/>
                    <a:pt x="580" y="976"/>
                  </a:cubicBezTo>
                  <a:cubicBezTo>
                    <a:pt x="747" y="976"/>
                    <a:pt x="747" y="976"/>
                    <a:pt x="747" y="976"/>
                  </a:cubicBezTo>
                  <a:cubicBezTo>
                    <a:pt x="798" y="976"/>
                    <a:pt x="835" y="956"/>
                    <a:pt x="856" y="917"/>
                  </a:cubicBezTo>
                  <a:cubicBezTo>
                    <a:pt x="857" y="917"/>
                    <a:pt x="864" y="903"/>
                    <a:pt x="869" y="884"/>
                  </a:cubicBezTo>
                  <a:cubicBezTo>
                    <a:pt x="874" y="870"/>
                    <a:pt x="875" y="851"/>
                    <a:pt x="870" y="831"/>
                  </a:cubicBezTo>
                  <a:cubicBezTo>
                    <a:pt x="903" y="808"/>
                    <a:pt x="913" y="774"/>
                    <a:pt x="920" y="752"/>
                  </a:cubicBezTo>
                  <a:cubicBezTo>
                    <a:pt x="932" y="716"/>
                    <a:pt x="928" y="688"/>
                    <a:pt x="920" y="669"/>
                  </a:cubicBezTo>
                  <a:cubicBezTo>
                    <a:pt x="939" y="651"/>
                    <a:pt x="954" y="625"/>
                    <a:pt x="961" y="585"/>
                  </a:cubicBezTo>
                  <a:cubicBezTo>
                    <a:pt x="965" y="559"/>
                    <a:pt x="961" y="534"/>
                    <a:pt x="949" y="512"/>
                  </a:cubicBezTo>
                  <a:cubicBezTo>
                    <a:pt x="966" y="493"/>
                    <a:pt x="974" y="468"/>
                    <a:pt x="975" y="446"/>
                  </a:cubicBezTo>
                  <a:cubicBezTo>
                    <a:pt x="976" y="439"/>
                    <a:pt x="976" y="439"/>
                    <a:pt x="976" y="439"/>
                  </a:cubicBezTo>
                  <a:cubicBezTo>
                    <a:pt x="976" y="435"/>
                    <a:pt x="976" y="433"/>
                    <a:pt x="976" y="424"/>
                  </a:cubicBezTo>
                  <a:cubicBezTo>
                    <a:pt x="976" y="386"/>
                    <a:pt x="949" y="336"/>
                    <a:pt x="890" y="319"/>
                  </a:cubicBezTo>
                  <a:close/>
                  <a:moveTo>
                    <a:pt x="214" y="885"/>
                  </a:moveTo>
                  <a:cubicBezTo>
                    <a:pt x="214" y="901"/>
                    <a:pt x="200" y="915"/>
                    <a:pt x="183" y="915"/>
                  </a:cubicBezTo>
                  <a:cubicBezTo>
                    <a:pt x="92" y="915"/>
                    <a:pt x="92" y="915"/>
                    <a:pt x="92" y="915"/>
                  </a:cubicBezTo>
                  <a:cubicBezTo>
                    <a:pt x="75" y="915"/>
                    <a:pt x="61" y="901"/>
                    <a:pt x="61" y="885"/>
                  </a:cubicBezTo>
                  <a:cubicBezTo>
                    <a:pt x="61" y="397"/>
                    <a:pt x="61" y="397"/>
                    <a:pt x="61" y="397"/>
                  </a:cubicBezTo>
                  <a:cubicBezTo>
                    <a:pt x="61" y="380"/>
                    <a:pt x="75" y="366"/>
                    <a:pt x="92" y="366"/>
                  </a:cubicBezTo>
                  <a:cubicBezTo>
                    <a:pt x="183" y="366"/>
                    <a:pt x="183" y="366"/>
                    <a:pt x="183" y="366"/>
                  </a:cubicBezTo>
                  <a:cubicBezTo>
                    <a:pt x="200" y="366"/>
                    <a:pt x="214" y="380"/>
                    <a:pt x="214" y="397"/>
                  </a:cubicBezTo>
                  <a:lnTo>
                    <a:pt x="214" y="885"/>
                  </a:lnTo>
                  <a:close/>
                  <a:moveTo>
                    <a:pt x="914" y="443"/>
                  </a:moveTo>
                  <a:cubicBezTo>
                    <a:pt x="914" y="458"/>
                    <a:pt x="907" y="488"/>
                    <a:pt x="854" y="488"/>
                  </a:cubicBezTo>
                  <a:cubicBezTo>
                    <a:pt x="808" y="488"/>
                    <a:pt x="793" y="488"/>
                    <a:pt x="793" y="488"/>
                  </a:cubicBezTo>
                  <a:cubicBezTo>
                    <a:pt x="785" y="488"/>
                    <a:pt x="778" y="495"/>
                    <a:pt x="778" y="503"/>
                  </a:cubicBezTo>
                  <a:cubicBezTo>
                    <a:pt x="778" y="512"/>
                    <a:pt x="785" y="519"/>
                    <a:pt x="793" y="519"/>
                  </a:cubicBezTo>
                  <a:cubicBezTo>
                    <a:pt x="793" y="519"/>
                    <a:pt x="806" y="519"/>
                    <a:pt x="852" y="519"/>
                  </a:cubicBezTo>
                  <a:cubicBezTo>
                    <a:pt x="898" y="519"/>
                    <a:pt x="904" y="556"/>
                    <a:pt x="901" y="575"/>
                  </a:cubicBezTo>
                  <a:cubicBezTo>
                    <a:pt x="897" y="598"/>
                    <a:pt x="886" y="641"/>
                    <a:pt x="835" y="641"/>
                  </a:cubicBezTo>
                  <a:cubicBezTo>
                    <a:pt x="783" y="641"/>
                    <a:pt x="763" y="641"/>
                    <a:pt x="763" y="641"/>
                  </a:cubicBezTo>
                  <a:cubicBezTo>
                    <a:pt x="754" y="641"/>
                    <a:pt x="747" y="647"/>
                    <a:pt x="747" y="656"/>
                  </a:cubicBezTo>
                  <a:cubicBezTo>
                    <a:pt x="747" y="664"/>
                    <a:pt x="754" y="671"/>
                    <a:pt x="763" y="671"/>
                  </a:cubicBezTo>
                  <a:cubicBezTo>
                    <a:pt x="763" y="671"/>
                    <a:pt x="799" y="671"/>
                    <a:pt x="823" y="671"/>
                  </a:cubicBezTo>
                  <a:cubicBezTo>
                    <a:pt x="874" y="671"/>
                    <a:pt x="870" y="710"/>
                    <a:pt x="862" y="734"/>
                  </a:cubicBezTo>
                  <a:cubicBezTo>
                    <a:pt x="852" y="764"/>
                    <a:pt x="846" y="793"/>
                    <a:pt x="782" y="793"/>
                  </a:cubicBezTo>
                  <a:cubicBezTo>
                    <a:pt x="760" y="793"/>
                    <a:pt x="732" y="793"/>
                    <a:pt x="732" y="793"/>
                  </a:cubicBezTo>
                  <a:cubicBezTo>
                    <a:pt x="723" y="793"/>
                    <a:pt x="717" y="800"/>
                    <a:pt x="717" y="808"/>
                  </a:cubicBezTo>
                  <a:cubicBezTo>
                    <a:pt x="717" y="817"/>
                    <a:pt x="723" y="824"/>
                    <a:pt x="732" y="824"/>
                  </a:cubicBezTo>
                  <a:cubicBezTo>
                    <a:pt x="732" y="824"/>
                    <a:pt x="753" y="824"/>
                    <a:pt x="780" y="824"/>
                  </a:cubicBezTo>
                  <a:cubicBezTo>
                    <a:pt x="813" y="824"/>
                    <a:pt x="815" y="855"/>
                    <a:pt x="811" y="866"/>
                  </a:cubicBezTo>
                  <a:cubicBezTo>
                    <a:pt x="807" y="879"/>
                    <a:pt x="803" y="888"/>
                    <a:pt x="803" y="888"/>
                  </a:cubicBezTo>
                  <a:cubicBezTo>
                    <a:pt x="793" y="905"/>
                    <a:pt x="779" y="915"/>
                    <a:pt x="747" y="915"/>
                  </a:cubicBezTo>
                  <a:cubicBezTo>
                    <a:pt x="580" y="915"/>
                    <a:pt x="580" y="915"/>
                    <a:pt x="580" y="915"/>
                  </a:cubicBezTo>
                  <a:cubicBezTo>
                    <a:pt x="497" y="915"/>
                    <a:pt x="414" y="896"/>
                    <a:pt x="411" y="896"/>
                  </a:cubicBezTo>
                  <a:cubicBezTo>
                    <a:pt x="285" y="866"/>
                    <a:pt x="278" y="864"/>
                    <a:pt x="270" y="862"/>
                  </a:cubicBezTo>
                  <a:cubicBezTo>
                    <a:pt x="270" y="862"/>
                    <a:pt x="244" y="857"/>
                    <a:pt x="244" y="835"/>
                  </a:cubicBezTo>
                  <a:cubicBezTo>
                    <a:pt x="244" y="414"/>
                    <a:pt x="244" y="414"/>
                    <a:pt x="244" y="414"/>
                  </a:cubicBezTo>
                  <a:cubicBezTo>
                    <a:pt x="244" y="399"/>
                    <a:pt x="253" y="386"/>
                    <a:pt x="268" y="382"/>
                  </a:cubicBezTo>
                  <a:cubicBezTo>
                    <a:pt x="270" y="381"/>
                    <a:pt x="273" y="380"/>
                    <a:pt x="275" y="380"/>
                  </a:cubicBezTo>
                  <a:cubicBezTo>
                    <a:pt x="414" y="322"/>
                    <a:pt x="456" y="195"/>
                    <a:pt x="458" y="92"/>
                  </a:cubicBezTo>
                  <a:cubicBezTo>
                    <a:pt x="458" y="77"/>
                    <a:pt x="469" y="61"/>
                    <a:pt x="488" y="61"/>
                  </a:cubicBezTo>
                  <a:cubicBezTo>
                    <a:pt x="520" y="61"/>
                    <a:pt x="577" y="126"/>
                    <a:pt x="577" y="206"/>
                  </a:cubicBezTo>
                  <a:cubicBezTo>
                    <a:pt x="577" y="278"/>
                    <a:pt x="574" y="291"/>
                    <a:pt x="549" y="366"/>
                  </a:cubicBezTo>
                  <a:cubicBezTo>
                    <a:pt x="854" y="366"/>
                    <a:pt x="852" y="370"/>
                    <a:pt x="879" y="377"/>
                  </a:cubicBezTo>
                  <a:cubicBezTo>
                    <a:pt x="912" y="387"/>
                    <a:pt x="915" y="415"/>
                    <a:pt x="915" y="424"/>
                  </a:cubicBezTo>
                  <a:cubicBezTo>
                    <a:pt x="915" y="435"/>
                    <a:pt x="915" y="433"/>
                    <a:pt x="914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9" name="Freeform 25"/>
            <p:cNvSpPr>
              <a:spLocks noEditPoints="1"/>
            </p:cNvSpPr>
            <p:nvPr/>
          </p:nvSpPr>
          <p:spPr bwMode="auto">
            <a:xfrm>
              <a:off x="344488" y="2979738"/>
              <a:ext cx="341313" cy="346075"/>
            </a:xfrm>
            <a:custGeom>
              <a:avLst/>
              <a:gdLst>
                <a:gd name="T0" fmla="*/ 45 w 91"/>
                <a:gd name="T1" fmla="*/ 0 h 92"/>
                <a:gd name="T2" fmla="*/ 0 w 91"/>
                <a:gd name="T3" fmla="*/ 46 h 92"/>
                <a:gd name="T4" fmla="*/ 45 w 91"/>
                <a:gd name="T5" fmla="*/ 92 h 92"/>
                <a:gd name="T6" fmla="*/ 91 w 91"/>
                <a:gd name="T7" fmla="*/ 46 h 92"/>
                <a:gd name="T8" fmla="*/ 45 w 91"/>
                <a:gd name="T9" fmla="*/ 0 h 92"/>
                <a:gd name="T10" fmla="*/ 45 w 91"/>
                <a:gd name="T11" fmla="*/ 61 h 92"/>
                <a:gd name="T12" fmla="*/ 30 w 91"/>
                <a:gd name="T13" fmla="*/ 46 h 92"/>
                <a:gd name="T14" fmla="*/ 45 w 91"/>
                <a:gd name="T15" fmla="*/ 31 h 92"/>
                <a:gd name="T16" fmla="*/ 61 w 91"/>
                <a:gd name="T17" fmla="*/ 46 h 92"/>
                <a:gd name="T18" fmla="*/ 45 w 91"/>
                <a:gd name="T1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71"/>
                    <a:pt x="20" y="92"/>
                    <a:pt x="45" y="92"/>
                  </a:cubicBezTo>
                  <a:cubicBezTo>
                    <a:pt x="71" y="92"/>
                    <a:pt x="91" y="71"/>
                    <a:pt x="91" y="46"/>
                  </a:cubicBezTo>
                  <a:cubicBezTo>
                    <a:pt x="91" y="20"/>
                    <a:pt x="71" y="0"/>
                    <a:pt x="45" y="0"/>
                  </a:cubicBezTo>
                  <a:close/>
                  <a:moveTo>
                    <a:pt x="45" y="61"/>
                  </a:moveTo>
                  <a:cubicBezTo>
                    <a:pt x="37" y="61"/>
                    <a:pt x="30" y="54"/>
                    <a:pt x="30" y="46"/>
                  </a:cubicBezTo>
                  <a:cubicBezTo>
                    <a:pt x="30" y="37"/>
                    <a:pt x="37" y="31"/>
                    <a:pt x="45" y="31"/>
                  </a:cubicBezTo>
                  <a:cubicBezTo>
                    <a:pt x="54" y="31"/>
                    <a:pt x="61" y="37"/>
                    <a:pt x="61" y="46"/>
                  </a:cubicBezTo>
                  <a:cubicBezTo>
                    <a:pt x="61" y="54"/>
                    <a:pt x="54" y="6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1" name="Oval 149"/>
          <p:cNvSpPr/>
          <p:nvPr/>
        </p:nvSpPr>
        <p:spPr>
          <a:xfrm>
            <a:off x="6062634" y="3303701"/>
            <a:ext cx="1197617" cy="11976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2" name="Group 67"/>
          <p:cNvGrpSpPr/>
          <p:nvPr/>
        </p:nvGrpSpPr>
        <p:grpSpPr>
          <a:xfrm>
            <a:off x="6519147" y="3739735"/>
            <a:ext cx="284591" cy="325547"/>
            <a:chOff x="-1587" y="3175"/>
            <a:chExt cx="430212" cy="492125"/>
          </a:xfrm>
          <a:solidFill>
            <a:srgbClr val="454868"/>
          </a:solidFill>
        </p:grpSpPr>
        <p:sp>
          <p:nvSpPr>
            <p:cNvPr id="223" name="Freeform 29"/>
            <p:cNvSpPr>
              <a:spLocks noEditPoints="1"/>
            </p:cNvSpPr>
            <p:nvPr/>
          </p:nvSpPr>
          <p:spPr bwMode="auto">
            <a:xfrm>
              <a:off x="-1587" y="3175"/>
              <a:ext cx="430212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4" name="Freeform 30"/>
            <p:cNvSpPr>
              <a:spLocks noEditPoints="1"/>
            </p:cNvSpPr>
            <p:nvPr/>
          </p:nvSpPr>
          <p:spPr bwMode="auto">
            <a:xfrm>
              <a:off x="9048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5" name="Freeform 31"/>
            <p:cNvSpPr>
              <a:spLocks noEditPoints="1"/>
            </p:cNvSpPr>
            <p:nvPr/>
          </p:nvSpPr>
          <p:spPr bwMode="auto">
            <a:xfrm>
              <a:off x="182563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6" name="Freeform 32"/>
            <p:cNvSpPr>
              <a:spLocks noEditPoints="1"/>
            </p:cNvSpPr>
            <p:nvPr/>
          </p:nvSpPr>
          <p:spPr bwMode="auto">
            <a:xfrm>
              <a:off x="27463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cxnSp>
        <p:nvCxnSpPr>
          <p:cNvPr id="231" name="Straight Connector 176"/>
          <p:cNvCxnSpPr/>
          <p:nvPr/>
        </p:nvCxnSpPr>
        <p:spPr>
          <a:xfrm flipH="1">
            <a:off x="3000382" y="3894508"/>
            <a:ext cx="1504483" cy="0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176"/>
          <p:cNvCxnSpPr/>
          <p:nvPr/>
        </p:nvCxnSpPr>
        <p:spPr>
          <a:xfrm flipH="1">
            <a:off x="3741171" y="2526977"/>
            <a:ext cx="322581" cy="0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176"/>
          <p:cNvCxnSpPr/>
          <p:nvPr/>
        </p:nvCxnSpPr>
        <p:spPr>
          <a:xfrm>
            <a:off x="6765264" y="2526977"/>
            <a:ext cx="618861" cy="0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176"/>
          <p:cNvCxnSpPr/>
          <p:nvPr/>
        </p:nvCxnSpPr>
        <p:spPr>
          <a:xfrm>
            <a:off x="7508031" y="3854168"/>
            <a:ext cx="1610764" cy="0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稻壳儿小白白(http://dwz.cn/Wu2UP)"/>
          <p:cNvSpPr txBox="1">
            <a:spLocks noChangeArrowheads="1"/>
          </p:cNvSpPr>
          <p:nvPr/>
        </p:nvSpPr>
        <p:spPr bwMode="auto">
          <a:xfrm>
            <a:off x="1353107" y="222689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稻壳儿小白白(http://dwz.cn/Wu2UP)"/>
          <p:cNvSpPr txBox="1">
            <a:spLocks noChangeArrowheads="1"/>
          </p:cNvSpPr>
          <p:nvPr/>
        </p:nvSpPr>
        <p:spPr bwMode="auto">
          <a:xfrm>
            <a:off x="1250352" y="2558540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稻壳儿小白白(http://dwz.cn/Wu2UP)"/>
          <p:cNvSpPr txBox="1">
            <a:spLocks noChangeArrowheads="1"/>
          </p:cNvSpPr>
          <p:nvPr/>
        </p:nvSpPr>
        <p:spPr bwMode="auto">
          <a:xfrm>
            <a:off x="788472" y="3771476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稻壳儿小白白(http://dwz.cn/Wu2UP)"/>
          <p:cNvSpPr txBox="1">
            <a:spLocks noChangeArrowheads="1"/>
          </p:cNvSpPr>
          <p:nvPr/>
        </p:nvSpPr>
        <p:spPr bwMode="auto">
          <a:xfrm>
            <a:off x="685717" y="4103124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稻壳儿小白白(http://dwz.cn/Wu2UP)"/>
          <p:cNvSpPr txBox="1">
            <a:spLocks noChangeArrowheads="1"/>
          </p:cNvSpPr>
          <p:nvPr/>
        </p:nvSpPr>
        <p:spPr bwMode="auto">
          <a:xfrm>
            <a:off x="7957894" y="21007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稻壳儿小白白(http://dwz.cn/Wu2UP)"/>
          <p:cNvSpPr txBox="1">
            <a:spLocks noChangeArrowheads="1"/>
          </p:cNvSpPr>
          <p:nvPr/>
        </p:nvSpPr>
        <p:spPr bwMode="auto">
          <a:xfrm>
            <a:off x="7855139" y="2432398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稻壳儿小白白(http://dwz.cn/Wu2UP)"/>
          <p:cNvSpPr txBox="1">
            <a:spLocks noChangeArrowheads="1"/>
          </p:cNvSpPr>
          <p:nvPr/>
        </p:nvSpPr>
        <p:spPr bwMode="auto">
          <a:xfrm>
            <a:off x="9459320" y="3669803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稻壳儿小白白(http://dwz.cn/Wu2UP)"/>
          <p:cNvSpPr txBox="1">
            <a:spLocks noChangeArrowheads="1"/>
          </p:cNvSpPr>
          <p:nvPr/>
        </p:nvSpPr>
        <p:spPr bwMode="auto">
          <a:xfrm>
            <a:off x="9356565" y="4001451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62" name="矩形 61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64" name="文本框 63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43711" y="1717616"/>
            <a:ext cx="2795819" cy="933024"/>
            <a:chOff x="1484585" y="2573258"/>
            <a:chExt cx="8298305" cy="2769322"/>
          </a:xfrm>
          <a:solidFill>
            <a:schemeClr val="bg1"/>
          </a:solidFill>
          <a:effectLst/>
        </p:grpSpPr>
        <p:sp>
          <p:nvSpPr>
            <p:cNvPr id="9" name="任意多边形 8"/>
            <p:cNvSpPr/>
            <p:nvPr/>
          </p:nvSpPr>
          <p:spPr>
            <a:xfrm rot="20853771">
              <a:off x="1484585" y="3570605"/>
              <a:ext cx="997607" cy="1771975"/>
            </a:xfrm>
            <a:custGeom>
              <a:avLst/>
              <a:gdLst>
                <a:gd name="connsiteX0" fmla="*/ 415802 w 997607"/>
                <a:gd name="connsiteY0" fmla="*/ 1186515 h 1771975"/>
                <a:gd name="connsiteX1" fmla="*/ 201260 w 997607"/>
                <a:gd name="connsiteY1" fmla="*/ 1323524 h 1771975"/>
                <a:gd name="connsiteX2" fmla="*/ 338269 w 997607"/>
                <a:gd name="connsiteY2" fmla="*/ 1538067 h 1771975"/>
                <a:gd name="connsiteX3" fmla="*/ 552812 w 997607"/>
                <a:gd name="connsiteY3" fmla="*/ 1401057 h 1771975"/>
                <a:gd name="connsiteX4" fmla="*/ 415802 w 997607"/>
                <a:gd name="connsiteY4" fmla="*/ 1186515 h 1771975"/>
                <a:gd name="connsiteX5" fmla="*/ 896056 w 997607"/>
                <a:gd name="connsiteY5" fmla="*/ 13066 h 1771975"/>
                <a:gd name="connsiteX6" fmla="*/ 997607 w 997607"/>
                <a:gd name="connsiteY6" fmla="*/ 166271 h 1771975"/>
                <a:gd name="connsiteX7" fmla="*/ 997607 w 997607"/>
                <a:gd name="connsiteY7" fmla="*/ 1605704 h 1771975"/>
                <a:gd name="connsiteX8" fmla="*/ 831336 w 997607"/>
                <a:gd name="connsiteY8" fmla="*/ 1771975 h 1771975"/>
                <a:gd name="connsiteX9" fmla="*/ 166271 w 997607"/>
                <a:gd name="connsiteY9" fmla="*/ 1771975 h 1771975"/>
                <a:gd name="connsiteX10" fmla="*/ 0 w 997607"/>
                <a:gd name="connsiteY10" fmla="*/ 1605704 h 1771975"/>
                <a:gd name="connsiteX11" fmla="*/ 0 w 997607"/>
                <a:gd name="connsiteY11" fmla="*/ 166271 h 1771975"/>
                <a:gd name="connsiteX12" fmla="*/ 166271 w 997607"/>
                <a:gd name="connsiteY12" fmla="*/ 0 h 1771975"/>
                <a:gd name="connsiteX13" fmla="*/ 831336 w 997607"/>
                <a:gd name="connsiteY13" fmla="*/ 0 h 1771975"/>
                <a:gd name="connsiteX14" fmla="*/ 896056 w 997607"/>
                <a:gd name="connsiteY14" fmla="*/ 13066 h 17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607" h="1771975">
                  <a:moveTo>
                    <a:pt x="415802" y="1186515"/>
                  </a:moveTo>
                  <a:cubicBezTo>
                    <a:pt x="318724" y="1165105"/>
                    <a:pt x="222670" y="1226446"/>
                    <a:pt x="201260" y="1323524"/>
                  </a:cubicBezTo>
                  <a:cubicBezTo>
                    <a:pt x="179850" y="1420602"/>
                    <a:pt x="241191" y="1516657"/>
                    <a:pt x="338269" y="1538067"/>
                  </a:cubicBezTo>
                  <a:cubicBezTo>
                    <a:pt x="435348" y="1559477"/>
                    <a:pt x="531402" y="1498135"/>
                    <a:pt x="552812" y="1401057"/>
                  </a:cubicBezTo>
                  <a:cubicBezTo>
                    <a:pt x="574222" y="1303979"/>
                    <a:pt x="512880" y="1207925"/>
                    <a:pt x="415802" y="1186515"/>
                  </a:cubicBezTo>
                  <a:close/>
                  <a:moveTo>
                    <a:pt x="896056" y="13066"/>
                  </a:moveTo>
                  <a:cubicBezTo>
                    <a:pt x="955733" y="38308"/>
                    <a:pt x="997607" y="97399"/>
                    <a:pt x="997607" y="166271"/>
                  </a:cubicBezTo>
                  <a:lnTo>
                    <a:pt x="997607" y="1605704"/>
                  </a:lnTo>
                  <a:cubicBezTo>
                    <a:pt x="997607" y="1697533"/>
                    <a:pt x="923165" y="1771975"/>
                    <a:pt x="831336" y="1771975"/>
                  </a:cubicBezTo>
                  <a:lnTo>
                    <a:pt x="166271" y="1771975"/>
                  </a:lnTo>
                  <a:cubicBezTo>
                    <a:pt x="74442" y="1771975"/>
                    <a:pt x="0" y="1697533"/>
                    <a:pt x="0" y="1605704"/>
                  </a:cubicBezTo>
                  <a:lnTo>
                    <a:pt x="0" y="166271"/>
                  </a:lnTo>
                  <a:cubicBezTo>
                    <a:pt x="0" y="74442"/>
                    <a:pt x="74442" y="0"/>
                    <a:pt x="166271" y="0"/>
                  </a:cubicBezTo>
                  <a:lnTo>
                    <a:pt x="831336" y="0"/>
                  </a:lnTo>
                  <a:cubicBezTo>
                    <a:pt x="854293" y="0"/>
                    <a:pt x="876164" y="4653"/>
                    <a:pt x="896056" y="130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20853771">
              <a:off x="2592143" y="2573258"/>
              <a:ext cx="7190747" cy="2750645"/>
            </a:xfrm>
            <a:custGeom>
              <a:avLst/>
              <a:gdLst>
                <a:gd name="connsiteX0" fmla="*/ 1690257 w 7190747"/>
                <a:gd name="connsiteY0" fmla="*/ 63720 h 2750645"/>
                <a:gd name="connsiteX1" fmla="*/ 1710827 w 7190747"/>
                <a:gd name="connsiteY1" fmla="*/ 80665 h 2750645"/>
                <a:gd name="connsiteX2" fmla="*/ 1743703 w 7190747"/>
                <a:gd name="connsiteY2" fmla="*/ 83767 h 2750645"/>
                <a:gd name="connsiteX3" fmla="*/ 2077695 w 7190747"/>
                <a:gd name="connsiteY3" fmla="*/ 201971 h 2750645"/>
                <a:gd name="connsiteX4" fmla="*/ 2359160 w 7190747"/>
                <a:gd name="connsiteY4" fmla="*/ 417148 h 2750645"/>
                <a:gd name="connsiteX5" fmla="*/ 2376789 w 7190747"/>
                <a:gd name="connsiteY5" fmla="*/ 439308 h 2750645"/>
                <a:gd name="connsiteX6" fmla="*/ 2381860 w 7190747"/>
                <a:gd name="connsiteY6" fmla="*/ 441045 h 2750645"/>
                <a:gd name="connsiteX7" fmla="*/ 2393600 w 7190747"/>
                <a:gd name="connsiteY7" fmla="*/ 455711 h 2750645"/>
                <a:gd name="connsiteX8" fmla="*/ 2882280 w 7190747"/>
                <a:gd name="connsiteY8" fmla="*/ 856541 h 2750645"/>
                <a:gd name="connsiteX9" fmla="*/ 3457335 w 7190747"/>
                <a:gd name="connsiteY9" fmla="*/ 1118809 h 2750645"/>
                <a:gd name="connsiteX10" fmla="*/ 3606514 w 7190747"/>
                <a:gd name="connsiteY10" fmla="*/ 1152029 h 2750645"/>
                <a:gd name="connsiteX11" fmla="*/ 3628117 w 7190747"/>
                <a:gd name="connsiteY11" fmla="*/ 1166820 h 2750645"/>
                <a:gd name="connsiteX12" fmla="*/ 3719186 w 7190747"/>
                <a:gd name="connsiteY12" fmla="*/ 1173494 h 2750645"/>
                <a:gd name="connsiteX13" fmla="*/ 4167244 w 7190747"/>
                <a:gd name="connsiteY13" fmla="*/ 1298231 h 2750645"/>
                <a:gd name="connsiteX14" fmla="*/ 4388223 w 7190747"/>
                <a:gd name="connsiteY14" fmla="*/ 1406261 h 2750645"/>
                <a:gd name="connsiteX15" fmla="*/ 4456070 w 7190747"/>
                <a:gd name="connsiteY15" fmla="*/ 1451210 h 2750645"/>
                <a:gd name="connsiteX16" fmla="*/ 4539007 w 7190747"/>
                <a:gd name="connsiteY16" fmla="*/ 1479375 h 2750645"/>
                <a:gd name="connsiteX17" fmla="*/ 4688650 w 7190747"/>
                <a:gd name="connsiteY17" fmla="*/ 1566364 h 2750645"/>
                <a:gd name="connsiteX18" fmla="*/ 4693428 w 7190747"/>
                <a:gd name="connsiteY18" fmla="*/ 1570712 h 2750645"/>
                <a:gd name="connsiteX19" fmla="*/ 4693883 w 7190747"/>
                <a:gd name="connsiteY19" fmla="*/ 1574073 h 2750645"/>
                <a:gd name="connsiteX20" fmla="*/ 4696700 w 7190747"/>
                <a:gd name="connsiteY20" fmla="*/ 1573691 h 2750645"/>
                <a:gd name="connsiteX21" fmla="*/ 4747478 w 7190747"/>
                <a:gd name="connsiteY21" fmla="*/ 1619904 h 2750645"/>
                <a:gd name="connsiteX22" fmla="*/ 4834208 w 7190747"/>
                <a:gd name="connsiteY22" fmla="*/ 1917577 h 2750645"/>
                <a:gd name="connsiteX23" fmla="*/ 4315372 w 7190747"/>
                <a:gd name="connsiteY23" fmla="*/ 2017445 h 2750645"/>
                <a:gd name="connsiteX24" fmla="*/ 4235615 w 7190747"/>
                <a:gd name="connsiteY24" fmla="*/ 1977886 h 2750645"/>
                <a:gd name="connsiteX25" fmla="*/ 4195375 w 7190747"/>
                <a:gd name="connsiteY25" fmla="*/ 1950576 h 2750645"/>
                <a:gd name="connsiteX26" fmla="*/ 4087040 w 7190747"/>
                <a:gd name="connsiteY26" fmla="*/ 1908395 h 2750645"/>
                <a:gd name="connsiteX27" fmla="*/ 3188785 w 7190747"/>
                <a:gd name="connsiteY27" fmla="*/ 1659649 h 2750645"/>
                <a:gd name="connsiteX28" fmla="*/ 1867036 w 7190747"/>
                <a:gd name="connsiteY28" fmla="*/ 1541042 h 2750645"/>
                <a:gd name="connsiteX29" fmla="*/ 1885822 w 7190747"/>
                <a:gd name="connsiteY29" fmla="*/ 1580030 h 2750645"/>
                <a:gd name="connsiteX30" fmla="*/ 1923191 w 7190747"/>
                <a:gd name="connsiteY30" fmla="*/ 1606087 h 2750645"/>
                <a:gd name="connsiteX31" fmla="*/ 1960052 w 7190747"/>
                <a:gd name="connsiteY31" fmla="*/ 1599579 h 2750645"/>
                <a:gd name="connsiteX32" fmla="*/ 3166634 w 7190747"/>
                <a:gd name="connsiteY32" fmla="*/ 1760086 h 2750645"/>
                <a:gd name="connsiteX33" fmla="*/ 4328801 w 7190747"/>
                <a:gd name="connsiteY33" fmla="*/ 2121992 h 2750645"/>
                <a:gd name="connsiteX34" fmla="*/ 4337697 w 7190747"/>
                <a:gd name="connsiteY34" fmla="*/ 2128196 h 2750645"/>
                <a:gd name="connsiteX35" fmla="*/ 4348898 w 7190747"/>
                <a:gd name="connsiteY35" fmla="*/ 2137587 h 2750645"/>
                <a:gd name="connsiteX36" fmla="*/ 4358963 w 7190747"/>
                <a:gd name="connsiteY36" fmla="*/ 2143024 h 2750645"/>
                <a:gd name="connsiteX37" fmla="*/ 4359503 w 7190747"/>
                <a:gd name="connsiteY37" fmla="*/ 2143402 h 2750645"/>
                <a:gd name="connsiteX38" fmla="*/ 4359622 w 7190747"/>
                <a:gd name="connsiteY38" fmla="*/ 2143381 h 2750645"/>
                <a:gd name="connsiteX39" fmla="*/ 4414390 w 7190747"/>
                <a:gd name="connsiteY39" fmla="*/ 2172971 h 2750645"/>
                <a:gd name="connsiteX40" fmla="*/ 4896139 w 7190747"/>
                <a:gd name="connsiteY40" fmla="*/ 1971311 h 2750645"/>
                <a:gd name="connsiteX41" fmla="*/ 4820135 w 7190747"/>
                <a:gd name="connsiteY41" fmla="*/ 1569417 h 2750645"/>
                <a:gd name="connsiteX42" fmla="*/ 4807328 w 7190747"/>
                <a:gd name="connsiteY42" fmla="*/ 1558680 h 2750645"/>
                <a:gd name="connsiteX43" fmla="*/ 6817179 w 7190747"/>
                <a:gd name="connsiteY43" fmla="*/ 1285971 h 2750645"/>
                <a:gd name="connsiteX44" fmla="*/ 6818683 w 7190747"/>
                <a:gd name="connsiteY44" fmla="*/ 1286946 h 2750645"/>
                <a:gd name="connsiteX45" fmla="*/ 6866215 w 7190747"/>
                <a:gd name="connsiteY45" fmla="*/ 1285931 h 2750645"/>
                <a:gd name="connsiteX46" fmla="*/ 6925526 w 7190747"/>
                <a:gd name="connsiteY46" fmla="*/ 1294186 h 2750645"/>
                <a:gd name="connsiteX47" fmla="*/ 7161554 w 7190747"/>
                <a:gd name="connsiteY47" fmla="*/ 1491298 h 2750645"/>
                <a:gd name="connsiteX48" fmla="*/ 7162210 w 7190747"/>
                <a:gd name="connsiteY48" fmla="*/ 1509881 h 2750645"/>
                <a:gd name="connsiteX49" fmla="*/ 7166071 w 7190747"/>
                <a:gd name="connsiteY49" fmla="*/ 1512387 h 2750645"/>
                <a:gd name="connsiteX50" fmla="*/ 7190747 w 7190747"/>
                <a:gd name="connsiteY50" fmla="*/ 1718642 h 2750645"/>
                <a:gd name="connsiteX51" fmla="*/ 7123753 w 7190747"/>
                <a:gd name="connsiteY51" fmla="*/ 1718642 h 2750645"/>
                <a:gd name="connsiteX52" fmla="*/ 6957481 w 7190747"/>
                <a:gd name="connsiteY52" fmla="*/ 1884912 h 2750645"/>
                <a:gd name="connsiteX53" fmla="*/ 6957481 w 7190747"/>
                <a:gd name="connsiteY53" fmla="*/ 1952253 h 2750645"/>
                <a:gd name="connsiteX54" fmla="*/ 6758783 w 7190747"/>
                <a:gd name="connsiteY54" fmla="*/ 1972892 h 2750645"/>
                <a:gd name="connsiteX55" fmla="*/ 5083681 w 7190747"/>
                <a:gd name="connsiteY55" fmla="*/ 2262080 h 2750645"/>
                <a:gd name="connsiteX56" fmla="*/ 3374675 w 7190747"/>
                <a:gd name="connsiteY56" fmla="*/ 2708199 h 2750645"/>
                <a:gd name="connsiteX57" fmla="*/ 3348015 w 7190747"/>
                <a:gd name="connsiteY57" fmla="*/ 2717248 h 2750645"/>
                <a:gd name="connsiteX58" fmla="*/ 3319537 w 7190747"/>
                <a:gd name="connsiteY58" fmla="*/ 2715961 h 2750645"/>
                <a:gd name="connsiteX59" fmla="*/ 3266115 w 7190747"/>
                <a:gd name="connsiteY59" fmla="*/ 2736021 h 2750645"/>
                <a:gd name="connsiteX60" fmla="*/ 3059670 w 7190747"/>
                <a:gd name="connsiteY60" fmla="*/ 2739950 h 2750645"/>
                <a:gd name="connsiteX61" fmla="*/ 2990242 w 7190747"/>
                <a:gd name="connsiteY61" fmla="*/ 2718755 h 2750645"/>
                <a:gd name="connsiteX62" fmla="*/ 2950657 w 7190747"/>
                <a:gd name="connsiteY62" fmla="*/ 2699297 h 2750645"/>
                <a:gd name="connsiteX63" fmla="*/ 2931225 w 7190747"/>
                <a:gd name="connsiteY63" fmla="*/ 2698419 h 2750645"/>
                <a:gd name="connsiteX64" fmla="*/ 2806328 w 7190747"/>
                <a:gd name="connsiteY64" fmla="*/ 2623815 h 2750645"/>
                <a:gd name="connsiteX65" fmla="*/ 1826732 w 7190747"/>
                <a:gd name="connsiteY65" fmla="*/ 2154827 h 2750645"/>
                <a:gd name="connsiteX66" fmla="*/ 75833 w 7190747"/>
                <a:gd name="connsiteY66" fmla="*/ 1664189 h 2750645"/>
                <a:gd name="connsiteX67" fmla="*/ 0 w 7190747"/>
                <a:gd name="connsiteY67" fmla="*/ 1660839 h 2750645"/>
                <a:gd name="connsiteX68" fmla="*/ 0 w 7190747"/>
                <a:gd name="connsiteY68" fmla="*/ 248637 h 2750645"/>
                <a:gd name="connsiteX69" fmla="*/ 4533 w 7190747"/>
                <a:gd name="connsiteY69" fmla="*/ 203668 h 2750645"/>
                <a:gd name="connsiteX70" fmla="*/ 66731 w 7190747"/>
                <a:gd name="connsiteY70" fmla="*/ 219612 h 2750645"/>
                <a:gd name="connsiteX71" fmla="*/ 614995 w 7190747"/>
                <a:gd name="connsiteY71" fmla="*/ 171262 h 2750645"/>
                <a:gd name="connsiteX72" fmla="*/ 802507 w 7190747"/>
                <a:gd name="connsiteY72" fmla="*/ 101458 h 2750645"/>
                <a:gd name="connsiteX73" fmla="*/ 939173 w 7190747"/>
                <a:gd name="connsiteY73" fmla="*/ 27872 h 2750645"/>
                <a:gd name="connsiteX74" fmla="*/ 958034 w 7190747"/>
                <a:gd name="connsiteY74" fmla="*/ 30170 h 2750645"/>
                <a:gd name="connsiteX75" fmla="*/ 1000690 w 7190747"/>
                <a:gd name="connsiteY75" fmla="*/ 16295 h 2750645"/>
                <a:gd name="connsiteX76" fmla="*/ 1585868 w 7190747"/>
                <a:gd name="connsiteY76" fmla="*/ 42977 h 27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190747" h="2750645">
                  <a:moveTo>
                    <a:pt x="1690257" y="63720"/>
                  </a:moveTo>
                  <a:lnTo>
                    <a:pt x="1710827" y="80665"/>
                  </a:lnTo>
                  <a:lnTo>
                    <a:pt x="1743703" y="83767"/>
                  </a:lnTo>
                  <a:cubicBezTo>
                    <a:pt x="1848128" y="100738"/>
                    <a:pt x="1963706" y="140226"/>
                    <a:pt x="2077695" y="201971"/>
                  </a:cubicBezTo>
                  <a:cubicBezTo>
                    <a:pt x="2191685" y="263718"/>
                    <a:pt x="2287898" y="338954"/>
                    <a:pt x="2359160" y="417148"/>
                  </a:cubicBezTo>
                  <a:lnTo>
                    <a:pt x="2376789" y="439308"/>
                  </a:lnTo>
                  <a:lnTo>
                    <a:pt x="2381860" y="441045"/>
                  </a:lnTo>
                  <a:lnTo>
                    <a:pt x="2393600" y="455711"/>
                  </a:lnTo>
                  <a:cubicBezTo>
                    <a:pt x="2518159" y="594094"/>
                    <a:pt x="2685265" y="733728"/>
                    <a:pt x="2882280" y="856541"/>
                  </a:cubicBezTo>
                  <a:cubicBezTo>
                    <a:pt x="3079296" y="979355"/>
                    <a:pt x="3278244" y="1067907"/>
                    <a:pt x="3457335" y="1118809"/>
                  </a:cubicBezTo>
                  <a:lnTo>
                    <a:pt x="3606514" y="1152029"/>
                  </a:lnTo>
                  <a:lnTo>
                    <a:pt x="3628117" y="1166820"/>
                  </a:lnTo>
                  <a:lnTo>
                    <a:pt x="3719186" y="1173494"/>
                  </a:lnTo>
                  <a:cubicBezTo>
                    <a:pt x="3854624" y="1190965"/>
                    <a:pt x="4009345" y="1232604"/>
                    <a:pt x="4167244" y="1298231"/>
                  </a:cubicBezTo>
                  <a:cubicBezTo>
                    <a:pt x="4246194" y="1331044"/>
                    <a:pt x="4320332" y="1367525"/>
                    <a:pt x="4388223" y="1406261"/>
                  </a:cubicBezTo>
                  <a:lnTo>
                    <a:pt x="4456070" y="1451210"/>
                  </a:lnTo>
                  <a:lnTo>
                    <a:pt x="4539007" y="1479375"/>
                  </a:lnTo>
                  <a:cubicBezTo>
                    <a:pt x="4595205" y="1502732"/>
                    <a:pt x="4645613" y="1532511"/>
                    <a:pt x="4688650" y="1566364"/>
                  </a:cubicBezTo>
                  <a:lnTo>
                    <a:pt x="4693428" y="1570712"/>
                  </a:lnTo>
                  <a:lnTo>
                    <a:pt x="4693883" y="1574073"/>
                  </a:lnTo>
                  <a:lnTo>
                    <a:pt x="4696700" y="1573691"/>
                  </a:lnTo>
                  <a:lnTo>
                    <a:pt x="4747478" y="1619904"/>
                  </a:lnTo>
                  <a:cubicBezTo>
                    <a:pt x="4835651" y="1713250"/>
                    <a:pt x="4872805" y="1824711"/>
                    <a:pt x="4834208" y="1917577"/>
                  </a:cubicBezTo>
                  <a:cubicBezTo>
                    <a:pt x="4772452" y="2066161"/>
                    <a:pt x="4540163" y="2110873"/>
                    <a:pt x="4315372" y="2017445"/>
                  </a:cubicBezTo>
                  <a:cubicBezTo>
                    <a:pt x="4287273" y="2005766"/>
                    <a:pt x="4260621" y="1992482"/>
                    <a:pt x="4235615" y="1977886"/>
                  </a:cubicBezTo>
                  <a:lnTo>
                    <a:pt x="4195375" y="1950576"/>
                  </a:lnTo>
                  <a:lnTo>
                    <a:pt x="4087040" y="1908395"/>
                  </a:lnTo>
                  <a:cubicBezTo>
                    <a:pt x="3861012" y="1827257"/>
                    <a:pt x="3543735" y="1737932"/>
                    <a:pt x="3188785" y="1659649"/>
                  </a:cubicBezTo>
                  <a:cubicBezTo>
                    <a:pt x="2478886" y="1503085"/>
                    <a:pt x="1887118" y="1449983"/>
                    <a:pt x="1867036" y="1541042"/>
                  </a:cubicBezTo>
                  <a:cubicBezTo>
                    <a:pt x="1864526" y="1552424"/>
                    <a:pt x="1871066" y="1565520"/>
                    <a:pt x="1885822" y="1580030"/>
                  </a:cubicBezTo>
                  <a:lnTo>
                    <a:pt x="1923191" y="1606087"/>
                  </a:lnTo>
                  <a:lnTo>
                    <a:pt x="1960052" y="1599579"/>
                  </a:lnTo>
                  <a:cubicBezTo>
                    <a:pt x="2168235" y="1583437"/>
                    <a:pt x="2634210" y="1642663"/>
                    <a:pt x="3166634" y="1760086"/>
                  </a:cubicBezTo>
                  <a:cubicBezTo>
                    <a:pt x="3699058" y="1877509"/>
                    <a:pt x="4146719" y="2019781"/>
                    <a:pt x="4328801" y="2121992"/>
                  </a:cubicBezTo>
                  <a:lnTo>
                    <a:pt x="4337697" y="2128196"/>
                  </a:lnTo>
                  <a:lnTo>
                    <a:pt x="4348898" y="2137587"/>
                  </a:lnTo>
                  <a:lnTo>
                    <a:pt x="4358963" y="2143024"/>
                  </a:lnTo>
                  <a:lnTo>
                    <a:pt x="4359503" y="2143402"/>
                  </a:lnTo>
                  <a:lnTo>
                    <a:pt x="4359622" y="2143381"/>
                  </a:lnTo>
                  <a:lnTo>
                    <a:pt x="4414390" y="2172971"/>
                  </a:lnTo>
                  <a:cubicBezTo>
                    <a:pt x="4601791" y="2250860"/>
                    <a:pt x="4817477" y="2160573"/>
                    <a:pt x="4896139" y="1971311"/>
                  </a:cubicBezTo>
                  <a:cubicBezTo>
                    <a:pt x="4955136" y="1829364"/>
                    <a:pt x="4920300" y="1672058"/>
                    <a:pt x="4820135" y="1569417"/>
                  </a:cubicBezTo>
                  <a:lnTo>
                    <a:pt x="4807328" y="1558680"/>
                  </a:lnTo>
                  <a:lnTo>
                    <a:pt x="6817179" y="1285971"/>
                  </a:lnTo>
                  <a:lnTo>
                    <a:pt x="6818683" y="1286946"/>
                  </a:lnTo>
                  <a:lnTo>
                    <a:pt x="6866215" y="1285931"/>
                  </a:lnTo>
                  <a:cubicBezTo>
                    <a:pt x="6885711" y="1287067"/>
                    <a:pt x="6905557" y="1289782"/>
                    <a:pt x="6925526" y="1294186"/>
                  </a:cubicBezTo>
                  <a:cubicBezTo>
                    <a:pt x="7045345" y="1320612"/>
                    <a:pt x="7135568" y="1400323"/>
                    <a:pt x="7161554" y="1491298"/>
                  </a:cubicBezTo>
                  <a:lnTo>
                    <a:pt x="7162210" y="1509881"/>
                  </a:lnTo>
                  <a:lnTo>
                    <a:pt x="7166071" y="1512387"/>
                  </a:lnTo>
                  <a:lnTo>
                    <a:pt x="7190747" y="1718642"/>
                  </a:lnTo>
                  <a:lnTo>
                    <a:pt x="7123753" y="1718642"/>
                  </a:lnTo>
                  <a:cubicBezTo>
                    <a:pt x="7031924" y="1718642"/>
                    <a:pt x="6957482" y="1793083"/>
                    <a:pt x="6957481" y="1884912"/>
                  </a:cubicBezTo>
                  <a:lnTo>
                    <a:pt x="6957481" y="1952253"/>
                  </a:lnTo>
                  <a:lnTo>
                    <a:pt x="6758783" y="1972892"/>
                  </a:lnTo>
                  <a:cubicBezTo>
                    <a:pt x="6311110" y="2024890"/>
                    <a:pt x="5722983" y="2124453"/>
                    <a:pt x="5083681" y="2262080"/>
                  </a:cubicBezTo>
                  <a:cubicBezTo>
                    <a:pt x="4412415" y="2406589"/>
                    <a:pt x="3809839" y="2566129"/>
                    <a:pt x="3374675" y="2708199"/>
                  </a:cubicBezTo>
                  <a:lnTo>
                    <a:pt x="3348015" y="2717248"/>
                  </a:lnTo>
                  <a:lnTo>
                    <a:pt x="3319537" y="2715961"/>
                  </a:lnTo>
                  <a:lnTo>
                    <a:pt x="3266115" y="2736021"/>
                  </a:lnTo>
                  <a:cubicBezTo>
                    <a:pt x="3203586" y="2753457"/>
                    <a:pt x="3132288" y="2755966"/>
                    <a:pt x="3059670" y="2739950"/>
                  </a:cubicBezTo>
                  <a:cubicBezTo>
                    <a:pt x="3035463" y="2734612"/>
                    <a:pt x="3012256" y="2727467"/>
                    <a:pt x="2990242" y="2718755"/>
                  </a:cubicBezTo>
                  <a:lnTo>
                    <a:pt x="2950657" y="2699297"/>
                  </a:lnTo>
                  <a:lnTo>
                    <a:pt x="2931225" y="2698419"/>
                  </a:lnTo>
                  <a:lnTo>
                    <a:pt x="2806328" y="2623815"/>
                  </a:lnTo>
                  <a:cubicBezTo>
                    <a:pt x="2526000" y="2465821"/>
                    <a:pt x="2192049" y="2304382"/>
                    <a:pt x="1826732" y="2154827"/>
                  </a:cubicBezTo>
                  <a:cubicBezTo>
                    <a:pt x="1130892" y="1869962"/>
                    <a:pt x="485942" y="1695638"/>
                    <a:pt x="75833" y="1664189"/>
                  </a:cubicBezTo>
                  <a:lnTo>
                    <a:pt x="0" y="1660839"/>
                  </a:lnTo>
                  <a:lnTo>
                    <a:pt x="0" y="248637"/>
                  </a:lnTo>
                  <a:lnTo>
                    <a:pt x="4533" y="203668"/>
                  </a:lnTo>
                  <a:lnTo>
                    <a:pt x="66731" y="219612"/>
                  </a:lnTo>
                  <a:cubicBezTo>
                    <a:pt x="218549" y="245682"/>
                    <a:pt x="413299" y="231625"/>
                    <a:pt x="614995" y="171262"/>
                  </a:cubicBezTo>
                  <a:cubicBezTo>
                    <a:pt x="681177" y="151456"/>
                    <a:pt x="743995" y="127894"/>
                    <a:pt x="802507" y="101458"/>
                  </a:cubicBezTo>
                  <a:lnTo>
                    <a:pt x="939173" y="27872"/>
                  </a:lnTo>
                  <a:lnTo>
                    <a:pt x="958034" y="30170"/>
                  </a:lnTo>
                  <a:lnTo>
                    <a:pt x="1000690" y="16295"/>
                  </a:lnTo>
                  <a:cubicBezTo>
                    <a:pt x="1128989" y="-12744"/>
                    <a:pt x="1332078" y="-2439"/>
                    <a:pt x="1585868" y="429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00831" y="1770459"/>
            <a:ext cx="2795819" cy="933024"/>
            <a:chOff x="1484585" y="2573258"/>
            <a:chExt cx="8298305" cy="2769322"/>
          </a:xfrm>
          <a:solidFill>
            <a:schemeClr val="bg1"/>
          </a:solidFill>
          <a:effectLst/>
        </p:grpSpPr>
        <p:sp>
          <p:nvSpPr>
            <p:cNvPr id="12" name="任意多边形 11"/>
            <p:cNvSpPr/>
            <p:nvPr/>
          </p:nvSpPr>
          <p:spPr>
            <a:xfrm rot="20853771">
              <a:off x="1484585" y="3570605"/>
              <a:ext cx="997607" cy="1771975"/>
            </a:xfrm>
            <a:custGeom>
              <a:avLst/>
              <a:gdLst>
                <a:gd name="connsiteX0" fmla="*/ 415802 w 997607"/>
                <a:gd name="connsiteY0" fmla="*/ 1186515 h 1771975"/>
                <a:gd name="connsiteX1" fmla="*/ 201260 w 997607"/>
                <a:gd name="connsiteY1" fmla="*/ 1323524 h 1771975"/>
                <a:gd name="connsiteX2" fmla="*/ 338269 w 997607"/>
                <a:gd name="connsiteY2" fmla="*/ 1538067 h 1771975"/>
                <a:gd name="connsiteX3" fmla="*/ 552812 w 997607"/>
                <a:gd name="connsiteY3" fmla="*/ 1401057 h 1771975"/>
                <a:gd name="connsiteX4" fmla="*/ 415802 w 997607"/>
                <a:gd name="connsiteY4" fmla="*/ 1186515 h 1771975"/>
                <a:gd name="connsiteX5" fmla="*/ 896056 w 997607"/>
                <a:gd name="connsiteY5" fmla="*/ 13066 h 1771975"/>
                <a:gd name="connsiteX6" fmla="*/ 997607 w 997607"/>
                <a:gd name="connsiteY6" fmla="*/ 166271 h 1771975"/>
                <a:gd name="connsiteX7" fmla="*/ 997607 w 997607"/>
                <a:gd name="connsiteY7" fmla="*/ 1605704 h 1771975"/>
                <a:gd name="connsiteX8" fmla="*/ 831336 w 997607"/>
                <a:gd name="connsiteY8" fmla="*/ 1771975 h 1771975"/>
                <a:gd name="connsiteX9" fmla="*/ 166271 w 997607"/>
                <a:gd name="connsiteY9" fmla="*/ 1771975 h 1771975"/>
                <a:gd name="connsiteX10" fmla="*/ 0 w 997607"/>
                <a:gd name="connsiteY10" fmla="*/ 1605704 h 1771975"/>
                <a:gd name="connsiteX11" fmla="*/ 0 w 997607"/>
                <a:gd name="connsiteY11" fmla="*/ 166271 h 1771975"/>
                <a:gd name="connsiteX12" fmla="*/ 166271 w 997607"/>
                <a:gd name="connsiteY12" fmla="*/ 0 h 1771975"/>
                <a:gd name="connsiteX13" fmla="*/ 831336 w 997607"/>
                <a:gd name="connsiteY13" fmla="*/ 0 h 1771975"/>
                <a:gd name="connsiteX14" fmla="*/ 896056 w 997607"/>
                <a:gd name="connsiteY14" fmla="*/ 13066 h 17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607" h="1771975">
                  <a:moveTo>
                    <a:pt x="415802" y="1186515"/>
                  </a:moveTo>
                  <a:cubicBezTo>
                    <a:pt x="318724" y="1165105"/>
                    <a:pt x="222670" y="1226446"/>
                    <a:pt x="201260" y="1323524"/>
                  </a:cubicBezTo>
                  <a:cubicBezTo>
                    <a:pt x="179850" y="1420602"/>
                    <a:pt x="241191" y="1516657"/>
                    <a:pt x="338269" y="1538067"/>
                  </a:cubicBezTo>
                  <a:cubicBezTo>
                    <a:pt x="435348" y="1559477"/>
                    <a:pt x="531402" y="1498135"/>
                    <a:pt x="552812" y="1401057"/>
                  </a:cubicBezTo>
                  <a:cubicBezTo>
                    <a:pt x="574222" y="1303979"/>
                    <a:pt x="512880" y="1207925"/>
                    <a:pt x="415802" y="1186515"/>
                  </a:cubicBezTo>
                  <a:close/>
                  <a:moveTo>
                    <a:pt x="896056" y="13066"/>
                  </a:moveTo>
                  <a:cubicBezTo>
                    <a:pt x="955733" y="38308"/>
                    <a:pt x="997607" y="97399"/>
                    <a:pt x="997607" y="166271"/>
                  </a:cubicBezTo>
                  <a:lnTo>
                    <a:pt x="997607" y="1605704"/>
                  </a:lnTo>
                  <a:cubicBezTo>
                    <a:pt x="997607" y="1697533"/>
                    <a:pt x="923165" y="1771975"/>
                    <a:pt x="831336" y="1771975"/>
                  </a:cubicBezTo>
                  <a:lnTo>
                    <a:pt x="166271" y="1771975"/>
                  </a:lnTo>
                  <a:cubicBezTo>
                    <a:pt x="74442" y="1771975"/>
                    <a:pt x="0" y="1697533"/>
                    <a:pt x="0" y="1605704"/>
                  </a:cubicBezTo>
                  <a:lnTo>
                    <a:pt x="0" y="166271"/>
                  </a:lnTo>
                  <a:cubicBezTo>
                    <a:pt x="0" y="74442"/>
                    <a:pt x="74442" y="0"/>
                    <a:pt x="166271" y="0"/>
                  </a:cubicBezTo>
                  <a:lnTo>
                    <a:pt x="831336" y="0"/>
                  </a:lnTo>
                  <a:cubicBezTo>
                    <a:pt x="854293" y="0"/>
                    <a:pt x="876164" y="4653"/>
                    <a:pt x="896056" y="130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20853771">
              <a:off x="2592143" y="2573258"/>
              <a:ext cx="7190747" cy="2750645"/>
            </a:xfrm>
            <a:custGeom>
              <a:avLst/>
              <a:gdLst>
                <a:gd name="connsiteX0" fmla="*/ 1690257 w 7190747"/>
                <a:gd name="connsiteY0" fmla="*/ 63720 h 2750645"/>
                <a:gd name="connsiteX1" fmla="*/ 1710827 w 7190747"/>
                <a:gd name="connsiteY1" fmla="*/ 80665 h 2750645"/>
                <a:gd name="connsiteX2" fmla="*/ 1743703 w 7190747"/>
                <a:gd name="connsiteY2" fmla="*/ 83767 h 2750645"/>
                <a:gd name="connsiteX3" fmla="*/ 2077695 w 7190747"/>
                <a:gd name="connsiteY3" fmla="*/ 201971 h 2750645"/>
                <a:gd name="connsiteX4" fmla="*/ 2359160 w 7190747"/>
                <a:gd name="connsiteY4" fmla="*/ 417148 h 2750645"/>
                <a:gd name="connsiteX5" fmla="*/ 2376789 w 7190747"/>
                <a:gd name="connsiteY5" fmla="*/ 439308 h 2750645"/>
                <a:gd name="connsiteX6" fmla="*/ 2381860 w 7190747"/>
                <a:gd name="connsiteY6" fmla="*/ 441045 h 2750645"/>
                <a:gd name="connsiteX7" fmla="*/ 2393600 w 7190747"/>
                <a:gd name="connsiteY7" fmla="*/ 455711 h 2750645"/>
                <a:gd name="connsiteX8" fmla="*/ 2882280 w 7190747"/>
                <a:gd name="connsiteY8" fmla="*/ 856541 h 2750645"/>
                <a:gd name="connsiteX9" fmla="*/ 3457335 w 7190747"/>
                <a:gd name="connsiteY9" fmla="*/ 1118809 h 2750645"/>
                <a:gd name="connsiteX10" fmla="*/ 3606514 w 7190747"/>
                <a:gd name="connsiteY10" fmla="*/ 1152029 h 2750645"/>
                <a:gd name="connsiteX11" fmla="*/ 3628117 w 7190747"/>
                <a:gd name="connsiteY11" fmla="*/ 1166820 h 2750645"/>
                <a:gd name="connsiteX12" fmla="*/ 3719186 w 7190747"/>
                <a:gd name="connsiteY12" fmla="*/ 1173494 h 2750645"/>
                <a:gd name="connsiteX13" fmla="*/ 4167244 w 7190747"/>
                <a:gd name="connsiteY13" fmla="*/ 1298231 h 2750645"/>
                <a:gd name="connsiteX14" fmla="*/ 4388223 w 7190747"/>
                <a:gd name="connsiteY14" fmla="*/ 1406261 h 2750645"/>
                <a:gd name="connsiteX15" fmla="*/ 4456070 w 7190747"/>
                <a:gd name="connsiteY15" fmla="*/ 1451210 h 2750645"/>
                <a:gd name="connsiteX16" fmla="*/ 4539007 w 7190747"/>
                <a:gd name="connsiteY16" fmla="*/ 1479375 h 2750645"/>
                <a:gd name="connsiteX17" fmla="*/ 4688650 w 7190747"/>
                <a:gd name="connsiteY17" fmla="*/ 1566364 h 2750645"/>
                <a:gd name="connsiteX18" fmla="*/ 4693428 w 7190747"/>
                <a:gd name="connsiteY18" fmla="*/ 1570712 h 2750645"/>
                <a:gd name="connsiteX19" fmla="*/ 4693883 w 7190747"/>
                <a:gd name="connsiteY19" fmla="*/ 1574073 h 2750645"/>
                <a:gd name="connsiteX20" fmla="*/ 4696700 w 7190747"/>
                <a:gd name="connsiteY20" fmla="*/ 1573691 h 2750645"/>
                <a:gd name="connsiteX21" fmla="*/ 4747478 w 7190747"/>
                <a:gd name="connsiteY21" fmla="*/ 1619904 h 2750645"/>
                <a:gd name="connsiteX22" fmla="*/ 4834208 w 7190747"/>
                <a:gd name="connsiteY22" fmla="*/ 1917577 h 2750645"/>
                <a:gd name="connsiteX23" fmla="*/ 4315372 w 7190747"/>
                <a:gd name="connsiteY23" fmla="*/ 2017445 h 2750645"/>
                <a:gd name="connsiteX24" fmla="*/ 4235615 w 7190747"/>
                <a:gd name="connsiteY24" fmla="*/ 1977886 h 2750645"/>
                <a:gd name="connsiteX25" fmla="*/ 4195375 w 7190747"/>
                <a:gd name="connsiteY25" fmla="*/ 1950576 h 2750645"/>
                <a:gd name="connsiteX26" fmla="*/ 4087040 w 7190747"/>
                <a:gd name="connsiteY26" fmla="*/ 1908395 h 2750645"/>
                <a:gd name="connsiteX27" fmla="*/ 3188785 w 7190747"/>
                <a:gd name="connsiteY27" fmla="*/ 1659649 h 2750645"/>
                <a:gd name="connsiteX28" fmla="*/ 1867036 w 7190747"/>
                <a:gd name="connsiteY28" fmla="*/ 1541042 h 2750645"/>
                <a:gd name="connsiteX29" fmla="*/ 1885822 w 7190747"/>
                <a:gd name="connsiteY29" fmla="*/ 1580030 h 2750645"/>
                <a:gd name="connsiteX30" fmla="*/ 1923191 w 7190747"/>
                <a:gd name="connsiteY30" fmla="*/ 1606087 h 2750645"/>
                <a:gd name="connsiteX31" fmla="*/ 1960052 w 7190747"/>
                <a:gd name="connsiteY31" fmla="*/ 1599579 h 2750645"/>
                <a:gd name="connsiteX32" fmla="*/ 3166634 w 7190747"/>
                <a:gd name="connsiteY32" fmla="*/ 1760086 h 2750645"/>
                <a:gd name="connsiteX33" fmla="*/ 4328801 w 7190747"/>
                <a:gd name="connsiteY33" fmla="*/ 2121992 h 2750645"/>
                <a:gd name="connsiteX34" fmla="*/ 4337697 w 7190747"/>
                <a:gd name="connsiteY34" fmla="*/ 2128196 h 2750645"/>
                <a:gd name="connsiteX35" fmla="*/ 4348898 w 7190747"/>
                <a:gd name="connsiteY35" fmla="*/ 2137587 h 2750645"/>
                <a:gd name="connsiteX36" fmla="*/ 4358963 w 7190747"/>
                <a:gd name="connsiteY36" fmla="*/ 2143024 h 2750645"/>
                <a:gd name="connsiteX37" fmla="*/ 4359503 w 7190747"/>
                <a:gd name="connsiteY37" fmla="*/ 2143402 h 2750645"/>
                <a:gd name="connsiteX38" fmla="*/ 4359622 w 7190747"/>
                <a:gd name="connsiteY38" fmla="*/ 2143381 h 2750645"/>
                <a:gd name="connsiteX39" fmla="*/ 4414390 w 7190747"/>
                <a:gd name="connsiteY39" fmla="*/ 2172971 h 2750645"/>
                <a:gd name="connsiteX40" fmla="*/ 4896139 w 7190747"/>
                <a:gd name="connsiteY40" fmla="*/ 1971311 h 2750645"/>
                <a:gd name="connsiteX41" fmla="*/ 4820135 w 7190747"/>
                <a:gd name="connsiteY41" fmla="*/ 1569417 h 2750645"/>
                <a:gd name="connsiteX42" fmla="*/ 4807328 w 7190747"/>
                <a:gd name="connsiteY42" fmla="*/ 1558680 h 2750645"/>
                <a:gd name="connsiteX43" fmla="*/ 6817179 w 7190747"/>
                <a:gd name="connsiteY43" fmla="*/ 1285971 h 2750645"/>
                <a:gd name="connsiteX44" fmla="*/ 6818683 w 7190747"/>
                <a:gd name="connsiteY44" fmla="*/ 1286946 h 2750645"/>
                <a:gd name="connsiteX45" fmla="*/ 6866215 w 7190747"/>
                <a:gd name="connsiteY45" fmla="*/ 1285931 h 2750645"/>
                <a:gd name="connsiteX46" fmla="*/ 6925526 w 7190747"/>
                <a:gd name="connsiteY46" fmla="*/ 1294186 h 2750645"/>
                <a:gd name="connsiteX47" fmla="*/ 7161554 w 7190747"/>
                <a:gd name="connsiteY47" fmla="*/ 1491298 h 2750645"/>
                <a:gd name="connsiteX48" fmla="*/ 7162210 w 7190747"/>
                <a:gd name="connsiteY48" fmla="*/ 1509881 h 2750645"/>
                <a:gd name="connsiteX49" fmla="*/ 7166071 w 7190747"/>
                <a:gd name="connsiteY49" fmla="*/ 1512387 h 2750645"/>
                <a:gd name="connsiteX50" fmla="*/ 7190747 w 7190747"/>
                <a:gd name="connsiteY50" fmla="*/ 1718642 h 2750645"/>
                <a:gd name="connsiteX51" fmla="*/ 7123753 w 7190747"/>
                <a:gd name="connsiteY51" fmla="*/ 1718642 h 2750645"/>
                <a:gd name="connsiteX52" fmla="*/ 6957481 w 7190747"/>
                <a:gd name="connsiteY52" fmla="*/ 1884912 h 2750645"/>
                <a:gd name="connsiteX53" fmla="*/ 6957481 w 7190747"/>
                <a:gd name="connsiteY53" fmla="*/ 1952253 h 2750645"/>
                <a:gd name="connsiteX54" fmla="*/ 6758783 w 7190747"/>
                <a:gd name="connsiteY54" fmla="*/ 1972892 h 2750645"/>
                <a:gd name="connsiteX55" fmla="*/ 5083681 w 7190747"/>
                <a:gd name="connsiteY55" fmla="*/ 2262080 h 2750645"/>
                <a:gd name="connsiteX56" fmla="*/ 3374675 w 7190747"/>
                <a:gd name="connsiteY56" fmla="*/ 2708199 h 2750645"/>
                <a:gd name="connsiteX57" fmla="*/ 3348015 w 7190747"/>
                <a:gd name="connsiteY57" fmla="*/ 2717248 h 2750645"/>
                <a:gd name="connsiteX58" fmla="*/ 3319537 w 7190747"/>
                <a:gd name="connsiteY58" fmla="*/ 2715961 h 2750645"/>
                <a:gd name="connsiteX59" fmla="*/ 3266115 w 7190747"/>
                <a:gd name="connsiteY59" fmla="*/ 2736021 h 2750645"/>
                <a:gd name="connsiteX60" fmla="*/ 3059670 w 7190747"/>
                <a:gd name="connsiteY60" fmla="*/ 2739950 h 2750645"/>
                <a:gd name="connsiteX61" fmla="*/ 2990242 w 7190747"/>
                <a:gd name="connsiteY61" fmla="*/ 2718755 h 2750645"/>
                <a:gd name="connsiteX62" fmla="*/ 2950657 w 7190747"/>
                <a:gd name="connsiteY62" fmla="*/ 2699297 h 2750645"/>
                <a:gd name="connsiteX63" fmla="*/ 2931225 w 7190747"/>
                <a:gd name="connsiteY63" fmla="*/ 2698419 h 2750645"/>
                <a:gd name="connsiteX64" fmla="*/ 2806328 w 7190747"/>
                <a:gd name="connsiteY64" fmla="*/ 2623815 h 2750645"/>
                <a:gd name="connsiteX65" fmla="*/ 1826732 w 7190747"/>
                <a:gd name="connsiteY65" fmla="*/ 2154827 h 2750645"/>
                <a:gd name="connsiteX66" fmla="*/ 75833 w 7190747"/>
                <a:gd name="connsiteY66" fmla="*/ 1664189 h 2750645"/>
                <a:gd name="connsiteX67" fmla="*/ 0 w 7190747"/>
                <a:gd name="connsiteY67" fmla="*/ 1660839 h 2750645"/>
                <a:gd name="connsiteX68" fmla="*/ 0 w 7190747"/>
                <a:gd name="connsiteY68" fmla="*/ 248637 h 2750645"/>
                <a:gd name="connsiteX69" fmla="*/ 4533 w 7190747"/>
                <a:gd name="connsiteY69" fmla="*/ 203668 h 2750645"/>
                <a:gd name="connsiteX70" fmla="*/ 66731 w 7190747"/>
                <a:gd name="connsiteY70" fmla="*/ 219612 h 2750645"/>
                <a:gd name="connsiteX71" fmla="*/ 614995 w 7190747"/>
                <a:gd name="connsiteY71" fmla="*/ 171262 h 2750645"/>
                <a:gd name="connsiteX72" fmla="*/ 802507 w 7190747"/>
                <a:gd name="connsiteY72" fmla="*/ 101458 h 2750645"/>
                <a:gd name="connsiteX73" fmla="*/ 939173 w 7190747"/>
                <a:gd name="connsiteY73" fmla="*/ 27872 h 2750645"/>
                <a:gd name="connsiteX74" fmla="*/ 958034 w 7190747"/>
                <a:gd name="connsiteY74" fmla="*/ 30170 h 2750645"/>
                <a:gd name="connsiteX75" fmla="*/ 1000690 w 7190747"/>
                <a:gd name="connsiteY75" fmla="*/ 16295 h 2750645"/>
                <a:gd name="connsiteX76" fmla="*/ 1585868 w 7190747"/>
                <a:gd name="connsiteY76" fmla="*/ 42977 h 27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190747" h="2750645">
                  <a:moveTo>
                    <a:pt x="1690257" y="63720"/>
                  </a:moveTo>
                  <a:lnTo>
                    <a:pt x="1710827" y="80665"/>
                  </a:lnTo>
                  <a:lnTo>
                    <a:pt x="1743703" y="83767"/>
                  </a:lnTo>
                  <a:cubicBezTo>
                    <a:pt x="1848128" y="100738"/>
                    <a:pt x="1963706" y="140226"/>
                    <a:pt x="2077695" y="201971"/>
                  </a:cubicBezTo>
                  <a:cubicBezTo>
                    <a:pt x="2191685" y="263718"/>
                    <a:pt x="2287898" y="338954"/>
                    <a:pt x="2359160" y="417148"/>
                  </a:cubicBezTo>
                  <a:lnTo>
                    <a:pt x="2376789" y="439308"/>
                  </a:lnTo>
                  <a:lnTo>
                    <a:pt x="2381860" y="441045"/>
                  </a:lnTo>
                  <a:lnTo>
                    <a:pt x="2393600" y="455711"/>
                  </a:lnTo>
                  <a:cubicBezTo>
                    <a:pt x="2518159" y="594094"/>
                    <a:pt x="2685265" y="733728"/>
                    <a:pt x="2882280" y="856541"/>
                  </a:cubicBezTo>
                  <a:cubicBezTo>
                    <a:pt x="3079296" y="979355"/>
                    <a:pt x="3278244" y="1067907"/>
                    <a:pt x="3457335" y="1118809"/>
                  </a:cubicBezTo>
                  <a:lnTo>
                    <a:pt x="3606514" y="1152029"/>
                  </a:lnTo>
                  <a:lnTo>
                    <a:pt x="3628117" y="1166820"/>
                  </a:lnTo>
                  <a:lnTo>
                    <a:pt x="3719186" y="1173494"/>
                  </a:lnTo>
                  <a:cubicBezTo>
                    <a:pt x="3854624" y="1190965"/>
                    <a:pt x="4009345" y="1232604"/>
                    <a:pt x="4167244" y="1298231"/>
                  </a:cubicBezTo>
                  <a:cubicBezTo>
                    <a:pt x="4246194" y="1331044"/>
                    <a:pt x="4320332" y="1367525"/>
                    <a:pt x="4388223" y="1406261"/>
                  </a:cubicBezTo>
                  <a:lnTo>
                    <a:pt x="4456070" y="1451210"/>
                  </a:lnTo>
                  <a:lnTo>
                    <a:pt x="4539007" y="1479375"/>
                  </a:lnTo>
                  <a:cubicBezTo>
                    <a:pt x="4595205" y="1502732"/>
                    <a:pt x="4645613" y="1532511"/>
                    <a:pt x="4688650" y="1566364"/>
                  </a:cubicBezTo>
                  <a:lnTo>
                    <a:pt x="4693428" y="1570712"/>
                  </a:lnTo>
                  <a:lnTo>
                    <a:pt x="4693883" y="1574073"/>
                  </a:lnTo>
                  <a:lnTo>
                    <a:pt x="4696700" y="1573691"/>
                  </a:lnTo>
                  <a:lnTo>
                    <a:pt x="4747478" y="1619904"/>
                  </a:lnTo>
                  <a:cubicBezTo>
                    <a:pt x="4835651" y="1713250"/>
                    <a:pt x="4872805" y="1824711"/>
                    <a:pt x="4834208" y="1917577"/>
                  </a:cubicBezTo>
                  <a:cubicBezTo>
                    <a:pt x="4772452" y="2066161"/>
                    <a:pt x="4540163" y="2110873"/>
                    <a:pt x="4315372" y="2017445"/>
                  </a:cubicBezTo>
                  <a:cubicBezTo>
                    <a:pt x="4287273" y="2005766"/>
                    <a:pt x="4260621" y="1992482"/>
                    <a:pt x="4235615" y="1977886"/>
                  </a:cubicBezTo>
                  <a:lnTo>
                    <a:pt x="4195375" y="1950576"/>
                  </a:lnTo>
                  <a:lnTo>
                    <a:pt x="4087040" y="1908395"/>
                  </a:lnTo>
                  <a:cubicBezTo>
                    <a:pt x="3861012" y="1827257"/>
                    <a:pt x="3543735" y="1737932"/>
                    <a:pt x="3188785" y="1659649"/>
                  </a:cubicBezTo>
                  <a:cubicBezTo>
                    <a:pt x="2478886" y="1503085"/>
                    <a:pt x="1887118" y="1449983"/>
                    <a:pt x="1867036" y="1541042"/>
                  </a:cubicBezTo>
                  <a:cubicBezTo>
                    <a:pt x="1864526" y="1552424"/>
                    <a:pt x="1871066" y="1565520"/>
                    <a:pt x="1885822" y="1580030"/>
                  </a:cubicBezTo>
                  <a:lnTo>
                    <a:pt x="1923191" y="1606087"/>
                  </a:lnTo>
                  <a:lnTo>
                    <a:pt x="1960052" y="1599579"/>
                  </a:lnTo>
                  <a:cubicBezTo>
                    <a:pt x="2168235" y="1583437"/>
                    <a:pt x="2634210" y="1642663"/>
                    <a:pt x="3166634" y="1760086"/>
                  </a:cubicBezTo>
                  <a:cubicBezTo>
                    <a:pt x="3699058" y="1877509"/>
                    <a:pt x="4146719" y="2019781"/>
                    <a:pt x="4328801" y="2121992"/>
                  </a:cubicBezTo>
                  <a:lnTo>
                    <a:pt x="4337697" y="2128196"/>
                  </a:lnTo>
                  <a:lnTo>
                    <a:pt x="4348898" y="2137587"/>
                  </a:lnTo>
                  <a:lnTo>
                    <a:pt x="4358963" y="2143024"/>
                  </a:lnTo>
                  <a:lnTo>
                    <a:pt x="4359503" y="2143402"/>
                  </a:lnTo>
                  <a:lnTo>
                    <a:pt x="4359622" y="2143381"/>
                  </a:lnTo>
                  <a:lnTo>
                    <a:pt x="4414390" y="2172971"/>
                  </a:lnTo>
                  <a:cubicBezTo>
                    <a:pt x="4601791" y="2250860"/>
                    <a:pt x="4817477" y="2160573"/>
                    <a:pt x="4896139" y="1971311"/>
                  </a:cubicBezTo>
                  <a:cubicBezTo>
                    <a:pt x="4955136" y="1829364"/>
                    <a:pt x="4920300" y="1672058"/>
                    <a:pt x="4820135" y="1569417"/>
                  </a:cubicBezTo>
                  <a:lnTo>
                    <a:pt x="4807328" y="1558680"/>
                  </a:lnTo>
                  <a:lnTo>
                    <a:pt x="6817179" y="1285971"/>
                  </a:lnTo>
                  <a:lnTo>
                    <a:pt x="6818683" y="1286946"/>
                  </a:lnTo>
                  <a:lnTo>
                    <a:pt x="6866215" y="1285931"/>
                  </a:lnTo>
                  <a:cubicBezTo>
                    <a:pt x="6885711" y="1287067"/>
                    <a:pt x="6905557" y="1289782"/>
                    <a:pt x="6925526" y="1294186"/>
                  </a:cubicBezTo>
                  <a:cubicBezTo>
                    <a:pt x="7045345" y="1320612"/>
                    <a:pt x="7135568" y="1400323"/>
                    <a:pt x="7161554" y="1491298"/>
                  </a:cubicBezTo>
                  <a:lnTo>
                    <a:pt x="7162210" y="1509881"/>
                  </a:lnTo>
                  <a:lnTo>
                    <a:pt x="7166071" y="1512387"/>
                  </a:lnTo>
                  <a:lnTo>
                    <a:pt x="7190747" y="1718642"/>
                  </a:lnTo>
                  <a:lnTo>
                    <a:pt x="7123753" y="1718642"/>
                  </a:lnTo>
                  <a:cubicBezTo>
                    <a:pt x="7031924" y="1718642"/>
                    <a:pt x="6957482" y="1793083"/>
                    <a:pt x="6957481" y="1884912"/>
                  </a:cubicBezTo>
                  <a:lnTo>
                    <a:pt x="6957481" y="1952253"/>
                  </a:lnTo>
                  <a:lnTo>
                    <a:pt x="6758783" y="1972892"/>
                  </a:lnTo>
                  <a:cubicBezTo>
                    <a:pt x="6311110" y="2024890"/>
                    <a:pt x="5722983" y="2124453"/>
                    <a:pt x="5083681" y="2262080"/>
                  </a:cubicBezTo>
                  <a:cubicBezTo>
                    <a:pt x="4412415" y="2406589"/>
                    <a:pt x="3809839" y="2566129"/>
                    <a:pt x="3374675" y="2708199"/>
                  </a:cubicBezTo>
                  <a:lnTo>
                    <a:pt x="3348015" y="2717248"/>
                  </a:lnTo>
                  <a:lnTo>
                    <a:pt x="3319537" y="2715961"/>
                  </a:lnTo>
                  <a:lnTo>
                    <a:pt x="3266115" y="2736021"/>
                  </a:lnTo>
                  <a:cubicBezTo>
                    <a:pt x="3203586" y="2753457"/>
                    <a:pt x="3132288" y="2755966"/>
                    <a:pt x="3059670" y="2739950"/>
                  </a:cubicBezTo>
                  <a:cubicBezTo>
                    <a:pt x="3035463" y="2734612"/>
                    <a:pt x="3012256" y="2727467"/>
                    <a:pt x="2990242" y="2718755"/>
                  </a:cubicBezTo>
                  <a:lnTo>
                    <a:pt x="2950657" y="2699297"/>
                  </a:lnTo>
                  <a:lnTo>
                    <a:pt x="2931225" y="2698419"/>
                  </a:lnTo>
                  <a:lnTo>
                    <a:pt x="2806328" y="2623815"/>
                  </a:lnTo>
                  <a:cubicBezTo>
                    <a:pt x="2526000" y="2465821"/>
                    <a:pt x="2192049" y="2304382"/>
                    <a:pt x="1826732" y="2154827"/>
                  </a:cubicBezTo>
                  <a:cubicBezTo>
                    <a:pt x="1130892" y="1869962"/>
                    <a:pt x="485942" y="1695638"/>
                    <a:pt x="75833" y="1664189"/>
                  </a:cubicBezTo>
                  <a:lnTo>
                    <a:pt x="0" y="1660839"/>
                  </a:lnTo>
                  <a:lnTo>
                    <a:pt x="0" y="248637"/>
                  </a:lnTo>
                  <a:lnTo>
                    <a:pt x="4533" y="203668"/>
                  </a:lnTo>
                  <a:lnTo>
                    <a:pt x="66731" y="219612"/>
                  </a:lnTo>
                  <a:cubicBezTo>
                    <a:pt x="218549" y="245682"/>
                    <a:pt x="413299" y="231625"/>
                    <a:pt x="614995" y="171262"/>
                  </a:cubicBezTo>
                  <a:cubicBezTo>
                    <a:pt x="681177" y="151456"/>
                    <a:pt x="743995" y="127894"/>
                    <a:pt x="802507" y="101458"/>
                  </a:cubicBezTo>
                  <a:lnTo>
                    <a:pt x="939173" y="27872"/>
                  </a:lnTo>
                  <a:lnTo>
                    <a:pt x="958034" y="30170"/>
                  </a:lnTo>
                  <a:lnTo>
                    <a:pt x="1000690" y="16295"/>
                  </a:lnTo>
                  <a:cubicBezTo>
                    <a:pt x="1128989" y="-12744"/>
                    <a:pt x="1332078" y="-2439"/>
                    <a:pt x="1585868" y="429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00831" y="4097815"/>
            <a:ext cx="2795819" cy="933024"/>
            <a:chOff x="1484585" y="2573258"/>
            <a:chExt cx="8298305" cy="2769322"/>
          </a:xfrm>
          <a:solidFill>
            <a:schemeClr val="bg1"/>
          </a:solidFill>
          <a:effectLst/>
        </p:grpSpPr>
        <p:sp>
          <p:nvSpPr>
            <p:cNvPr id="15" name="任意多边形 14"/>
            <p:cNvSpPr/>
            <p:nvPr/>
          </p:nvSpPr>
          <p:spPr>
            <a:xfrm rot="20853771">
              <a:off x="1484585" y="3570605"/>
              <a:ext cx="997607" cy="1771975"/>
            </a:xfrm>
            <a:custGeom>
              <a:avLst/>
              <a:gdLst>
                <a:gd name="connsiteX0" fmla="*/ 415802 w 997607"/>
                <a:gd name="connsiteY0" fmla="*/ 1186515 h 1771975"/>
                <a:gd name="connsiteX1" fmla="*/ 201260 w 997607"/>
                <a:gd name="connsiteY1" fmla="*/ 1323524 h 1771975"/>
                <a:gd name="connsiteX2" fmla="*/ 338269 w 997607"/>
                <a:gd name="connsiteY2" fmla="*/ 1538067 h 1771975"/>
                <a:gd name="connsiteX3" fmla="*/ 552812 w 997607"/>
                <a:gd name="connsiteY3" fmla="*/ 1401057 h 1771975"/>
                <a:gd name="connsiteX4" fmla="*/ 415802 w 997607"/>
                <a:gd name="connsiteY4" fmla="*/ 1186515 h 1771975"/>
                <a:gd name="connsiteX5" fmla="*/ 896056 w 997607"/>
                <a:gd name="connsiteY5" fmla="*/ 13066 h 1771975"/>
                <a:gd name="connsiteX6" fmla="*/ 997607 w 997607"/>
                <a:gd name="connsiteY6" fmla="*/ 166271 h 1771975"/>
                <a:gd name="connsiteX7" fmla="*/ 997607 w 997607"/>
                <a:gd name="connsiteY7" fmla="*/ 1605704 h 1771975"/>
                <a:gd name="connsiteX8" fmla="*/ 831336 w 997607"/>
                <a:gd name="connsiteY8" fmla="*/ 1771975 h 1771975"/>
                <a:gd name="connsiteX9" fmla="*/ 166271 w 997607"/>
                <a:gd name="connsiteY9" fmla="*/ 1771975 h 1771975"/>
                <a:gd name="connsiteX10" fmla="*/ 0 w 997607"/>
                <a:gd name="connsiteY10" fmla="*/ 1605704 h 1771975"/>
                <a:gd name="connsiteX11" fmla="*/ 0 w 997607"/>
                <a:gd name="connsiteY11" fmla="*/ 166271 h 1771975"/>
                <a:gd name="connsiteX12" fmla="*/ 166271 w 997607"/>
                <a:gd name="connsiteY12" fmla="*/ 0 h 1771975"/>
                <a:gd name="connsiteX13" fmla="*/ 831336 w 997607"/>
                <a:gd name="connsiteY13" fmla="*/ 0 h 1771975"/>
                <a:gd name="connsiteX14" fmla="*/ 896056 w 997607"/>
                <a:gd name="connsiteY14" fmla="*/ 13066 h 17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607" h="1771975">
                  <a:moveTo>
                    <a:pt x="415802" y="1186515"/>
                  </a:moveTo>
                  <a:cubicBezTo>
                    <a:pt x="318724" y="1165105"/>
                    <a:pt x="222670" y="1226446"/>
                    <a:pt x="201260" y="1323524"/>
                  </a:cubicBezTo>
                  <a:cubicBezTo>
                    <a:pt x="179850" y="1420602"/>
                    <a:pt x="241191" y="1516657"/>
                    <a:pt x="338269" y="1538067"/>
                  </a:cubicBezTo>
                  <a:cubicBezTo>
                    <a:pt x="435348" y="1559477"/>
                    <a:pt x="531402" y="1498135"/>
                    <a:pt x="552812" y="1401057"/>
                  </a:cubicBezTo>
                  <a:cubicBezTo>
                    <a:pt x="574222" y="1303979"/>
                    <a:pt x="512880" y="1207925"/>
                    <a:pt x="415802" y="1186515"/>
                  </a:cubicBezTo>
                  <a:close/>
                  <a:moveTo>
                    <a:pt x="896056" y="13066"/>
                  </a:moveTo>
                  <a:cubicBezTo>
                    <a:pt x="955733" y="38308"/>
                    <a:pt x="997607" y="97399"/>
                    <a:pt x="997607" y="166271"/>
                  </a:cubicBezTo>
                  <a:lnTo>
                    <a:pt x="997607" y="1605704"/>
                  </a:lnTo>
                  <a:cubicBezTo>
                    <a:pt x="997607" y="1697533"/>
                    <a:pt x="923165" y="1771975"/>
                    <a:pt x="831336" y="1771975"/>
                  </a:cubicBezTo>
                  <a:lnTo>
                    <a:pt x="166271" y="1771975"/>
                  </a:lnTo>
                  <a:cubicBezTo>
                    <a:pt x="74442" y="1771975"/>
                    <a:pt x="0" y="1697533"/>
                    <a:pt x="0" y="1605704"/>
                  </a:cubicBezTo>
                  <a:lnTo>
                    <a:pt x="0" y="166271"/>
                  </a:lnTo>
                  <a:cubicBezTo>
                    <a:pt x="0" y="74442"/>
                    <a:pt x="74442" y="0"/>
                    <a:pt x="166271" y="0"/>
                  </a:cubicBezTo>
                  <a:lnTo>
                    <a:pt x="831336" y="0"/>
                  </a:lnTo>
                  <a:cubicBezTo>
                    <a:pt x="854293" y="0"/>
                    <a:pt x="876164" y="4653"/>
                    <a:pt x="896056" y="130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0853771">
              <a:off x="2592143" y="2573258"/>
              <a:ext cx="7190747" cy="2750645"/>
            </a:xfrm>
            <a:custGeom>
              <a:avLst/>
              <a:gdLst>
                <a:gd name="connsiteX0" fmla="*/ 1690257 w 7190747"/>
                <a:gd name="connsiteY0" fmla="*/ 63720 h 2750645"/>
                <a:gd name="connsiteX1" fmla="*/ 1710827 w 7190747"/>
                <a:gd name="connsiteY1" fmla="*/ 80665 h 2750645"/>
                <a:gd name="connsiteX2" fmla="*/ 1743703 w 7190747"/>
                <a:gd name="connsiteY2" fmla="*/ 83767 h 2750645"/>
                <a:gd name="connsiteX3" fmla="*/ 2077695 w 7190747"/>
                <a:gd name="connsiteY3" fmla="*/ 201971 h 2750645"/>
                <a:gd name="connsiteX4" fmla="*/ 2359160 w 7190747"/>
                <a:gd name="connsiteY4" fmla="*/ 417148 h 2750645"/>
                <a:gd name="connsiteX5" fmla="*/ 2376789 w 7190747"/>
                <a:gd name="connsiteY5" fmla="*/ 439308 h 2750645"/>
                <a:gd name="connsiteX6" fmla="*/ 2381860 w 7190747"/>
                <a:gd name="connsiteY6" fmla="*/ 441045 h 2750645"/>
                <a:gd name="connsiteX7" fmla="*/ 2393600 w 7190747"/>
                <a:gd name="connsiteY7" fmla="*/ 455711 h 2750645"/>
                <a:gd name="connsiteX8" fmla="*/ 2882280 w 7190747"/>
                <a:gd name="connsiteY8" fmla="*/ 856541 h 2750645"/>
                <a:gd name="connsiteX9" fmla="*/ 3457335 w 7190747"/>
                <a:gd name="connsiteY9" fmla="*/ 1118809 h 2750645"/>
                <a:gd name="connsiteX10" fmla="*/ 3606514 w 7190747"/>
                <a:gd name="connsiteY10" fmla="*/ 1152029 h 2750645"/>
                <a:gd name="connsiteX11" fmla="*/ 3628117 w 7190747"/>
                <a:gd name="connsiteY11" fmla="*/ 1166820 h 2750645"/>
                <a:gd name="connsiteX12" fmla="*/ 3719186 w 7190747"/>
                <a:gd name="connsiteY12" fmla="*/ 1173494 h 2750645"/>
                <a:gd name="connsiteX13" fmla="*/ 4167244 w 7190747"/>
                <a:gd name="connsiteY13" fmla="*/ 1298231 h 2750645"/>
                <a:gd name="connsiteX14" fmla="*/ 4388223 w 7190747"/>
                <a:gd name="connsiteY14" fmla="*/ 1406261 h 2750645"/>
                <a:gd name="connsiteX15" fmla="*/ 4456070 w 7190747"/>
                <a:gd name="connsiteY15" fmla="*/ 1451210 h 2750645"/>
                <a:gd name="connsiteX16" fmla="*/ 4539007 w 7190747"/>
                <a:gd name="connsiteY16" fmla="*/ 1479375 h 2750645"/>
                <a:gd name="connsiteX17" fmla="*/ 4688650 w 7190747"/>
                <a:gd name="connsiteY17" fmla="*/ 1566364 h 2750645"/>
                <a:gd name="connsiteX18" fmla="*/ 4693428 w 7190747"/>
                <a:gd name="connsiteY18" fmla="*/ 1570712 h 2750645"/>
                <a:gd name="connsiteX19" fmla="*/ 4693883 w 7190747"/>
                <a:gd name="connsiteY19" fmla="*/ 1574073 h 2750645"/>
                <a:gd name="connsiteX20" fmla="*/ 4696700 w 7190747"/>
                <a:gd name="connsiteY20" fmla="*/ 1573691 h 2750645"/>
                <a:gd name="connsiteX21" fmla="*/ 4747478 w 7190747"/>
                <a:gd name="connsiteY21" fmla="*/ 1619904 h 2750645"/>
                <a:gd name="connsiteX22" fmla="*/ 4834208 w 7190747"/>
                <a:gd name="connsiteY22" fmla="*/ 1917577 h 2750645"/>
                <a:gd name="connsiteX23" fmla="*/ 4315372 w 7190747"/>
                <a:gd name="connsiteY23" fmla="*/ 2017445 h 2750645"/>
                <a:gd name="connsiteX24" fmla="*/ 4235615 w 7190747"/>
                <a:gd name="connsiteY24" fmla="*/ 1977886 h 2750645"/>
                <a:gd name="connsiteX25" fmla="*/ 4195375 w 7190747"/>
                <a:gd name="connsiteY25" fmla="*/ 1950576 h 2750645"/>
                <a:gd name="connsiteX26" fmla="*/ 4087040 w 7190747"/>
                <a:gd name="connsiteY26" fmla="*/ 1908395 h 2750645"/>
                <a:gd name="connsiteX27" fmla="*/ 3188785 w 7190747"/>
                <a:gd name="connsiteY27" fmla="*/ 1659649 h 2750645"/>
                <a:gd name="connsiteX28" fmla="*/ 1867036 w 7190747"/>
                <a:gd name="connsiteY28" fmla="*/ 1541042 h 2750645"/>
                <a:gd name="connsiteX29" fmla="*/ 1885822 w 7190747"/>
                <a:gd name="connsiteY29" fmla="*/ 1580030 h 2750645"/>
                <a:gd name="connsiteX30" fmla="*/ 1923191 w 7190747"/>
                <a:gd name="connsiteY30" fmla="*/ 1606087 h 2750645"/>
                <a:gd name="connsiteX31" fmla="*/ 1960052 w 7190747"/>
                <a:gd name="connsiteY31" fmla="*/ 1599579 h 2750645"/>
                <a:gd name="connsiteX32" fmla="*/ 3166634 w 7190747"/>
                <a:gd name="connsiteY32" fmla="*/ 1760086 h 2750645"/>
                <a:gd name="connsiteX33" fmla="*/ 4328801 w 7190747"/>
                <a:gd name="connsiteY33" fmla="*/ 2121992 h 2750645"/>
                <a:gd name="connsiteX34" fmla="*/ 4337697 w 7190747"/>
                <a:gd name="connsiteY34" fmla="*/ 2128196 h 2750645"/>
                <a:gd name="connsiteX35" fmla="*/ 4348898 w 7190747"/>
                <a:gd name="connsiteY35" fmla="*/ 2137587 h 2750645"/>
                <a:gd name="connsiteX36" fmla="*/ 4358963 w 7190747"/>
                <a:gd name="connsiteY36" fmla="*/ 2143024 h 2750645"/>
                <a:gd name="connsiteX37" fmla="*/ 4359503 w 7190747"/>
                <a:gd name="connsiteY37" fmla="*/ 2143402 h 2750645"/>
                <a:gd name="connsiteX38" fmla="*/ 4359622 w 7190747"/>
                <a:gd name="connsiteY38" fmla="*/ 2143381 h 2750645"/>
                <a:gd name="connsiteX39" fmla="*/ 4414390 w 7190747"/>
                <a:gd name="connsiteY39" fmla="*/ 2172971 h 2750645"/>
                <a:gd name="connsiteX40" fmla="*/ 4896139 w 7190747"/>
                <a:gd name="connsiteY40" fmla="*/ 1971311 h 2750645"/>
                <a:gd name="connsiteX41" fmla="*/ 4820135 w 7190747"/>
                <a:gd name="connsiteY41" fmla="*/ 1569417 h 2750645"/>
                <a:gd name="connsiteX42" fmla="*/ 4807328 w 7190747"/>
                <a:gd name="connsiteY42" fmla="*/ 1558680 h 2750645"/>
                <a:gd name="connsiteX43" fmla="*/ 6817179 w 7190747"/>
                <a:gd name="connsiteY43" fmla="*/ 1285971 h 2750645"/>
                <a:gd name="connsiteX44" fmla="*/ 6818683 w 7190747"/>
                <a:gd name="connsiteY44" fmla="*/ 1286946 h 2750645"/>
                <a:gd name="connsiteX45" fmla="*/ 6866215 w 7190747"/>
                <a:gd name="connsiteY45" fmla="*/ 1285931 h 2750645"/>
                <a:gd name="connsiteX46" fmla="*/ 6925526 w 7190747"/>
                <a:gd name="connsiteY46" fmla="*/ 1294186 h 2750645"/>
                <a:gd name="connsiteX47" fmla="*/ 7161554 w 7190747"/>
                <a:gd name="connsiteY47" fmla="*/ 1491298 h 2750645"/>
                <a:gd name="connsiteX48" fmla="*/ 7162210 w 7190747"/>
                <a:gd name="connsiteY48" fmla="*/ 1509881 h 2750645"/>
                <a:gd name="connsiteX49" fmla="*/ 7166071 w 7190747"/>
                <a:gd name="connsiteY49" fmla="*/ 1512387 h 2750645"/>
                <a:gd name="connsiteX50" fmla="*/ 7190747 w 7190747"/>
                <a:gd name="connsiteY50" fmla="*/ 1718642 h 2750645"/>
                <a:gd name="connsiteX51" fmla="*/ 7123753 w 7190747"/>
                <a:gd name="connsiteY51" fmla="*/ 1718642 h 2750645"/>
                <a:gd name="connsiteX52" fmla="*/ 6957481 w 7190747"/>
                <a:gd name="connsiteY52" fmla="*/ 1884912 h 2750645"/>
                <a:gd name="connsiteX53" fmla="*/ 6957481 w 7190747"/>
                <a:gd name="connsiteY53" fmla="*/ 1952253 h 2750645"/>
                <a:gd name="connsiteX54" fmla="*/ 6758783 w 7190747"/>
                <a:gd name="connsiteY54" fmla="*/ 1972892 h 2750645"/>
                <a:gd name="connsiteX55" fmla="*/ 5083681 w 7190747"/>
                <a:gd name="connsiteY55" fmla="*/ 2262080 h 2750645"/>
                <a:gd name="connsiteX56" fmla="*/ 3374675 w 7190747"/>
                <a:gd name="connsiteY56" fmla="*/ 2708199 h 2750645"/>
                <a:gd name="connsiteX57" fmla="*/ 3348015 w 7190747"/>
                <a:gd name="connsiteY57" fmla="*/ 2717248 h 2750645"/>
                <a:gd name="connsiteX58" fmla="*/ 3319537 w 7190747"/>
                <a:gd name="connsiteY58" fmla="*/ 2715961 h 2750645"/>
                <a:gd name="connsiteX59" fmla="*/ 3266115 w 7190747"/>
                <a:gd name="connsiteY59" fmla="*/ 2736021 h 2750645"/>
                <a:gd name="connsiteX60" fmla="*/ 3059670 w 7190747"/>
                <a:gd name="connsiteY60" fmla="*/ 2739950 h 2750645"/>
                <a:gd name="connsiteX61" fmla="*/ 2990242 w 7190747"/>
                <a:gd name="connsiteY61" fmla="*/ 2718755 h 2750645"/>
                <a:gd name="connsiteX62" fmla="*/ 2950657 w 7190747"/>
                <a:gd name="connsiteY62" fmla="*/ 2699297 h 2750645"/>
                <a:gd name="connsiteX63" fmla="*/ 2931225 w 7190747"/>
                <a:gd name="connsiteY63" fmla="*/ 2698419 h 2750645"/>
                <a:gd name="connsiteX64" fmla="*/ 2806328 w 7190747"/>
                <a:gd name="connsiteY64" fmla="*/ 2623815 h 2750645"/>
                <a:gd name="connsiteX65" fmla="*/ 1826732 w 7190747"/>
                <a:gd name="connsiteY65" fmla="*/ 2154827 h 2750645"/>
                <a:gd name="connsiteX66" fmla="*/ 75833 w 7190747"/>
                <a:gd name="connsiteY66" fmla="*/ 1664189 h 2750645"/>
                <a:gd name="connsiteX67" fmla="*/ 0 w 7190747"/>
                <a:gd name="connsiteY67" fmla="*/ 1660839 h 2750645"/>
                <a:gd name="connsiteX68" fmla="*/ 0 w 7190747"/>
                <a:gd name="connsiteY68" fmla="*/ 248637 h 2750645"/>
                <a:gd name="connsiteX69" fmla="*/ 4533 w 7190747"/>
                <a:gd name="connsiteY69" fmla="*/ 203668 h 2750645"/>
                <a:gd name="connsiteX70" fmla="*/ 66731 w 7190747"/>
                <a:gd name="connsiteY70" fmla="*/ 219612 h 2750645"/>
                <a:gd name="connsiteX71" fmla="*/ 614995 w 7190747"/>
                <a:gd name="connsiteY71" fmla="*/ 171262 h 2750645"/>
                <a:gd name="connsiteX72" fmla="*/ 802507 w 7190747"/>
                <a:gd name="connsiteY72" fmla="*/ 101458 h 2750645"/>
                <a:gd name="connsiteX73" fmla="*/ 939173 w 7190747"/>
                <a:gd name="connsiteY73" fmla="*/ 27872 h 2750645"/>
                <a:gd name="connsiteX74" fmla="*/ 958034 w 7190747"/>
                <a:gd name="connsiteY74" fmla="*/ 30170 h 2750645"/>
                <a:gd name="connsiteX75" fmla="*/ 1000690 w 7190747"/>
                <a:gd name="connsiteY75" fmla="*/ 16295 h 2750645"/>
                <a:gd name="connsiteX76" fmla="*/ 1585868 w 7190747"/>
                <a:gd name="connsiteY76" fmla="*/ 42977 h 27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190747" h="2750645">
                  <a:moveTo>
                    <a:pt x="1690257" y="63720"/>
                  </a:moveTo>
                  <a:lnTo>
                    <a:pt x="1710827" y="80665"/>
                  </a:lnTo>
                  <a:lnTo>
                    <a:pt x="1743703" y="83767"/>
                  </a:lnTo>
                  <a:cubicBezTo>
                    <a:pt x="1848128" y="100738"/>
                    <a:pt x="1963706" y="140226"/>
                    <a:pt x="2077695" y="201971"/>
                  </a:cubicBezTo>
                  <a:cubicBezTo>
                    <a:pt x="2191685" y="263718"/>
                    <a:pt x="2287898" y="338954"/>
                    <a:pt x="2359160" y="417148"/>
                  </a:cubicBezTo>
                  <a:lnTo>
                    <a:pt x="2376789" y="439308"/>
                  </a:lnTo>
                  <a:lnTo>
                    <a:pt x="2381860" y="441045"/>
                  </a:lnTo>
                  <a:lnTo>
                    <a:pt x="2393600" y="455711"/>
                  </a:lnTo>
                  <a:cubicBezTo>
                    <a:pt x="2518159" y="594094"/>
                    <a:pt x="2685265" y="733728"/>
                    <a:pt x="2882280" y="856541"/>
                  </a:cubicBezTo>
                  <a:cubicBezTo>
                    <a:pt x="3079296" y="979355"/>
                    <a:pt x="3278244" y="1067907"/>
                    <a:pt x="3457335" y="1118809"/>
                  </a:cubicBezTo>
                  <a:lnTo>
                    <a:pt x="3606514" y="1152029"/>
                  </a:lnTo>
                  <a:lnTo>
                    <a:pt x="3628117" y="1166820"/>
                  </a:lnTo>
                  <a:lnTo>
                    <a:pt x="3719186" y="1173494"/>
                  </a:lnTo>
                  <a:cubicBezTo>
                    <a:pt x="3854624" y="1190965"/>
                    <a:pt x="4009345" y="1232604"/>
                    <a:pt x="4167244" y="1298231"/>
                  </a:cubicBezTo>
                  <a:cubicBezTo>
                    <a:pt x="4246194" y="1331044"/>
                    <a:pt x="4320332" y="1367525"/>
                    <a:pt x="4388223" y="1406261"/>
                  </a:cubicBezTo>
                  <a:lnTo>
                    <a:pt x="4456070" y="1451210"/>
                  </a:lnTo>
                  <a:lnTo>
                    <a:pt x="4539007" y="1479375"/>
                  </a:lnTo>
                  <a:cubicBezTo>
                    <a:pt x="4595205" y="1502732"/>
                    <a:pt x="4645613" y="1532511"/>
                    <a:pt x="4688650" y="1566364"/>
                  </a:cubicBezTo>
                  <a:lnTo>
                    <a:pt x="4693428" y="1570712"/>
                  </a:lnTo>
                  <a:lnTo>
                    <a:pt x="4693883" y="1574073"/>
                  </a:lnTo>
                  <a:lnTo>
                    <a:pt x="4696700" y="1573691"/>
                  </a:lnTo>
                  <a:lnTo>
                    <a:pt x="4747478" y="1619904"/>
                  </a:lnTo>
                  <a:cubicBezTo>
                    <a:pt x="4835651" y="1713250"/>
                    <a:pt x="4872805" y="1824711"/>
                    <a:pt x="4834208" y="1917577"/>
                  </a:cubicBezTo>
                  <a:cubicBezTo>
                    <a:pt x="4772452" y="2066161"/>
                    <a:pt x="4540163" y="2110873"/>
                    <a:pt x="4315372" y="2017445"/>
                  </a:cubicBezTo>
                  <a:cubicBezTo>
                    <a:pt x="4287273" y="2005766"/>
                    <a:pt x="4260621" y="1992482"/>
                    <a:pt x="4235615" y="1977886"/>
                  </a:cubicBezTo>
                  <a:lnTo>
                    <a:pt x="4195375" y="1950576"/>
                  </a:lnTo>
                  <a:lnTo>
                    <a:pt x="4087040" y="1908395"/>
                  </a:lnTo>
                  <a:cubicBezTo>
                    <a:pt x="3861012" y="1827257"/>
                    <a:pt x="3543735" y="1737932"/>
                    <a:pt x="3188785" y="1659649"/>
                  </a:cubicBezTo>
                  <a:cubicBezTo>
                    <a:pt x="2478886" y="1503085"/>
                    <a:pt x="1887118" y="1449983"/>
                    <a:pt x="1867036" y="1541042"/>
                  </a:cubicBezTo>
                  <a:cubicBezTo>
                    <a:pt x="1864526" y="1552424"/>
                    <a:pt x="1871066" y="1565520"/>
                    <a:pt x="1885822" y="1580030"/>
                  </a:cubicBezTo>
                  <a:lnTo>
                    <a:pt x="1923191" y="1606087"/>
                  </a:lnTo>
                  <a:lnTo>
                    <a:pt x="1960052" y="1599579"/>
                  </a:lnTo>
                  <a:cubicBezTo>
                    <a:pt x="2168235" y="1583437"/>
                    <a:pt x="2634210" y="1642663"/>
                    <a:pt x="3166634" y="1760086"/>
                  </a:cubicBezTo>
                  <a:cubicBezTo>
                    <a:pt x="3699058" y="1877509"/>
                    <a:pt x="4146719" y="2019781"/>
                    <a:pt x="4328801" y="2121992"/>
                  </a:cubicBezTo>
                  <a:lnTo>
                    <a:pt x="4337697" y="2128196"/>
                  </a:lnTo>
                  <a:lnTo>
                    <a:pt x="4348898" y="2137587"/>
                  </a:lnTo>
                  <a:lnTo>
                    <a:pt x="4358963" y="2143024"/>
                  </a:lnTo>
                  <a:lnTo>
                    <a:pt x="4359503" y="2143402"/>
                  </a:lnTo>
                  <a:lnTo>
                    <a:pt x="4359622" y="2143381"/>
                  </a:lnTo>
                  <a:lnTo>
                    <a:pt x="4414390" y="2172971"/>
                  </a:lnTo>
                  <a:cubicBezTo>
                    <a:pt x="4601791" y="2250860"/>
                    <a:pt x="4817477" y="2160573"/>
                    <a:pt x="4896139" y="1971311"/>
                  </a:cubicBezTo>
                  <a:cubicBezTo>
                    <a:pt x="4955136" y="1829364"/>
                    <a:pt x="4920300" y="1672058"/>
                    <a:pt x="4820135" y="1569417"/>
                  </a:cubicBezTo>
                  <a:lnTo>
                    <a:pt x="4807328" y="1558680"/>
                  </a:lnTo>
                  <a:lnTo>
                    <a:pt x="6817179" y="1285971"/>
                  </a:lnTo>
                  <a:lnTo>
                    <a:pt x="6818683" y="1286946"/>
                  </a:lnTo>
                  <a:lnTo>
                    <a:pt x="6866215" y="1285931"/>
                  </a:lnTo>
                  <a:cubicBezTo>
                    <a:pt x="6885711" y="1287067"/>
                    <a:pt x="6905557" y="1289782"/>
                    <a:pt x="6925526" y="1294186"/>
                  </a:cubicBezTo>
                  <a:cubicBezTo>
                    <a:pt x="7045345" y="1320612"/>
                    <a:pt x="7135568" y="1400323"/>
                    <a:pt x="7161554" y="1491298"/>
                  </a:cubicBezTo>
                  <a:lnTo>
                    <a:pt x="7162210" y="1509881"/>
                  </a:lnTo>
                  <a:lnTo>
                    <a:pt x="7166071" y="1512387"/>
                  </a:lnTo>
                  <a:lnTo>
                    <a:pt x="7190747" y="1718642"/>
                  </a:lnTo>
                  <a:lnTo>
                    <a:pt x="7123753" y="1718642"/>
                  </a:lnTo>
                  <a:cubicBezTo>
                    <a:pt x="7031924" y="1718642"/>
                    <a:pt x="6957482" y="1793083"/>
                    <a:pt x="6957481" y="1884912"/>
                  </a:cubicBezTo>
                  <a:lnTo>
                    <a:pt x="6957481" y="1952253"/>
                  </a:lnTo>
                  <a:lnTo>
                    <a:pt x="6758783" y="1972892"/>
                  </a:lnTo>
                  <a:cubicBezTo>
                    <a:pt x="6311110" y="2024890"/>
                    <a:pt x="5722983" y="2124453"/>
                    <a:pt x="5083681" y="2262080"/>
                  </a:cubicBezTo>
                  <a:cubicBezTo>
                    <a:pt x="4412415" y="2406589"/>
                    <a:pt x="3809839" y="2566129"/>
                    <a:pt x="3374675" y="2708199"/>
                  </a:cubicBezTo>
                  <a:lnTo>
                    <a:pt x="3348015" y="2717248"/>
                  </a:lnTo>
                  <a:lnTo>
                    <a:pt x="3319537" y="2715961"/>
                  </a:lnTo>
                  <a:lnTo>
                    <a:pt x="3266115" y="2736021"/>
                  </a:lnTo>
                  <a:cubicBezTo>
                    <a:pt x="3203586" y="2753457"/>
                    <a:pt x="3132288" y="2755966"/>
                    <a:pt x="3059670" y="2739950"/>
                  </a:cubicBezTo>
                  <a:cubicBezTo>
                    <a:pt x="3035463" y="2734612"/>
                    <a:pt x="3012256" y="2727467"/>
                    <a:pt x="2990242" y="2718755"/>
                  </a:cubicBezTo>
                  <a:lnTo>
                    <a:pt x="2950657" y="2699297"/>
                  </a:lnTo>
                  <a:lnTo>
                    <a:pt x="2931225" y="2698419"/>
                  </a:lnTo>
                  <a:lnTo>
                    <a:pt x="2806328" y="2623815"/>
                  </a:lnTo>
                  <a:cubicBezTo>
                    <a:pt x="2526000" y="2465821"/>
                    <a:pt x="2192049" y="2304382"/>
                    <a:pt x="1826732" y="2154827"/>
                  </a:cubicBezTo>
                  <a:cubicBezTo>
                    <a:pt x="1130892" y="1869962"/>
                    <a:pt x="485942" y="1695638"/>
                    <a:pt x="75833" y="1664189"/>
                  </a:cubicBezTo>
                  <a:lnTo>
                    <a:pt x="0" y="1660839"/>
                  </a:lnTo>
                  <a:lnTo>
                    <a:pt x="0" y="248637"/>
                  </a:lnTo>
                  <a:lnTo>
                    <a:pt x="4533" y="203668"/>
                  </a:lnTo>
                  <a:lnTo>
                    <a:pt x="66731" y="219612"/>
                  </a:lnTo>
                  <a:cubicBezTo>
                    <a:pt x="218549" y="245682"/>
                    <a:pt x="413299" y="231625"/>
                    <a:pt x="614995" y="171262"/>
                  </a:cubicBezTo>
                  <a:cubicBezTo>
                    <a:pt x="681177" y="151456"/>
                    <a:pt x="743995" y="127894"/>
                    <a:pt x="802507" y="101458"/>
                  </a:cubicBezTo>
                  <a:lnTo>
                    <a:pt x="939173" y="27872"/>
                  </a:lnTo>
                  <a:lnTo>
                    <a:pt x="958034" y="30170"/>
                  </a:lnTo>
                  <a:lnTo>
                    <a:pt x="1000690" y="16295"/>
                  </a:lnTo>
                  <a:cubicBezTo>
                    <a:pt x="1128989" y="-12744"/>
                    <a:pt x="1332078" y="-2439"/>
                    <a:pt x="1585868" y="429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02753" y="4011667"/>
            <a:ext cx="2795819" cy="933024"/>
            <a:chOff x="1484585" y="2573258"/>
            <a:chExt cx="8298305" cy="2769322"/>
          </a:xfrm>
          <a:solidFill>
            <a:schemeClr val="bg1"/>
          </a:solidFill>
          <a:effectLst/>
        </p:grpSpPr>
        <p:sp>
          <p:nvSpPr>
            <p:cNvPr id="18" name="任意多边形 17"/>
            <p:cNvSpPr/>
            <p:nvPr/>
          </p:nvSpPr>
          <p:spPr>
            <a:xfrm rot="20853771">
              <a:off x="1484585" y="3570605"/>
              <a:ext cx="997607" cy="1771975"/>
            </a:xfrm>
            <a:custGeom>
              <a:avLst/>
              <a:gdLst>
                <a:gd name="connsiteX0" fmla="*/ 415802 w 997607"/>
                <a:gd name="connsiteY0" fmla="*/ 1186515 h 1771975"/>
                <a:gd name="connsiteX1" fmla="*/ 201260 w 997607"/>
                <a:gd name="connsiteY1" fmla="*/ 1323524 h 1771975"/>
                <a:gd name="connsiteX2" fmla="*/ 338269 w 997607"/>
                <a:gd name="connsiteY2" fmla="*/ 1538067 h 1771975"/>
                <a:gd name="connsiteX3" fmla="*/ 552812 w 997607"/>
                <a:gd name="connsiteY3" fmla="*/ 1401057 h 1771975"/>
                <a:gd name="connsiteX4" fmla="*/ 415802 w 997607"/>
                <a:gd name="connsiteY4" fmla="*/ 1186515 h 1771975"/>
                <a:gd name="connsiteX5" fmla="*/ 896056 w 997607"/>
                <a:gd name="connsiteY5" fmla="*/ 13066 h 1771975"/>
                <a:gd name="connsiteX6" fmla="*/ 997607 w 997607"/>
                <a:gd name="connsiteY6" fmla="*/ 166271 h 1771975"/>
                <a:gd name="connsiteX7" fmla="*/ 997607 w 997607"/>
                <a:gd name="connsiteY7" fmla="*/ 1605704 h 1771975"/>
                <a:gd name="connsiteX8" fmla="*/ 831336 w 997607"/>
                <a:gd name="connsiteY8" fmla="*/ 1771975 h 1771975"/>
                <a:gd name="connsiteX9" fmla="*/ 166271 w 997607"/>
                <a:gd name="connsiteY9" fmla="*/ 1771975 h 1771975"/>
                <a:gd name="connsiteX10" fmla="*/ 0 w 997607"/>
                <a:gd name="connsiteY10" fmla="*/ 1605704 h 1771975"/>
                <a:gd name="connsiteX11" fmla="*/ 0 w 997607"/>
                <a:gd name="connsiteY11" fmla="*/ 166271 h 1771975"/>
                <a:gd name="connsiteX12" fmla="*/ 166271 w 997607"/>
                <a:gd name="connsiteY12" fmla="*/ 0 h 1771975"/>
                <a:gd name="connsiteX13" fmla="*/ 831336 w 997607"/>
                <a:gd name="connsiteY13" fmla="*/ 0 h 1771975"/>
                <a:gd name="connsiteX14" fmla="*/ 896056 w 997607"/>
                <a:gd name="connsiteY14" fmla="*/ 13066 h 17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607" h="1771975">
                  <a:moveTo>
                    <a:pt x="415802" y="1186515"/>
                  </a:moveTo>
                  <a:cubicBezTo>
                    <a:pt x="318724" y="1165105"/>
                    <a:pt x="222670" y="1226446"/>
                    <a:pt x="201260" y="1323524"/>
                  </a:cubicBezTo>
                  <a:cubicBezTo>
                    <a:pt x="179850" y="1420602"/>
                    <a:pt x="241191" y="1516657"/>
                    <a:pt x="338269" y="1538067"/>
                  </a:cubicBezTo>
                  <a:cubicBezTo>
                    <a:pt x="435348" y="1559477"/>
                    <a:pt x="531402" y="1498135"/>
                    <a:pt x="552812" y="1401057"/>
                  </a:cubicBezTo>
                  <a:cubicBezTo>
                    <a:pt x="574222" y="1303979"/>
                    <a:pt x="512880" y="1207925"/>
                    <a:pt x="415802" y="1186515"/>
                  </a:cubicBezTo>
                  <a:close/>
                  <a:moveTo>
                    <a:pt x="896056" y="13066"/>
                  </a:moveTo>
                  <a:cubicBezTo>
                    <a:pt x="955733" y="38308"/>
                    <a:pt x="997607" y="97399"/>
                    <a:pt x="997607" y="166271"/>
                  </a:cubicBezTo>
                  <a:lnTo>
                    <a:pt x="997607" y="1605704"/>
                  </a:lnTo>
                  <a:cubicBezTo>
                    <a:pt x="997607" y="1697533"/>
                    <a:pt x="923165" y="1771975"/>
                    <a:pt x="831336" y="1771975"/>
                  </a:cubicBezTo>
                  <a:lnTo>
                    <a:pt x="166271" y="1771975"/>
                  </a:lnTo>
                  <a:cubicBezTo>
                    <a:pt x="74442" y="1771975"/>
                    <a:pt x="0" y="1697533"/>
                    <a:pt x="0" y="1605704"/>
                  </a:cubicBezTo>
                  <a:lnTo>
                    <a:pt x="0" y="166271"/>
                  </a:lnTo>
                  <a:cubicBezTo>
                    <a:pt x="0" y="74442"/>
                    <a:pt x="74442" y="0"/>
                    <a:pt x="166271" y="0"/>
                  </a:cubicBezTo>
                  <a:lnTo>
                    <a:pt x="831336" y="0"/>
                  </a:lnTo>
                  <a:cubicBezTo>
                    <a:pt x="854293" y="0"/>
                    <a:pt x="876164" y="4653"/>
                    <a:pt x="896056" y="130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20853771">
              <a:off x="2592143" y="2573258"/>
              <a:ext cx="7190747" cy="2750645"/>
            </a:xfrm>
            <a:custGeom>
              <a:avLst/>
              <a:gdLst>
                <a:gd name="connsiteX0" fmla="*/ 1690257 w 7190747"/>
                <a:gd name="connsiteY0" fmla="*/ 63720 h 2750645"/>
                <a:gd name="connsiteX1" fmla="*/ 1710827 w 7190747"/>
                <a:gd name="connsiteY1" fmla="*/ 80665 h 2750645"/>
                <a:gd name="connsiteX2" fmla="*/ 1743703 w 7190747"/>
                <a:gd name="connsiteY2" fmla="*/ 83767 h 2750645"/>
                <a:gd name="connsiteX3" fmla="*/ 2077695 w 7190747"/>
                <a:gd name="connsiteY3" fmla="*/ 201971 h 2750645"/>
                <a:gd name="connsiteX4" fmla="*/ 2359160 w 7190747"/>
                <a:gd name="connsiteY4" fmla="*/ 417148 h 2750645"/>
                <a:gd name="connsiteX5" fmla="*/ 2376789 w 7190747"/>
                <a:gd name="connsiteY5" fmla="*/ 439308 h 2750645"/>
                <a:gd name="connsiteX6" fmla="*/ 2381860 w 7190747"/>
                <a:gd name="connsiteY6" fmla="*/ 441045 h 2750645"/>
                <a:gd name="connsiteX7" fmla="*/ 2393600 w 7190747"/>
                <a:gd name="connsiteY7" fmla="*/ 455711 h 2750645"/>
                <a:gd name="connsiteX8" fmla="*/ 2882280 w 7190747"/>
                <a:gd name="connsiteY8" fmla="*/ 856541 h 2750645"/>
                <a:gd name="connsiteX9" fmla="*/ 3457335 w 7190747"/>
                <a:gd name="connsiteY9" fmla="*/ 1118809 h 2750645"/>
                <a:gd name="connsiteX10" fmla="*/ 3606514 w 7190747"/>
                <a:gd name="connsiteY10" fmla="*/ 1152029 h 2750645"/>
                <a:gd name="connsiteX11" fmla="*/ 3628117 w 7190747"/>
                <a:gd name="connsiteY11" fmla="*/ 1166820 h 2750645"/>
                <a:gd name="connsiteX12" fmla="*/ 3719186 w 7190747"/>
                <a:gd name="connsiteY12" fmla="*/ 1173494 h 2750645"/>
                <a:gd name="connsiteX13" fmla="*/ 4167244 w 7190747"/>
                <a:gd name="connsiteY13" fmla="*/ 1298231 h 2750645"/>
                <a:gd name="connsiteX14" fmla="*/ 4388223 w 7190747"/>
                <a:gd name="connsiteY14" fmla="*/ 1406261 h 2750645"/>
                <a:gd name="connsiteX15" fmla="*/ 4456070 w 7190747"/>
                <a:gd name="connsiteY15" fmla="*/ 1451210 h 2750645"/>
                <a:gd name="connsiteX16" fmla="*/ 4539007 w 7190747"/>
                <a:gd name="connsiteY16" fmla="*/ 1479375 h 2750645"/>
                <a:gd name="connsiteX17" fmla="*/ 4688650 w 7190747"/>
                <a:gd name="connsiteY17" fmla="*/ 1566364 h 2750645"/>
                <a:gd name="connsiteX18" fmla="*/ 4693428 w 7190747"/>
                <a:gd name="connsiteY18" fmla="*/ 1570712 h 2750645"/>
                <a:gd name="connsiteX19" fmla="*/ 4693883 w 7190747"/>
                <a:gd name="connsiteY19" fmla="*/ 1574073 h 2750645"/>
                <a:gd name="connsiteX20" fmla="*/ 4696700 w 7190747"/>
                <a:gd name="connsiteY20" fmla="*/ 1573691 h 2750645"/>
                <a:gd name="connsiteX21" fmla="*/ 4747478 w 7190747"/>
                <a:gd name="connsiteY21" fmla="*/ 1619904 h 2750645"/>
                <a:gd name="connsiteX22" fmla="*/ 4834208 w 7190747"/>
                <a:gd name="connsiteY22" fmla="*/ 1917577 h 2750645"/>
                <a:gd name="connsiteX23" fmla="*/ 4315372 w 7190747"/>
                <a:gd name="connsiteY23" fmla="*/ 2017445 h 2750645"/>
                <a:gd name="connsiteX24" fmla="*/ 4235615 w 7190747"/>
                <a:gd name="connsiteY24" fmla="*/ 1977886 h 2750645"/>
                <a:gd name="connsiteX25" fmla="*/ 4195375 w 7190747"/>
                <a:gd name="connsiteY25" fmla="*/ 1950576 h 2750645"/>
                <a:gd name="connsiteX26" fmla="*/ 4087040 w 7190747"/>
                <a:gd name="connsiteY26" fmla="*/ 1908395 h 2750645"/>
                <a:gd name="connsiteX27" fmla="*/ 3188785 w 7190747"/>
                <a:gd name="connsiteY27" fmla="*/ 1659649 h 2750645"/>
                <a:gd name="connsiteX28" fmla="*/ 1867036 w 7190747"/>
                <a:gd name="connsiteY28" fmla="*/ 1541042 h 2750645"/>
                <a:gd name="connsiteX29" fmla="*/ 1885822 w 7190747"/>
                <a:gd name="connsiteY29" fmla="*/ 1580030 h 2750645"/>
                <a:gd name="connsiteX30" fmla="*/ 1923191 w 7190747"/>
                <a:gd name="connsiteY30" fmla="*/ 1606087 h 2750645"/>
                <a:gd name="connsiteX31" fmla="*/ 1960052 w 7190747"/>
                <a:gd name="connsiteY31" fmla="*/ 1599579 h 2750645"/>
                <a:gd name="connsiteX32" fmla="*/ 3166634 w 7190747"/>
                <a:gd name="connsiteY32" fmla="*/ 1760086 h 2750645"/>
                <a:gd name="connsiteX33" fmla="*/ 4328801 w 7190747"/>
                <a:gd name="connsiteY33" fmla="*/ 2121992 h 2750645"/>
                <a:gd name="connsiteX34" fmla="*/ 4337697 w 7190747"/>
                <a:gd name="connsiteY34" fmla="*/ 2128196 h 2750645"/>
                <a:gd name="connsiteX35" fmla="*/ 4348898 w 7190747"/>
                <a:gd name="connsiteY35" fmla="*/ 2137587 h 2750645"/>
                <a:gd name="connsiteX36" fmla="*/ 4358963 w 7190747"/>
                <a:gd name="connsiteY36" fmla="*/ 2143024 h 2750645"/>
                <a:gd name="connsiteX37" fmla="*/ 4359503 w 7190747"/>
                <a:gd name="connsiteY37" fmla="*/ 2143402 h 2750645"/>
                <a:gd name="connsiteX38" fmla="*/ 4359622 w 7190747"/>
                <a:gd name="connsiteY38" fmla="*/ 2143381 h 2750645"/>
                <a:gd name="connsiteX39" fmla="*/ 4414390 w 7190747"/>
                <a:gd name="connsiteY39" fmla="*/ 2172971 h 2750645"/>
                <a:gd name="connsiteX40" fmla="*/ 4896139 w 7190747"/>
                <a:gd name="connsiteY40" fmla="*/ 1971311 h 2750645"/>
                <a:gd name="connsiteX41" fmla="*/ 4820135 w 7190747"/>
                <a:gd name="connsiteY41" fmla="*/ 1569417 h 2750645"/>
                <a:gd name="connsiteX42" fmla="*/ 4807328 w 7190747"/>
                <a:gd name="connsiteY42" fmla="*/ 1558680 h 2750645"/>
                <a:gd name="connsiteX43" fmla="*/ 6817179 w 7190747"/>
                <a:gd name="connsiteY43" fmla="*/ 1285971 h 2750645"/>
                <a:gd name="connsiteX44" fmla="*/ 6818683 w 7190747"/>
                <a:gd name="connsiteY44" fmla="*/ 1286946 h 2750645"/>
                <a:gd name="connsiteX45" fmla="*/ 6866215 w 7190747"/>
                <a:gd name="connsiteY45" fmla="*/ 1285931 h 2750645"/>
                <a:gd name="connsiteX46" fmla="*/ 6925526 w 7190747"/>
                <a:gd name="connsiteY46" fmla="*/ 1294186 h 2750645"/>
                <a:gd name="connsiteX47" fmla="*/ 7161554 w 7190747"/>
                <a:gd name="connsiteY47" fmla="*/ 1491298 h 2750645"/>
                <a:gd name="connsiteX48" fmla="*/ 7162210 w 7190747"/>
                <a:gd name="connsiteY48" fmla="*/ 1509881 h 2750645"/>
                <a:gd name="connsiteX49" fmla="*/ 7166071 w 7190747"/>
                <a:gd name="connsiteY49" fmla="*/ 1512387 h 2750645"/>
                <a:gd name="connsiteX50" fmla="*/ 7190747 w 7190747"/>
                <a:gd name="connsiteY50" fmla="*/ 1718642 h 2750645"/>
                <a:gd name="connsiteX51" fmla="*/ 7123753 w 7190747"/>
                <a:gd name="connsiteY51" fmla="*/ 1718642 h 2750645"/>
                <a:gd name="connsiteX52" fmla="*/ 6957481 w 7190747"/>
                <a:gd name="connsiteY52" fmla="*/ 1884912 h 2750645"/>
                <a:gd name="connsiteX53" fmla="*/ 6957481 w 7190747"/>
                <a:gd name="connsiteY53" fmla="*/ 1952253 h 2750645"/>
                <a:gd name="connsiteX54" fmla="*/ 6758783 w 7190747"/>
                <a:gd name="connsiteY54" fmla="*/ 1972892 h 2750645"/>
                <a:gd name="connsiteX55" fmla="*/ 5083681 w 7190747"/>
                <a:gd name="connsiteY55" fmla="*/ 2262080 h 2750645"/>
                <a:gd name="connsiteX56" fmla="*/ 3374675 w 7190747"/>
                <a:gd name="connsiteY56" fmla="*/ 2708199 h 2750645"/>
                <a:gd name="connsiteX57" fmla="*/ 3348015 w 7190747"/>
                <a:gd name="connsiteY57" fmla="*/ 2717248 h 2750645"/>
                <a:gd name="connsiteX58" fmla="*/ 3319537 w 7190747"/>
                <a:gd name="connsiteY58" fmla="*/ 2715961 h 2750645"/>
                <a:gd name="connsiteX59" fmla="*/ 3266115 w 7190747"/>
                <a:gd name="connsiteY59" fmla="*/ 2736021 h 2750645"/>
                <a:gd name="connsiteX60" fmla="*/ 3059670 w 7190747"/>
                <a:gd name="connsiteY60" fmla="*/ 2739950 h 2750645"/>
                <a:gd name="connsiteX61" fmla="*/ 2990242 w 7190747"/>
                <a:gd name="connsiteY61" fmla="*/ 2718755 h 2750645"/>
                <a:gd name="connsiteX62" fmla="*/ 2950657 w 7190747"/>
                <a:gd name="connsiteY62" fmla="*/ 2699297 h 2750645"/>
                <a:gd name="connsiteX63" fmla="*/ 2931225 w 7190747"/>
                <a:gd name="connsiteY63" fmla="*/ 2698419 h 2750645"/>
                <a:gd name="connsiteX64" fmla="*/ 2806328 w 7190747"/>
                <a:gd name="connsiteY64" fmla="*/ 2623815 h 2750645"/>
                <a:gd name="connsiteX65" fmla="*/ 1826732 w 7190747"/>
                <a:gd name="connsiteY65" fmla="*/ 2154827 h 2750645"/>
                <a:gd name="connsiteX66" fmla="*/ 75833 w 7190747"/>
                <a:gd name="connsiteY66" fmla="*/ 1664189 h 2750645"/>
                <a:gd name="connsiteX67" fmla="*/ 0 w 7190747"/>
                <a:gd name="connsiteY67" fmla="*/ 1660839 h 2750645"/>
                <a:gd name="connsiteX68" fmla="*/ 0 w 7190747"/>
                <a:gd name="connsiteY68" fmla="*/ 248637 h 2750645"/>
                <a:gd name="connsiteX69" fmla="*/ 4533 w 7190747"/>
                <a:gd name="connsiteY69" fmla="*/ 203668 h 2750645"/>
                <a:gd name="connsiteX70" fmla="*/ 66731 w 7190747"/>
                <a:gd name="connsiteY70" fmla="*/ 219612 h 2750645"/>
                <a:gd name="connsiteX71" fmla="*/ 614995 w 7190747"/>
                <a:gd name="connsiteY71" fmla="*/ 171262 h 2750645"/>
                <a:gd name="connsiteX72" fmla="*/ 802507 w 7190747"/>
                <a:gd name="connsiteY72" fmla="*/ 101458 h 2750645"/>
                <a:gd name="connsiteX73" fmla="*/ 939173 w 7190747"/>
                <a:gd name="connsiteY73" fmla="*/ 27872 h 2750645"/>
                <a:gd name="connsiteX74" fmla="*/ 958034 w 7190747"/>
                <a:gd name="connsiteY74" fmla="*/ 30170 h 2750645"/>
                <a:gd name="connsiteX75" fmla="*/ 1000690 w 7190747"/>
                <a:gd name="connsiteY75" fmla="*/ 16295 h 2750645"/>
                <a:gd name="connsiteX76" fmla="*/ 1585868 w 7190747"/>
                <a:gd name="connsiteY76" fmla="*/ 42977 h 27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190747" h="2750645">
                  <a:moveTo>
                    <a:pt x="1690257" y="63720"/>
                  </a:moveTo>
                  <a:lnTo>
                    <a:pt x="1710827" y="80665"/>
                  </a:lnTo>
                  <a:lnTo>
                    <a:pt x="1743703" y="83767"/>
                  </a:lnTo>
                  <a:cubicBezTo>
                    <a:pt x="1848128" y="100738"/>
                    <a:pt x="1963706" y="140226"/>
                    <a:pt x="2077695" y="201971"/>
                  </a:cubicBezTo>
                  <a:cubicBezTo>
                    <a:pt x="2191685" y="263718"/>
                    <a:pt x="2287898" y="338954"/>
                    <a:pt x="2359160" y="417148"/>
                  </a:cubicBezTo>
                  <a:lnTo>
                    <a:pt x="2376789" y="439308"/>
                  </a:lnTo>
                  <a:lnTo>
                    <a:pt x="2381860" y="441045"/>
                  </a:lnTo>
                  <a:lnTo>
                    <a:pt x="2393600" y="455711"/>
                  </a:lnTo>
                  <a:cubicBezTo>
                    <a:pt x="2518159" y="594094"/>
                    <a:pt x="2685265" y="733728"/>
                    <a:pt x="2882280" y="856541"/>
                  </a:cubicBezTo>
                  <a:cubicBezTo>
                    <a:pt x="3079296" y="979355"/>
                    <a:pt x="3278244" y="1067907"/>
                    <a:pt x="3457335" y="1118809"/>
                  </a:cubicBezTo>
                  <a:lnTo>
                    <a:pt x="3606514" y="1152029"/>
                  </a:lnTo>
                  <a:lnTo>
                    <a:pt x="3628117" y="1166820"/>
                  </a:lnTo>
                  <a:lnTo>
                    <a:pt x="3719186" y="1173494"/>
                  </a:lnTo>
                  <a:cubicBezTo>
                    <a:pt x="3854624" y="1190965"/>
                    <a:pt x="4009345" y="1232604"/>
                    <a:pt x="4167244" y="1298231"/>
                  </a:cubicBezTo>
                  <a:cubicBezTo>
                    <a:pt x="4246194" y="1331044"/>
                    <a:pt x="4320332" y="1367525"/>
                    <a:pt x="4388223" y="1406261"/>
                  </a:cubicBezTo>
                  <a:lnTo>
                    <a:pt x="4456070" y="1451210"/>
                  </a:lnTo>
                  <a:lnTo>
                    <a:pt x="4539007" y="1479375"/>
                  </a:lnTo>
                  <a:cubicBezTo>
                    <a:pt x="4595205" y="1502732"/>
                    <a:pt x="4645613" y="1532511"/>
                    <a:pt x="4688650" y="1566364"/>
                  </a:cubicBezTo>
                  <a:lnTo>
                    <a:pt x="4693428" y="1570712"/>
                  </a:lnTo>
                  <a:lnTo>
                    <a:pt x="4693883" y="1574073"/>
                  </a:lnTo>
                  <a:lnTo>
                    <a:pt x="4696700" y="1573691"/>
                  </a:lnTo>
                  <a:lnTo>
                    <a:pt x="4747478" y="1619904"/>
                  </a:lnTo>
                  <a:cubicBezTo>
                    <a:pt x="4835651" y="1713250"/>
                    <a:pt x="4872805" y="1824711"/>
                    <a:pt x="4834208" y="1917577"/>
                  </a:cubicBezTo>
                  <a:cubicBezTo>
                    <a:pt x="4772452" y="2066161"/>
                    <a:pt x="4540163" y="2110873"/>
                    <a:pt x="4315372" y="2017445"/>
                  </a:cubicBezTo>
                  <a:cubicBezTo>
                    <a:pt x="4287273" y="2005766"/>
                    <a:pt x="4260621" y="1992482"/>
                    <a:pt x="4235615" y="1977886"/>
                  </a:cubicBezTo>
                  <a:lnTo>
                    <a:pt x="4195375" y="1950576"/>
                  </a:lnTo>
                  <a:lnTo>
                    <a:pt x="4087040" y="1908395"/>
                  </a:lnTo>
                  <a:cubicBezTo>
                    <a:pt x="3861012" y="1827257"/>
                    <a:pt x="3543735" y="1737932"/>
                    <a:pt x="3188785" y="1659649"/>
                  </a:cubicBezTo>
                  <a:cubicBezTo>
                    <a:pt x="2478886" y="1503085"/>
                    <a:pt x="1887118" y="1449983"/>
                    <a:pt x="1867036" y="1541042"/>
                  </a:cubicBezTo>
                  <a:cubicBezTo>
                    <a:pt x="1864526" y="1552424"/>
                    <a:pt x="1871066" y="1565520"/>
                    <a:pt x="1885822" y="1580030"/>
                  </a:cubicBezTo>
                  <a:lnTo>
                    <a:pt x="1923191" y="1606087"/>
                  </a:lnTo>
                  <a:lnTo>
                    <a:pt x="1960052" y="1599579"/>
                  </a:lnTo>
                  <a:cubicBezTo>
                    <a:pt x="2168235" y="1583437"/>
                    <a:pt x="2634210" y="1642663"/>
                    <a:pt x="3166634" y="1760086"/>
                  </a:cubicBezTo>
                  <a:cubicBezTo>
                    <a:pt x="3699058" y="1877509"/>
                    <a:pt x="4146719" y="2019781"/>
                    <a:pt x="4328801" y="2121992"/>
                  </a:cubicBezTo>
                  <a:lnTo>
                    <a:pt x="4337697" y="2128196"/>
                  </a:lnTo>
                  <a:lnTo>
                    <a:pt x="4348898" y="2137587"/>
                  </a:lnTo>
                  <a:lnTo>
                    <a:pt x="4358963" y="2143024"/>
                  </a:lnTo>
                  <a:lnTo>
                    <a:pt x="4359503" y="2143402"/>
                  </a:lnTo>
                  <a:lnTo>
                    <a:pt x="4359622" y="2143381"/>
                  </a:lnTo>
                  <a:lnTo>
                    <a:pt x="4414390" y="2172971"/>
                  </a:lnTo>
                  <a:cubicBezTo>
                    <a:pt x="4601791" y="2250860"/>
                    <a:pt x="4817477" y="2160573"/>
                    <a:pt x="4896139" y="1971311"/>
                  </a:cubicBezTo>
                  <a:cubicBezTo>
                    <a:pt x="4955136" y="1829364"/>
                    <a:pt x="4920300" y="1672058"/>
                    <a:pt x="4820135" y="1569417"/>
                  </a:cubicBezTo>
                  <a:lnTo>
                    <a:pt x="4807328" y="1558680"/>
                  </a:lnTo>
                  <a:lnTo>
                    <a:pt x="6817179" y="1285971"/>
                  </a:lnTo>
                  <a:lnTo>
                    <a:pt x="6818683" y="1286946"/>
                  </a:lnTo>
                  <a:lnTo>
                    <a:pt x="6866215" y="1285931"/>
                  </a:lnTo>
                  <a:cubicBezTo>
                    <a:pt x="6885711" y="1287067"/>
                    <a:pt x="6905557" y="1289782"/>
                    <a:pt x="6925526" y="1294186"/>
                  </a:cubicBezTo>
                  <a:cubicBezTo>
                    <a:pt x="7045345" y="1320612"/>
                    <a:pt x="7135568" y="1400323"/>
                    <a:pt x="7161554" y="1491298"/>
                  </a:cubicBezTo>
                  <a:lnTo>
                    <a:pt x="7162210" y="1509881"/>
                  </a:lnTo>
                  <a:lnTo>
                    <a:pt x="7166071" y="1512387"/>
                  </a:lnTo>
                  <a:lnTo>
                    <a:pt x="7190747" y="1718642"/>
                  </a:lnTo>
                  <a:lnTo>
                    <a:pt x="7123753" y="1718642"/>
                  </a:lnTo>
                  <a:cubicBezTo>
                    <a:pt x="7031924" y="1718642"/>
                    <a:pt x="6957482" y="1793083"/>
                    <a:pt x="6957481" y="1884912"/>
                  </a:cubicBezTo>
                  <a:lnTo>
                    <a:pt x="6957481" y="1952253"/>
                  </a:lnTo>
                  <a:lnTo>
                    <a:pt x="6758783" y="1972892"/>
                  </a:lnTo>
                  <a:cubicBezTo>
                    <a:pt x="6311110" y="2024890"/>
                    <a:pt x="5722983" y="2124453"/>
                    <a:pt x="5083681" y="2262080"/>
                  </a:cubicBezTo>
                  <a:cubicBezTo>
                    <a:pt x="4412415" y="2406589"/>
                    <a:pt x="3809839" y="2566129"/>
                    <a:pt x="3374675" y="2708199"/>
                  </a:cubicBezTo>
                  <a:lnTo>
                    <a:pt x="3348015" y="2717248"/>
                  </a:lnTo>
                  <a:lnTo>
                    <a:pt x="3319537" y="2715961"/>
                  </a:lnTo>
                  <a:lnTo>
                    <a:pt x="3266115" y="2736021"/>
                  </a:lnTo>
                  <a:cubicBezTo>
                    <a:pt x="3203586" y="2753457"/>
                    <a:pt x="3132288" y="2755966"/>
                    <a:pt x="3059670" y="2739950"/>
                  </a:cubicBezTo>
                  <a:cubicBezTo>
                    <a:pt x="3035463" y="2734612"/>
                    <a:pt x="3012256" y="2727467"/>
                    <a:pt x="2990242" y="2718755"/>
                  </a:cubicBezTo>
                  <a:lnTo>
                    <a:pt x="2950657" y="2699297"/>
                  </a:lnTo>
                  <a:lnTo>
                    <a:pt x="2931225" y="2698419"/>
                  </a:lnTo>
                  <a:lnTo>
                    <a:pt x="2806328" y="2623815"/>
                  </a:lnTo>
                  <a:cubicBezTo>
                    <a:pt x="2526000" y="2465821"/>
                    <a:pt x="2192049" y="2304382"/>
                    <a:pt x="1826732" y="2154827"/>
                  </a:cubicBezTo>
                  <a:cubicBezTo>
                    <a:pt x="1130892" y="1869962"/>
                    <a:pt x="485942" y="1695638"/>
                    <a:pt x="75833" y="1664189"/>
                  </a:cubicBezTo>
                  <a:lnTo>
                    <a:pt x="0" y="1660839"/>
                  </a:lnTo>
                  <a:lnTo>
                    <a:pt x="0" y="248637"/>
                  </a:lnTo>
                  <a:lnTo>
                    <a:pt x="4533" y="203668"/>
                  </a:lnTo>
                  <a:lnTo>
                    <a:pt x="66731" y="219612"/>
                  </a:lnTo>
                  <a:cubicBezTo>
                    <a:pt x="218549" y="245682"/>
                    <a:pt x="413299" y="231625"/>
                    <a:pt x="614995" y="171262"/>
                  </a:cubicBezTo>
                  <a:cubicBezTo>
                    <a:pt x="681177" y="151456"/>
                    <a:pt x="743995" y="127894"/>
                    <a:pt x="802507" y="101458"/>
                  </a:cubicBezTo>
                  <a:lnTo>
                    <a:pt x="939173" y="27872"/>
                  </a:lnTo>
                  <a:lnTo>
                    <a:pt x="958034" y="30170"/>
                  </a:lnTo>
                  <a:lnTo>
                    <a:pt x="1000690" y="16295"/>
                  </a:lnTo>
                  <a:cubicBezTo>
                    <a:pt x="1128989" y="-12744"/>
                    <a:pt x="1332078" y="-2439"/>
                    <a:pt x="1585868" y="429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3573667" y="3870223"/>
            <a:ext cx="424475" cy="444984"/>
            <a:chOff x="7002627" y="828237"/>
            <a:chExt cx="444697" cy="466185"/>
          </a:xfrm>
          <a:solidFill>
            <a:schemeClr val="bg1"/>
          </a:solidFill>
          <a:effectLst/>
        </p:grpSpPr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39767" y="1496797"/>
            <a:ext cx="399343" cy="451671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30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849380" y="1590063"/>
            <a:ext cx="384081" cy="380120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8775829" y="3970081"/>
            <a:ext cx="371368" cy="399651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37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8" name="稻壳儿小白白(http://dwz.cn/Wu2UP)"/>
          <p:cNvSpPr txBox="1">
            <a:spLocks noChangeArrowheads="1"/>
          </p:cNvSpPr>
          <p:nvPr/>
        </p:nvSpPr>
        <p:spPr bwMode="auto">
          <a:xfrm>
            <a:off x="2204537" y="275075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稻壳儿小白白(http://dwz.cn/Wu2UP)"/>
          <p:cNvSpPr txBox="1">
            <a:spLocks noChangeArrowheads="1"/>
          </p:cNvSpPr>
          <p:nvPr/>
        </p:nvSpPr>
        <p:spPr bwMode="auto">
          <a:xfrm>
            <a:off x="1953881" y="3055637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稻壳儿小白白(http://dwz.cn/Wu2UP)"/>
          <p:cNvSpPr txBox="1">
            <a:spLocks noChangeArrowheads="1"/>
          </p:cNvSpPr>
          <p:nvPr/>
        </p:nvSpPr>
        <p:spPr bwMode="auto">
          <a:xfrm>
            <a:off x="7662224" y="273958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稻壳儿小白白(http://dwz.cn/Wu2UP)"/>
          <p:cNvSpPr txBox="1">
            <a:spLocks noChangeArrowheads="1"/>
          </p:cNvSpPr>
          <p:nvPr/>
        </p:nvSpPr>
        <p:spPr bwMode="auto">
          <a:xfrm>
            <a:off x="7411568" y="3044466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稻壳儿小白白(http://dwz.cn/Wu2UP)"/>
          <p:cNvSpPr txBox="1">
            <a:spLocks noChangeArrowheads="1"/>
          </p:cNvSpPr>
          <p:nvPr/>
        </p:nvSpPr>
        <p:spPr bwMode="auto">
          <a:xfrm>
            <a:off x="2123556" y="510207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稻壳儿小白白(http://dwz.cn/Wu2UP)"/>
          <p:cNvSpPr txBox="1">
            <a:spLocks noChangeArrowheads="1"/>
          </p:cNvSpPr>
          <p:nvPr/>
        </p:nvSpPr>
        <p:spPr bwMode="auto">
          <a:xfrm>
            <a:off x="1872900" y="5406956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稻壳儿小白白(http://dwz.cn/Wu2UP)"/>
          <p:cNvSpPr txBox="1">
            <a:spLocks noChangeArrowheads="1"/>
          </p:cNvSpPr>
          <p:nvPr/>
        </p:nvSpPr>
        <p:spPr bwMode="auto">
          <a:xfrm>
            <a:off x="7581243" y="5090903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稻壳儿小白白(http://dwz.cn/Wu2UP)"/>
          <p:cNvSpPr txBox="1">
            <a:spLocks noChangeArrowheads="1"/>
          </p:cNvSpPr>
          <p:nvPr/>
        </p:nvSpPr>
        <p:spPr bwMode="auto">
          <a:xfrm>
            <a:off x="7330587" y="5395785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49" name="矩形 48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51" name="文本框 50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37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81209" y="1563388"/>
            <a:ext cx="4155882" cy="415984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04598" y="1879471"/>
            <a:ext cx="245426" cy="245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4304314" y="4929206"/>
            <a:ext cx="362241" cy="3625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/>
          </p:nvPr>
        </p:nvGraphicFramePr>
        <p:xfrm>
          <a:off x="3996468" y="2668208"/>
          <a:ext cx="3637273" cy="258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椭圆 14"/>
          <p:cNvSpPr/>
          <p:nvPr/>
        </p:nvSpPr>
        <p:spPr>
          <a:xfrm>
            <a:off x="7594849" y="4722603"/>
            <a:ext cx="163617" cy="1637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4847028" y="2235784"/>
            <a:ext cx="202811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TITLE HERE</a:t>
            </a:r>
            <a:endParaRPr lang="zh-CN" altLang="en-US" sz="2133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9800000">
            <a:off x="3722031" y="1411824"/>
            <a:ext cx="4458722" cy="4462971"/>
          </a:xfrm>
          <a:prstGeom prst="arc">
            <a:avLst>
              <a:gd name="adj1" fmla="val 8846786"/>
              <a:gd name="adj2" fmla="val 18159575"/>
            </a:avLst>
          </a:prstGeom>
          <a:noFill/>
          <a:ln w="127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rot="19800000">
            <a:off x="4020356" y="1702668"/>
            <a:ext cx="3877587" cy="3881282"/>
          </a:xfrm>
          <a:prstGeom prst="arc">
            <a:avLst>
              <a:gd name="adj1" fmla="val 19173345"/>
              <a:gd name="adj2" fmla="val 7356014"/>
            </a:avLst>
          </a:prstGeom>
          <a:noFill/>
          <a:ln w="127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095527" y="3088105"/>
            <a:ext cx="256150" cy="256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943347" y="5652157"/>
            <a:ext cx="283964" cy="2842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898499" y="3216301"/>
            <a:ext cx="128075" cy="1281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</a:endParaRPr>
          </a:p>
        </p:txBody>
      </p:sp>
      <p:sp>
        <p:nvSpPr>
          <p:cNvPr id="30" name="稻壳儿小白白(http://dwz.cn/Wu2UP)"/>
          <p:cNvSpPr txBox="1">
            <a:spLocks noChangeArrowheads="1"/>
          </p:cNvSpPr>
          <p:nvPr/>
        </p:nvSpPr>
        <p:spPr bwMode="auto">
          <a:xfrm>
            <a:off x="8127302" y="468956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稻壳儿小白白(http://dwz.cn/Wu2UP)"/>
          <p:cNvSpPr txBox="1">
            <a:spLocks noChangeArrowheads="1"/>
          </p:cNvSpPr>
          <p:nvPr/>
        </p:nvSpPr>
        <p:spPr bwMode="auto">
          <a:xfrm>
            <a:off x="7876646" y="4994444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稻壳儿小白白(http://dwz.cn/Wu2UP)"/>
          <p:cNvSpPr txBox="1">
            <a:spLocks noChangeArrowheads="1"/>
          </p:cNvSpPr>
          <p:nvPr/>
        </p:nvSpPr>
        <p:spPr bwMode="auto">
          <a:xfrm>
            <a:off x="8037091" y="150863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7786435" y="1813513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1319903" y="435237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1069247" y="4657254"/>
            <a:ext cx="2732931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25" name="矩形 24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391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稻壳儿小白白(http://dwz.cn/Wu2UP)"/>
          <p:cNvSpPr>
            <a:spLocks/>
          </p:cNvSpPr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稻壳儿小白白(http://dwz.cn/Wu2UP)"/>
          <p:cNvSpPr>
            <a:spLocks/>
          </p:cNvSpPr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稻壳儿小白白(http://dwz.cn/Wu2UP)"/>
          <p:cNvSpPr>
            <a:spLocks/>
          </p:cNvSpPr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稻壳儿小白白(http://dwz.cn/Wu2UP)"/>
          <p:cNvSpPr>
            <a:spLocks/>
          </p:cNvSpPr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稻壳儿小白白(http://dwz.cn/Wu2UP)"/>
          <p:cNvSpPr>
            <a:spLocks/>
          </p:cNvSpPr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稻壳儿小白白(http://dwz.cn/Wu2UP)"/>
          <p:cNvSpPr txBox="1">
            <a:spLocks noChangeArrowheads="1"/>
          </p:cNvSpPr>
          <p:nvPr/>
        </p:nvSpPr>
        <p:spPr bwMode="auto">
          <a:xfrm>
            <a:off x="2089714" y="2465388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45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4346" name="稻壳儿小白白(http://dwz.cn/Wu2UP)"/>
          <p:cNvSpPr txBox="1">
            <a:spLocks noChangeArrowheads="1"/>
          </p:cNvSpPr>
          <p:nvPr/>
        </p:nvSpPr>
        <p:spPr bwMode="auto">
          <a:xfrm>
            <a:off x="681038" y="5632450"/>
            <a:ext cx="9902825" cy="29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7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2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8" name="稻壳儿小白白(http://dwz.cn/Wu2UP)"/>
          <p:cNvSpPr txBox="1">
            <a:spLocks noChangeArrowheads="1"/>
          </p:cNvSpPr>
          <p:nvPr/>
        </p:nvSpPr>
        <p:spPr bwMode="auto">
          <a:xfrm>
            <a:off x="3584345" y="1519238"/>
            <a:ext cx="835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49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4350" name="稻壳儿小白白(http://dwz.cn/Wu2UP)"/>
          <p:cNvSpPr txBox="1">
            <a:spLocks noChangeArrowheads="1"/>
          </p:cNvSpPr>
          <p:nvPr/>
        </p:nvSpPr>
        <p:spPr bwMode="auto">
          <a:xfrm>
            <a:off x="4982933" y="1984375"/>
            <a:ext cx="835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1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4352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3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4354" name="稻壳儿小白白(http://dwz.cn/Wu2UP)"/>
          <p:cNvSpPr txBox="1">
            <a:spLocks noChangeArrowheads="1"/>
          </p:cNvSpPr>
          <p:nvPr/>
        </p:nvSpPr>
        <p:spPr bwMode="auto">
          <a:xfrm>
            <a:off x="7835670" y="2190750"/>
            <a:ext cx="835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5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4356" name="稻壳儿小白白(http://dwz.cn/Wu2UP)"/>
          <p:cNvSpPr txBox="1">
            <a:spLocks noChangeArrowheads="1"/>
          </p:cNvSpPr>
          <p:nvPr/>
        </p:nvSpPr>
        <p:spPr bwMode="auto">
          <a:xfrm>
            <a:off x="9261245" y="2312988"/>
            <a:ext cx="835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7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27" name="矩形 26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29" name="文本框 28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6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9"/>
          <p:cNvSpPr/>
          <p:nvPr/>
        </p:nvSpPr>
        <p:spPr>
          <a:xfrm>
            <a:off x="6470374" y="3209497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Group 25"/>
          <p:cNvGrpSpPr/>
          <p:nvPr/>
        </p:nvGrpSpPr>
        <p:grpSpPr>
          <a:xfrm>
            <a:off x="6696589" y="3495666"/>
            <a:ext cx="387319" cy="296031"/>
            <a:chOff x="5516563" y="84138"/>
            <a:chExt cx="1414463" cy="1081087"/>
          </a:xfrm>
          <a:solidFill>
            <a:srgbClr val="454868"/>
          </a:solidFill>
          <a:effectLst/>
        </p:grpSpPr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2" name="Oval 13"/>
          <p:cNvSpPr/>
          <p:nvPr/>
        </p:nvSpPr>
        <p:spPr>
          <a:xfrm>
            <a:off x="1685364" y="4528109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" name="Group 33"/>
          <p:cNvGrpSpPr/>
          <p:nvPr/>
        </p:nvGrpSpPr>
        <p:grpSpPr>
          <a:xfrm>
            <a:off x="1937264" y="4752802"/>
            <a:ext cx="354280" cy="378189"/>
            <a:chOff x="8342313" y="10972800"/>
            <a:chExt cx="1293813" cy="1381125"/>
          </a:xfrm>
          <a:solidFill>
            <a:srgbClr val="454868"/>
          </a:solidFill>
          <a:effectLst/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Oval 5"/>
          <p:cNvSpPr/>
          <p:nvPr/>
        </p:nvSpPr>
        <p:spPr>
          <a:xfrm>
            <a:off x="1685364" y="1957661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8" name="Group 37"/>
          <p:cNvGrpSpPr/>
          <p:nvPr/>
        </p:nvGrpSpPr>
        <p:grpSpPr>
          <a:xfrm>
            <a:off x="1924659" y="2190742"/>
            <a:ext cx="379493" cy="331676"/>
            <a:chOff x="8296275" y="8293096"/>
            <a:chExt cx="1385888" cy="1211261"/>
          </a:xfrm>
          <a:solidFill>
            <a:srgbClr val="454868"/>
          </a:solidFill>
          <a:effectLst/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6275" y="8293096"/>
              <a:ext cx="1385888" cy="1211261"/>
            </a:xfrm>
            <a:custGeom>
              <a:avLst/>
              <a:gdLst>
                <a:gd name="T0" fmla="*/ 368 w 369"/>
                <a:gd name="T1" fmla="*/ 190 h 323"/>
                <a:gd name="T2" fmla="*/ 322 w 369"/>
                <a:gd name="T3" fmla="*/ 17 h 323"/>
                <a:gd name="T4" fmla="*/ 299 w 369"/>
                <a:gd name="T5" fmla="*/ 0 h 323"/>
                <a:gd name="T6" fmla="*/ 184 w 369"/>
                <a:gd name="T7" fmla="*/ 0 h 323"/>
                <a:gd name="T8" fmla="*/ 69 w 369"/>
                <a:gd name="T9" fmla="*/ 0 h 323"/>
                <a:gd name="T10" fmla="*/ 47 w 369"/>
                <a:gd name="T11" fmla="*/ 17 h 323"/>
                <a:gd name="T12" fmla="*/ 1 w 369"/>
                <a:gd name="T13" fmla="*/ 190 h 323"/>
                <a:gd name="T14" fmla="*/ 0 w 369"/>
                <a:gd name="T15" fmla="*/ 196 h 323"/>
                <a:gd name="T16" fmla="*/ 0 w 369"/>
                <a:gd name="T17" fmla="*/ 276 h 323"/>
                <a:gd name="T18" fmla="*/ 46 w 369"/>
                <a:gd name="T19" fmla="*/ 323 h 323"/>
                <a:gd name="T20" fmla="*/ 323 w 369"/>
                <a:gd name="T21" fmla="*/ 323 h 323"/>
                <a:gd name="T22" fmla="*/ 369 w 369"/>
                <a:gd name="T23" fmla="*/ 276 h 323"/>
                <a:gd name="T24" fmla="*/ 369 w 369"/>
                <a:gd name="T25" fmla="*/ 196 h 323"/>
                <a:gd name="T26" fmla="*/ 368 w 369"/>
                <a:gd name="T27" fmla="*/ 190 h 323"/>
                <a:gd name="T28" fmla="*/ 346 w 369"/>
                <a:gd name="T29" fmla="*/ 276 h 323"/>
                <a:gd name="T30" fmla="*/ 323 w 369"/>
                <a:gd name="T31" fmla="*/ 299 h 323"/>
                <a:gd name="T32" fmla="*/ 46 w 369"/>
                <a:gd name="T33" fmla="*/ 299 h 323"/>
                <a:gd name="T34" fmla="*/ 23 w 369"/>
                <a:gd name="T35" fmla="*/ 276 h 323"/>
                <a:gd name="T36" fmla="*/ 23 w 369"/>
                <a:gd name="T37" fmla="*/ 196 h 323"/>
                <a:gd name="T38" fmla="*/ 69 w 369"/>
                <a:gd name="T39" fmla="*/ 23 h 323"/>
                <a:gd name="T40" fmla="*/ 299 w 369"/>
                <a:gd name="T41" fmla="*/ 23 h 323"/>
                <a:gd name="T42" fmla="*/ 346 w 369"/>
                <a:gd name="T43" fmla="*/ 196 h 323"/>
                <a:gd name="T44" fmla="*/ 346 w 369"/>
                <a:gd name="T45" fmla="*/ 27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9" h="323">
                  <a:moveTo>
                    <a:pt x="368" y="190"/>
                  </a:moveTo>
                  <a:cubicBezTo>
                    <a:pt x="322" y="17"/>
                    <a:pt x="322" y="17"/>
                    <a:pt x="322" y="17"/>
                  </a:cubicBezTo>
                  <a:cubicBezTo>
                    <a:pt x="319" y="7"/>
                    <a:pt x="310" y="0"/>
                    <a:pt x="299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9" y="0"/>
                    <a:pt x="50" y="7"/>
                    <a:pt x="47" y="17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2"/>
                    <a:pt x="0" y="194"/>
                    <a:pt x="0" y="19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302"/>
                    <a:pt x="21" y="323"/>
                    <a:pt x="46" y="323"/>
                  </a:cubicBezTo>
                  <a:cubicBezTo>
                    <a:pt x="323" y="323"/>
                    <a:pt x="323" y="323"/>
                    <a:pt x="323" y="323"/>
                  </a:cubicBezTo>
                  <a:cubicBezTo>
                    <a:pt x="348" y="323"/>
                    <a:pt x="369" y="302"/>
                    <a:pt x="369" y="276"/>
                  </a:cubicBezTo>
                  <a:cubicBezTo>
                    <a:pt x="369" y="196"/>
                    <a:pt x="369" y="196"/>
                    <a:pt x="369" y="196"/>
                  </a:cubicBezTo>
                  <a:cubicBezTo>
                    <a:pt x="369" y="194"/>
                    <a:pt x="368" y="192"/>
                    <a:pt x="368" y="190"/>
                  </a:cubicBezTo>
                  <a:close/>
                  <a:moveTo>
                    <a:pt x="346" y="276"/>
                  </a:moveTo>
                  <a:cubicBezTo>
                    <a:pt x="346" y="289"/>
                    <a:pt x="335" y="299"/>
                    <a:pt x="323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34" y="299"/>
                    <a:pt x="23" y="289"/>
                    <a:pt x="23" y="27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46" y="196"/>
                    <a:pt x="346" y="196"/>
                    <a:pt x="346" y="196"/>
                  </a:cubicBezTo>
                  <a:lnTo>
                    <a:pt x="34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461376" y="8466137"/>
              <a:ext cx="1055689" cy="776288"/>
            </a:xfrm>
            <a:custGeom>
              <a:avLst/>
              <a:gdLst>
                <a:gd name="T0" fmla="*/ 229 w 281"/>
                <a:gd name="T1" fmla="*/ 0 h 207"/>
                <a:gd name="T2" fmla="*/ 51 w 281"/>
                <a:gd name="T3" fmla="*/ 0 h 207"/>
                <a:gd name="T4" fmla="*/ 40 w 281"/>
                <a:gd name="T5" fmla="*/ 9 h 207"/>
                <a:gd name="T6" fmla="*/ 0 w 281"/>
                <a:gd name="T7" fmla="*/ 147 h 207"/>
                <a:gd name="T8" fmla="*/ 2 w 281"/>
                <a:gd name="T9" fmla="*/ 157 h 207"/>
                <a:gd name="T10" fmla="*/ 12 w 281"/>
                <a:gd name="T11" fmla="*/ 161 h 207"/>
                <a:gd name="T12" fmla="*/ 45 w 281"/>
                <a:gd name="T13" fmla="*/ 161 h 207"/>
                <a:gd name="T14" fmla="*/ 58 w 281"/>
                <a:gd name="T15" fmla="*/ 161 h 207"/>
                <a:gd name="T16" fmla="*/ 64 w 281"/>
                <a:gd name="T17" fmla="*/ 161 h 207"/>
                <a:gd name="T18" fmla="*/ 81 w 281"/>
                <a:gd name="T19" fmla="*/ 195 h 207"/>
                <a:gd name="T20" fmla="*/ 101 w 281"/>
                <a:gd name="T21" fmla="*/ 207 h 207"/>
                <a:gd name="T22" fmla="*/ 179 w 281"/>
                <a:gd name="T23" fmla="*/ 207 h 207"/>
                <a:gd name="T24" fmla="*/ 200 w 281"/>
                <a:gd name="T25" fmla="*/ 195 h 207"/>
                <a:gd name="T26" fmla="*/ 217 w 281"/>
                <a:gd name="T27" fmla="*/ 161 h 207"/>
                <a:gd name="T28" fmla="*/ 223 w 281"/>
                <a:gd name="T29" fmla="*/ 161 h 207"/>
                <a:gd name="T30" fmla="*/ 236 w 281"/>
                <a:gd name="T31" fmla="*/ 161 h 207"/>
                <a:gd name="T32" fmla="*/ 269 w 281"/>
                <a:gd name="T33" fmla="*/ 161 h 207"/>
                <a:gd name="T34" fmla="*/ 278 w 281"/>
                <a:gd name="T35" fmla="*/ 157 h 207"/>
                <a:gd name="T36" fmla="*/ 280 w 281"/>
                <a:gd name="T37" fmla="*/ 147 h 207"/>
                <a:gd name="T38" fmla="*/ 241 w 281"/>
                <a:gd name="T39" fmla="*/ 9 h 207"/>
                <a:gd name="T40" fmla="*/ 229 w 281"/>
                <a:gd name="T41" fmla="*/ 0 h 207"/>
                <a:gd name="T42" fmla="*/ 236 w 281"/>
                <a:gd name="T43" fmla="*/ 138 h 207"/>
                <a:gd name="T44" fmla="*/ 217 w 281"/>
                <a:gd name="T45" fmla="*/ 138 h 207"/>
                <a:gd name="T46" fmla="*/ 196 w 281"/>
                <a:gd name="T47" fmla="*/ 151 h 207"/>
                <a:gd name="T48" fmla="*/ 179 w 281"/>
                <a:gd name="T49" fmla="*/ 184 h 207"/>
                <a:gd name="T50" fmla="*/ 101 w 281"/>
                <a:gd name="T51" fmla="*/ 184 h 207"/>
                <a:gd name="T52" fmla="*/ 85 w 281"/>
                <a:gd name="T53" fmla="*/ 151 h 207"/>
                <a:gd name="T54" fmla="*/ 64 w 281"/>
                <a:gd name="T55" fmla="*/ 138 h 207"/>
                <a:gd name="T56" fmla="*/ 45 w 281"/>
                <a:gd name="T57" fmla="*/ 138 h 207"/>
                <a:gd name="T58" fmla="*/ 18 w 281"/>
                <a:gd name="T59" fmla="*/ 138 h 207"/>
                <a:gd name="T60" fmla="*/ 51 w 281"/>
                <a:gd name="T61" fmla="*/ 12 h 207"/>
                <a:gd name="T62" fmla="*/ 229 w 281"/>
                <a:gd name="T63" fmla="*/ 12 h 207"/>
                <a:gd name="T64" fmla="*/ 263 w 281"/>
                <a:gd name="T65" fmla="*/ 138 h 207"/>
                <a:gd name="T66" fmla="*/ 236 w 281"/>
                <a:gd name="T67" fmla="*/ 1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1" h="207">
                  <a:moveTo>
                    <a:pt x="22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1" y="4"/>
                    <a:pt x="40" y="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0" y="154"/>
                    <a:pt x="2" y="157"/>
                  </a:cubicBezTo>
                  <a:cubicBezTo>
                    <a:pt x="5" y="160"/>
                    <a:pt x="8" y="161"/>
                    <a:pt x="12" y="16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5" y="203"/>
                    <a:pt x="93" y="207"/>
                    <a:pt x="101" y="207"/>
                  </a:cubicBezTo>
                  <a:cubicBezTo>
                    <a:pt x="179" y="207"/>
                    <a:pt x="179" y="207"/>
                    <a:pt x="179" y="207"/>
                  </a:cubicBezTo>
                  <a:cubicBezTo>
                    <a:pt x="188" y="207"/>
                    <a:pt x="196" y="203"/>
                    <a:pt x="200" y="195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23" y="161"/>
                    <a:pt x="223" y="161"/>
                    <a:pt x="223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3" y="161"/>
                    <a:pt x="276" y="160"/>
                    <a:pt x="278" y="157"/>
                  </a:cubicBezTo>
                  <a:cubicBezTo>
                    <a:pt x="280" y="154"/>
                    <a:pt x="281" y="150"/>
                    <a:pt x="280" y="147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39" y="4"/>
                    <a:pt x="235" y="0"/>
                    <a:pt x="229" y="0"/>
                  </a:cubicBezTo>
                  <a:close/>
                  <a:moveTo>
                    <a:pt x="236" y="138"/>
                  </a:moveTo>
                  <a:cubicBezTo>
                    <a:pt x="217" y="138"/>
                    <a:pt x="217" y="138"/>
                    <a:pt x="217" y="138"/>
                  </a:cubicBezTo>
                  <a:cubicBezTo>
                    <a:pt x="208" y="138"/>
                    <a:pt x="200" y="143"/>
                    <a:pt x="196" y="151"/>
                  </a:cubicBezTo>
                  <a:cubicBezTo>
                    <a:pt x="179" y="184"/>
                    <a:pt x="179" y="184"/>
                    <a:pt x="179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1" y="143"/>
                    <a:pt x="73" y="138"/>
                    <a:pt x="64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63" y="138"/>
                    <a:pt x="263" y="138"/>
                    <a:pt x="263" y="138"/>
                  </a:cubicBezTo>
                  <a:lnTo>
                    <a:pt x="23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" name="Oval 16"/>
          <p:cNvSpPr/>
          <p:nvPr/>
        </p:nvSpPr>
        <p:spPr>
          <a:xfrm>
            <a:off x="6450849" y="1957661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Group 40"/>
          <p:cNvGrpSpPr/>
          <p:nvPr/>
        </p:nvGrpSpPr>
        <p:grpSpPr>
          <a:xfrm>
            <a:off x="6695067" y="2196827"/>
            <a:ext cx="378189" cy="319504"/>
            <a:chOff x="13828713" y="2805113"/>
            <a:chExt cx="1381125" cy="1166812"/>
          </a:xfrm>
          <a:solidFill>
            <a:srgbClr val="454868"/>
          </a:solidFill>
          <a:effectLst/>
        </p:grpSpPr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" name="Oval 22"/>
          <p:cNvSpPr/>
          <p:nvPr/>
        </p:nvSpPr>
        <p:spPr>
          <a:xfrm>
            <a:off x="6470374" y="4528109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7" name="Group 44"/>
          <p:cNvGrpSpPr/>
          <p:nvPr/>
        </p:nvGrpSpPr>
        <p:grpSpPr>
          <a:xfrm>
            <a:off x="6696253" y="4769321"/>
            <a:ext cx="400795" cy="345151"/>
            <a:chOff x="2727325" y="-39687"/>
            <a:chExt cx="1463675" cy="1260475"/>
          </a:xfrm>
          <a:solidFill>
            <a:srgbClr val="454868"/>
          </a:solidFill>
          <a:effectLst/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1685364" y="3209497"/>
            <a:ext cx="827577" cy="827577"/>
          </a:xfrm>
          <a:prstGeom prst="ellipse">
            <a:avLst/>
          </a:pr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Freeform 22"/>
          <p:cNvSpPr>
            <a:spLocks noEditPoints="1"/>
          </p:cNvSpPr>
          <p:nvPr/>
        </p:nvSpPr>
        <p:spPr bwMode="auto">
          <a:xfrm>
            <a:off x="1925311" y="3470618"/>
            <a:ext cx="378189" cy="272557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2915671" y="2027858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稻壳儿小白白(http://dwz.cn/Wu2UP)"/>
          <p:cNvSpPr txBox="1">
            <a:spLocks noChangeArrowheads="1"/>
          </p:cNvSpPr>
          <p:nvPr/>
        </p:nvSpPr>
        <p:spPr bwMode="auto">
          <a:xfrm>
            <a:off x="2911390" y="2345438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稻壳儿小白白(http://dwz.cn/Wu2UP)"/>
          <p:cNvSpPr txBox="1">
            <a:spLocks noChangeArrowheads="1"/>
          </p:cNvSpPr>
          <p:nvPr/>
        </p:nvSpPr>
        <p:spPr bwMode="auto">
          <a:xfrm>
            <a:off x="2912472" y="3309157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稻壳儿小白白(http://dwz.cn/Wu2UP)"/>
          <p:cNvSpPr txBox="1">
            <a:spLocks noChangeArrowheads="1"/>
          </p:cNvSpPr>
          <p:nvPr/>
        </p:nvSpPr>
        <p:spPr bwMode="auto">
          <a:xfrm>
            <a:off x="2908191" y="3626737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稻壳儿小白白(http://dwz.cn/Wu2UP)"/>
          <p:cNvSpPr txBox="1">
            <a:spLocks noChangeArrowheads="1"/>
          </p:cNvSpPr>
          <p:nvPr/>
        </p:nvSpPr>
        <p:spPr bwMode="auto">
          <a:xfrm>
            <a:off x="2927304" y="462977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稻壳儿小白白(http://dwz.cn/Wu2UP)"/>
          <p:cNvSpPr txBox="1">
            <a:spLocks noChangeArrowheads="1"/>
          </p:cNvSpPr>
          <p:nvPr/>
        </p:nvSpPr>
        <p:spPr bwMode="auto">
          <a:xfrm>
            <a:off x="2923023" y="4947350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稻壳儿小白白(http://dwz.cn/Wu2UP)"/>
          <p:cNvSpPr txBox="1">
            <a:spLocks noChangeArrowheads="1"/>
          </p:cNvSpPr>
          <p:nvPr/>
        </p:nvSpPr>
        <p:spPr bwMode="auto">
          <a:xfrm>
            <a:off x="7696342" y="2027858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稻壳儿小白白(http://dwz.cn/Wu2UP)"/>
          <p:cNvSpPr txBox="1">
            <a:spLocks noChangeArrowheads="1"/>
          </p:cNvSpPr>
          <p:nvPr/>
        </p:nvSpPr>
        <p:spPr bwMode="auto">
          <a:xfrm>
            <a:off x="7692061" y="2345438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稻壳儿小白白(http://dwz.cn/Wu2UP)"/>
          <p:cNvSpPr txBox="1">
            <a:spLocks noChangeArrowheads="1"/>
          </p:cNvSpPr>
          <p:nvPr/>
        </p:nvSpPr>
        <p:spPr bwMode="auto">
          <a:xfrm>
            <a:off x="7693143" y="3309157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稻壳儿小白白(http://dwz.cn/Wu2UP)"/>
          <p:cNvSpPr txBox="1">
            <a:spLocks noChangeArrowheads="1"/>
          </p:cNvSpPr>
          <p:nvPr/>
        </p:nvSpPr>
        <p:spPr bwMode="auto">
          <a:xfrm>
            <a:off x="7688862" y="3626737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稻壳儿小白白(http://dwz.cn/Wu2UP)"/>
          <p:cNvSpPr txBox="1">
            <a:spLocks noChangeArrowheads="1"/>
          </p:cNvSpPr>
          <p:nvPr/>
        </p:nvSpPr>
        <p:spPr bwMode="auto">
          <a:xfrm>
            <a:off x="7707975" y="462977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稻壳儿小白白(http://dwz.cn/Wu2UP)"/>
          <p:cNvSpPr txBox="1">
            <a:spLocks noChangeArrowheads="1"/>
          </p:cNvSpPr>
          <p:nvPr/>
        </p:nvSpPr>
        <p:spPr bwMode="auto">
          <a:xfrm>
            <a:off x="7703694" y="4947350"/>
            <a:ext cx="2345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48" name="矩形 47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60" name="文本框 59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912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1582881">
            <a:off x="3559106" y="4081531"/>
            <a:ext cx="5077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市场状况分析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21708" y="1282890"/>
            <a:ext cx="2764834" cy="2678832"/>
            <a:chOff x="1405716" y="2101758"/>
            <a:chExt cx="2703889" cy="2619784"/>
          </a:xfrm>
        </p:grpSpPr>
        <p:sp>
          <p:nvSpPr>
            <p:cNvPr id="11" name="椭圆 10"/>
            <p:cNvSpPr/>
            <p:nvPr/>
          </p:nvSpPr>
          <p:spPr>
            <a:xfrm>
              <a:off x="1460309" y="2101758"/>
              <a:ext cx="2619784" cy="2619784"/>
            </a:xfrm>
            <a:prstGeom prst="ellipse">
              <a:avLst/>
            </a:prstGeom>
            <a:solidFill>
              <a:srgbClr val="8F8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3" r="55312" b="287"/>
            <a:stretch>
              <a:fillRect/>
            </a:stretch>
          </p:blipFill>
          <p:spPr>
            <a:xfrm>
              <a:off x="1405716" y="2486046"/>
              <a:ext cx="2703889" cy="2235496"/>
            </a:xfrm>
            <a:custGeom>
              <a:avLst/>
              <a:gdLst>
                <a:gd name="connsiteX0" fmla="*/ 311556 w 2551544"/>
                <a:gd name="connsiteY0" fmla="*/ 0 h 2109542"/>
                <a:gd name="connsiteX1" fmla="*/ 2239988 w 2551544"/>
                <a:gd name="connsiteY1" fmla="*/ 0 h 2109542"/>
                <a:gd name="connsiteX2" fmla="*/ 2260220 w 2551544"/>
                <a:gd name="connsiteY2" fmla="*/ 22261 h 2109542"/>
                <a:gd name="connsiteX3" fmla="*/ 2551544 w 2551544"/>
                <a:gd name="connsiteY3" fmla="*/ 833770 h 2109542"/>
                <a:gd name="connsiteX4" fmla="*/ 1275772 w 2551544"/>
                <a:gd name="connsiteY4" fmla="*/ 2109542 h 2109542"/>
                <a:gd name="connsiteX5" fmla="*/ 0 w 2551544"/>
                <a:gd name="connsiteY5" fmla="*/ 833770 h 2109542"/>
                <a:gd name="connsiteX6" fmla="*/ 291324 w 2551544"/>
                <a:gd name="connsiteY6" fmla="*/ 22261 h 2109542"/>
                <a:gd name="connsiteX7" fmla="*/ 311556 w 2551544"/>
                <a:gd name="connsiteY7" fmla="*/ 0 h 210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1544" h="2109542">
                  <a:moveTo>
                    <a:pt x="311556" y="0"/>
                  </a:moveTo>
                  <a:lnTo>
                    <a:pt x="2239988" y="0"/>
                  </a:lnTo>
                  <a:lnTo>
                    <a:pt x="2260220" y="22261"/>
                  </a:lnTo>
                  <a:cubicBezTo>
                    <a:pt x="2442216" y="242789"/>
                    <a:pt x="2551544" y="525512"/>
                    <a:pt x="2551544" y="833770"/>
                  </a:cubicBezTo>
                  <a:cubicBezTo>
                    <a:pt x="2551544" y="1538359"/>
                    <a:pt x="1980361" y="2109542"/>
                    <a:pt x="1275772" y="2109542"/>
                  </a:cubicBezTo>
                  <a:cubicBezTo>
                    <a:pt x="571183" y="2109542"/>
                    <a:pt x="0" y="1538359"/>
                    <a:pt x="0" y="833770"/>
                  </a:cubicBezTo>
                  <a:cubicBezTo>
                    <a:pt x="0" y="525512"/>
                    <a:pt x="109328" y="242789"/>
                    <a:pt x="291324" y="22261"/>
                  </a:cubicBezTo>
                  <a:lnTo>
                    <a:pt x="311556" y="0"/>
                  </a:lnTo>
                  <a:close/>
                </a:path>
              </a:pathLst>
            </a:custGeom>
          </p:spPr>
        </p:pic>
      </p:grpSp>
      <p:sp>
        <p:nvSpPr>
          <p:cNvPr id="4" name="文本框 3"/>
          <p:cNvSpPr txBox="1"/>
          <p:nvPr/>
        </p:nvSpPr>
        <p:spPr>
          <a:xfrm>
            <a:off x="5487736" y="1333731"/>
            <a:ext cx="10358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3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9060" y="5007053"/>
            <a:ext cx="179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45561" y="5332695"/>
            <a:ext cx="1791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0051" y="5007053"/>
            <a:ext cx="1924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6553" y="5332695"/>
            <a:ext cx="178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46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86036" y="-2664851"/>
            <a:ext cx="10658084" cy="8530224"/>
            <a:chOff x="10680106" y="4838705"/>
            <a:chExt cx="5963997" cy="5177854"/>
          </a:xfrm>
          <a:noFill/>
          <a:effectLst/>
        </p:grpSpPr>
        <p:sp>
          <p:nvSpPr>
            <p:cNvPr id="4" name="Freeform 227"/>
            <p:cNvSpPr>
              <a:spLocks/>
            </p:cNvSpPr>
            <p:nvPr/>
          </p:nvSpPr>
          <p:spPr bwMode="auto">
            <a:xfrm>
              <a:off x="15324539" y="8463682"/>
              <a:ext cx="514301" cy="667800"/>
            </a:xfrm>
            <a:custGeom>
              <a:avLst/>
              <a:gdLst>
                <a:gd name="T0" fmla="*/ 0 w 369"/>
                <a:gd name="T1" fmla="*/ 321 h 465"/>
                <a:gd name="T2" fmla="*/ 11 w 369"/>
                <a:gd name="T3" fmla="*/ 247 h 465"/>
                <a:gd name="T4" fmla="*/ 23 w 369"/>
                <a:gd name="T5" fmla="*/ 230 h 465"/>
                <a:gd name="T6" fmla="*/ 29 w 369"/>
                <a:gd name="T7" fmla="*/ 210 h 465"/>
                <a:gd name="T8" fmla="*/ 43 w 369"/>
                <a:gd name="T9" fmla="*/ 180 h 465"/>
                <a:gd name="T10" fmla="*/ 34 w 369"/>
                <a:gd name="T11" fmla="*/ 167 h 465"/>
                <a:gd name="T12" fmla="*/ 36 w 369"/>
                <a:gd name="T13" fmla="*/ 143 h 465"/>
                <a:gd name="T14" fmla="*/ 69 w 369"/>
                <a:gd name="T15" fmla="*/ 104 h 465"/>
                <a:gd name="T16" fmla="*/ 67 w 369"/>
                <a:gd name="T17" fmla="*/ 78 h 465"/>
                <a:gd name="T18" fmla="*/ 89 w 369"/>
                <a:gd name="T19" fmla="*/ 41 h 465"/>
                <a:gd name="T20" fmla="*/ 110 w 369"/>
                <a:gd name="T21" fmla="*/ 48 h 465"/>
                <a:gd name="T22" fmla="*/ 152 w 369"/>
                <a:gd name="T23" fmla="*/ 15 h 465"/>
                <a:gd name="T24" fmla="*/ 160 w 369"/>
                <a:gd name="T25" fmla="*/ 0 h 465"/>
                <a:gd name="T26" fmla="*/ 186 w 369"/>
                <a:gd name="T27" fmla="*/ 3 h 465"/>
                <a:gd name="T28" fmla="*/ 199 w 369"/>
                <a:gd name="T29" fmla="*/ 39 h 465"/>
                <a:gd name="T30" fmla="*/ 211 w 369"/>
                <a:gd name="T31" fmla="*/ 63 h 465"/>
                <a:gd name="T32" fmla="*/ 239 w 369"/>
                <a:gd name="T33" fmla="*/ 63 h 465"/>
                <a:gd name="T34" fmla="*/ 256 w 369"/>
                <a:gd name="T35" fmla="*/ 41 h 465"/>
                <a:gd name="T36" fmla="*/ 281 w 369"/>
                <a:gd name="T37" fmla="*/ 67 h 465"/>
                <a:gd name="T38" fmla="*/ 326 w 369"/>
                <a:gd name="T39" fmla="*/ 50 h 465"/>
                <a:gd name="T40" fmla="*/ 299 w 369"/>
                <a:gd name="T41" fmla="*/ 119 h 465"/>
                <a:gd name="T42" fmla="*/ 281 w 369"/>
                <a:gd name="T43" fmla="*/ 111 h 465"/>
                <a:gd name="T44" fmla="*/ 269 w 369"/>
                <a:gd name="T45" fmla="*/ 117 h 465"/>
                <a:gd name="T46" fmla="*/ 269 w 369"/>
                <a:gd name="T47" fmla="*/ 122 h 465"/>
                <a:gd name="T48" fmla="*/ 282 w 369"/>
                <a:gd name="T49" fmla="*/ 140 h 465"/>
                <a:gd name="T50" fmla="*/ 279 w 369"/>
                <a:gd name="T51" fmla="*/ 202 h 465"/>
                <a:gd name="T52" fmla="*/ 282 w 369"/>
                <a:gd name="T53" fmla="*/ 222 h 465"/>
                <a:gd name="T54" fmla="*/ 279 w 369"/>
                <a:gd name="T55" fmla="*/ 227 h 465"/>
                <a:gd name="T56" fmla="*/ 261 w 369"/>
                <a:gd name="T57" fmla="*/ 224 h 465"/>
                <a:gd name="T58" fmla="*/ 250 w 369"/>
                <a:gd name="T59" fmla="*/ 236 h 465"/>
                <a:gd name="T60" fmla="*/ 259 w 369"/>
                <a:gd name="T61" fmla="*/ 252 h 465"/>
                <a:gd name="T62" fmla="*/ 237 w 369"/>
                <a:gd name="T63" fmla="*/ 273 h 465"/>
                <a:gd name="T64" fmla="*/ 239 w 369"/>
                <a:gd name="T65" fmla="*/ 281 h 465"/>
                <a:gd name="T66" fmla="*/ 218 w 369"/>
                <a:gd name="T67" fmla="*/ 293 h 465"/>
                <a:gd name="T68" fmla="*/ 222 w 369"/>
                <a:gd name="T69" fmla="*/ 308 h 465"/>
                <a:gd name="T70" fmla="*/ 214 w 369"/>
                <a:gd name="T71" fmla="*/ 317 h 465"/>
                <a:gd name="T72" fmla="*/ 186 w 369"/>
                <a:gd name="T73" fmla="*/ 317 h 465"/>
                <a:gd name="T74" fmla="*/ 170 w 369"/>
                <a:gd name="T75" fmla="*/ 331 h 465"/>
                <a:gd name="T76" fmla="*/ 167 w 369"/>
                <a:gd name="T77" fmla="*/ 337 h 465"/>
                <a:gd name="T78" fmla="*/ 182 w 369"/>
                <a:gd name="T79" fmla="*/ 347 h 465"/>
                <a:gd name="T80" fmla="*/ 167 w 369"/>
                <a:gd name="T81" fmla="*/ 371 h 465"/>
                <a:gd name="T82" fmla="*/ 146 w 369"/>
                <a:gd name="T83" fmla="*/ 397 h 465"/>
                <a:gd name="T84" fmla="*/ 139 w 369"/>
                <a:gd name="T85" fmla="*/ 395 h 465"/>
                <a:gd name="T86" fmla="*/ 118 w 369"/>
                <a:gd name="T87" fmla="*/ 417 h 465"/>
                <a:gd name="T88" fmla="*/ 95 w 369"/>
                <a:gd name="T89" fmla="*/ 365 h 465"/>
                <a:gd name="T90" fmla="*/ 74 w 369"/>
                <a:gd name="T91" fmla="*/ 337 h 465"/>
                <a:gd name="T92" fmla="*/ 59 w 369"/>
                <a:gd name="T93" fmla="*/ 339 h 465"/>
                <a:gd name="T94" fmla="*/ 51 w 369"/>
                <a:gd name="T95" fmla="*/ 331 h 465"/>
                <a:gd name="T96" fmla="*/ 0 w 369"/>
                <a:gd name="T97" fmla="*/ 321 h 465"/>
                <a:gd name="T98" fmla="*/ 0 w 369"/>
                <a:gd name="T99" fmla="*/ 32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5" name="Freeform 228"/>
            <p:cNvSpPr>
              <a:spLocks/>
            </p:cNvSpPr>
            <p:nvPr/>
          </p:nvSpPr>
          <p:spPr bwMode="auto">
            <a:xfrm>
              <a:off x="15121649" y="9334379"/>
              <a:ext cx="99086" cy="70295"/>
            </a:xfrm>
            <a:custGeom>
              <a:avLst/>
              <a:gdLst>
                <a:gd name="T0" fmla="*/ 5 w 72"/>
                <a:gd name="T1" fmla="*/ 12 h 50"/>
                <a:gd name="T2" fmla="*/ 26 w 72"/>
                <a:gd name="T3" fmla="*/ 18 h 50"/>
                <a:gd name="T4" fmla="*/ 52 w 72"/>
                <a:gd name="T5" fmla="*/ 0 h 50"/>
                <a:gd name="T6" fmla="*/ 62 w 72"/>
                <a:gd name="T7" fmla="*/ 32 h 50"/>
                <a:gd name="T8" fmla="*/ 37 w 72"/>
                <a:gd name="T9" fmla="*/ 43 h 50"/>
                <a:gd name="T10" fmla="*/ 5 w 72"/>
                <a:gd name="T11" fmla="*/ 41 h 50"/>
                <a:gd name="T12" fmla="*/ 0 w 72"/>
                <a:gd name="T13" fmla="*/ 18 h 50"/>
                <a:gd name="T14" fmla="*/ 5 w 72"/>
                <a:gd name="T15" fmla="*/ 12 h 50"/>
                <a:gd name="T16" fmla="*/ 5 w 72"/>
                <a:gd name="T17" fmla="*/ 12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6" name="Freeform 229"/>
            <p:cNvSpPr>
              <a:spLocks/>
            </p:cNvSpPr>
            <p:nvPr/>
          </p:nvSpPr>
          <p:spPr bwMode="auto">
            <a:xfrm>
              <a:off x="15889169" y="8803973"/>
              <a:ext cx="179298" cy="485673"/>
            </a:xfrm>
            <a:custGeom>
              <a:avLst/>
              <a:gdLst>
                <a:gd name="T0" fmla="*/ 113 w 129"/>
                <a:gd name="T1" fmla="*/ 83 h 338"/>
                <a:gd name="T2" fmla="*/ 89 w 129"/>
                <a:gd name="T3" fmla="*/ 215 h 338"/>
                <a:gd name="T4" fmla="*/ 79 w 129"/>
                <a:gd name="T5" fmla="*/ 257 h 338"/>
                <a:gd name="T6" fmla="*/ 79 w 129"/>
                <a:gd name="T7" fmla="*/ 292 h 338"/>
                <a:gd name="T8" fmla="*/ 69 w 129"/>
                <a:gd name="T9" fmla="*/ 303 h 338"/>
                <a:gd name="T10" fmla="*/ 46 w 129"/>
                <a:gd name="T11" fmla="*/ 266 h 338"/>
                <a:gd name="T12" fmla="*/ 20 w 129"/>
                <a:gd name="T13" fmla="*/ 246 h 338"/>
                <a:gd name="T14" fmla="*/ 0 w 129"/>
                <a:gd name="T15" fmla="*/ 188 h 338"/>
                <a:gd name="T16" fmla="*/ 2 w 129"/>
                <a:gd name="T17" fmla="*/ 134 h 338"/>
                <a:gd name="T18" fmla="*/ 39 w 129"/>
                <a:gd name="T19" fmla="*/ 37 h 338"/>
                <a:gd name="T20" fmla="*/ 80 w 129"/>
                <a:gd name="T21" fmla="*/ 0 h 338"/>
                <a:gd name="T22" fmla="*/ 107 w 129"/>
                <a:gd name="T23" fmla="*/ 13 h 338"/>
                <a:gd name="T24" fmla="*/ 113 w 129"/>
                <a:gd name="T25" fmla="*/ 83 h 338"/>
                <a:gd name="T26" fmla="*/ 113 w 129"/>
                <a:gd name="T27" fmla="*/ 83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7" name="Freeform 230"/>
            <p:cNvSpPr>
              <a:spLocks/>
            </p:cNvSpPr>
            <p:nvPr/>
          </p:nvSpPr>
          <p:spPr bwMode="auto">
            <a:xfrm>
              <a:off x="14605777" y="8928586"/>
              <a:ext cx="904351" cy="784427"/>
            </a:xfrm>
            <a:custGeom>
              <a:avLst/>
              <a:gdLst>
                <a:gd name="T0" fmla="*/ 168 w 648"/>
                <a:gd name="T1" fmla="*/ 71 h 546"/>
                <a:gd name="T2" fmla="*/ 176 w 648"/>
                <a:gd name="T3" fmla="*/ 39 h 546"/>
                <a:gd name="T4" fmla="*/ 228 w 648"/>
                <a:gd name="T5" fmla="*/ 58 h 546"/>
                <a:gd name="T6" fmla="*/ 226 w 648"/>
                <a:gd name="T7" fmla="*/ 31 h 546"/>
                <a:gd name="T8" fmla="*/ 249 w 648"/>
                <a:gd name="T9" fmla="*/ 4 h 546"/>
                <a:gd name="T10" fmla="*/ 307 w 648"/>
                <a:gd name="T11" fmla="*/ 0 h 546"/>
                <a:gd name="T12" fmla="*/ 360 w 648"/>
                <a:gd name="T13" fmla="*/ 5 h 546"/>
                <a:gd name="T14" fmla="*/ 356 w 648"/>
                <a:gd name="T15" fmla="*/ 36 h 546"/>
                <a:gd name="T16" fmla="*/ 336 w 648"/>
                <a:gd name="T17" fmla="*/ 73 h 546"/>
                <a:gd name="T18" fmla="*/ 426 w 648"/>
                <a:gd name="T19" fmla="*/ 49 h 546"/>
                <a:gd name="T20" fmla="*/ 461 w 648"/>
                <a:gd name="T21" fmla="*/ 58 h 546"/>
                <a:gd name="T22" fmla="*/ 455 w 648"/>
                <a:gd name="T23" fmla="*/ 30 h 546"/>
                <a:gd name="T24" fmla="*/ 515 w 648"/>
                <a:gd name="T25" fmla="*/ 48 h 546"/>
                <a:gd name="T26" fmla="*/ 550 w 648"/>
                <a:gd name="T27" fmla="*/ 73 h 546"/>
                <a:gd name="T28" fmla="*/ 557 w 648"/>
                <a:gd name="T29" fmla="*/ 137 h 546"/>
                <a:gd name="T30" fmla="*/ 532 w 648"/>
                <a:gd name="T31" fmla="*/ 166 h 546"/>
                <a:gd name="T32" fmla="*/ 483 w 648"/>
                <a:gd name="T33" fmla="*/ 210 h 546"/>
                <a:gd name="T34" fmla="*/ 457 w 648"/>
                <a:gd name="T35" fmla="*/ 219 h 546"/>
                <a:gd name="T36" fmla="*/ 445 w 648"/>
                <a:gd name="T37" fmla="*/ 225 h 546"/>
                <a:gd name="T38" fmla="*/ 405 w 648"/>
                <a:gd name="T39" fmla="*/ 238 h 546"/>
                <a:gd name="T40" fmla="*/ 374 w 648"/>
                <a:gd name="T41" fmla="*/ 242 h 546"/>
                <a:gd name="T42" fmla="*/ 296 w 648"/>
                <a:gd name="T43" fmla="*/ 232 h 546"/>
                <a:gd name="T44" fmla="*/ 305 w 648"/>
                <a:gd name="T45" fmla="*/ 288 h 546"/>
                <a:gd name="T46" fmla="*/ 256 w 648"/>
                <a:gd name="T47" fmla="*/ 325 h 546"/>
                <a:gd name="T48" fmla="*/ 207 w 648"/>
                <a:gd name="T49" fmla="*/ 342 h 546"/>
                <a:gd name="T50" fmla="*/ 148 w 648"/>
                <a:gd name="T51" fmla="*/ 365 h 546"/>
                <a:gd name="T52" fmla="*/ 55 w 648"/>
                <a:gd name="T53" fmla="*/ 409 h 546"/>
                <a:gd name="T54" fmla="*/ 69 w 648"/>
                <a:gd name="T55" fmla="*/ 472 h 546"/>
                <a:gd name="T56" fmla="*/ 26 w 648"/>
                <a:gd name="T57" fmla="*/ 487 h 546"/>
                <a:gd name="T58" fmla="*/ 4 w 648"/>
                <a:gd name="T59" fmla="*/ 400 h 546"/>
                <a:gd name="T60" fmla="*/ 24 w 648"/>
                <a:gd name="T61" fmla="*/ 351 h 546"/>
                <a:gd name="T62" fmla="*/ 47 w 648"/>
                <a:gd name="T63" fmla="*/ 327 h 546"/>
                <a:gd name="T64" fmla="*/ 76 w 648"/>
                <a:gd name="T65" fmla="*/ 286 h 546"/>
                <a:gd name="T66" fmla="*/ 119 w 648"/>
                <a:gd name="T67" fmla="*/ 202 h 546"/>
                <a:gd name="T68" fmla="*/ 153 w 648"/>
                <a:gd name="T69" fmla="*/ 138 h 546"/>
                <a:gd name="T70" fmla="*/ 153 w 648"/>
                <a:gd name="T71" fmla="*/ 84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8" name="Freeform 231"/>
            <p:cNvSpPr>
              <a:spLocks/>
            </p:cNvSpPr>
            <p:nvPr/>
          </p:nvSpPr>
          <p:spPr bwMode="auto">
            <a:xfrm>
              <a:off x="13924761" y="8850304"/>
              <a:ext cx="940526" cy="702948"/>
            </a:xfrm>
            <a:custGeom>
              <a:avLst/>
              <a:gdLst>
                <a:gd name="T0" fmla="*/ 27 w 673"/>
                <a:gd name="T1" fmla="*/ 170 h 490"/>
                <a:gd name="T2" fmla="*/ 66 w 673"/>
                <a:gd name="T3" fmla="*/ 153 h 490"/>
                <a:gd name="T4" fmla="*/ 129 w 673"/>
                <a:gd name="T5" fmla="*/ 168 h 490"/>
                <a:gd name="T6" fmla="*/ 140 w 673"/>
                <a:gd name="T7" fmla="*/ 140 h 490"/>
                <a:gd name="T8" fmla="*/ 227 w 673"/>
                <a:gd name="T9" fmla="*/ 107 h 490"/>
                <a:gd name="T10" fmla="*/ 297 w 673"/>
                <a:gd name="T11" fmla="*/ 87 h 490"/>
                <a:gd name="T12" fmla="*/ 327 w 673"/>
                <a:gd name="T13" fmla="*/ 94 h 490"/>
                <a:gd name="T14" fmla="*/ 350 w 673"/>
                <a:gd name="T15" fmla="*/ 77 h 490"/>
                <a:gd name="T16" fmla="*/ 360 w 673"/>
                <a:gd name="T17" fmla="*/ 59 h 490"/>
                <a:gd name="T18" fmla="*/ 388 w 673"/>
                <a:gd name="T19" fmla="*/ 38 h 490"/>
                <a:gd name="T20" fmla="*/ 428 w 673"/>
                <a:gd name="T21" fmla="*/ 16 h 490"/>
                <a:gd name="T22" fmla="*/ 443 w 673"/>
                <a:gd name="T23" fmla="*/ 36 h 490"/>
                <a:gd name="T24" fmla="*/ 482 w 673"/>
                <a:gd name="T25" fmla="*/ 8 h 490"/>
                <a:gd name="T26" fmla="*/ 522 w 673"/>
                <a:gd name="T27" fmla="*/ 8 h 490"/>
                <a:gd name="T28" fmla="*/ 541 w 673"/>
                <a:gd name="T29" fmla="*/ 40 h 490"/>
                <a:gd name="T30" fmla="*/ 517 w 673"/>
                <a:gd name="T31" fmla="*/ 97 h 490"/>
                <a:gd name="T32" fmla="*/ 517 w 673"/>
                <a:gd name="T33" fmla="*/ 122 h 490"/>
                <a:gd name="T34" fmla="*/ 556 w 673"/>
                <a:gd name="T35" fmla="*/ 142 h 490"/>
                <a:gd name="T36" fmla="*/ 586 w 673"/>
                <a:gd name="T37" fmla="*/ 133 h 490"/>
                <a:gd name="T38" fmla="*/ 586 w 673"/>
                <a:gd name="T39" fmla="*/ 188 h 490"/>
                <a:gd name="T40" fmla="*/ 552 w 673"/>
                <a:gd name="T41" fmla="*/ 251 h 490"/>
                <a:gd name="T42" fmla="*/ 509 w 673"/>
                <a:gd name="T43" fmla="*/ 334 h 490"/>
                <a:gd name="T44" fmla="*/ 480 w 673"/>
                <a:gd name="T45" fmla="*/ 375 h 490"/>
                <a:gd name="T46" fmla="*/ 457 w 673"/>
                <a:gd name="T47" fmla="*/ 400 h 490"/>
                <a:gd name="T48" fmla="*/ 387 w 673"/>
                <a:gd name="T49" fmla="*/ 439 h 490"/>
                <a:gd name="T50" fmla="*/ 332 w 673"/>
                <a:gd name="T51" fmla="*/ 408 h 490"/>
                <a:gd name="T52" fmla="*/ 275 w 673"/>
                <a:gd name="T53" fmla="*/ 437 h 490"/>
                <a:gd name="T54" fmla="*/ 187 w 673"/>
                <a:gd name="T55" fmla="*/ 403 h 490"/>
                <a:gd name="T56" fmla="*/ 190 w 673"/>
                <a:gd name="T57" fmla="*/ 340 h 490"/>
                <a:gd name="T58" fmla="*/ 150 w 673"/>
                <a:gd name="T59" fmla="*/ 326 h 490"/>
                <a:gd name="T60" fmla="*/ 118 w 673"/>
                <a:gd name="T61" fmla="*/ 326 h 490"/>
                <a:gd name="T62" fmla="*/ 103 w 673"/>
                <a:gd name="T63" fmla="*/ 280 h 490"/>
                <a:gd name="T64" fmla="*/ 131 w 673"/>
                <a:gd name="T65" fmla="*/ 273 h 490"/>
                <a:gd name="T66" fmla="*/ 129 w 673"/>
                <a:gd name="T67" fmla="*/ 233 h 490"/>
                <a:gd name="T68" fmla="*/ 51 w 673"/>
                <a:gd name="T69" fmla="*/ 202 h 490"/>
                <a:gd name="T70" fmla="*/ 14 w 673"/>
                <a:gd name="T71" fmla="*/ 202 h 490"/>
                <a:gd name="T72" fmla="*/ 2 w 673"/>
                <a:gd name="T73" fmla="*/ 168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9" name="Freeform 232"/>
            <p:cNvSpPr>
              <a:spLocks/>
            </p:cNvSpPr>
            <p:nvPr/>
          </p:nvSpPr>
          <p:spPr bwMode="auto">
            <a:xfrm>
              <a:off x="14489391" y="9730587"/>
              <a:ext cx="298830" cy="285972"/>
            </a:xfrm>
            <a:custGeom>
              <a:avLst/>
              <a:gdLst>
                <a:gd name="T0" fmla="*/ 189 w 214"/>
                <a:gd name="T1" fmla="*/ 31 h 199"/>
                <a:gd name="T2" fmla="*/ 154 w 214"/>
                <a:gd name="T3" fmla="*/ 94 h 199"/>
                <a:gd name="T4" fmla="*/ 154 w 214"/>
                <a:gd name="T5" fmla="*/ 121 h 199"/>
                <a:gd name="T6" fmla="*/ 84 w 214"/>
                <a:gd name="T7" fmla="*/ 178 h 199"/>
                <a:gd name="T8" fmla="*/ 12 w 214"/>
                <a:gd name="T9" fmla="*/ 154 h 199"/>
                <a:gd name="T10" fmla="*/ 0 w 214"/>
                <a:gd name="T11" fmla="*/ 100 h 199"/>
                <a:gd name="T12" fmla="*/ 4 w 214"/>
                <a:gd name="T13" fmla="*/ 76 h 199"/>
                <a:gd name="T14" fmla="*/ 42 w 214"/>
                <a:gd name="T15" fmla="*/ 37 h 199"/>
                <a:gd name="T16" fmla="*/ 55 w 214"/>
                <a:gd name="T17" fmla="*/ 25 h 199"/>
                <a:gd name="T18" fmla="*/ 120 w 214"/>
                <a:gd name="T19" fmla="*/ 13 h 199"/>
                <a:gd name="T20" fmla="*/ 148 w 214"/>
                <a:gd name="T21" fmla="*/ 11 h 199"/>
                <a:gd name="T22" fmla="*/ 158 w 214"/>
                <a:gd name="T23" fmla="*/ 0 h 199"/>
                <a:gd name="T24" fmla="*/ 179 w 214"/>
                <a:gd name="T25" fmla="*/ 4 h 199"/>
                <a:gd name="T26" fmla="*/ 189 w 214"/>
                <a:gd name="T27" fmla="*/ 31 h 199"/>
                <a:gd name="T28" fmla="*/ 189 w 214"/>
                <a:gd name="T29" fmla="*/ 31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0" name="Freeform 233"/>
            <p:cNvSpPr>
              <a:spLocks/>
            </p:cNvSpPr>
            <p:nvPr/>
          </p:nvSpPr>
          <p:spPr bwMode="auto">
            <a:xfrm>
              <a:off x="13062875" y="8479659"/>
              <a:ext cx="1078931" cy="1156670"/>
            </a:xfrm>
            <a:custGeom>
              <a:avLst/>
              <a:gdLst>
                <a:gd name="T0" fmla="*/ 599 w 773"/>
                <a:gd name="T1" fmla="*/ 112 h 806"/>
                <a:gd name="T2" fmla="*/ 553 w 773"/>
                <a:gd name="T3" fmla="*/ 125 h 806"/>
                <a:gd name="T4" fmla="*/ 532 w 773"/>
                <a:gd name="T5" fmla="*/ 89 h 806"/>
                <a:gd name="T6" fmla="*/ 521 w 773"/>
                <a:gd name="T7" fmla="*/ 63 h 806"/>
                <a:gd name="T8" fmla="*/ 486 w 773"/>
                <a:gd name="T9" fmla="*/ 65 h 806"/>
                <a:gd name="T10" fmla="*/ 469 w 773"/>
                <a:gd name="T11" fmla="*/ 94 h 806"/>
                <a:gd name="T12" fmla="*/ 469 w 773"/>
                <a:gd name="T13" fmla="*/ 127 h 806"/>
                <a:gd name="T14" fmla="*/ 428 w 773"/>
                <a:gd name="T15" fmla="*/ 251 h 806"/>
                <a:gd name="T16" fmla="*/ 393 w 773"/>
                <a:gd name="T17" fmla="*/ 260 h 806"/>
                <a:gd name="T18" fmla="*/ 329 w 773"/>
                <a:gd name="T19" fmla="*/ 277 h 806"/>
                <a:gd name="T20" fmla="*/ 233 w 773"/>
                <a:gd name="T21" fmla="*/ 125 h 806"/>
                <a:gd name="T22" fmla="*/ 201 w 773"/>
                <a:gd name="T23" fmla="*/ 101 h 806"/>
                <a:gd name="T24" fmla="*/ 194 w 773"/>
                <a:gd name="T25" fmla="*/ 65 h 806"/>
                <a:gd name="T26" fmla="*/ 148 w 773"/>
                <a:gd name="T27" fmla="*/ 89 h 806"/>
                <a:gd name="T28" fmla="*/ 128 w 773"/>
                <a:gd name="T29" fmla="*/ 0 h 806"/>
                <a:gd name="T30" fmla="*/ 95 w 773"/>
                <a:gd name="T31" fmla="*/ 36 h 806"/>
                <a:gd name="T32" fmla="*/ 91 w 773"/>
                <a:gd name="T33" fmla="*/ 91 h 806"/>
                <a:gd name="T34" fmla="*/ 70 w 773"/>
                <a:gd name="T35" fmla="*/ 81 h 806"/>
                <a:gd name="T36" fmla="*/ 70 w 773"/>
                <a:gd name="T37" fmla="*/ 146 h 806"/>
                <a:gd name="T38" fmla="*/ 95 w 773"/>
                <a:gd name="T39" fmla="*/ 155 h 806"/>
                <a:gd name="T40" fmla="*/ 93 w 773"/>
                <a:gd name="T41" fmla="*/ 296 h 806"/>
                <a:gd name="T42" fmla="*/ 15 w 773"/>
                <a:gd name="T43" fmla="*/ 389 h 806"/>
                <a:gd name="T44" fmla="*/ 0 w 773"/>
                <a:gd name="T45" fmla="*/ 413 h 806"/>
                <a:gd name="T46" fmla="*/ 2 w 773"/>
                <a:gd name="T47" fmla="*/ 469 h 806"/>
                <a:gd name="T48" fmla="*/ 44 w 773"/>
                <a:gd name="T49" fmla="*/ 463 h 806"/>
                <a:gd name="T50" fmla="*/ 91 w 773"/>
                <a:gd name="T51" fmla="*/ 481 h 806"/>
                <a:gd name="T52" fmla="*/ 104 w 773"/>
                <a:gd name="T53" fmla="*/ 530 h 806"/>
                <a:gd name="T54" fmla="*/ 142 w 773"/>
                <a:gd name="T55" fmla="*/ 543 h 806"/>
                <a:gd name="T56" fmla="*/ 140 w 773"/>
                <a:gd name="T57" fmla="*/ 573 h 806"/>
                <a:gd name="T58" fmla="*/ 126 w 773"/>
                <a:gd name="T59" fmla="*/ 624 h 806"/>
                <a:gd name="T60" fmla="*/ 153 w 773"/>
                <a:gd name="T61" fmla="*/ 636 h 806"/>
                <a:gd name="T62" fmla="*/ 183 w 773"/>
                <a:gd name="T63" fmla="*/ 659 h 806"/>
                <a:gd name="T64" fmla="*/ 235 w 773"/>
                <a:gd name="T65" fmla="*/ 693 h 806"/>
                <a:gd name="T66" fmla="*/ 287 w 773"/>
                <a:gd name="T67" fmla="*/ 677 h 806"/>
                <a:gd name="T68" fmla="*/ 291 w 773"/>
                <a:gd name="T69" fmla="*/ 711 h 806"/>
                <a:gd name="T70" fmla="*/ 323 w 773"/>
                <a:gd name="T71" fmla="*/ 718 h 806"/>
                <a:gd name="T72" fmla="*/ 338 w 773"/>
                <a:gd name="T73" fmla="*/ 715 h 806"/>
                <a:gd name="T74" fmla="*/ 325 w 773"/>
                <a:gd name="T75" fmla="*/ 625 h 806"/>
                <a:gd name="T76" fmla="*/ 367 w 773"/>
                <a:gd name="T77" fmla="*/ 608 h 806"/>
                <a:gd name="T78" fmla="*/ 393 w 773"/>
                <a:gd name="T79" fmla="*/ 586 h 806"/>
                <a:gd name="T80" fmla="*/ 459 w 773"/>
                <a:gd name="T81" fmla="*/ 584 h 806"/>
                <a:gd name="T82" fmla="*/ 488 w 773"/>
                <a:gd name="T83" fmla="*/ 582 h 806"/>
                <a:gd name="T84" fmla="*/ 514 w 773"/>
                <a:gd name="T85" fmla="*/ 601 h 806"/>
                <a:gd name="T86" fmla="*/ 535 w 773"/>
                <a:gd name="T87" fmla="*/ 575 h 806"/>
                <a:gd name="T88" fmla="*/ 564 w 773"/>
                <a:gd name="T89" fmla="*/ 577 h 806"/>
                <a:gd name="T90" fmla="*/ 603 w 773"/>
                <a:gd name="T91" fmla="*/ 533 h 806"/>
                <a:gd name="T92" fmla="*/ 642 w 773"/>
                <a:gd name="T93" fmla="*/ 541 h 806"/>
                <a:gd name="T94" fmla="*/ 672 w 773"/>
                <a:gd name="T95" fmla="*/ 510 h 806"/>
                <a:gd name="T96" fmla="*/ 685 w 773"/>
                <a:gd name="T97" fmla="*/ 480 h 806"/>
                <a:gd name="T98" fmla="*/ 611 w 773"/>
                <a:gd name="T99" fmla="*/ 454 h 806"/>
                <a:gd name="T100" fmla="*/ 580 w 773"/>
                <a:gd name="T101" fmla="*/ 434 h 806"/>
                <a:gd name="T102" fmla="*/ 548 w 773"/>
                <a:gd name="T103" fmla="*/ 412 h 806"/>
                <a:gd name="T104" fmla="*/ 558 w 773"/>
                <a:gd name="T105" fmla="*/ 352 h 806"/>
                <a:gd name="T106" fmla="*/ 553 w 773"/>
                <a:gd name="T107" fmla="*/ 243 h 806"/>
                <a:gd name="T108" fmla="*/ 495 w 773"/>
                <a:gd name="T109" fmla="*/ 246 h 806"/>
                <a:gd name="T110" fmla="*/ 486 w 773"/>
                <a:gd name="T111" fmla="*/ 207 h 806"/>
                <a:gd name="T112" fmla="*/ 498 w 773"/>
                <a:gd name="T113" fmla="*/ 168 h 806"/>
                <a:gd name="T114" fmla="*/ 532 w 773"/>
                <a:gd name="T115" fmla="*/ 166 h 806"/>
                <a:gd name="T116" fmla="*/ 593 w 773"/>
                <a:gd name="T117" fmla="*/ 166 h 806"/>
                <a:gd name="T118" fmla="*/ 605 w 773"/>
                <a:gd name="T119" fmla="*/ 133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1" name="Freeform 234"/>
            <p:cNvSpPr>
              <a:spLocks/>
            </p:cNvSpPr>
            <p:nvPr/>
          </p:nvSpPr>
          <p:spPr bwMode="auto">
            <a:xfrm>
              <a:off x="15013127" y="8249603"/>
              <a:ext cx="564630" cy="811586"/>
            </a:xfrm>
            <a:custGeom>
              <a:avLst/>
              <a:gdLst>
                <a:gd name="T0" fmla="*/ 8 w 404"/>
                <a:gd name="T1" fmla="*/ 111 h 566"/>
                <a:gd name="T2" fmla="*/ 31 w 404"/>
                <a:gd name="T3" fmla="*/ 156 h 566"/>
                <a:gd name="T4" fmla="*/ 33 w 404"/>
                <a:gd name="T5" fmla="*/ 180 h 566"/>
                <a:gd name="T6" fmla="*/ 20 w 404"/>
                <a:gd name="T7" fmla="*/ 204 h 566"/>
                <a:gd name="T8" fmla="*/ 4 w 404"/>
                <a:gd name="T9" fmla="*/ 217 h 566"/>
                <a:gd name="T10" fmla="*/ 0 w 404"/>
                <a:gd name="T11" fmla="*/ 261 h 566"/>
                <a:gd name="T12" fmla="*/ 5 w 404"/>
                <a:gd name="T13" fmla="*/ 267 h 566"/>
                <a:gd name="T14" fmla="*/ 16 w 404"/>
                <a:gd name="T15" fmla="*/ 263 h 566"/>
                <a:gd name="T16" fmla="*/ 20 w 404"/>
                <a:gd name="T17" fmla="*/ 267 h 566"/>
                <a:gd name="T18" fmla="*/ 20 w 404"/>
                <a:gd name="T19" fmla="*/ 295 h 566"/>
                <a:gd name="T20" fmla="*/ 33 w 404"/>
                <a:gd name="T21" fmla="*/ 326 h 566"/>
                <a:gd name="T22" fmla="*/ 46 w 404"/>
                <a:gd name="T23" fmla="*/ 332 h 566"/>
                <a:gd name="T24" fmla="*/ 48 w 404"/>
                <a:gd name="T25" fmla="*/ 380 h 566"/>
                <a:gd name="T26" fmla="*/ 41 w 404"/>
                <a:gd name="T27" fmla="*/ 412 h 566"/>
                <a:gd name="T28" fmla="*/ 48 w 404"/>
                <a:gd name="T29" fmla="*/ 425 h 566"/>
                <a:gd name="T30" fmla="*/ 63 w 404"/>
                <a:gd name="T31" fmla="*/ 441 h 566"/>
                <a:gd name="T32" fmla="*/ 101 w 404"/>
                <a:gd name="T33" fmla="*/ 431 h 566"/>
                <a:gd name="T34" fmla="*/ 109 w 404"/>
                <a:gd name="T35" fmla="*/ 444 h 566"/>
                <a:gd name="T36" fmla="*/ 97 w 404"/>
                <a:gd name="T37" fmla="*/ 461 h 566"/>
                <a:gd name="T38" fmla="*/ 77 w 404"/>
                <a:gd name="T39" fmla="*/ 490 h 566"/>
                <a:gd name="T40" fmla="*/ 77 w 404"/>
                <a:gd name="T41" fmla="*/ 498 h 566"/>
                <a:gd name="T42" fmla="*/ 89 w 404"/>
                <a:gd name="T43" fmla="*/ 507 h 566"/>
                <a:gd name="T44" fmla="*/ 167 w 404"/>
                <a:gd name="T45" fmla="*/ 475 h 566"/>
                <a:gd name="T46" fmla="*/ 195 w 404"/>
                <a:gd name="T47" fmla="*/ 490 h 566"/>
                <a:gd name="T48" fmla="*/ 203 w 404"/>
                <a:gd name="T49" fmla="*/ 483 h 566"/>
                <a:gd name="T50" fmla="*/ 195 w 404"/>
                <a:gd name="T51" fmla="*/ 464 h 566"/>
                <a:gd name="T52" fmla="*/ 196 w 404"/>
                <a:gd name="T53" fmla="*/ 455 h 566"/>
                <a:gd name="T54" fmla="*/ 208 w 404"/>
                <a:gd name="T55" fmla="*/ 381 h 566"/>
                <a:gd name="T56" fmla="*/ 219 w 404"/>
                <a:gd name="T57" fmla="*/ 364 h 566"/>
                <a:gd name="T58" fmla="*/ 226 w 404"/>
                <a:gd name="T59" fmla="*/ 345 h 566"/>
                <a:gd name="T60" fmla="*/ 239 w 404"/>
                <a:gd name="T61" fmla="*/ 314 h 566"/>
                <a:gd name="T62" fmla="*/ 231 w 404"/>
                <a:gd name="T63" fmla="*/ 302 h 566"/>
                <a:gd name="T64" fmla="*/ 233 w 404"/>
                <a:gd name="T65" fmla="*/ 277 h 566"/>
                <a:gd name="T66" fmla="*/ 267 w 404"/>
                <a:gd name="T67" fmla="*/ 239 h 566"/>
                <a:gd name="T68" fmla="*/ 264 w 404"/>
                <a:gd name="T69" fmla="*/ 214 h 566"/>
                <a:gd name="T70" fmla="*/ 285 w 404"/>
                <a:gd name="T71" fmla="*/ 176 h 566"/>
                <a:gd name="T72" fmla="*/ 307 w 404"/>
                <a:gd name="T73" fmla="*/ 182 h 566"/>
                <a:gd name="T74" fmla="*/ 349 w 404"/>
                <a:gd name="T75" fmla="*/ 151 h 566"/>
                <a:gd name="T76" fmla="*/ 358 w 404"/>
                <a:gd name="T77" fmla="*/ 135 h 566"/>
                <a:gd name="T78" fmla="*/ 331 w 404"/>
                <a:gd name="T79" fmla="*/ 83 h 566"/>
                <a:gd name="T80" fmla="*/ 313 w 404"/>
                <a:gd name="T81" fmla="*/ 57 h 566"/>
                <a:gd name="T82" fmla="*/ 326 w 404"/>
                <a:gd name="T83" fmla="*/ 45 h 566"/>
                <a:gd name="T84" fmla="*/ 309 w 404"/>
                <a:gd name="T85" fmla="*/ 30 h 566"/>
                <a:gd name="T86" fmla="*/ 268 w 404"/>
                <a:gd name="T87" fmla="*/ 30 h 566"/>
                <a:gd name="T88" fmla="*/ 250 w 404"/>
                <a:gd name="T89" fmla="*/ 10 h 566"/>
                <a:gd name="T90" fmla="*/ 218 w 404"/>
                <a:gd name="T91" fmla="*/ 43 h 566"/>
                <a:gd name="T92" fmla="*/ 205 w 404"/>
                <a:gd name="T93" fmla="*/ 38 h 566"/>
                <a:gd name="T94" fmla="*/ 219 w 404"/>
                <a:gd name="T95" fmla="*/ 12 h 566"/>
                <a:gd name="T96" fmla="*/ 218 w 404"/>
                <a:gd name="T97" fmla="*/ 4 h 566"/>
                <a:gd name="T98" fmla="*/ 205 w 404"/>
                <a:gd name="T99" fmla="*/ 0 h 566"/>
                <a:gd name="T100" fmla="*/ 167 w 404"/>
                <a:gd name="T101" fmla="*/ 22 h 566"/>
                <a:gd name="T102" fmla="*/ 135 w 404"/>
                <a:gd name="T103" fmla="*/ 31 h 566"/>
                <a:gd name="T104" fmla="*/ 110 w 404"/>
                <a:gd name="T105" fmla="*/ 30 h 566"/>
                <a:gd name="T106" fmla="*/ 56 w 404"/>
                <a:gd name="T107" fmla="*/ 81 h 566"/>
                <a:gd name="T108" fmla="*/ 27 w 404"/>
                <a:gd name="T109" fmla="*/ 91 h 566"/>
                <a:gd name="T110" fmla="*/ 8 w 404"/>
                <a:gd name="T111" fmla="*/ 111 h 566"/>
                <a:gd name="T112" fmla="*/ 8 w 404"/>
                <a:gd name="T113" fmla="*/ 111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2" name="Freeform 235"/>
            <p:cNvSpPr>
              <a:spLocks/>
            </p:cNvSpPr>
            <p:nvPr/>
          </p:nvSpPr>
          <p:spPr bwMode="auto">
            <a:xfrm>
              <a:off x="14443779" y="8327886"/>
              <a:ext cx="647986" cy="752475"/>
            </a:xfrm>
            <a:custGeom>
              <a:avLst/>
              <a:gdLst>
                <a:gd name="T0" fmla="*/ 353 w 465"/>
                <a:gd name="T1" fmla="*/ 58 h 524"/>
                <a:gd name="T2" fmla="*/ 345 w 465"/>
                <a:gd name="T3" fmla="*/ 17 h 524"/>
                <a:gd name="T4" fmla="*/ 315 w 465"/>
                <a:gd name="T5" fmla="*/ 23 h 524"/>
                <a:gd name="T6" fmla="*/ 292 w 465"/>
                <a:gd name="T7" fmla="*/ 38 h 524"/>
                <a:gd name="T8" fmla="*/ 271 w 465"/>
                <a:gd name="T9" fmla="*/ 22 h 524"/>
                <a:gd name="T10" fmla="*/ 232 w 465"/>
                <a:gd name="T11" fmla="*/ 28 h 524"/>
                <a:gd name="T12" fmla="*/ 112 w 465"/>
                <a:gd name="T13" fmla="*/ 0 h 524"/>
                <a:gd name="T14" fmla="*/ 120 w 465"/>
                <a:gd name="T15" fmla="*/ 31 h 524"/>
                <a:gd name="T16" fmla="*/ 66 w 465"/>
                <a:gd name="T17" fmla="*/ 31 h 524"/>
                <a:gd name="T18" fmla="*/ 19 w 465"/>
                <a:gd name="T19" fmla="*/ 89 h 524"/>
                <a:gd name="T20" fmla="*/ 38 w 465"/>
                <a:gd name="T21" fmla="*/ 224 h 524"/>
                <a:gd name="T22" fmla="*/ 4 w 465"/>
                <a:gd name="T23" fmla="*/ 274 h 524"/>
                <a:gd name="T24" fmla="*/ 51 w 465"/>
                <a:gd name="T25" fmla="*/ 280 h 524"/>
                <a:gd name="T26" fmla="*/ 59 w 465"/>
                <a:gd name="T27" fmla="*/ 365 h 524"/>
                <a:gd name="T28" fmla="*/ 99 w 465"/>
                <a:gd name="T29" fmla="*/ 343 h 524"/>
                <a:gd name="T30" fmla="*/ 114 w 465"/>
                <a:gd name="T31" fmla="*/ 363 h 524"/>
                <a:gd name="T32" fmla="*/ 152 w 465"/>
                <a:gd name="T33" fmla="*/ 335 h 524"/>
                <a:gd name="T34" fmla="*/ 192 w 465"/>
                <a:gd name="T35" fmla="*/ 335 h 524"/>
                <a:gd name="T36" fmla="*/ 211 w 465"/>
                <a:gd name="T37" fmla="*/ 367 h 524"/>
                <a:gd name="T38" fmla="*/ 188 w 465"/>
                <a:gd name="T39" fmla="*/ 424 h 524"/>
                <a:gd name="T40" fmla="*/ 188 w 465"/>
                <a:gd name="T41" fmla="*/ 450 h 524"/>
                <a:gd name="T42" fmla="*/ 227 w 465"/>
                <a:gd name="T43" fmla="*/ 470 h 524"/>
                <a:gd name="T44" fmla="*/ 256 w 465"/>
                <a:gd name="T45" fmla="*/ 460 h 524"/>
                <a:gd name="T46" fmla="*/ 271 w 465"/>
                <a:gd name="T47" fmla="*/ 424 h 524"/>
                <a:gd name="T48" fmla="*/ 299 w 465"/>
                <a:gd name="T49" fmla="*/ 418 h 524"/>
                <a:gd name="T50" fmla="*/ 337 w 465"/>
                <a:gd name="T51" fmla="*/ 422 h 524"/>
                <a:gd name="T52" fmla="*/ 331 w 465"/>
                <a:gd name="T53" fmla="*/ 398 h 524"/>
                <a:gd name="T54" fmla="*/ 390 w 465"/>
                <a:gd name="T55" fmla="*/ 391 h 524"/>
                <a:gd name="T56" fmla="*/ 404 w 465"/>
                <a:gd name="T57" fmla="*/ 363 h 524"/>
                <a:gd name="T58" fmla="*/ 408 w 465"/>
                <a:gd name="T59" fmla="*/ 283 h 524"/>
                <a:gd name="T60" fmla="*/ 384 w 465"/>
                <a:gd name="T61" fmla="*/ 246 h 524"/>
                <a:gd name="T62" fmla="*/ 378 w 465"/>
                <a:gd name="T63" fmla="*/ 214 h 524"/>
                <a:gd name="T64" fmla="*/ 362 w 465"/>
                <a:gd name="T65" fmla="*/ 212 h 524"/>
                <a:gd name="T66" fmla="*/ 384 w 465"/>
                <a:gd name="T67" fmla="*/ 155 h 524"/>
                <a:gd name="T68" fmla="*/ 393 w 465"/>
                <a:gd name="T69" fmla="*/ 107 h 524"/>
                <a:gd name="T70" fmla="*/ 370 w 465"/>
                <a:gd name="T71" fmla="*/ 62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3" name="Freeform 236"/>
            <p:cNvSpPr>
              <a:spLocks/>
            </p:cNvSpPr>
            <p:nvPr/>
          </p:nvSpPr>
          <p:spPr bwMode="auto">
            <a:xfrm>
              <a:off x="13813093" y="8473269"/>
              <a:ext cx="725053" cy="658216"/>
            </a:xfrm>
            <a:custGeom>
              <a:avLst/>
              <a:gdLst>
                <a:gd name="T0" fmla="*/ 129 w 520"/>
                <a:gd name="T1" fmla="*/ 137 h 459"/>
                <a:gd name="T2" fmla="*/ 116 w 520"/>
                <a:gd name="T3" fmla="*/ 171 h 459"/>
                <a:gd name="T4" fmla="*/ 97 w 520"/>
                <a:gd name="T5" fmla="*/ 177 h 459"/>
                <a:gd name="T6" fmla="*/ 54 w 520"/>
                <a:gd name="T7" fmla="*/ 171 h 459"/>
                <a:gd name="T8" fmla="*/ 44 w 520"/>
                <a:gd name="T9" fmla="*/ 180 h 459"/>
                <a:gd name="T10" fmla="*/ 21 w 520"/>
                <a:gd name="T11" fmla="*/ 172 h 459"/>
                <a:gd name="T12" fmla="*/ 0 w 520"/>
                <a:gd name="T13" fmla="*/ 203 h 459"/>
                <a:gd name="T14" fmla="*/ 10 w 520"/>
                <a:gd name="T15" fmla="*/ 212 h 459"/>
                <a:gd name="T16" fmla="*/ 10 w 520"/>
                <a:gd name="T17" fmla="*/ 232 h 459"/>
                <a:gd name="T18" fmla="*/ 19 w 520"/>
                <a:gd name="T19" fmla="*/ 250 h 459"/>
                <a:gd name="T20" fmla="*/ 62 w 520"/>
                <a:gd name="T21" fmla="*/ 236 h 459"/>
                <a:gd name="T22" fmla="*/ 75 w 520"/>
                <a:gd name="T23" fmla="*/ 248 h 459"/>
                <a:gd name="T24" fmla="*/ 57 w 520"/>
                <a:gd name="T25" fmla="*/ 331 h 459"/>
                <a:gd name="T26" fmla="*/ 82 w 520"/>
                <a:gd name="T27" fmla="*/ 357 h 459"/>
                <a:gd name="T28" fmla="*/ 74 w 520"/>
                <a:gd name="T29" fmla="*/ 405 h 459"/>
                <a:gd name="T30" fmla="*/ 99 w 520"/>
                <a:gd name="T31" fmla="*/ 407 h 459"/>
                <a:gd name="T32" fmla="*/ 126 w 520"/>
                <a:gd name="T33" fmla="*/ 381 h 459"/>
                <a:gd name="T34" fmla="*/ 137 w 520"/>
                <a:gd name="T35" fmla="*/ 389 h 459"/>
                <a:gd name="T36" fmla="*/ 190 w 520"/>
                <a:gd name="T37" fmla="*/ 411 h 459"/>
                <a:gd name="T38" fmla="*/ 200 w 520"/>
                <a:gd name="T39" fmla="*/ 405 h 459"/>
                <a:gd name="T40" fmla="*/ 202 w 520"/>
                <a:gd name="T41" fmla="*/ 387 h 459"/>
                <a:gd name="T42" fmla="*/ 211 w 520"/>
                <a:gd name="T43" fmla="*/ 376 h 459"/>
                <a:gd name="T44" fmla="*/ 285 w 520"/>
                <a:gd name="T45" fmla="*/ 327 h 459"/>
                <a:gd name="T46" fmla="*/ 299 w 520"/>
                <a:gd name="T47" fmla="*/ 344 h 459"/>
                <a:gd name="T48" fmla="*/ 343 w 520"/>
                <a:gd name="T49" fmla="*/ 357 h 459"/>
                <a:gd name="T50" fmla="*/ 369 w 520"/>
                <a:gd name="T51" fmla="*/ 324 h 459"/>
                <a:gd name="T52" fmla="*/ 380 w 520"/>
                <a:gd name="T53" fmla="*/ 331 h 459"/>
                <a:gd name="T54" fmla="*/ 398 w 520"/>
                <a:gd name="T55" fmla="*/ 331 h 459"/>
                <a:gd name="T56" fmla="*/ 398 w 520"/>
                <a:gd name="T57" fmla="*/ 321 h 459"/>
                <a:gd name="T58" fmla="*/ 421 w 520"/>
                <a:gd name="T59" fmla="*/ 313 h 459"/>
                <a:gd name="T60" fmla="*/ 421 w 520"/>
                <a:gd name="T61" fmla="*/ 305 h 459"/>
                <a:gd name="T62" fmla="*/ 431 w 520"/>
                <a:gd name="T63" fmla="*/ 295 h 459"/>
                <a:gd name="T64" fmla="*/ 436 w 520"/>
                <a:gd name="T65" fmla="*/ 298 h 459"/>
                <a:gd name="T66" fmla="*/ 460 w 520"/>
                <a:gd name="T67" fmla="*/ 274 h 459"/>
                <a:gd name="T68" fmla="*/ 441 w 520"/>
                <a:gd name="T69" fmla="*/ 238 h 459"/>
                <a:gd name="T70" fmla="*/ 450 w 520"/>
                <a:gd name="T71" fmla="*/ 188 h 459"/>
                <a:gd name="T72" fmla="*/ 438 w 520"/>
                <a:gd name="T73" fmla="*/ 172 h 459"/>
                <a:gd name="T74" fmla="*/ 404 w 520"/>
                <a:gd name="T75" fmla="*/ 183 h 459"/>
                <a:gd name="T76" fmla="*/ 400 w 520"/>
                <a:gd name="T77" fmla="*/ 177 h 459"/>
                <a:gd name="T78" fmla="*/ 438 w 520"/>
                <a:gd name="T79" fmla="*/ 133 h 459"/>
                <a:gd name="T80" fmla="*/ 421 w 520"/>
                <a:gd name="T81" fmla="*/ 64 h 459"/>
                <a:gd name="T82" fmla="*/ 395 w 520"/>
                <a:gd name="T83" fmla="*/ 83 h 459"/>
                <a:gd name="T84" fmla="*/ 372 w 520"/>
                <a:gd name="T85" fmla="*/ 59 h 459"/>
                <a:gd name="T86" fmla="*/ 351 w 520"/>
                <a:gd name="T87" fmla="*/ 30 h 459"/>
                <a:gd name="T88" fmla="*/ 349 w 520"/>
                <a:gd name="T89" fmla="*/ 12 h 459"/>
                <a:gd name="T90" fmla="*/ 334 w 520"/>
                <a:gd name="T91" fmla="*/ 8 h 459"/>
                <a:gd name="T92" fmla="*/ 316 w 520"/>
                <a:gd name="T93" fmla="*/ 14 h 459"/>
                <a:gd name="T94" fmla="*/ 287 w 520"/>
                <a:gd name="T95" fmla="*/ 0 h 459"/>
                <a:gd name="T96" fmla="*/ 273 w 520"/>
                <a:gd name="T97" fmla="*/ 34 h 459"/>
                <a:gd name="T98" fmla="*/ 249 w 520"/>
                <a:gd name="T99" fmla="*/ 36 h 459"/>
                <a:gd name="T100" fmla="*/ 231 w 520"/>
                <a:gd name="T101" fmla="*/ 64 h 459"/>
                <a:gd name="T102" fmla="*/ 220 w 520"/>
                <a:gd name="T103" fmla="*/ 57 h 459"/>
                <a:gd name="T104" fmla="*/ 202 w 520"/>
                <a:gd name="T105" fmla="*/ 64 h 459"/>
                <a:gd name="T106" fmla="*/ 175 w 520"/>
                <a:gd name="T107" fmla="*/ 48 h 459"/>
                <a:gd name="T108" fmla="*/ 153 w 520"/>
                <a:gd name="T109" fmla="*/ 73 h 459"/>
                <a:gd name="T110" fmla="*/ 153 w 520"/>
                <a:gd name="T111" fmla="*/ 85 h 459"/>
                <a:gd name="T112" fmla="*/ 196 w 520"/>
                <a:gd name="T113" fmla="*/ 110 h 459"/>
                <a:gd name="T114" fmla="*/ 206 w 520"/>
                <a:gd name="T115" fmla="*/ 127 h 459"/>
                <a:gd name="T116" fmla="*/ 175 w 520"/>
                <a:gd name="T117" fmla="*/ 138 h 459"/>
                <a:gd name="T118" fmla="*/ 129 w 520"/>
                <a:gd name="T119" fmla="*/ 137 h 459"/>
                <a:gd name="T120" fmla="*/ 129 w 520"/>
                <a:gd name="T121" fmla="*/ 137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4" name="Freeform 237"/>
            <p:cNvSpPr>
              <a:spLocks/>
            </p:cNvSpPr>
            <p:nvPr/>
          </p:nvSpPr>
          <p:spPr bwMode="auto">
            <a:xfrm>
              <a:off x="15506982" y="8025937"/>
              <a:ext cx="456108" cy="547980"/>
            </a:xfrm>
            <a:custGeom>
              <a:avLst/>
              <a:gdLst>
                <a:gd name="T0" fmla="*/ 209 w 327"/>
                <a:gd name="T1" fmla="*/ 325 h 381"/>
                <a:gd name="T2" fmla="*/ 165 w 327"/>
                <a:gd name="T3" fmla="*/ 342 h 381"/>
                <a:gd name="T4" fmla="*/ 139 w 327"/>
                <a:gd name="T5" fmla="*/ 316 h 381"/>
                <a:gd name="T6" fmla="*/ 123 w 327"/>
                <a:gd name="T7" fmla="*/ 338 h 381"/>
                <a:gd name="T8" fmla="*/ 95 w 327"/>
                <a:gd name="T9" fmla="*/ 338 h 381"/>
                <a:gd name="T10" fmla="*/ 82 w 327"/>
                <a:gd name="T11" fmla="*/ 313 h 381"/>
                <a:gd name="T12" fmla="*/ 69 w 327"/>
                <a:gd name="T13" fmla="*/ 277 h 381"/>
                <a:gd name="T14" fmla="*/ 44 w 327"/>
                <a:gd name="T15" fmla="*/ 275 h 381"/>
                <a:gd name="T16" fmla="*/ 17 w 327"/>
                <a:gd name="T17" fmla="*/ 222 h 381"/>
                <a:gd name="T18" fmla="*/ 0 w 327"/>
                <a:gd name="T19" fmla="*/ 196 h 381"/>
                <a:gd name="T20" fmla="*/ 12 w 327"/>
                <a:gd name="T21" fmla="*/ 184 h 381"/>
                <a:gd name="T22" fmla="*/ 17 w 327"/>
                <a:gd name="T23" fmla="*/ 179 h 381"/>
                <a:gd name="T24" fmla="*/ 46 w 327"/>
                <a:gd name="T25" fmla="*/ 137 h 381"/>
                <a:gd name="T26" fmla="*/ 44 w 327"/>
                <a:gd name="T27" fmla="*/ 104 h 381"/>
                <a:gd name="T28" fmla="*/ 53 w 327"/>
                <a:gd name="T29" fmla="*/ 89 h 381"/>
                <a:gd name="T30" fmla="*/ 76 w 327"/>
                <a:gd name="T31" fmla="*/ 86 h 381"/>
                <a:gd name="T32" fmla="*/ 82 w 327"/>
                <a:gd name="T33" fmla="*/ 76 h 381"/>
                <a:gd name="T34" fmla="*/ 74 w 327"/>
                <a:gd name="T35" fmla="*/ 59 h 381"/>
                <a:gd name="T36" fmla="*/ 87 w 327"/>
                <a:gd name="T37" fmla="*/ 43 h 381"/>
                <a:gd name="T38" fmla="*/ 87 w 327"/>
                <a:gd name="T39" fmla="*/ 12 h 381"/>
                <a:gd name="T40" fmla="*/ 102 w 327"/>
                <a:gd name="T41" fmla="*/ 4 h 381"/>
                <a:gd name="T42" fmla="*/ 129 w 327"/>
                <a:gd name="T43" fmla="*/ 19 h 381"/>
                <a:gd name="T44" fmla="*/ 163 w 327"/>
                <a:gd name="T45" fmla="*/ 25 h 381"/>
                <a:gd name="T46" fmla="*/ 186 w 327"/>
                <a:gd name="T47" fmla="*/ 0 h 381"/>
                <a:gd name="T48" fmla="*/ 213 w 327"/>
                <a:gd name="T49" fmla="*/ 22 h 381"/>
                <a:gd name="T50" fmla="*/ 201 w 327"/>
                <a:gd name="T51" fmla="*/ 32 h 381"/>
                <a:gd name="T52" fmla="*/ 186 w 327"/>
                <a:gd name="T53" fmla="*/ 53 h 381"/>
                <a:gd name="T54" fmla="*/ 165 w 327"/>
                <a:gd name="T55" fmla="*/ 59 h 381"/>
                <a:gd name="T56" fmla="*/ 157 w 327"/>
                <a:gd name="T57" fmla="*/ 65 h 381"/>
                <a:gd name="T58" fmla="*/ 178 w 327"/>
                <a:gd name="T59" fmla="*/ 77 h 381"/>
                <a:gd name="T60" fmla="*/ 216 w 327"/>
                <a:gd name="T61" fmla="*/ 59 h 381"/>
                <a:gd name="T62" fmla="*/ 281 w 327"/>
                <a:gd name="T63" fmla="*/ 87 h 381"/>
                <a:gd name="T64" fmla="*/ 289 w 327"/>
                <a:gd name="T65" fmla="*/ 142 h 381"/>
                <a:gd name="T66" fmla="*/ 262 w 327"/>
                <a:gd name="T67" fmla="*/ 142 h 381"/>
                <a:gd name="T68" fmla="*/ 259 w 327"/>
                <a:gd name="T69" fmla="*/ 159 h 381"/>
                <a:gd name="T70" fmla="*/ 273 w 327"/>
                <a:gd name="T71" fmla="*/ 182 h 381"/>
                <a:gd name="T72" fmla="*/ 262 w 327"/>
                <a:gd name="T73" fmla="*/ 196 h 381"/>
                <a:gd name="T74" fmla="*/ 276 w 327"/>
                <a:gd name="T75" fmla="*/ 218 h 381"/>
                <a:gd name="T76" fmla="*/ 255 w 327"/>
                <a:gd name="T77" fmla="*/ 244 h 381"/>
                <a:gd name="T78" fmla="*/ 244 w 327"/>
                <a:gd name="T79" fmla="*/ 231 h 381"/>
                <a:gd name="T80" fmla="*/ 213 w 327"/>
                <a:gd name="T81" fmla="*/ 313 h 381"/>
                <a:gd name="T82" fmla="*/ 209 w 327"/>
                <a:gd name="T83" fmla="*/ 325 h 381"/>
                <a:gd name="T84" fmla="*/ 209 w 327"/>
                <a:gd name="T85" fmla="*/ 325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5" name="Freeform 238"/>
            <p:cNvSpPr>
              <a:spLocks/>
            </p:cNvSpPr>
            <p:nvPr/>
          </p:nvSpPr>
          <p:spPr bwMode="auto">
            <a:xfrm>
              <a:off x="15079185" y="7621741"/>
              <a:ext cx="566203" cy="699754"/>
            </a:xfrm>
            <a:custGeom>
              <a:avLst/>
              <a:gdLst>
                <a:gd name="T0" fmla="*/ 85 w 406"/>
                <a:gd name="T1" fmla="*/ 0 h 488"/>
                <a:gd name="T2" fmla="*/ 146 w 406"/>
                <a:gd name="T3" fmla="*/ 37 h 488"/>
                <a:gd name="T4" fmla="*/ 195 w 406"/>
                <a:gd name="T5" fmla="*/ 59 h 488"/>
                <a:gd name="T6" fmla="*/ 219 w 406"/>
                <a:gd name="T7" fmla="*/ 63 h 488"/>
                <a:gd name="T8" fmla="*/ 231 w 406"/>
                <a:gd name="T9" fmla="*/ 117 h 488"/>
                <a:gd name="T10" fmla="*/ 270 w 406"/>
                <a:gd name="T11" fmla="*/ 138 h 488"/>
                <a:gd name="T12" fmla="*/ 299 w 406"/>
                <a:gd name="T13" fmla="*/ 120 h 488"/>
                <a:gd name="T14" fmla="*/ 308 w 406"/>
                <a:gd name="T15" fmla="*/ 151 h 488"/>
                <a:gd name="T16" fmla="*/ 273 w 406"/>
                <a:gd name="T17" fmla="*/ 170 h 488"/>
                <a:gd name="T18" fmla="*/ 259 w 406"/>
                <a:gd name="T19" fmla="*/ 198 h 488"/>
                <a:gd name="T20" fmla="*/ 299 w 406"/>
                <a:gd name="T21" fmla="*/ 235 h 488"/>
                <a:gd name="T22" fmla="*/ 359 w 406"/>
                <a:gd name="T23" fmla="*/ 265 h 488"/>
                <a:gd name="T24" fmla="*/ 347 w 406"/>
                <a:gd name="T25" fmla="*/ 312 h 488"/>
                <a:gd name="T26" fmla="*/ 348 w 406"/>
                <a:gd name="T27" fmla="*/ 338 h 488"/>
                <a:gd name="T28" fmla="*/ 316 w 406"/>
                <a:gd name="T29" fmla="*/ 356 h 488"/>
                <a:gd name="T30" fmla="*/ 289 w 406"/>
                <a:gd name="T31" fmla="*/ 432 h 488"/>
                <a:gd name="T32" fmla="*/ 268 w 406"/>
                <a:gd name="T33" fmla="*/ 421 h 488"/>
                <a:gd name="T34" fmla="*/ 208 w 406"/>
                <a:gd name="T35" fmla="*/ 401 h 488"/>
                <a:gd name="T36" fmla="*/ 164 w 406"/>
                <a:gd name="T37" fmla="*/ 429 h 488"/>
                <a:gd name="T38" fmla="*/ 176 w 406"/>
                <a:gd name="T39" fmla="*/ 395 h 488"/>
                <a:gd name="T40" fmla="*/ 125 w 406"/>
                <a:gd name="T41" fmla="*/ 413 h 488"/>
                <a:gd name="T42" fmla="*/ 100 w 406"/>
                <a:gd name="T43" fmla="*/ 320 h 488"/>
                <a:gd name="T44" fmla="*/ 76 w 406"/>
                <a:gd name="T45" fmla="*/ 306 h 488"/>
                <a:gd name="T46" fmla="*/ 58 w 406"/>
                <a:gd name="T47" fmla="*/ 258 h 488"/>
                <a:gd name="T48" fmla="*/ 81 w 406"/>
                <a:gd name="T49" fmla="*/ 227 h 488"/>
                <a:gd name="T50" fmla="*/ 68 w 406"/>
                <a:gd name="T51" fmla="*/ 183 h 488"/>
                <a:gd name="T52" fmla="*/ 21 w 406"/>
                <a:gd name="T53" fmla="*/ 180 h 488"/>
                <a:gd name="T54" fmla="*/ 21 w 406"/>
                <a:gd name="T55" fmla="*/ 136 h 488"/>
                <a:gd name="T56" fmla="*/ 40 w 406"/>
                <a:gd name="T57" fmla="*/ 99 h 488"/>
                <a:gd name="T58" fmla="*/ 47 w 406"/>
                <a:gd name="T59" fmla="*/ 53 h 488"/>
                <a:gd name="T60" fmla="*/ 76 w 406"/>
                <a:gd name="T61" fmla="*/ 81 h 488"/>
                <a:gd name="T62" fmla="*/ 108 w 406"/>
                <a:gd name="T63" fmla="*/ 56 h 488"/>
                <a:gd name="T64" fmla="*/ 76 w 406"/>
                <a:gd name="T65" fmla="*/ 22 h 488"/>
                <a:gd name="T66" fmla="*/ 71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6" name="Freeform 239"/>
            <p:cNvSpPr>
              <a:spLocks/>
            </p:cNvSpPr>
            <p:nvPr/>
          </p:nvSpPr>
          <p:spPr bwMode="auto">
            <a:xfrm>
              <a:off x="15802665" y="7954045"/>
              <a:ext cx="100659" cy="108638"/>
            </a:xfrm>
            <a:custGeom>
              <a:avLst/>
              <a:gdLst>
                <a:gd name="T0" fmla="*/ 25 w 73"/>
                <a:gd name="T1" fmla="*/ 67 h 76"/>
                <a:gd name="T2" fmla="*/ 0 w 73"/>
                <a:gd name="T3" fmla="*/ 45 h 76"/>
                <a:gd name="T4" fmla="*/ 11 w 73"/>
                <a:gd name="T5" fmla="*/ 30 h 76"/>
                <a:gd name="T6" fmla="*/ 21 w 73"/>
                <a:gd name="T7" fmla="*/ 0 h 76"/>
                <a:gd name="T8" fmla="*/ 49 w 73"/>
                <a:gd name="T9" fmla="*/ 12 h 76"/>
                <a:gd name="T10" fmla="*/ 63 w 73"/>
                <a:gd name="T11" fmla="*/ 31 h 76"/>
                <a:gd name="T12" fmla="*/ 53 w 73"/>
                <a:gd name="T13" fmla="*/ 45 h 76"/>
                <a:gd name="T14" fmla="*/ 25 w 73"/>
                <a:gd name="T15" fmla="*/ 67 h 76"/>
                <a:gd name="T16" fmla="*/ 25 w 73"/>
                <a:gd name="T17" fmla="*/ 6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7" name="Freeform 240"/>
            <p:cNvSpPr>
              <a:spLocks/>
            </p:cNvSpPr>
            <p:nvPr/>
          </p:nvSpPr>
          <p:spPr bwMode="auto">
            <a:xfrm>
              <a:off x="15212871" y="7517897"/>
              <a:ext cx="668434" cy="551176"/>
            </a:xfrm>
            <a:custGeom>
              <a:avLst/>
              <a:gdLst>
                <a:gd name="T0" fmla="*/ 395 w 478"/>
                <a:gd name="T1" fmla="*/ 272 h 385"/>
                <a:gd name="T2" fmla="*/ 385 w 478"/>
                <a:gd name="T3" fmla="*/ 302 h 385"/>
                <a:gd name="T4" fmla="*/ 373 w 478"/>
                <a:gd name="T5" fmla="*/ 318 h 385"/>
                <a:gd name="T6" fmla="*/ 350 w 478"/>
                <a:gd name="T7" fmla="*/ 344 h 385"/>
                <a:gd name="T8" fmla="*/ 317 w 478"/>
                <a:gd name="T9" fmla="*/ 338 h 385"/>
                <a:gd name="T10" fmla="*/ 290 w 478"/>
                <a:gd name="T11" fmla="*/ 322 h 385"/>
                <a:gd name="T12" fmla="*/ 274 w 478"/>
                <a:gd name="T13" fmla="*/ 331 h 385"/>
                <a:gd name="T14" fmla="*/ 215 w 478"/>
                <a:gd name="T15" fmla="*/ 324 h 385"/>
                <a:gd name="T16" fmla="*/ 214 w 478"/>
                <a:gd name="T17" fmla="*/ 300 h 385"/>
                <a:gd name="T18" fmla="*/ 185 w 478"/>
                <a:gd name="T19" fmla="*/ 280 h 385"/>
                <a:gd name="T20" fmla="*/ 174 w 478"/>
                <a:gd name="T21" fmla="*/ 263 h 385"/>
                <a:gd name="T22" fmla="*/ 188 w 478"/>
                <a:gd name="T23" fmla="*/ 246 h 385"/>
                <a:gd name="T24" fmla="*/ 188 w 478"/>
                <a:gd name="T25" fmla="*/ 235 h 385"/>
                <a:gd name="T26" fmla="*/ 188 w 478"/>
                <a:gd name="T27" fmla="*/ 220 h 385"/>
                <a:gd name="T28" fmla="*/ 223 w 478"/>
                <a:gd name="T29" fmla="*/ 216 h 385"/>
                <a:gd name="T30" fmla="*/ 225 w 478"/>
                <a:gd name="T31" fmla="*/ 201 h 385"/>
                <a:gd name="T32" fmla="*/ 214 w 478"/>
                <a:gd name="T33" fmla="*/ 185 h 385"/>
                <a:gd name="T34" fmla="*/ 196 w 478"/>
                <a:gd name="T35" fmla="*/ 184 h 385"/>
                <a:gd name="T36" fmla="*/ 185 w 478"/>
                <a:gd name="T37" fmla="*/ 203 h 385"/>
                <a:gd name="T38" fmla="*/ 156 w 478"/>
                <a:gd name="T39" fmla="*/ 197 h 385"/>
                <a:gd name="T40" fmla="*/ 147 w 478"/>
                <a:gd name="T41" fmla="*/ 181 h 385"/>
                <a:gd name="T42" fmla="*/ 128 w 478"/>
                <a:gd name="T43" fmla="*/ 170 h 385"/>
                <a:gd name="T44" fmla="*/ 133 w 478"/>
                <a:gd name="T45" fmla="*/ 127 h 385"/>
                <a:gd name="T46" fmla="*/ 130 w 478"/>
                <a:gd name="T47" fmla="*/ 120 h 385"/>
                <a:gd name="T48" fmla="*/ 110 w 478"/>
                <a:gd name="T49" fmla="*/ 125 h 385"/>
                <a:gd name="T50" fmla="*/ 97 w 478"/>
                <a:gd name="T51" fmla="*/ 112 h 385"/>
                <a:gd name="T52" fmla="*/ 61 w 478"/>
                <a:gd name="T53" fmla="*/ 102 h 385"/>
                <a:gd name="T54" fmla="*/ 43 w 478"/>
                <a:gd name="T55" fmla="*/ 82 h 385"/>
                <a:gd name="T56" fmla="*/ 0 w 478"/>
                <a:gd name="T57" fmla="*/ 65 h 385"/>
                <a:gd name="T58" fmla="*/ 4 w 478"/>
                <a:gd name="T59" fmla="*/ 45 h 385"/>
                <a:gd name="T60" fmla="*/ 21 w 478"/>
                <a:gd name="T61" fmla="*/ 37 h 385"/>
                <a:gd name="T62" fmla="*/ 52 w 478"/>
                <a:gd name="T63" fmla="*/ 65 h 385"/>
                <a:gd name="T64" fmla="*/ 61 w 478"/>
                <a:gd name="T65" fmla="*/ 65 h 385"/>
                <a:gd name="T66" fmla="*/ 91 w 478"/>
                <a:gd name="T67" fmla="*/ 61 h 385"/>
                <a:gd name="T68" fmla="*/ 108 w 478"/>
                <a:gd name="T69" fmla="*/ 47 h 385"/>
                <a:gd name="T70" fmla="*/ 132 w 478"/>
                <a:gd name="T71" fmla="*/ 66 h 385"/>
                <a:gd name="T72" fmla="*/ 142 w 478"/>
                <a:gd name="T73" fmla="*/ 49 h 385"/>
                <a:gd name="T74" fmla="*/ 144 w 478"/>
                <a:gd name="T75" fmla="*/ 39 h 385"/>
                <a:gd name="T76" fmla="*/ 164 w 478"/>
                <a:gd name="T77" fmla="*/ 28 h 385"/>
                <a:gd name="T78" fmla="*/ 168 w 478"/>
                <a:gd name="T79" fmla="*/ 4 h 385"/>
                <a:gd name="T80" fmla="*/ 188 w 478"/>
                <a:gd name="T81" fmla="*/ 0 h 385"/>
                <a:gd name="T82" fmla="*/ 237 w 478"/>
                <a:gd name="T83" fmla="*/ 32 h 385"/>
                <a:gd name="T84" fmla="*/ 272 w 478"/>
                <a:gd name="T85" fmla="*/ 47 h 385"/>
                <a:gd name="T86" fmla="*/ 341 w 478"/>
                <a:gd name="T87" fmla="*/ 160 h 385"/>
                <a:gd name="T88" fmla="*/ 336 w 478"/>
                <a:gd name="T89" fmla="*/ 172 h 385"/>
                <a:gd name="T90" fmla="*/ 381 w 478"/>
                <a:gd name="T91" fmla="*/ 194 h 385"/>
                <a:gd name="T92" fmla="*/ 393 w 478"/>
                <a:gd name="T93" fmla="*/ 213 h 385"/>
                <a:gd name="T94" fmla="*/ 414 w 478"/>
                <a:gd name="T95" fmla="*/ 223 h 385"/>
                <a:gd name="T96" fmla="*/ 424 w 478"/>
                <a:gd name="T97" fmla="*/ 242 h 385"/>
                <a:gd name="T98" fmla="*/ 411 w 478"/>
                <a:gd name="T99" fmla="*/ 248 h 385"/>
                <a:gd name="T100" fmla="*/ 389 w 478"/>
                <a:gd name="T101" fmla="*/ 241 h 385"/>
                <a:gd name="T102" fmla="*/ 356 w 478"/>
                <a:gd name="T103" fmla="*/ 241 h 385"/>
                <a:gd name="T104" fmla="*/ 327 w 478"/>
                <a:gd name="T105" fmla="*/ 231 h 385"/>
                <a:gd name="T106" fmla="*/ 315 w 478"/>
                <a:gd name="T107" fmla="*/ 241 h 385"/>
                <a:gd name="T108" fmla="*/ 342 w 478"/>
                <a:gd name="T109" fmla="*/ 248 h 385"/>
                <a:gd name="T110" fmla="*/ 370 w 478"/>
                <a:gd name="T111" fmla="*/ 261 h 385"/>
                <a:gd name="T112" fmla="*/ 395 w 478"/>
                <a:gd name="T113" fmla="*/ 272 h 385"/>
                <a:gd name="T114" fmla="*/ 395 w 478"/>
                <a:gd name="T115" fmla="*/ 272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8" name="Freeform 241"/>
            <p:cNvSpPr>
              <a:spLocks/>
            </p:cNvSpPr>
            <p:nvPr/>
          </p:nvSpPr>
          <p:spPr bwMode="auto">
            <a:xfrm>
              <a:off x="14366713" y="7882152"/>
              <a:ext cx="913788" cy="589518"/>
            </a:xfrm>
            <a:custGeom>
              <a:avLst/>
              <a:gdLst>
                <a:gd name="T0" fmla="*/ 80 w 654"/>
                <a:gd name="T1" fmla="*/ 341 h 411"/>
                <a:gd name="T2" fmla="*/ 147 w 654"/>
                <a:gd name="T3" fmla="*/ 324 h 411"/>
                <a:gd name="T4" fmla="*/ 152 w 654"/>
                <a:gd name="T5" fmla="*/ 289 h 411"/>
                <a:gd name="T6" fmla="*/ 251 w 654"/>
                <a:gd name="T7" fmla="*/ 285 h 411"/>
                <a:gd name="T8" fmla="*/ 298 w 654"/>
                <a:gd name="T9" fmla="*/ 317 h 411"/>
                <a:gd name="T10" fmla="*/ 338 w 654"/>
                <a:gd name="T11" fmla="*/ 295 h 411"/>
                <a:gd name="T12" fmla="*/ 356 w 654"/>
                <a:gd name="T13" fmla="*/ 317 h 411"/>
                <a:gd name="T14" fmla="*/ 385 w 654"/>
                <a:gd name="T15" fmla="*/ 283 h 411"/>
                <a:gd name="T16" fmla="*/ 394 w 654"/>
                <a:gd name="T17" fmla="*/ 324 h 411"/>
                <a:gd name="T18" fmla="*/ 420 w 654"/>
                <a:gd name="T19" fmla="*/ 341 h 411"/>
                <a:gd name="T20" fmla="*/ 469 w 654"/>
                <a:gd name="T21" fmla="*/ 311 h 411"/>
                <a:gd name="T22" fmla="*/ 548 w 654"/>
                <a:gd name="T23" fmla="*/ 261 h 411"/>
                <a:gd name="T24" fmla="*/ 543 w 654"/>
                <a:gd name="T25" fmla="*/ 180 h 411"/>
                <a:gd name="T26" fmla="*/ 550 w 654"/>
                <a:gd name="T27" fmla="*/ 151 h 411"/>
                <a:gd name="T28" fmla="*/ 498 w 654"/>
                <a:gd name="T29" fmla="*/ 125 h 411"/>
                <a:gd name="T30" fmla="*/ 461 w 654"/>
                <a:gd name="T31" fmla="*/ 125 h 411"/>
                <a:gd name="T32" fmla="*/ 407 w 654"/>
                <a:gd name="T33" fmla="*/ 105 h 411"/>
                <a:gd name="T34" fmla="*/ 378 w 654"/>
                <a:gd name="T35" fmla="*/ 71 h 411"/>
                <a:gd name="T36" fmla="*/ 348 w 654"/>
                <a:gd name="T37" fmla="*/ 69 h 411"/>
                <a:gd name="T38" fmla="*/ 284 w 654"/>
                <a:gd name="T39" fmla="*/ 69 h 411"/>
                <a:gd name="T40" fmla="*/ 167 w 654"/>
                <a:gd name="T41" fmla="*/ 0 h 411"/>
                <a:gd name="T42" fmla="*/ 142 w 654"/>
                <a:gd name="T43" fmla="*/ 8 h 411"/>
                <a:gd name="T44" fmla="*/ 69 w 654"/>
                <a:gd name="T45" fmla="*/ 8 h 411"/>
                <a:gd name="T46" fmla="*/ 80 w 654"/>
                <a:gd name="T47" fmla="*/ 34 h 411"/>
                <a:gd name="T48" fmla="*/ 112 w 654"/>
                <a:gd name="T49" fmla="*/ 43 h 411"/>
                <a:gd name="T50" fmla="*/ 76 w 654"/>
                <a:gd name="T51" fmla="*/ 69 h 411"/>
                <a:gd name="T52" fmla="*/ 76 w 654"/>
                <a:gd name="T53" fmla="*/ 101 h 411"/>
                <a:gd name="T54" fmla="*/ 97 w 654"/>
                <a:gd name="T55" fmla="*/ 132 h 411"/>
                <a:gd name="T56" fmla="*/ 123 w 654"/>
                <a:gd name="T57" fmla="*/ 202 h 411"/>
                <a:gd name="T58" fmla="*/ 105 w 654"/>
                <a:gd name="T59" fmla="*/ 214 h 411"/>
                <a:gd name="T60" fmla="*/ 15 w 654"/>
                <a:gd name="T61" fmla="*/ 250 h 411"/>
                <a:gd name="T62" fmla="*/ 12 w 654"/>
                <a:gd name="T63" fmla="*/ 281 h 411"/>
                <a:gd name="T64" fmla="*/ 29 w 654"/>
                <a:gd name="T65" fmla="*/ 319 h 411"/>
                <a:gd name="T66" fmla="*/ 68 w 654"/>
                <a:gd name="T67" fmla="*/ 368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19" name="Freeform 242"/>
            <p:cNvSpPr>
              <a:spLocks/>
            </p:cNvSpPr>
            <p:nvPr/>
          </p:nvSpPr>
          <p:spPr bwMode="auto">
            <a:xfrm>
              <a:off x="13094330" y="7794284"/>
              <a:ext cx="1465835" cy="1145486"/>
            </a:xfrm>
            <a:custGeom>
              <a:avLst/>
              <a:gdLst>
                <a:gd name="T0" fmla="*/ 363 w 1051"/>
                <a:gd name="T1" fmla="*/ 60 h 799"/>
                <a:gd name="T2" fmla="*/ 348 w 1051"/>
                <a:gd name="T3" fmla="*/ 22 h 799"/>
                <a:gd name="T4" fmla="*/ 407 w 1051"/>
                <a:gd name="T5" fmla="*/ 0 h 799"/>
                <a:gd name="T6" fmla="*/ 418 w 1051"/>
                <a:gd name="T7" fmla="*/ 41 h 799"/>
                <a:gd name="T8" fmla="*/ 473 w 1051"/>
                <a:gd name="T9" fmla="*/ 89 h 799"/>
                <a:gd name="T10" fmla="*/ 501 w 1051"/>
                <a:gd name="T11" fmla="*/ 89 h 799"/>
                <a:gd name="T12" fmla="*/ 524 w 1051"/>
                <a:gd name="T13" fmla="*/ 134 h 799"/>
                <a:gd name="T14" fmla="*/ 583 w 1051"/>
                <a:gd name="T15" fmla="*/ 127 h 799"/>
                <a:gd name="T16" fmla="*/ 610 w 1051"/>
                <a:gd name="T17" fmla="*/ 106 h 799"/>
                <a:gd name="T18" fmla="*/ 628 w 1051"/>
                <a:gd name="T19" fmla="*/ 127 h 799"/>
                <a:gd name="T20" fmla="*/ 692 w 1051"/>
                <a:gd name="T21" fmla="*/ 119 h 799"/>
                <a:gd name="T22" fmla="*/ 703 w 1051"/>
                <a:gd name="T23" fmla="*/ 138 h 799"/>
                <a:gd name="T24" fmla="*/ 770 w 1051"/>
                <a:gd name="T25" fmla="*/ 165 h 799"/>
                <a:gd name="T26" fmla="*/ 849 w 1051"/>
                <a:gd name="T27" fmla="*/ 175 h 799"/>
                <a:gd name="T28" fmla="*/ 888 w 1051"/>
                <a:gd name="T29" fmla="*/ 186 h 799"/>
                <a:gd name="T30" fmla="*/ 922 w 1051"/>
                <a:gd name="T31" fmla="*/ 210 h 799"/>
                <a:gd name="T32" fmla="*/ 925 w 1051"/>
                <a:gd name="T33" fmla="*/ 273 h 799"/>
                <a:gd name="T34" fmla="*/ 880 w 1051"/>
                <a:gd name="T35" fmla="*/ 294 h 799"/>
                <a:gd name="T36" fmla="*/ 808 w 1051"/>
                <a:gd name="T37" fmla="*/ 319 h 799"/>
                <a:gd name="T38" fmla="*/ 822 w 1051"/>
                <a:gd name="T39" fmla="*/ 370 h 799"/>
                <a:gd name="T40" fmla="*/ 876 w 1051"/>
                <a:gd name="T41" fmla="*/ 422 h 799"/>
                <a:gd name="T42" fmla="*/ 852 w 1051"/>
                <a:gd name="T43" fmla="*/ 508 h 799"/>
                <a:gd name="T44" fmla="*/ 808 w 1051"/>
                <a:gd name="T45" fmla="*/ 454 h 799"/>
                <a:gd name="T46" fmla="*/ 791 w 1051"/>
                <a:gd name="T47" fmla="*/ 433 h 799"/>
                <a:gd name="T48" fmla="*/ 744 w 1051"/>
                <a:gd name="T49" fmla="*/ 424 h 799"/>
                <a:gd name="T50" fmla="*/ 706 w 1051"/>
                <a:gd name="T51" fmla="*/ 460 h 799"/>
                <a:gd name="T52" fmla="*/ 676 w 1051"/>
                <a:gd name="T53" fmla="*/ 482 h 799"/>
                <a:gd name="T54" fmla="*/ 631 w 1051"/>
                <a:gd name="T55" fmla="*/ 472 h 799"/>
                <a:gd name="T56" fmla="*/ 610 w 1051"/>
                <a:gd name="T57" fmla="*/ 510 h 799"/>
                <a:gd name="T58" fmla="*/ 662 w 1051"/>
                <a:gd name="T59" fmla="*/ 551 h 799"/>
                <a:gd name="T60" fmla="*/ 584 w 1051"/>
                <a:gd name="T61" fmla="*/ 562 h 799"/>
                <a:gd name="T62" fmla="*/ 561 w 1051"/>
                <a:gd name="T63" fmla="*/ 536 h 799"/>
                <a:gd name="T64" fmla="*/ 513 w 1051"/>
                <a:gd name="T65" fmla="*/ 543 h 799"/>
                <a:gd name="T66" fmla="*/ 501 w 1051"/>
                <a:gd name="T67" fmla="*/ 506 h 799"/>
                <a:gd name="T68" fmla="*/ 474 w 1051"/>
                <a:gd name="T69" fmla="*/ 486 h 799"/>
                <a:gd name="T70" fmla="*/ 470 w 1051"/>
                <a:gd name="T71" fmla="*/ 514 h 799"/>
                <a:gd name="T72" fmla="*/ 443 w 1051"/>
                <a:gd name="T73" fmla="*/ 538 h 799"/>
                <a:gd name="T74" fmla="*/ 400 w 1051"/>
                <a:gd name="T75" fmla="*/ 612 h 799"/>
                <a:gd name="T76" fmla="*/ 384 w 1051"/>
                <a:gd name="T77" fmla="*/ 700 h 799"/>
                <a:gd name="T78" fmla="*/ 326 w 1051"/>
                <a:gd name="T79" fmla="*/ 716 h 799"/>
                <a:gd name="T80" fmla="*/ 241 w 1051"/>
                <a:gd name="T81" fmla="*/ 573 h 799"/>
                <a:gd name="T82" fmla="*/ 192 w 1051"/>
                <a:gd name="T83" fmla="*/ 547 h 799"/>
                <a:gd name="T84" fmla="*/ 194 w 1051"/>
                <a:gd name="T85" fmla="*/ 510 h 799"/>
                <a:gd name="T86" fmla="*/ 152 w 1051"/>
                <a:gd name="T87" fmla="*/ 514 h 799"/>
                <a:gd name="T88" fmla="*/ 112 w 1051"/>
                <a:gd name="T89" fmla="*/ 446 h 799"/>
                <a:gd name="T90" fmla="*/ 105 w 1051"/>
                <a:gd name="T91" fmla="*/ 314 h 799"/>
                <a:gd name="T92" fmla="*/ 99 w 1051"/>
                <a:gd name="T93" fmla="*/ 244 h 799"/>
                <a:gd name="T94" fmla="*/ 0 w 1051"/>
                <a:gd name="T95" fmla="*/ 118 h 799"/>
                <a:gd name="T96" fmla="*/ 14 w 1051"/>
                <a:gd name="T97" fmla="*/ 84 h 799"/>
                <a:gd name="T98" fmla="*/ 145 w 1051"/>
                <a:gd name="T99" fmla="*/ 89 h 799"/>
                <a:gd name="T100" fmla="*/ 188 w 1051"/>
                <a:gd name="T101" fmla="*/ 98 h 799"/>
                <a:gd name="T102" fmla="*/ 258 w 1051"/>
                <a:gd name="T103" fmla="*/ 132 h 799"/>
                <a:gd name="T104" fmla="*/ 266 w 1051"/>
                <a:gd name="T105" fmla="*/ 92 h 799"/>
                <a:gd name="T106" fmla="*/ 309 w 1051"/>
                <a:gd name="T107" fmla="*/ 100 h 799"/>
                <a:gd name="T108" fmla="*/ 351 w 1051"/>
                <a:gd name="T109" fmla="*/ 91 h 799"/>
                <a:gd name="T110" fmla="*/ 351 w 1051"/>
                <a:gd name="T111" fmla="*/ 8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0" name="Freeform 243"/>
            <p:cNvSpPr>
              <a:spLocks/>
            </p:cNvSpPr>
            <p:nvPr/>
          </p:nvSpPr>
          <p:spPr bwMode="auto">
            <a:xfrm>
              <a:off x="10961634" y="7359733"/>
              <a:ext cx="2305702" cy="1294064"/>
            </a:xfrm>
            <a:custGeom>
              <a:avLst/>
              <a:gdLst>
                <a:gd name="T0" fmla="*/ 892 w 1652"/>
                <a:gd name="T1" fmla="*/ 772 h 902"/>
                <a:gd name="T2" fmla="*/ 915 w 1652"/>
                <a:gd name="T3" fmla="*/ 798 h 902"/>
                <a:gd name="T4" fmla="*/ 989 w 1652"/>
                <a:gd name="T5" fmla="*/ 772 h 902"/>
                <a:gd name="T6" fmla="*/ 1036 w 1652"/>
                <a:gd name="T7" fmla="*/ 737 h 902"/>
                <a:gd name="T8" fmla="*/ 1092 w 1652"/>
                <a:gd name="T9" fmla="*/ 716 h 902"/>
                <a:gd name="T10" fmla="*/ 1150 w 1652"/>
                <a:gd name="T11" fmla="*/ 695 h 902"/>
                <a:gd name="T12" fmla="*/ 1246 w 1652"/>
                <a:gd name="T13" fmla="*/ 679 h 902"/>
                <a:gd name="T14" fmla="*/ 1248 w 1652"/>
                <a:gd name="T15" fmla="*/ 716 h 902"/>
                <a:gd name="T16" fmla="*/ 1277 w 1652"/>
                <a:gd name="T17" fmla="*/ 721 h 902"/>
                <a:gd name="T18" fmla="*/ 1258 w 1652"/>
                <a:gd name="T19" fmla="*/ 766 h 902"/>
                <a:gd name="T20" fmla="*/ 1277 w 1652"/>
                <a:gd name="T21" fmla="*/ 772 h 902"/>
                <a:gd name="T22" fmla="*/ 1358 w 1652"/>
                <a:gd name="T23" fmla="*/ 766 h 902"/>
                <a:gd name="T24" fmla="*/ 1407 w 1652"/>
                <a:gd name="T25" fmla="*/ 783 h 902"/>
                <a:gd name="T26" fmla="*/ 1428 w 1652"/>
                <a:gd name="T27" fmla="*/ 792 h 902"/>
                <a:gd name="T28" fmla="*/ 1432 w 1652"/>
                <a:gd name="T29" fmla="*/ 737 h 902"/>
                <a:gd name="T30" fmla="*/ 1465 w 1652"/>
                <a:gd name="T31" fmla="*/ 701 h 902"/>
                <a:gd name="T32" fmla="*/ 1439 w 1652"/>
                <a:gd name="T33" fmla="*/ 529 h 902"/>
                <a:gd name="T34" fmla="*/ 1411 w 1652"/>
                <a:gd name="T35" fmla="*/ 434 h 902"/>
                <a:gd name="T36" fmla="*/ 1341 w 1652"/>
                <a:gd name="T37" fmla="*/ 400 h 902"/>
                <a:gd name="T38" fmla="*/ 1297 w 1652"/>
                <a:gd name="T39" fmla="*/ 487 h 902"/>
                <a:gd name="T40" fmla="*/ 1212 w 1652"/>
                <a:gd name="T41" fmla="*/ 441 h 902"/>
                <a:gd name="T42" fmla="*/ 1057 w 1652"/>
                <a:gd name="T43" fmla="*/ 384 h 902"/>
                <a:gd name="T44" fmla="*/ 993 w 1652"/>
                <a:gd name="T45" fmla="*/ 374 h 902"/>
                <a:gd name="T46" fmla="*/ 868 w 1652"/>
                <a:gd name="T47" fmla="*/ 321 h 902"/>
                <a:gd name="T48" fmla="*/ 808 w 1652"/>
                <a:gd name="T49" fmla="*/ 174 h 902"/>
                <a:gd name="T50" fmla="*/ 832 w 1652"/>
                <a:gd name="T51" fmla="*/ 127 h 902"/>
                <a:gd name="T52" fmla="*/ 830 w 1652"/>
                <a:gd name="T53" fmla="*/ 63 h 902"/>
                <a:gd name="T54" fmla="*/ 839 w 1652"/>
                <a:gd name="T55" fmla="*/ 31 h 902"/>
                <a:gd name="T56" fmla="*/ 730 w 1652"/>
                <a:gd name="T57" fmla="*/ 0 h 902"/>
                <a:gd name="T58" fmla="*/ 651 w 1652"/>
                <a:gd name="T59" fmla="*/ 10 h 902"/>
                <a:gd name="T60" fmla="*/ 551 w 1652"/>
                <a:gd name="T61" fmla="*/ 43 h 902"/>
                <a:gd name="T62" fmla="*/ 454 w 1652"/>
                <a:gd name="T63" fmla="*/ 56 h 902"/>
                <a:gd name="T64" fmla="*/ 388 w 1652"/>
                <a:gd name="T65" fmla="*/ 19 h 902"/>
                <a:gd name="T66" fmla="*/ 281 w 1652"/>
                <a:gd name="T67" fmla="*/ 39 h 902"/>
                <a:gd name="T68" fmla="*/ 238 w 1652"/>
                <a:gd name="T69" fmla="*/ 14 h 902"/>
                <a:gd name="T70" fmla="*/ 157 w 1652"/>
                <a:gd name="T71" fmla="*/ 25 h 902"/>
                <a:gd name="T72" fmla="*/ 118 w 1652"/>
                <a:gd name="T73" fmla="*/ 77 h 902"/>
                <a:gd name="T74" fmla="*/ 97 w 1652"/>
                <a:gd name="T75" fmla="*/ 105 h 902"/>
                <a:gd name="T76" fmla="*/ 69 w 1652"/>
                <a:gd name="T77" fmla="*/ 119 h 902"/>
                <a:gd name="T78" fmla="*/ 55 w 1652"/>
                <a:gd name="T79" fmla="*/ 140 h 902"/>
                <a:gd name="T80" fmla="*/ 79 w 1652"/>
                <a:gd name="T81" fmla="*/ 186 h 902"/>
                <a:gd name="T82" fmla="*/ 74 w 1652"/>
                <a:gd name="T83" fmla="*/ 233 h 902"/>
                <a:gd name="T84" fmla="*/ 21 w 1652"/>
                <a:gd name="T85" fmla="*/ 218 h 902"/>
                <a:gd name="T86" fmla="*/ 0 w 1652"/>
                <a:gd name="T87" fmla="*/ 235 h 902"/>
                <a:gd name="T88" fmla="*/ 11 w 1652"/>
                <a:gd name="T89" fmla="*/ 279 h 902"/>
                <a:gd name="T90" fmla="*/ 8 w 1652"/>
                <a:gd name="T91" fmla="*/ 320 h 902"/>
                <a:gd name="T92" fmla="*/ 30 w 1652"/>
                <a:gd name="T93" fmla="*/ 335 h 902"/>
                <a:gd name="T94" fmla="*/ 97 w 1652"/>
                <a:gd name="T95" fmla="*/ 398 h 902"/>
                <a:gd name="T96" fmla="*/ 136 w 1652"/>
                <a:gd name="T97" fmla="*/ 456 h 902"/>
                <a:gd name="T98" fmla="*/ 161 w 1652"/>
                <a:gd name="T99" fmla="*/ 476 h 902"/>
                <a:gd name="T100" fmla="*/ 206 w 1652"/>
                <a:gd name="T101" fmla="*/ 471 h 902"/>
                <a:gd name="T102" fmla="*/ 310 w 1652"/>
                <a:gd name="T103" fmla="*/ 588 h 902"/>
                <a:gd name="T104" fmla="*/ 342 w 1652"/>
                <a:gd name="T105" fmla="*/ 577 h 902"/>
                <a:gd name="T106" fmla="*/ 351 w 1652"/>
                <a:gd name="T107" fmla="*/ 622 h 902"/>
                <a:gd name="T108" fmla="*/ 415 w 1652"/>
                <a:gd name="T109" fmla="*/ 649 h 902"/>
                <a:gd name="T110" fmla="*/ 469 w 1652"/>
                <a:gd name="T111" fmla="*/ 705 h 902"/>
                <a:gd name="T112" fmla="*/ 477 w 1652"/>
                <a:gd name="T113" fmla="*/ 729 h 902"/>
                <a:gd name="T114" fmla="*/ 539 w 1652"/>
                <a:gd name="T115" fmla="*/ 726 h 902"/>
                <a:gd name="T116" fmla="*/ 639 w 1652"/>
                <a:gd name="T117" fmla="*/ 749 h 902"/>
                <a:gd name="T118" fmla="*/ 685 w 1652"/>
                <a:gd name="T119" fmla="*/ 763 h 902"/>
                <a:gd name="T120" fmla="*/ 688 w 1652"/>
                <a:gd name="T121" fmla="*/ 809 h 902"/>
                <a:gd name="T122" fmla="*/ 775 w 1652"/>
                <a:gd name="T123" fmla="*/ 739 h 902"/>
                <a:gd name="T124" fmla="*/ 845 w 1652"/>
                <a:gd name="T125" fmla="*/ 766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1" name="Freeform 244"/>
            <p:cNvSpPr>
              <a:spLocks/>
            </p:cNvSpPr>
            <p:nvPr/>
          </p:nvSpPr>
          <p:spPr bwMode="auto">
            <a:xfrm>
              <a:off x="12232444" y="7033820"/>
              <a:ext cx="1489426" cy="1103948"/>
            </a:xfrm>
            <a:custGeom>
              <a:avLst/>
              <a:gdLst>
                <a:gd name="T0" fmla="*/ 76 w 1067"/>
                <a:gd name="T1" fmla="*/ 257 h 770"/>
                <a:gd name="T2" fmla="*/ 122 w 1067"/>
                <a:gd name="T3" fmla="*/ 229 h 770"/>
                <a:gd name="T4" fmla="*/ 102 w 1067"/>
                <a:gd name="T5" fmla="*/ 214 h 770"/>
                <a:gd name="T6" fmla="*/ 131 w 1067"/>
                <a:gd name="T7" fmla="*/ 188 h 770"/>
                <a:gd name="T8" fmla="*/ 95 w 1067"/>
                <a:gd name="T9" fmla="*/ 112 h 770"/>
                <a:gd name="T10" fmla="*/ 118 w 1067"/>
                <a:gd name="T11" fmla="*/ 45 h 770"/>
                <a:gd name="T12" fmla="*/ 308 w 1067"/>
                <a:gd name="T13" fmla="*/ 0 h 770"/>
                <a:gd name="T14" fmla="*/ 424 w 1067"/>
                <a:gd name="T15" fmla="*/ 25 h 770"/>
                <a:gd name="T16" fmla="*/ 492 w 1067"/>
                <a:gd name="T17" fmla="*/ 65 h 770"/>
                <a:gd name="T18" fmla="*/ 556 w 1067"/>
                <a:gd name="T19" fmla="*/ 39 h 770"/>
                <a:gd name="T20" fmla="*/ 638 w 1067"/>
                <a:gd name="T21" fmla="*/ 30 h 770"/>
                <a:gd name="T22" fmla="*/ 744 w 1067"/>
                <a:gd name="T23" fmla="*/ 58 h 770"/>
                <a:gd name="T24" fmla="*/ 809 w 1067"/>
                <a:gd name="T25" fmla="*/ 136 h 770"/>
                <a:gd name="T26" fmla="*/ 870 w 1067"/>
                <a:gd name="T27" fmla="*/ 158 h 770"/>
                <a:gd name="T28" fmla="*/ 928 w 1067"/>
                <a:gd name="T29" fmla="*/ 265 h 770"/>
                <a:gd name="T30" fmla="*/ 940 w 1067"/>
                <a:gd name="T31" fmla="*/ 339 h 770"/>
                <a:gd name="T32" fmla="*/ 908 w 1067"/>
                <a:gd name="T33" fmla="*/ 391 h 770"/>
                <a:gd name="T34" fmla="*/ 873 w 1067"/>
                <a:gd name="T35" fmla="*/ 425 h 770"/>
                <a:gd name="T36" fmla="*/ 856 w 1067"/>
                <a:gd name="T37" fmla="*/ 473 h 770"/>
                <a:gd name="T38" fmla="*/ 817 w 1067"/>
                <a:gd name="T39" fmla="*/ 449 h 770"/>
                <a:gd name="T40" fmla="*/ 819 w 1067"/>
                <a:gd name="T41" fmla="*/ 486 h 770"/>
                <a:gd name="T42" fmla="*/ 880 w 1067"/>
                <a:gd name="T43" fmla="*/ 520 h 770"/>
                <a:gd name="T44" fmla="*/ 911 w 1067"/>
                <a:gd name="T45" fmla="*/ 536 h 770"/>
                <a:gd name="T46" fmla="*/ 899 w 1067"/>
                <a:gd name="T47" fmla="*/ 565 h 770"/>
                <a:gd name="T48" fmla="*/ 856 w 1067"/>
                <a:gd name="T49" fmla="*/ 575 h 770"/>
                <a:gd name="T50" fmla="*/ 814 w 1067"/>
                <a:gd name="T51" fmla="*/ 568 h 770"/>
                <a:gd name="T52" fmla="*/ 806 w 1067"/>
                <a:gd name="T53" fmla="*/ 607 h 770"/>
                <a:gd name="T54" fmla="*/ 736 w 1067"/>
                <a:gd name="T55" fmla="*/ 573 h 770"/>
                <a:gd name="T56" fmla="*/ 693 w 1067"/>
                <a:gd name="T57" fmla="*/ 564 h 770"/>
                <a:gd name="T58" fmla="*/ 561 w 1067"/>
                <a:gd name="T59" fmla="*/ 559 h 770"/>
                <a:gd name="T60" fmla="*/ 547 w 1067"/>
                <a:gd name="T61" fmla="*/ 592 h 770"/>
                <a:gd name="T62" fmla="*/ 534 w 1067"/>
                <a:gd name="T63" fmla="*/ 629 h 770"/>
                <a:gd name="T64" fmla="*/ 409 w 1067"/>
                <a:gd name="T65" fmla="*/ 674 h 770"/>
                <a:gd name="T66" fmla="*/ 354 w 1067"/>
                <a:gd name="T67" fmla="*/ 605 h 770"/>
                <a:gd name="T68" fmla="*/ 201 w 1067"/>
                <a:gd name="T69" fmla="*/ 579 h 770"/>
                <a:gd name="T70" fmla="*/ 144 w 1067"/>
                <a:gd name="T71" fmla="*/ 544 h 770"/>
                <a:gd name="T72" fmla="*/ 2 w 1067"/>
                <a:gd name="T73" fmla="*/ 408 h 770"/>
                <a:gd name="T74" fmla="*/ 23 w 1067"/>
                <a:gd name="T75" fmla="*/ 365 h 770"/>
                <a:gd name="T76" fmla="*/ 40 w 1067"/>
                <a:gd name="T77" fmla="*/ 287 h 770"/>
                <a:gd name="T78" fmla="*/ 46 w 1067"/>
                <a:gd name="T79" fmla="*/ 244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 dirty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2" name="Freeform 245"/>
            <p:cNvSpPr>
              <a:spLocks/>
            </p:cNvSpPr>
            <p:nvPr/>
          </p:nvSpPr>
          <p:spPr bwMode="auto">
            <a:xfrm>
              <a:off x="12746744" y="6589684"/>
              <a:ext cx="1612103" cy="1426667"/>
            </a:xfrm>
            <a:custGeom>
              <a:avLst/>
              <a:gdLst>
                <a:gd name="T0" fmla="*/ 4 w 1155"/>
                <a:gd name="T1" fmla="*/ 142 h 994"/>
                <a:gd name="T2" fmla="*/ 157 w 1155"/>
                <a:gd name="T3" fmla="*/ 57 h 994"/>
                <a:gd name="T4" fmla="*/ 200 w 1155"/>
                <a:gd name="T5" fmla="*/ 0 h 994"/>
                <a:gd name="T6" fmla="*/ 258 w 1155"/>
                <a:gd name="T7" fmla="*/ 31 h 994"/>
                <a:gd name="T8" fmla="*/ 303 w 1155"/>
                <a:gd name="T9" fmla="*/ 181 h 994"/>
                <a:gd name="T10" fmla="*/ 427 w 1155"/>
                <a:gd name="T11" fmla="*/ 169 h 994"/>
                <a:gd name="T12" fmla="*/ 446 w 1155"/>
                <a:gd name="T13" fmla="*/ 209 h 994"/>
                <a:gd name="T14" fmla="*/ 456 w 1155"/>
                <a:gd name="T15" fmla="*/ 290 h 994"/>
                <a:gd name="T16" fmla="*/ 476 w 1155"/>
                <a:gd name="T17" fmla="*/ 312 h 994"/>
                <a:gd name="T18" fmla="*/ 598 w 1155"/>
                <a:gd name="T19" fmla="*/ 336 h 994"/>
                <a:gd name="T20" fmla="*/ 703 w 1155"/>
                <a:gd name="T21" fmla="*/ 331 h 994"/>
                <a:gd name="T22" fmla="*/ 670 w 1155"/>
                <a:gd name="T23" fmla="*/ 390 h 994"/>
                <a:gd name="T24" fmla="*/ 707 w 1155"/>
                <a:gd name="T25" fmla="*/ 469 h 994"/>
                <a:gd name="T26" fmla="*/ 790 w 1155"/>
                <a:gd name="T27" fmla="*/ 580 h 994"/>
                <a:gd name="T28" fmla="*/ 822 w 1155"/>
                <a:gd name="T29" fmla="*/ 639 h 994"/>
                <a:gd name="T30" fmla="*/ 864 w 1155"/>
                <a:gd name="T31" fmla="*/ 620 h 994"/>
                <a:gd name="T32" fmla="*/ 879 w 1155"/>
                <a:gd name="T33" fmla="*/ 568 h 994"/>
                <a:gd name="T34" fmla="*/ 884 w 1155"/>
                <a:gd name="T35" fmla="*/ 482 h 994"/>
                <a:gd name="T36" fmla="*/ 923 w 1155"/>
                <a:gd name="T37" fmla="*/ 500 h 994"/>
                <a:gd name="T38" fmla="*/ 1024 w 1155"/>
                <a:gd name="T39" fmla="*/ 574 h 994"/>
                <a:gd name="T40" fmla="*/ 1011 w 1155"/>
                <a:gd name="T41" fmla="*/ 643 h 994"/>
                <a:gd name="T42" fmla="*/ 958 w 1155"/>
                <a:gd name="T43" fmla="*/ 661 h 994"/>
                <a:gd name="T44" fmla="*/ 902 w 1155"/>
                <a:gd name="T45" fmla="*/ 669 h 994"/>
                <a:gd name="T46" fmla="*/ 877 w 1155"/>
                <a:gd name="T47" fmla="*/ 689 h 994"/>
                <a:gd name="T48" fmla="*/ 884 w 1155"/>
                <a:gd name="T49" fmla="*/ 738 h 994"/>
                <a:gd name="T50" fmla="*/ 872 w 1155"/>
                <a:gd name="T51" fmla="*/ 800 h 994"/>
                <a:gd name="T52" fmla="*/ 841 w 1155"/>
                <a:gd name="T53" fmla="*/ 832 h 994"/>
                <a:gd name="T54" fmla="*/ 804 w 1155"/>
                <a:gd name="T55" fmla="*/ 881 h 994"/>
                <a:gd name="T56" fmla="*/ 726 w 1155"/>
                <a:gd name="T57" fmla="*/ 873 h 994"/>
                <a:gd name="T58" fmla="*/ 694 w 1155"/>
                <a:gd name="T59" fmla="*/ 842 h 994"/>
                <a:gd name="T60" fmla="*/ 637 w 1155"/>
                <a:gd name="T61" fmla="*/ 771 h 994"/>
                <a:gd name="T62" fmla="*/ 569 w 1155"/>
                <a:gd name="T63" fmla="*/ 774 h 994"/>
                <a:gd name="T64" fmla="*/ 524 w 1155"/>
                <a:gd name="T65" fmla="*/ 768 h 994"/>
                <a:gd name="T66" fmla="*/ 491 w 1155"/>
                <a:gd name="T67" fmla="*/ 727 h 994"/>
                <a:gd name="T68" fmla="*/ 548 w 1155"/>
                <a:gd name="T69" fmla="*/ 737 h 994"/>
                <a:gd name="T70" fmla="*/ 582 w 1155"/>
                <a:gd name="T71" fmla="*/ 669 h 994"/>
                <a:gd name="T72" fmla="*/ 619 w 1155"/>
                <a:gd name="T73" fmla="*/ 568 h 994"/>
                <a:gd name="T74" fmla="*/ 544 w 1155"/>
                <a:gd name="T75" fmla="*/ 435 h 994"/>
                <a:gd name="T76" fmla="*/ 437 w 1155"/>
                <a:gd name="T77" fmla="*/ 384 h 994"/>
                <a:gd name="T78" fmla="*/ 312 w 1155"/>
                <a:gd name="T79" fmla="*/ 307 h 994"/>
                <a:gd name="T80" fmla="*/ 189 w 1155"/>
                <a:gd name="T81" fmla="*/ 340 h 994"/>
                <a:gd name="T82" fmla="*/ 98 w 1155"/>
                <a:gd name="T83" fmla="*/ 303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3" name="Freeform 246"/>
            <p:cNvSpPr>
              <a:spLocks/>
            </p:cNvSpPr>
            <p:nvPr/>
          </p:nvSpPr>
          <p:spPr bwMode="auto">
            <a:xfrm>
              <a:off x="10680106" y="5576799"/>
              <a:ext cx="2381196" cy="1872398"/>
            </a:xfrm>
            <a:custGeom>
              <a:avLst/>
              <a:gdLst>
                <a:gd name="T0" fmla="*/ 1039 w 1707"/>
                <a:gd name="T1" fmla="*/ 39 h 1305"/>
                <a:gd name="T2" fmla="*/ 1086 w 1707"/>
                <a:gd name="T3" fmla="*/ 99 h 1305"/>
                <a:gd name="T4" fmla="*/ 1151 w 1707"/>
                <a:gd name="T5" fmla="*/ 142 h 1305"/>
                <a:gd name="T6" fmla="*/ 1207 w 1707"/>
                <a:gd name="T7" fmla="*/ 255 h 1305"/>
                <a:gd name="T8" fmla="*/ 1177 w 1707"/>
                <a:gd name="T9" fmla="*/ 344 h 1305"/>
                <a:gd name="T10" fmla="*/ 1340 w 1707"/>
                <a:gd name="T11" fmla="*/ 419 h 1305"/>
                <a:gd name="T12" fmla="*/ 1455 w 1707"/>
                <a:gd name="T13" fmla="*/ 505 h 1305"/>
                <a:gd name="T14" fmla="*/ 1513 w 1707"/>
                <a:gd name="T15" fmla="*/ 634 h 1305"/>
                <a:gd name="T16" fmla="*/ 1470 w 1707"/>
                <a:gd name="T17" fmla="*/ 691 h 1305"/>
                <a:gd name="T18" fmla="*/ 1318 w 1707"/>
                <a:gd name="T19" fmla="*/ 777 h 1305"/>
                <a:gd name="T20" fmla="*/ 1295 w 1707"/>
                <a:gd name="T21" fmla="*/ 911 h 1305"/>
                <a:gd name="T22" fmla="*/ 1079 w 1707"/>
                <a:gd name="T23" fmla="*/ 976 h 1305"/>
                <a:gd name="T24" fmla="*/ 1118 w 1707"/>
                <a:gd name="T25" fmla="*/ 1099 h 1305"/>
                <a:gd name="T26" fmla="*/ 1094 w 1707"/>
                <a:gd name="T27" fmla="*/ 1141 h 1305"/>
                <a:gd name="T28" fmla="*/ 1063 w 1707"/>
                <a:gd name="T29" fmla="*/ 1168 h 1305"/>
                <a:gd name="T30" fmla="*/ 978 w 1707"/>
                <a:gd name="T31" fmla="*/ 1147 h 1305"/>
                <a:gd name="T32" fmla="*/ 829 w 1707"/>
                <a:gd name="T33" fmla="*/ 1125 h 1305"/>
                <a:gd name="T34" fmla="*/ 681 w 1707"/>
                <a:gd name="T35" fmla="*/ 1153 h 1305"/>
                <a:gd name="T36" fmla="*/ 567 w 1707"/>
                <a:gd name="T37" fmla="*/ 1134 h 1305"/>
                <a:gd name="T38" fmla="*/ 436 w 1707"/>
                <a:gd name="T39" fmla="*/ 1145 h 1305"/>
                <a:gd name="T40" fmla="*/ 363 w 1707"/>
                <a:gd name="T41" fmla="*/ 1108 h 1305"/>
                <a:gd name="T42" fmla="*/ 285 w 1707"/>
                <a:gd name="T43" fmla="*/ 1053 h 1305"/>
                <a:gd name="T44" fmla="*/ 116 w 1707"/>
                <a:gd name="T45" fmla="*/ 1022 h 1305"/>
                <a:gd name="T46" fmla="*/ 93 w 1707"/>
                <a:gd name="T47" fmla="*/ 956 h 1305"/>
                <a:gd name="T48" fmla="*/ 58 w 1707"/>
                <a:gd name="T49" fmla="*/ 909 h 1305"/>
                <a:gd name="T50" fmla="*/ 34 w 1707"/>
                <a:gd name="T51" fmla="*/ 863 h 1305"/>
                <a:gd name="T52" fmla="*/ 58 w 1707"/>
                <a:gd name="T53" fmla="*/ 809 h 1305"/>
                <a:gd name="T54" fmla="*/ 9 w 1707"/>
                <a:gd name="T55" fmla="*/ 745 h 1305"/>
                <a:gd name="T56" fmla="*/ 4 w 1707"/>
                <a:gd name="T57" fmla="*/ 675 h 1305"/>
                <a:gd name="T58" fmla="*/ 34 w 1707"/>
                <a:gd name="T59" fmla="*/ 630 h 1305"/>
                <a:gd name="T60" fmla="*/ 119 w 1707"/>
                <a:gd name="T61" fmla="*/ 600 h 1305"/>
                <a:gd name="T62" fmla="*/ 161 w 1707"/>
                <a:gd name="T63" fmla="*/ 604 h 1305"/>
                <a:gd name="T64" fmla="*/ 208 w 1707"/>
                <a:gd name="T65" fmla="*/ 628 h 1305"/>
                <a:gd name="T66" fmla="*/ 363 w 1707"/>
                <a:gd name="T67" fmla="*/ 574 h 1305"/>
                <a:gd name="T68" fmla="*/ 492 w 1707"/>
                <a:gd name="T69" fmla="*/ 489 h 1305"/>
                <a:gd name="T70" fmla="*/ 533 w 1707"/>
                <a:gd name="T71" fmla="*/ 450 h 1305"/>
                <a:gd name="T72" fmla="*/ 510 w 1707"/>
                <a:gd name="T73" fmla="*/ 307 h 1305"/>
                <a:gd name="T74" fmla="*/ 624 w 1707"/>
                <a:gd name="T75" fmla="*/ 281 h 1305"/>
                <a:gd name="T76" fmla="*/ 675 w 1707"/>
                <a:gd name="T77" fmla="*/ 307 h 1305"/>
                <a:gd name="T78" fmla="*/ 733 w 1707"/>
                <a:gd name="T79" fmla="*/ 146 h 1305"/>
                <a:gd name="T80" fmla="*/ 825 w 1707"/>
                <a:gd name="T81" fmla="*/ 168 h 1305"/>
                <a:gd name="T82" fmla="*/ 904 w 1707"/>
                <a:gd name="T83" fmla="*/ 75 h 1305"/>
                <a:gd name="T84" fmla="*/ 974 w 1707"/>
                <a:gd name="T85" fmla="*/ 32 h 1305"/>
                <a:gd name="T86" fmla="*/ 1033 w 1707"/>
                <a:gd name="T87" fmla="*/ 9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4" name="Freeform 247"/>
            <p:cNvSpPr>
              <a:spLocks/>
            </p:cNvSpPr>
            <p:nvPr/>
          </p:nvSpPr>
          <p:spPr bwMode="auto">
            <a:xfrm>
              <a:off x="14044292" y="7009856"/>
              <a:ext cx="586648" cy="1091168"/>
            </a:xfrm>
            <a:custGeom>
              <a:avLst/>
              <a:gdLst>
                <a:gd name="T0" fmla="*/ 310 w 420"/>
                <a:gd name="T1" fmla="*/ 407 h 761"/>
                <a:gd name="T2" fmla="*/ 302 w 420"/>
                <a:gd name="T3" fmla="*/ 229 h 761"/>
                <a:gd name="T4" fmla="*/ 327 w 420"/>
                <a:gd name="T5" fmla="*/ 171 h 761"/>
                <a:gd name="T6" fmla="*/ 325 w 420"/>
                <a:gd name="T7" fmla="*/ 91 h 761"/>
                <a:gd name="T8" fmla="*/ 340 w 420"/>
                <a:gd name="T9" fmla="*/ 35 h 761"/>
                <a:gd name="T10" fmla="*/ 329 w 420"/>
                <a:gd name="T11" fmla="*/ 0 h 761"/>
                <a:gd name="T12" fmla="*/ 272 w 420"/>
                <a:gd name="T13" fmla="*/ 19 h 761"/>
                <a:gd name="T14" fmla="*/ 253 w 420"/>
                <a:gd name="T15" fmla="*/ 69 h 761"/>
                <a:gd name="T16" fmla="*/ 232 w 420"/>
                <a:gd name="T17" fmla="*/ 86 h 761"/>
                <a:gd name="T18" fmla="*/ 159 w 420"/>
                <a:gd name="T19" fmla="*/ 173 h 761"/>
                <a:gd name="T20" fmla="*/ 104 w 420"/>
                <a:gd name="T21" fmla="*/ 171 h 761"/>
                <a:gd name="T22" fmla="*/ 91 w 420"/>
                <a:gd name="T23" fmla="*/ 227 h 761"/>
                <a:gd name="T24" fmla="*/ 159 w 420"/>
                <a:gd name="T25" fmla="*/ 270 h 761"/>
                <a:gd name="T26" fmla="*/ 198 w 420"/>
                <a:gd name="T27" fmla="*/ 311 h 761"/>
                <a:gd name="T28" fmla="*/ 191 w 420"/>
                <a:gd name="T29" fmla="*/ 367 h 761"/>
                <a:gd name="T30" fmla="*/ 138 w 420"/>
                <a:gd name="T31" fmla="*/ 385 h 761"/>
                <a:gd name="T32" fmla="*/ 131 w 420"/>
                <a:gd name="T33" fmla="*/ 398 h 761"/>
                <a:gd name="T34" fmla="*/ 95 w 420"/>
                <a:gd name="T35" fmla="*/ 417 h 761"/>
                <a:gd name="T36" fmla="*/ 51 w 420"/>
                <a:gd name="T37" fmla="*/ 407 h 761"/>
                <a:gd name="T38" fmla="*/ 51 w 420"/>
                <a:gd name="T39" fmla="*/ 426 h 761"/>
                <a:gd name="T40" fmla="*/ 34 w 420"/>
                <a:gd name="T41" fmla="*/ 456 h 761"/>
                <a:gd name="T42" fmla="*/ 40 w 420"/>
                <a:gd name="T43" fmla="*/ 512 h 761"/>
                <a:gd name="T44" fmla="*/ 46 w 420"/>
                <a:gd name="T45" fmla="*/ 538 h 761"/>
                <a:gd name="T46" fmla="*/ 0 w 420"/>
                <a:gd name="T47" fmla="*/ 547 h 761"/>
                <a:gd name="T48" fmla="*/ 5 w 420"/>
                <a:gd name="T49" fmla="*/ 597 h 761"/>
                <a:gd name="T50" fmla="*/ 23 w 420"/>
                <a:gd name="T51" fmla="*/ 618 h 761"/>
                <a:gd name="T52" fmla="*/ 87 w 420"/>
                <a:gd name="T53" fmla="*/ 610 h 761"/>
                <a:gd name="T54" fmla="*/ 99 w 420"/>
                <a:gd name="T55" fmla="*/ 629 h 761"/>
                <a:gd name="T56" fmla="*/ 165 w 420"/>
                <a:gd name="T57" fmla="*/ 656 h 761"/>
                <a:gd name="T58" fmla="*/ 244 w 420"/>
                <a:gd name="T59" fmla="*/ 666 h 761"/>
                <a:gd name="T60" fmla="*/ 284 w 420"/>
                <a:gd name="T61" fmla="*/ 677 h 761"/>
                <a:gd name="T62" fmla="*/ 274 w 420"/>
                <a:gd name="T63" fmla="*/ 638 h 761"/>
                <a:gd name="T64" fmla="*/ 310 w 420"/>
                <a:gd name="T65" fmla="*/ 601 h 761"/>
                <a:gd name="T66" fmla="*/ 302 w 420"/>
                <a:gd name="T67" fmla="*/ 583 h 761"/>
                <a:gd name="T68" fmla="*/ 266 w 420"/>
                <a:gd name="T69" fmla="*/ 561 h 761"/>
                <a:gd name="T70" fmla="*/ 333 w 420"/>
                <a:gd name="T71" fmla="*/ 554 h 761"/>
                <a:gd name="T72" fmla="*/ 354 w 420"/>
                <a:gd name="T73" fmla="*/ 560 h 761"/>
                <a:gd name="T74" fmla="*/ 372 w 420"/>
                <a:gd name="T75" fmla="*/ 521 h 761"/>
                <a:gd name="T76" fmla="*/ 319 w 420"/>
                <a:gd name="T77" fmla="*/ 431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5" name="Freeform 248"/>
            <p:cNvSpPr>
              <a:spLocks/>
            </p:cNvSpPr>
            <p:nvPr/>
          </p:nvSpPr>
          <p:spPr bwMode="auto">
            <a:xfrm>
              <a:off x="14546011" y="7422039"/>
              <a:ext cx="707753" cy="659812"/>
            </a:xfrm>
            <a:custGeom>
              <a:avLst/>
              <a:gdLst>
                <a:gd name="T0" fmla="*/ 52 w 506"/>
                <a:gd name="T1" fmla="*/ 286 h 460"/>
                <a:gd name="T2" fmla="*/ 117 w 506"/>
                <a:gd name="T3" fmla="*/ 345 h 460"/>
                <a:gd name="T4" fmla="*/ 170 w 506"/>
                <a:gd name="T5" fmla="*/ 356 h 460"/>
                <a:gd name="T6" fmla="*/ 219 w 506"/>
                <a:gd name="T7" fmla="*/ 348 h 460"/>
                <a:gd name="T8" fmla="*/ 234 w 506"/>
                <a:gd name="T9" fmla="*/ 356 h 460"/>
                <a:gd name="T10" fmla="*/ 251 w 506"/>
                <a:gd name="T11" fmla="*/ 347 h 460"/>
                <a:gd name="T12" fmla="*/ 263 w 506"/>
                <a:gd name="T13" fmla="*/ 358 h 460"/>
                <a:gd name="T14" fmla="*/ 269 w 506"/>
                <a:gd name="T15" fmla="*/ 378 h 460"/>
                <a:gd name="T16" fmla="*/ 293 w 506"/>
                <a:gd name="T17" fmla="*/ 392 h 460"/>
                <a:gd name="T18" fmla="*/ 324 w 506"/>
                <a:gd name="T19" fmla="*/ 392 h 460"/>
                <a:gd name="T20" fmla="*/ 347 w 506"/>
                <a:gd name="T21" fmla="*/ 412 h 460"/>
                <a:gd name="T22" fmla="*/ 368 w 506"/>
                <a:gd name="T23" fmla="*/ 401 h 460"/>
                <a:gd name="T24" fmla="*/ 384 w 506"/>
                <a:gd name="T25" fmla="*/ 412 h 460"/>
                <a:gd name="T26" fmla="*/ 398 w 506"/>
                <a:gd name="T27" fmla="*/ 383 h 460"/>
                <a:gd name="T28" fmla="*/ 417 w 506"/>
                <a:gd name="T29" fmla="*/ 373 h 460"/>
                <a:gd name="T30" fmla="*/ 422 w 506"/>
                <a:gd name="T31" fmla="*/ 352 h 460"/>
                <a:gd name="T32" fmla="*/ 413 w 506"/>
                <a:gd name="T33" fmla="*/ 312 h 460"/>
                <a:gd name="T34" fmla="*/ 409 w 506"/>
                <a:gd name="T35" fmla="*/ 308 h 460"/>
                <a:gd name="T36" fmla="*/ 390 w 506"/>
                <a:gd name="T37" fmla="*/ 328 h 460"/>
                <a:gd name="T38" fmla="*/ 361 w 506"/>
                <a:gd name="T39" fmla="*/ 304 h 460"/>
                <a:gd name="T40" fmla="*/ 340 w 506"/>
                <a:gd name="T41" fmla="*/ 277 h 460"/>
                <a:gd name="T42" fmla="*/ 361 w 506"/>
                <a:gd name="T43" fmla="*/ 261 h 460"/>
                <a:gd name="T44" fmla="*/ 366 w 506"/>
                <a:gd name="T45" fmla="*/ 233 h 460"/>
                <a:gd name="T46" fmla="*/ 381 w 506"/>
                <a:gd name="T47" fmla="*/ 224 h 460"/>
                <a:gd name="T48" fmla="*/ 378 w 506"/>
                <a:gd name="T49" fmla="*/ 186 h 460"/>
                <a:gd name="T50" fmla="*/ 388 w 506"/>
                <a:gd name="T51" fmla="*/ 179 h 460"/>
                <a:gd name="T52" fmla="*/ 406 w 506"/>
                <a:gd name="T53" fmla="*/ 189 h 460"/>
                <a:gd name="T54" fmla="*/ 417 w 506"/>
                <a:gd name="T55" fmla="*/ 207 h 460"/>
                <a:gd name="T56" fmla="*/ 440 w 506"/>
                <a:gd name="T57" fmla="*/ 189 h 460"/>
                <a:gd name="T58" fmla="*/ 449 w 506"/>
                <a:gd name="T59" fmla="*/ 180 h 460"/>
                <a:gd name="T60" fmla="*/ 445 w 506"/>
                <a:gd name="T61" fmla="*/ 162 h 460"/>
                <a:gd name="T62" fmla="*/ 417 w 506"/>
                <a:gd name="T63" fmla="*/ 146 h 460"/>
                <a:gd name="T64" fmla="*/ 411 w 506"/>
                <a:gd name="T65" fmla="*/ 128 h 460"/>
                <a:gd name="T66" fmla="*/ 362 w 506"/>
                <a:gd name="T67" fmla="*/ 135 h 460"/>
                <a:gd name="T68" fmla="*/ 332 w 506"/>
                <a:gd name="T69" fmla="*/ 107 h 460"/>
                <a:gd name="T70" fmla="*/ 317 w 506"/>
                <a:gd name="T71" fmla="*/ 103 h 460"/>
                <a:gd name="T72" fmla="*/ 317 w 506"/>
                <a:gd name="T73" fmla="*/ 85 h 460"/>
                <a:gd name="T74" fmla="*/ 386 w 506"/>
                <a:gd name="T75" fmla="*/ 8 h 460"/>
                <a:gd name="T76" fmla="*/ 361 w 506"/>
                <a:gd name="T77" fmla="*/ 14 h 460"/>
                <a:gd name="T78" fmla="*/ 345 w 506"/>
                <a:gd name="T79" fmla="*/ 25 h 460"/>
                <a:gd name="T80" fmla="*/ 340 w 506"/>
                <a:gd name="T81" fmla="*/ 16 h 460"/>
                <a:gd name="T82" fmla="*/ 340 w 506"/>
                <a:gd name="T83" fmla="*/ 4 h 460"/>
                <a:gd name="T84" fmla="*/ 327 w 506"/>
                <a:gd name="T85" fmla="*/ 0 h 460"/>
                <a:gd name="T86" fmla="*/ 296 w 506"/>
                <a:gd name="T87" fmla="*/ 12 h 460"/>
                <a:gd name="T88" fmla="*/ 219 w 506"/>
                <a:gd name="T89" fmla="*/ 2 h 460"/>
                <a:gd name="T90" fmla="*/ 214 w 506"/>
                <a:gd name="T91" fmla="*/ 67 h 460"/>
                <a:gd name="T92" fmla="*/ 177 w 506"/>
                <a:gd name="T93" fmla="*/ 97 h 460"/>
                <a:gd name="T94" fmla="*/ 127 w 506"/>
                <a:gd name="T95" fmla="*/ 107 h 460"/>
                <a:gd name="T96" fmla="*/ 57 w 506"/>
                <a:gd name="T97" fmla="*/ 156 h 460"/>
                <a:gd name="T98" fmla="*/ 0 w 506"/>
                <a:gd name="T99" fmla="*/ 172 h 460"/>
                <a:gd name="T100" fmla="*/ 0 w 506"/>
                <a:gd name="T101" fmla="*/ 182 h 460"/>
                <a:gd name="T102" fmla="*/ 52 w 506"/>
                <a:gd name="T103" fmla="*/ 263 h 460"/>
                <a:gd name="T104" fmla="*/ 52 w 506"/>
                <a:gd name="T105" fmla="*/ 286 h 460"/>
                <a:gd name="T106" fmla="*/ 52 w 506"/>
                <a:gd name="T107" fmla="*/ 286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6" name="Freeform 249"/>
            <p:cNvSpPr>
              <a:spLocks/>
            </p:cNvSpPr>
            <p:nvPr/>
          </p:nvSpPr>
          <p:spPr bwMode="auto">
            <a:xfrm>
              <a:off x="14519274" y="6829327"/>
              <a:ext cx="408925" cy="870698"/>
            </a:xfrm>
            <a:custGeom>
              <a:avLst/>
              <a:gdLst>
                <a:gd name="T0" fmla="*/ 17 w 292"/>
                <a:gd name="T1" fmla="*/ 544 h 606"/>
                <a:gd name="T2" fmla="*/ 74 w 292"/>
                <a:gd name="T3" fmla="*/ 528 h 606"/>
                <a:gd name="T4" fmla="*/ 144 w 292"/>
                <a:gd name="T5" fmla="*/ 478 h 606"/>
                <a:gd name="T6" fmla="*/ 193 w 292"/>
                <a:gd name="T7" fmla="*/ 468 h 606"/>
                <a:gd name="T8" fmla="*/ 232 w 292"/>
                <a:gd name="T9" fmla="*/ 439 h 606"/>
                <a:gd name="T10" fmla="*/ 235 w 292"/>
                <a:gd name="T11" fmla="*/ 372 h 606"/>
                <a:gd name="T12" fmla="*/ 217 w 292"/>
                <a:gd name="T13" fmla="*/ 349 h 606"/>
                <a:gd name="T14" fmla="*/ 223 w 292"/>
                <a:gd name="T15" fmla="*/ 329 h 606"/>
                <a:gd name="T16" fmla="*/ 235 w 292"/>
                <a:gd name="T17" fmla="*/ 311 h 606"/>
                <a:gd name="T18" fmla="*/ 240 w 292"/>
                <a:gd name="T19" fmla="*/ 283 h 606"/>
                <a:gd name="T20" fmla="*/ 250 w 292"/>
                <a:gd name="T21" fmla="*/ 264 h 606"/>
                <a:gd name="T22" fmla="*/ 232 w 292"/>
                <a:gd name="T23" fmla="*/ 225 h 606"/>
                <a:gd name="T24" fmla="*/ 204 w 292"/>
                <a:gd name="T25" fmla="*/ 192 h 606"/>
                <a:gd name="T26" fmla="*/ 219 w 292"/>
                <a:gd name="T27" fmla="*/ 140 h 606"/>
                <a:gd name="T28" fmla="*/ 253 w 292"/>
                <a:gd name="T29" fmla="*/ 119 h 606"/>
                <a:gd name="T30" fmla="*/ 259 w 292"/>
                <a:gd name="T31" fmla="*/ 85 h 606"/>
                <a:gd name="T32" fmla="*/ 245 w 292"/>
                <a:gd name="T33" fmla="*/ 56 h 606"/>
                <a:gd name="T34" fmla="*/ 245 w 292"/>
                <a:gd name="T35" fmla="*/ 19 h 606"/>
                <a:gd name="T36" fmla="*/ 223 w 292"/>
                <a:gd name="T37" fmla="*/ 0 h 606"/>
                <a:gd name="T38" fmla="*/ 173 w 292"/>
                <a:gd name="T39" fmla="*/ 25 h 606"/>
                <a:gd name="T40" fmla="*/ 166 w 292"/>
                <a:gd name="T41" fmla="*/ 18 h 606"/>
                <a:gd name="T42" fmla="*/ 138 w 292"/>
                <a:gd name="T43" fmla="*/ 38 h 606"/>
                <a:gd name="T44" fmla="*/ 117 w 292"/>
                <a:gd name="T45" fmla="*/ 36 h 606"/>
                <a:gd name="T46" fmla="*/ 74 w 292"/>
                <a:gd name="T47" fmla="*/ 99 h 606"/>
                <a:gd name="T48" fmla="*/ 60 w 292"/>
                <a:gd name="T49" fmla="*/ 99 h 606"/>
                <a:gd name="T50" fmla="*/ 37 w 292"/>
                <a:gd name="T51" fmla="*/ 119 h 606"/>
                <a:gd name="T52" fmla="*/ 38 w 292"/>
                <a:gd name="T53" fmla="*/ 147 h 606"/>
                <a:gd name="T54" fmla="*/ 27 w 292"/>
                <a:gd name="T55" fmla="*/ 171 h 606"/>
                <a:gd name="T56" fmla="*/ 23 w 292"/>
                <a:gd name="T57" fmla="*/ 202 h 606"/>
                <a:gd name="T58" fmla="*/ 2 w 292"/>
                <a:gd name="T59" fmla="*/ 236 h 606"/>
                <a:gd name="T60" fmla="*/ 25 w 292"/>
                <a:gd name="T61" fmla="*/ 283 h 606"/>
                <a:gd name="T62" fmla="*/ 17 w 292"/>
                <a:gd name="T63" fmla="*/ 311 h 606"/>
                <a:gd name="T64" fmla="*/ 0 w 292"/>
                <a:gd name="T65" fmla="*/ 342 h 606"/>
                <a:gd name="T66" fmla="*/ 25 w 292"/>
                <a:gd name="T67" fmla="*/ 459 h 606"/>
                <a:gd name="T68" fmla="*/ 8 w 292"/>
                <a:gd name="T69" fmla="*/ 520 h 606"/>
                <a:gd name="T70" fmla="*/ 17 w 292"/>
                <a:gd name="T71" fmla="*/ 544 h 606"/>
                <a:gd name="T72" fmla="*/ 17 w 292"/>
                <a:gd name="T73" fmla="*/ 544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7" name="Freeform 250"/>
            <p:cNvSpPr>
              <a:spLocks/>
            </p:cNvSpPr>
            <p:nvPr/>
          </p:nvSpPr>
          <p:spPr bwMode="auto">
            <a:xfrm>
              <a:off x="15044583" y="7097725"/>
              <a:ext cx="767519" cy="541590"/>
            </a:xfrm>
            <a:custGeom>
              <a:avLst/>
              <a:gdLst>
                <a:gd name="T0" fmla="*/ 108 w 549"/>
                <a:gd name="T1" fmla="*/ 327 h 378"/>
                <a:gd name="T2" fmla="*/ 111 w 549"/>
                <a:gd name="T3" fmla="*/ 308 h 378"/>
                <a:gd name="T4" fmla="*/ 129 w 549"/>
                <a:gd name="T5" fmla="*/ 300 h 378"/>
                <a:gd name="T6" fmla="*/ 160 w 549"/>
                <a:gd name="T7" fmla="*/ 327 h 378"/>
                <a:gd name="T8" fmla="*/ 170 w 549"/>
                <a:gd name="T9" fmla="*/ 327 h 378"/>
                <a:gd name="T10" fmla="*/ 199 w 549"/>
                <a:gd name="T11" fmla="*/ 323 h 378"/>
                <a:gd name="T12" fmla="*/ 216 w 549"/>
                <a:gd name="T13" fmla="*/ 309 h 378"/>
                <a:gd name="T14" fmla="*/ 239 w 549"/>
                <a:gd name="T15" fmla="*/ 329 h 378"/>
                <a:gd name="T16" fmla="*/ 250 w 549"/>
                <a:gd name="T17" fmla="*/ 312 h 378"/>
                <a:gd name="T18" fmla="*/ 252 w 549"/>
                <a:gd name="T19" fmla="*/ 301 h 378"/>
                <a:gd name="T20" fmla="*/ 271 w 549"/>
                <a:gd name="T21" fmla="*/ 291 h 378"/>
                <a:gd name="T22" fmla="*/ 276 w 549"/>
                <a:gd name="T23" fmla="*/ 266 h 378"/>
                <a:gd name="T24" fmla="*/ 297 w 549"/>
                <a:gd name="T25" fmla="*/ 263 h 378"/>
                <a:gd name="T26" fmla="*/ 350 w 549"/>
                <a:gd name="T27" fmla="*/ 170 h 378"/>
                <a:gd name="T28" fmla="*/ 341 w 549"/>
                <a:gd name="T29" fmla="*/ 154 h 378"/>
                <a:gd name="T30" fmla="*/ 350 w 549"/>
                <a:gd name="T31" fmla="*/ 143 h 378"/>
                <a:gd name="T32" fmla="*/ 363 w 549"/>
                <a:gd name="T33" fmla="*/ 148 h 378"/>
                <a:gd name="T34" fmla="*/ 380 w 549"/>
                <a:gd name="T35" fmla="*/ 138 h 378"/>
                <a:gd name="T36" fmla="*/ 390 w 549"/>
                <a:gd name="T37" fmla="*/ 116 h 378"/>
                <a:gd name="T38" fmla="*/ 435 w 549"/>
                <a:gd name="T39" fmla="*/ 74 h 378"/>
                <a:gd name="T40" fmla="*/ 469 w 549"/>
                <a:gd name="T41" fmla="*/ 63 h 378"/>
                <a:gd name="T42" fmla="*/ 487 w 549"/>
                <a:gd name="T43" fmla="*/ 47 h 378"/>
                <a:gd name="T44" fmla="*/ 482 w 549"/>
                <a:gd name="T45" fmla="*/ 14 h 378"/>
                <a:gd name="T46" fmla="*/ 458 w 549"/>
                <a:gd name="T47" fmla="*/ 12 h 378"/>
                <a:gd name="T48" fmla="*/ 405 w 549"/>
                <a:gd name="T49" fmla="*/ 17 h 378"/>
                <a:gd name="T50" fmla="*/ 369 w 549"/>
                <a:gd name="T51" fmla="*/ 0 h 378"/>
                <a:gd name="T52" fmla="*/ 347 w 549"/>
                <a:gd name="T53" fmla="*/ 4 h 378"/>
                <a:gd name="T54" fmla="*/ 292 w 549"/>
                <a:gd name="T55" fmla="*/ 74 h 378"/>
                <a:gd name="T56" fmla="*/ 276 w 549"/>
                <a:gd name="T57" fmla="*/ 85 h 378"/>
                <a:gd name="T58" fmla="*/ 242 w 549"/>
                <a:gd name="T59" fmla="*/ 69 h 378"/>
                <a:gd name="T60" fmla="*/ 239 w 549"/>
                <a:gd name="T61" fmla="*/ 51 h 378"/>
                <a:gd name="T62" fmla="*/ 231 w 549"/>
                <a:gd name="T63" fmla="*/ 19 h 378"/>
                <a:gd name="T64" fmla="*/ 212 w 549"/>
                <a:gd name="T65" fmla="*/ 8 h 378"/>
                <a:gd name="T66" fmla="*/ 181 w 549"/>
                <a:gd name="T67" fmla="*/ 15 h 378"/>
                <a:gd name="T68" fmla="*/ 161 w 549"/>
                <a:gd name="T69" fmla="*/ 2 h 378"/>
                <a:gd name="T70" fmla="*/ 132 w 549"/>
                <a:gd name="T71" fmla="*/ 39 h 378"/>
                <a:gd name="T72" fmla="*/ 101 w 549"/>
                <a:gd name="T73" fmla="*/ 47 h 378"/>
                <a:gd name="T74" fmla="*/ 59 w 549"/>
                <a:gd name="T75" fmla="*/ 86 h 378"/>
                <a:gd name="T76" fmla="*/ 12 w 549"/>
                <a:gd name="T77" fmla="*/ 174 h 378"/>
                <a:gd name="T78" fmla="*/ 23 w 549"/>
                <a:gd name="T79" fmla="*/ 197 h 378"/>
                <a:gd name="T80" fmla="*/ 22 w 549"/>
                <a:gd name="T81" fmla="*/ 207 h 378"/>
                <a:gd name="T82" fmla="*/ 22 w 549"/>
                <a:gd name="T83" fmla="*/ 219 h 378"/>
                <a:gd name="T84" fmla="*/ 27 w 549"/>
                <a:gd name="T85" fmla="*/ 229 h 378"/>
                <a:gd name="T86" fmla="*/ 44 w 549"/>
                <a:gd name="T87" fmla="*/ 217 h 378"/>
                <a:gd name="T88" fmla="*/ 68 w 549"/>
                <a:gd name="T89" fmla="*/ 211 h 378"/>
                <a:gd name="T90" fmla="*/ 0 w 549"/>
                <a:gd name="T91" fmla="*/ 288 h 378"/>
                <a:gd name="T92" fmla="*/ 0 w 549"/>
                <a:gd name="T93" fmla="*/ 306 h 378"/>
                <a:gd name="T94" fmla="*/ 14 w 549"/>
                <a:gd name="T95" fmla="*/ 309 h 378"/>
                <a:gd name="T96" fmla="*/ 44 w 549"/>
                <a:gd name="T97" fmla="*/ 338 h 378"/>
                <a:gd name="T98" fmla="*/ 93 w 549"/>
                <a:gd name="T99" fmla="*/ 332 h 378"/>
                <a:gd name="T100" fmla="*/ 108 w 549"/>
                <a:gd name="T101" fmla="*/ 327 h 378"/>
                <a:gd name="T102" fmla="*/ 108 w 549"/>
                <a:gd name="T103" fmla="*/ 327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8" name="Freeform 251"/>
            <p:cNvSpPr>
              <a:spLocks/>
            </p:cNvSpPr>
            <p:nvPr/>
          </p:nvSpPr>
          <p:spPr bwMode="auto">
            <a:xfrm>
              <a:off x="14830685" y="6498622"/>
              <a:ext cx="633831" cy="944188"/>
            </a:xfrm>
            <a:custGeom>
              <a:avLst/>
              <a:gdLst>
                <a:gd name="T0" fmla="*/ 159 w 455"/>
                <a:gd name="T1" fmla="*/ 572 h 658"/>
                <a:gd name="T2" fmla="*/ 194 w 455"/>
                <a:gd name="T3" fmla="*/ 461 h 658"/>
                <a:gd name="T4" fmla="*/ 268 w 455"/>
                <a:gd name="T5" fmla="*/ 413 h 658"/>
                <a:gd name="T6" fmla="*/ 285 w 455"/>
                <a:gd name="T7" fmla="*/ 367 h 658"/>
                <a:gd name="T8" fmla="*/ 252 w 455"/>
                <a:gd name="T9" fmla="*/ 350 h 658"/>
                <a:gd name="T10" fmla="*/ 213 w 455"/>
                <a:gd name="T11" fmla="*/ 331 h 658"/>
                <a:gd name="T12" fmla="*/ 192 w 455"/>
                <a:gd name="T13" fmla="*/ 275 h 658"/>
                <a:gd name="T14" fmla="*/ 156 w 455"/>
                <a:gd name="T15" fmla="*/ 278 h 658"/>
                <a:gd name="T16" fmla="*/ 116 w 455"/>
                <a:gd name="T17" fmla="*/ 269 h 658"/>
                <a:gd name="T18" fmla="*/ 145 w 455"/>
                <a:gd name="T19" fmla="*/ 209 h 658"/>
                <a:gd name="T20" fmla="*/ 177 w 455"/>
                <a:gd name="T21" fmla="*/ 150 h 658"/>
                <a:gd name="T22" fmla="*/ 233 w 455"/>
                <a:gd name="T23" fmla="*/ 174 h 658"/>
                <a:gd name="T24" fmla="*/ 254 w 455"/>
                <a:gd name="T25" fmla="*/ 214 h 658"/>
                <a:gd name="T26" fmla="*/ 258 w 455"/>
                <a:gd name="T27" fmla="*/ 249 h 658"/>
                <a:gd name="T28" fmla="*/ 290 w 455"/>
                <a:gd name="T29" fmla="*/ 285 h 658"/>
                <a:gd name="T30" fmla="*/ 368 w 455"/>
                <a:gd name="T31" fmla="*/ 263 h 658"/>
                <a:gd name="T32" fmla="*/ 402 w 455"/>
                <a:gd name="T33" fmla="*/ 196 h 658"/>
                <a:gd name="T34" fmla="*/ 361 w 455"/>
                <a:gd name="T35" fmla="*/ 160 h 658"/>
                <a:gd name="T36" fmla="*/ 340 w 455"/>
                <a:gd name="T37" fmla="*/ 103 h 658"/>
                <a:gd name="T38" fmla="*/ 268 w 455"/>
                <a:gd name="T39" fmla="*/ 65 h 658"/>
                <a:gd name="T40" fmla="*/ 227 w 455"/>
                <a:gd name="T41" fmla="*/ 0 h 658"/>
                <a:gd name="T42" fmla="*/ 177 w 455"/>
                <a:gd name="T43" fmla="*/ 38 h 658"/>
                <a:gd name="T44" fmla="*/ 179 w 455"/>
                <a:gd name="T45" fmla="*/ 66 h 658"/>
                <a:gd name="T46" fmla="*/ 130 w 455"/>
                <a:gd name="T47" fmla="*/ 84 h 658"/>
                <a:gd name="T48" fmla="*/ 103 w 455"/>
                <a:gd name="T49" fmla="*/ 91 h 658"/>
                <a:gd name="T50" fmla="*/ 58 w 455"/>
                <a:gd name="T51" fmla="*/ 105 h 658"/>
                <a:gd name="T52" fmla="*/ 46 w 455"/>
                <a:gd name="T53" fmla="*/ 66 h 658"/>
                <a:gd name="T54" fmla="*/ 8 w 455"/>
                <a:gd name="T55" fmla="*/ 120 h 658"/>
                <a:gd name="T56" fmla="*/ 25 w 455"/>
                <a:gd name="T57" fmla="*/ 207 h 658"/>
                <a:gd name="T58" fmla="*/ 46 w 455"/>
                <a:gd name="T59" fmla="*/ 263 h 658"/>
                <a:gd name="T60" fmla="*/ 54 w 455"/>
                <a:gd name="T61" fmla="*/ 326 h 658"/>
                <a:gd name="T62" fmla="*/ 5 w 455"/>
                <a:gd name="T63" fmla="*/ 400 h 658"/>
                <a:gd name="T64" fmla="*/ 52 w 455"/>
                <a:gd name="T65" fmla="*/ 471 h 658"/>
                <a:gd name="T66" fmla="*/ 37 w 455"/>
                <a:gd name="T67" fmla="*/ 518 h 658"/>
                <a:gd name="T68" fmla="*/ 19 w 455"/>
                <a:gd name="T69" fmla="*/ 556 h 658"/>
                <a:gd name="T70" fmla="*/ 114 w 455"/>
                <a:gd name="T71" fmla="*/ 590 h 658"/>
                <a:gd name="T72" fmla="*/ 158 w 455"/>
                <a:gd name="T73" fmla="*/ 581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29" name="Freeform 252"/>
            <p:cNvSpPr>
              <a:spLocks/>
            </p:cNvSpPr>
            <p:nvPr/>
          </p:nvSpPr>
          <p:spPr bwMode="auto">
            <a:xfrm>
              <a:off x="15164114" y="6829327"/>
              <a:ext cx="125823" cy="230057"/>
            </a:xfrm>
            <a:custGeom>
              <a:avLst/>
              <a:gdLst>
                <a:gd name="T0" fmla="*/ 65 w 89"/>
                <a:gd name="T1" fmla="*/ 133 h 160"/>
                <a:gd name="T2" fmla="*/ 40 w 89"/>
                <a:gd name="T3" fmla="*/ 143 h 160"/>
                <a:gd name="T4" fmla="*/ 4 w 89"/>
                <a:gd name="T5" fmla="*/ 133 h 160"/>
                <a:gd name="T6" fmla="*/ 2 w 89"/>
                <a:gd name="T7" fmla="*/ 123 h 160"/>
                <a:gd name="T8" fmla="*/ 0 w 89"/>
                <a:gd name="T9" fmla="*/ 59 h 160"/>
                <a:gd name="T10" fmla="*/ 25 w 89"/>
                <a:gd name="T11" fmla="*/ 48 h 160"/>
                <a:gd name="T12" fmla="*/ 22 w 89"/>
                <a:gd name="T13" fmla="*/ 36 h 160"/>
                <a:gd name="T14" fmla="*/ 27 w 89"/>
                <a:gd name="T15" fmla="*/ 12 h 160"/>
                <a:gd name="T16" fmla="*/ 30 w 89"/>
                <a:gd name="T17" fmla="*/ 0 h 160"/>
                <a:gd name="T18" fmla="*/ 43 w 89"/>
                <a:gd name="T19" fmla="*/ 5 h 160"/>
                <a:gd name="T20" fmla="*/ 49 w 89"/>
                <a:gd name="T21" fmla="*/ 28 h 160"/>
                <a:gd name="T22" fmla="*/ 47 w 89"/>
                <a:gd name="T23" fmla="*/ 41 h 160"/>
                <a:gd name="T24" fmla="*/ 75 w 89"/>
                <a:gd name="T25" fmla="*/ 62 h 160"/>
                <a:gd name="T26" fmla="*/ 79 w 89"/>
                <a:gd name="T27" fmla="*/ 77 h 160"/>
                <a:gd name="T28" fmla="*/ 62 w 89"/>
                <a:gd name="T29" fmla="*/ 89 h 160"/>
                <a:gd name="T30" fmla="*/ 58 w 89"/>
                <a:gd name="T31" fmla="*/ 114 h 160"/>
                <a:gd name="T32" fmla="*/ 65 w 89"/>
                <a:gd name="T33" fmla="*/ 133 h 160"/>
                <a:gd name="T34" fmla="*/ 65 w 89"/>
                <a:gd name="T35" fmla="*/ 133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0" name="Freeform 253"/>
            <p:cNvSpPr>
              <a:spLocks/>
            </p:cNvSpPr>
            <p:nvPr/>
          </p:nvSpPr>
          <p:spPr bwMode="auto">
            <a:xfrm>
              <a:off x="15013127" y="6739860"/>
              <a:ext cx="198171" cy="218872"/>
            </a:xfrm>
            <a:custGeom>
              <a:avLst/>
              <a:gdLst>
                <a:gd name="T0" fmla="*/ 95 w 142"/>
                <a:gd name="T1" fmla="*/ 116 h 153"/>
                <a:gd name="T2" fmla="*/ 93 w 142"/>
                <a:gd name="T3" fmla="*/ 97 h 153"/>
                <a:gd name="T4" fmla="*/ 87 w 142"/>
                <a:gd name="T5" fmla="*/ 82 h 153"/>
                <a:gd name="T6" fmla="*/ 122 w 142"/>
                <a:gd name="T7" fmla="*/ 69 h 153"/>
                <a:gd name="T8" fmla="*/ 125 w 142"/>
                <a:gd name="T9" fmla="*/ 56 h 153"/>
                <a:gd name="T10" fmla="*/ 116 w 142"/>
                <a:gd name="T11" fmla="*/ 23 h 153"/>
                <a:gd name="T12" fmla="*/ 106 w 142"/>
                <a:gd name="T13" fmla="*/ 23 h 153"/>
                <a:gd name="T14" fmla="*/ 60 w 142"/>
                <a:gd name="T15" fmla="*/ 0 h 153"/>
                <a:gd name="T16" fmla="*/ 35 w 142"/>
                <a:gd name="T17" fmla="*/ 25 h 153"/>
                <a:gd name="T18" fmla="*/ 29 w 142"/>
                <a:gd name="T19" fmla="*/ 58 h 153"/>
                <a:gd name="T20" fmla="*/ 4 w 142"/>
                <a:gd name="T21" fmla="*/ 89 h 153"/>
                <a:gd name="T22" fmla="*/ 0 w 142"/>
                <a:gd name="T23" fmla="*/ 118 h 153"/>
                <a:gd name="T24" fmla="*/ 5 w 142"/>
                <a:gd name="T25" fmla="*/ 133 h 153"/>
                <a:gd name="T26" fmla="*/ 39 w 142"/>
                <a:gd name="T27" fmla="*/ 127 h 153"/>
                <a:gd name="T28" fmla="*/ 64 w 142"/>
                <a:gd name="T29" fmla="*/ 136 h 153"/>
                <a:gd name="T30" fmla="*/ 75 w 142"/>
                <a:gd name="T31" fmla="*/ 124 h 153"/>
                <a:gd name="T32" fmla="*/ 95 w 142"/>
                <a:gd name="T33" fmla="*/ 116 h 153"/>
                <a:gd name="T34" fmla="*/ 95 w 142"/>
                <a:gd name="T35" fmla="*/ 116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1" name="Freeform 254"/>
            <p:cNvSpPr>
              <a:spLocks/>
            </p:cNvSpPr>
            <p:nvPr/>
          </p:nvSpPr>
          <p:spPr bwMode="auto">
            <a:xfrm>
              <a:off x="13888587" y="7052992"/>
              <a:ext cx="322420" cy="573542"/>
            </a:xfrm>
            <a:custGeom>
              <a:avLst/>
              <a:gdLst>
                <a:gd name="T0" fmla="*/ 191 w 230"/>
                <a:gd name="T1" fmla="*/ 200 h 400"/>
                <a:gd name="T2" fmla="*/ 193 w 230"/>
                <a:gd name="T3" fmla="*/ 162 h 400"/>
                <a:gd name="T4" fmla="*/ 204 w 230"/>
                <a:gd name="T5" fmla="*/ 144 h 400"/>
                <a:gd name="T6" fmla="*/ 199 w 230"/>
                <a:gd name="T7" fmla="*/ 127 h 400"/>
                <a:gd name="T8" fmla="*/ 135 w 230"/>
                <a:gd name="T9" fmla="*/ 102 h 400"/>
                <a:gd name="T10" fmla="*/ 140 w 230"/>
                <a:gd name="T11" fmla="*/ 77 h 400"/>
                <a:gd name="T12" fmla="*/ 159 w 230"/>
                <a:gd name="T13" fmla="*/ 49 h 400"/>
                <a:gd name="T14" fmla="*/ 148 w 230"/>
                <a:gd name="T15" fmla="*/ 5 h 400"/>
                <a:gd name="T16" fmla="*/ 142 w 230"/>
                <a:gd name="T17" fmla="*/ 0 h 400"/>
                <a:gd name="T18" fmla="*/ 101 w 230"/>
                <a:gd name="T19" fmla="*/ 28 h 400"/>
                <a:gd name="T20" fmla="*/ 82 w 230"/>
                <a:gd name="T21" fmla="*/ 91 h 400"/>
                <a:gd name="T22" fmla="*/ 76 w 230"/>
                <a:gd name="T23" fmla="*/ 135 h 400"/>
                <a:gd name="T24" fmla="*/ 42 w 230"/>
                <a:gd name="T25" fmla="*/ 162 h 400"/>
                <a:gd name="T26" fmla="*/ 23 w 230"/>
                <a:gd name="T27" fmla="*/ 170 h 400"/>
                <a:gd name="T28" fmla="*/ 0 w 230"/>
                <a:gd name="T29" fmla="*/ 176 h 400"/>
                <a:gd name="T30" fmla="*/ 53 w 230"/>
                <a:gd name="T31" fmla="*/ 241 h 400"/>
                <a:gd name="T32" fmla="*/ 63 w 230"/>
                <a:gd name="T33" fmla="*/ 291 h 400"/>
                <a:gd name="T34" fmla="*/ 59 w 230"/>
                <a:gd name="T35" fmla="*/ 314 h 400"/>
                <a:gd name="T36" fmla="*/ 95 w 230"/>
                <a:gd name="T37" fmla="*/ 334 h 400"/>
                <a:gd name="T38" fmla="*/ 95 w 230"/>
                <a:gd name="T39" fmla="*/ 349 h 400"/>
                <a:gd name="T40" fmla="*/ 128 w 230"/>
                <a:gd name="T41" fmla="*/ 358 h 400"/>
                <a:gd name="T42" fmla="*/ 137 w 230"/>
                <a:gd name="T43" fmla="*/ 358 h 400"/>
                <a:gd name="T44" fmla="*/ 137 w 230"/>
                <a:gd name="T45" fmla="*/ 329 h 400"/>
                <a:gd name="T46" fmla="*/ 163 w 230"/>
                <a:gd name="T47" fmla="*/ 326 h 400"/>
                <a:gd name="T48" fmla="*/ 169 w 230"/>
                <a:gd name="T49" fmla="*/ 293 h 400"/>
                <a:gd name="T50" fmla="*/ 152 w 230"/>
                <a:gd name="T51" fmla="*/ 278 h 400"/>
                <a:gd name="T52" fmla="*/ 137 w 230"/>
                <a:gd name="T53" fmla="*/ 265 h 400"/>
                <a:gd name="T54" fmla="*/ 144 w 230"/>
                <a:gd name="T55" fmla="*/ 202 h 400"/>
                <a:gd name="T56" fmla="*/ 157 w 230"/>
                <a:gd name="T57" fmla="*/ 194 h 400"/>
                <a:gd name="T58" fmla="*/ 180 w 230"/>
                <a:gd name="T59" fmla="*/ 204 h 400"/>
                <a:gd name="T60" fmla="*/ 191 w 230"/>
                <a:gd name="T61" fmla="*/ 200 h 400"/>
                <a:gd name="T62" fmla="*/ 191 w 230"/>
                <a:gd name="T63" fmla="*/ 200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2" name="Freeform 255"/>
            <p:cNvSpPr>
              <a:spLocks/>
            </p:cNvSpPr>
            <p:nvPr/>
          </p:nvSpPr>
          <p:spPr bwMode="auto">
            <a:xfrm>
              <a:off x="13152521" y="4902607"/>
              <a:ext cx="2617113" cy="2439551"/>
            </a:xfrm>
            <a:custGeom>
              <a:avLst/>
              <a:gdLst>
                <a:gd name="T0" fmla="*/ 544 w 1876"/>
                <a:gd name="T1" fmla="*/ 1480 h 1700"/>
                <a:gd name="T2" fmla="*/ 616 w 1876"/>
                <a:gd name="T3" fmla="*/ 1351 h 1700"/>
                <a:gd name="T4" fmla="*/ 666 w 1876"/>
                <a:gd name="T5" fmla="*/ 1472 h 1700"/>
                <a:gd name="T6" fmla="*/ 734 w 1876"/>
                <a:gd name="T7" fmla="*/ 1497 h 1700"/>
                <a:gd name="T8" fmla="*/ 818 w 1876"/>
                <a:gd name="T9" fmla="*/ 1368 h 1700"/>
                <a:gd name="T10" fmla="*/ 905 w 1876"/>
                <a:gd name="T11" fmla="*/ 1325 h 1700"/>
                <a:gd name="T12" fmla="*/ 1006 w 1876"/>
                <a:gd name="T13" fmla="*/ 1244 h 1700"/>
                <a:gd name="T14" fmla="*/ 1066 w 1876"/>
                <a:gd name="T15" fmla="*/ 1162 h 1700"/>
                <a:gd name="T16" fmla="*/ 1125 w 1876"/>
                <a:gd name="T17" fmla="*/ 1072 h 1700"/>
                <a:gd name="T18" fmla="*/ 1182 w 1876"/>
                <a:gd name="T19" fmla="*/ 1075 h 1700"/>
                <a:gd name="T20" fmla="*/ 1251 w 1876"/>
                <a:gd name="T21" fmla="*/ 1054 h 1700"/>
                <a:gd name="T22" fmla="*/ 1337 w 1876"/>
                <a:gd name="T23" fmla="*/ 1046 h 1700"/>
                <a:gd name="T24" fmla="*/ 1418 w 1876"/>
                <a:gd name="T25" fmla="*/ 1078 h 1700"/>
                <a:gd name="T26" fmla="*/ 1461 w 1876"/>
                <a:gd name="T27" fmla="*/ 1044 h 1700"/>
                <a:gd name="T28" fmla="*/ 1547 w 1876"/>
                <a:gd name="T29" fmla="*/ 963 h 1700"/>
                <a:gd name="T30" fmla="*/ 1622 w 1876"/>
                <a:gd name="T31" fmla="*/ 921 h 1700"/>
                <a:gd name="T32" fmla="*/ 1641 w 1876"/>
                <a:gd name="T33" fmla="*/ 851 h 1700"/>
                <a:gd name="T34" fmla="*/ 1550 w 1876"/>
                <a:gd name="T35" fmla="*/ 800 h 1700"/>
                <a:gd name="T36" fmla="*/ 1528 w 1876"/>
                <a:gd name="T37" fmla="*/ 699 h 1700"/>
                <a:gd name="T38" fmla="*/ 1556 w 1876"/>
                <a:gd name="T39" fmla="*/ 665 h 1700"/>
                <a:gd name="T40" fmla="*/ 1566 w 1876"/>
                <a:gd name="T41" fmla="*/ 587 h 1700"/>
                <a:gd name="T42" fmla="*/ 1566 w 1876"/>
                <a:gd name="T43" fmla="*/ 567 h 1700"/>
                <a:gd name="T44" fmla="*/ 1588 w 1876"/>
                <a:gd name="T45" fmla="*/ 416 h 1700"/>
                <a:gd name="T46" fmla="*/ 1620 w 1876"/>
                <a:gd name="T47" fmla="*/ 431 h 1700"/>
                <a:gd name="T48" fmla="*/ 1632 w 1876"/>
                <a:gd name="T49" fmla="*/ 237 h 1700"/>
                <a:gd name="T50" fmla="*/ 1525 w 1876"/>
                <a:gd name="T51" fmla="*/ 154 h 1700"/>
                <a:gd name="T52" fmla="*/ 1443 w 1876"/>
                <a:gd name="T53" fmla="*/ 102 h 1700"/>
                <a:gd name="T54" fmla="*/ 1363 w 1876"/>
                <a:gd name="T55" fmla="*/ 78 h 1700"/>
                <a:gd name="T56" fmla="*/ 1348 w 1876"/>
                <a:gd name="T57" fmla="*/ 0 h 1700"/>
                <a:gd name="T58" fmla="*/ 1316 w 1876"/>
                <a:gd name="T59" fmla="*/ 78 h 1700"/>
                <a:gd name="T60" fmla="*/ 1276 w 1876"/>
                <a:gd name="T61" fmla="*/ 287 h 1700"/>
                <a:gd name="T62" fmla="*/ 1167 w 1876"/>
                <a:gd name="T63" fmla="*/ 370 h 1700"/>
                <a:gd name="T64" fmla="*/ 1095 w 1876"/>
                <a:gd name="T65" fmla="*/ 519 h 1700"/>
                <a:gd name="T66" fmla="*/ 1208 w 1876"/>
                <a:gd name="T67" fmla="*/ 545 h 1700"/>
                <a:gd name="T68" fmla="*/ 1368 w 1876"/>
                <a:gd name="T69" fmla="*/ 600 h 1700"/>
                <a:gd name="T70" fmla="*/ 1255 w 1876"/>
                <a:gd name="T71" fmla="*/ 648 h 1700"/>
                <a:gd name="T72" fmla="*/ 1164 w 1876"/>
                <a:gd name="T73" fmla="*/ 710 h 1700"/>
                <a:gd name="T74" fmla="*/ 1043 w 1876"/>
                <a:gd name="T75" fmla="*/ 822 h 1700"/>
                <a:gd name="T76" fmla="*/ 899 w 1876"/>
                <a:gd name="T77" fmla="*/ 843 h 1700"/>
                <a:gd name="T78" fmla="*/ 868 w 1876"/>
                <a:gd name="T79" fmla="*/ 984 h 1700"/>
                <a:gd name="T80" fmla="*/ 646 w 1876"/>
                <a:gd name="T81" fmla="*/ 1080 h 1700"/>
                <a:gd name="T82" fmla="*/ 459 w 1876"/>
                <a:gd name="T83" fmla="*/ 1139 h 1700"/>
                <a:gd name="T84" fmla="*/ 166 w 1876"/>
                <a:gd name="T85" fmla="*/ 1070 h 1700"/>
                <a:gd name="T86" fmla="*/ 9 w 1876"/>
                <a:gd name="T87" fmla="*/ 1121 h 1700"/>
                <a:gd name="T88" fmla="*/ 98 w 1876"/>
                <a:gd name="T89" fmla="*/ 1225 h 1700"/>
                <a:gd name="T90" fmla="*/ 187 w 1876"/>
                <a:gd name="T91" fmla="*/ 1266 h 1700"/>
                <a:gd name="T92" fmla="*/ 215 w 1876"/>
                <a:gd name="T93" fmla="*/ 1346 h 1700"/>
                <a:gd name="T94" fmla="*/ 308 w 1876"/>
                <a:gd name="T95" fmla="*/ 1400 h 1700"/>
                <a:gd name="T96" fmla="*/ 444 w 1876"/>
                <a:gd name="T97" fmla="*/ 1387 h 1700"/>
                <a:gd name="T98" fmla="*/ 399 w 1876"/>
                <a:gd name="T99" fmla="*/ 1460 h 1700"/>
                <a:gd name="T100" fmla="*/ 467 w 1876"/>
                <a:gd name="T101" fmla="*/ 1522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3" name="Freeform 256"/>
            <p:cNvSpPr>
              <a:spLocks/>
            </p:cNvSpPr>
            <p:nvPr/>
          </p:nvSpPr>
          <p:spPr bwMode="auto">
            <a:xfrm>
              <a:off x="15348128" y="6266967"/>
              <a:ext cx="684161" cy="685374"/>
            </a:xfrm>
            <a:custGeom>
              <a:avLst/>
              <a:gdLst>
                <a:gd name="T0" fmla="*/ 360 w 491"/>
                <a:gd name="T1" fmla="*/ 297 h 478"/>
                <a:gd name="T2" fmla="*/ 406 w 491"/>
                <a:gd name="T3" fmla="*/ 228 h 478"/>
                <a:gd name="T4" fmla="*/ 434 w 491"/>
                <a:gd name="T5" fmla="*/ 194 h 478"/>
                <a:gd name="T6" fmla="*/ 430 w 491"/>
                <a:gd name="T7" fmla="*/ 160 h 478"/>
                <a:gd name="T8" fmla="*/ 400 w 491"/>
                <a:gd name="T9" fmla="*/ 125 h 478"/>
                <a:gd name="T10" fmla="*/ 395 w 491"/>
                <a:gd name="T11" fmla="*/ 95 h 478"/>
                <a:gd name="T12" fmla="*/ 340 w 491"/>
                <a:gd name="T13" fmla="*/ 18 h 478"/>
                <a:gd name="T14" fmla="*/ 337 w 491"/>
                <a:gd name="T15" fmla="*/ 25 h 478"/>
                <a:gd name="T16" fmla="*/ 325 w 491"/>
                <a:gd name="T17" fmla="*/ 38 h 478"/>
                <a:gd name="T18" fmla="*/ 302 w 491"/>
                <a:gd name="T19" fmla="*/ 10 h 478"/>
                <a:gd name="T20" fmla="*/ 268 w 491"/>
                <a:gd name="T21" fmla="*/ 0 h 478"/>
                <a:gd name="T22" fmla="*/ 267 w 491"/>
                <a:gd name="T23" fmla="*/ 10 h 478"/>
                <a:gd name="T24" fmla="*/ 267 w 491"/>
                <a:gd name="T25" fmla="*/ 25 h 478"/>
                <a:gd name="T26" fmla="*/ 253 w 491"/>
                <a:gd name="T27" fmla="*/ 39 h 478"/>
                <a:gd name="T28" fmla="*/ 226 w 491"/>
                <a:gd name="T29" fmla="*/ 66 h 478"/>
                <a:gd name="T30" fmla="*/ 196 w 491"/>
                <a:gd name="T31" fmla="*/ 66 h 478"/>
                <a:gd name="T32" fmla="*/ 183 w 491"/>
                <a:gd name="T33" fmla="*/ 87 h 478"/>
                <a:gd name="T34" fmla="*/ 173 w 491"/>
                <a:gd name="T35" fmla="*/ 87 h 478"/>
                <a:gd name="T36" fmla="*/ 151 w 491"/>
                <a:gd name="T37" fmla="*/ 109 h 478"/>
                <a:gd name="T38" fmla="*/ 139 w 491"/>
                <a:gd name="T39" fmla="*/ 109 h 478"/>
                <a:gd name="T40" fmla="*/ 114 w 491"/>
                <a:gd name="T41" fmla="*/ 135 h 478"/>
                <a:gd name="T42" fmla="*/ 98 w 491"/>
                <a:gd name="T43" fmla="*/ 138 h 478"/>
                <a:gd name="T44" fmla="*/ 66 w 491"/>
                <a:gd name="T45" fmla="*/ 190 h 478"/>
                <a:gd name="T46" fmla="*/ 44 w 491"/>
                <a:gd name="T47" fmla="*/ 159 h 478"/>
                <a:gd name="T48" fmla="*/ 20 w 491"/>
                <a:gd name="T49" fmla="*/ 143 h 478"/>
                <a:gd name="T50" fmla="*/ 10 w 491"/>
                <a:gd name="T51" fmla="*/ 154 h 478"/>
                <a:gd name="T52" fmla="*/ 23 w 491"/>
                <a:gd name="T53" fmla="*/ 224 h 478"/>
                <a:gd name="T54" fmla="*/ 12 w 491"/>
                <a:gd name="T55" fmla="*/ 248 h 478"/>
                <a:gd name="T56" fmla="*/ 0 w 491"/>
                <a:gd name="T57" fmla="*/ 283 h 478"/>
                <a:gd name="T58" fmla="*/ 33 w 491"/>
                <a:gd name="T59" fmla="*/ 304 h 478"/>
                <a:gd name="T60" fmla="*/ 50 w 491"/>
                <a:gd name="T61" fmla="*/ 307 h 478"/>
                <a:gd name="T62" fmla="*/ 74 w 491"/>
                <a:gd name="T63" fmla="*/ 341 h 478"/>
                <a:gd name="T64" fmla="*/ 90 w 491"/>
                <a:gd name="T65" fmla="*/ 330 h 478"/>
                <a:gd name="T66" fmla="*/ 118 w 491"/>
                <a:gd name="T67" fmla="*/ 297 h 478"/>
                <a:gd name="T68" fmla="*/ 145 w 491"/>
                <a:gd name="T69" fmla="*/ 250 h 478"/>
                <a:gd name="T70" fmla="*/ 192 w 491"/>
                <a:gd name="T71" fmla="*/ 240 h 478"/>
                <a:gd name="T72" fmla="*/ 221 w 491"/>
                <a:gd name="T73" fmla="*/ 269 h 478"/>
                <a:gd name="T74" fmla="*/ 199 w 491"/>
                <a:gd name="T75" fmla="*/ 317 h 478"/>
                <a:gd name="T76" fmla="*/ 173 w 491"/>
                <a:gd name="T77" fmla="*/ 361 h 478"/>
                <a:gd name="T78" fmla="*/ 198 w 491"/>
                <a:gd name="T79" fmla="*/ 378 h 478"/>
                <a:gd name="T80" fmla="*/ 196 w 491"/>
                <a:gd name="T81" fmla="*/ 399 h 478"/>
                <a:gd name="T82" fmla="*/ 175 w 491"/>
                <a:gd name="T83" fmla="*/ 419 h 478"/>
                <a:gd name="T84" fmla="*/ 180 w 491"/>
                <a:gd name="T85" fmla="*/ 428 h 478"/>
                <a:gd name="T86" fmla="*/ 215 w 491"/>
                <a:gd name="T87" fmla="*/ 410 h 478"/>
                <a:gd name="T88" fmla="*/ 264 w 491"/>
                <a:gd name="T89" fmla="*/ 345 h 478"/>
                <a:gd name="T90" fmla="*/ 336 w 491"/>
                <a:gd name="T91" fmla="*/ 302 h 478"/>
                <a:gd name="T92" fmla="*/ 360 w 491"/>
                <a:gd name="T93" fmla="*/ 297 h 478"/>
                <a:gd name="T94" fmla="*/ 360 w 491"/>
                <a:gd name="T95" fmla="*/ 297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4" name="Freeform 257"/>
            <p:cNvSpPr>
              <a:spLocks/>
            </p:cNvSpPr>
            <p:nvPr/>
          </p:nvSpPr>
          <p:spPr bwMode="auto">
            <a:xfrm>
              <a:off x="15510126" y="5878748"/>
              <a:ext cx="989281" cy="699754"/>
            </a:xfrm>
            <a:custGeom>
              <a:avLst/>
              <a:gdLst>
                <a:gd name="T0" fmla="*/ 609 w 709"/>
                <a:gd name="T1" fmla="*/ 121 h 488"/>
                <a:gd name="T2" fmla="*/ 560 w 709"/>
                <a:gd name="T3" fmla="*/ 112 h 488"/>
                <a:gd name="T4" fmla="*/ 540 w 709"/>
                <a:gd name="T5" fmla="*/ 108 h 488"/>
                <a:gd name="T6" fmla="*/ 498 w 709"/>
                <a:gd name="T7" fmla="*/ 134 h 488"/>
                <a:gd name="T8" fmla="*/ 478 w 709"/>
                <a:gd name="T9" fmla="*/ 145 h 488"/>
                <a:gd name="T10" fmla="*/ 440 w 709"/>
                <a:gd name="T11" fmla="*/ 117 h 488"/>
                <a:gd name="T12" fmla="*/ 406 w 709"/>
                <a:gd name="T13" fmla="*/ 86 h 488"/>
                <a:gd name="T14" fmla="*/ 400 w 709"/>
                <a:gd name="T15" fmla="*/ 127 h 488"/>
                <a:gd name="T16" fmla="*/ 366 w 709"/>
                <a:gd name="T17" fmla="*/ 86 h 488"/>
                <a:gd name="T18" fmla="*/ 336 w 709"/>
                <a:gd name="T19" fmla="*/ 57 h 488"/>
                <a:gd name="T20" fmla="*/ 272 w 709"/>
                <a:gd name="T21" fmla="*/ 57 h 488"/>
                <a:gd name="T22" fmla="*/ 239 w 709"/>
                <a:gd name="T23" fmla="*/ 32 h 488"/>
                <a:gd name="T24" fmla="*/ 192 w 709"/>
                <a:gd name="T25" fmla="*/ 49 h 488"/>
                <a:gd name="T26" fmla="*/ 143 w 709"/>
                <a:gd name="T27" fmla="*/ 37 h 488"/>
                <a:gd name="T28" fmla="*/ 77 w 709"/>
                <a:gd name="T29" fmla="*/ 9 h 488"/>
                <a:gd name="T30" fmla="*/ 58 w 709"/>
                <a:gd name="T31" fmla="*/ 55 h 488"/>
                <a:gd name="T32" fmla="*/ 0 w 709"/>
                <a:gd name="T33" fmla="*/ 57 h 488"/>
                <a:gd name="T34" fmla="*/ 30 w 709"/>
                <a:gd name="T35" fmla="*/ 89 h 488"/>
                <a:gd name="T36" fmla="*/ 34 w 709"/>
                <a:gd name="T37" fmla="*/ 145 h 488"/>
                <a:gd name="T38" fmla="*/ 51 w 709"/>
                <a:gd name="T39" fmla="*/ 189 h 488"/>
                <a:gd name="T40" fmla="*/ 102 w 709"/>
                <a:gd name="T41" fmla="*/ 160 h 488"/>
                <a:gd name="T42" fmla="*/ 143 w 709"/>
                <a:gd name="T43" fmla="*/ 241 h 488"/>
                <a:gd name="T44" fmla="*/ 166 w 709"/>
                <a:gd name="T45" fmla="*/ 242 h 488"/>
                <a:gd name="T46" fmla="*/ 224 w 709"/>
                <a:gd name="T47" fmla="*/ 281 h 488"/>
                <a:gd name="T48" fmla="*/ 239 w 709"/>
                <a:gd name="T49" fmla="*/ 261 h 488"/>
                <a:gd name="T50" fmla="*/ 297 w 709"/>
                <a:gd name="T51" fmla="*/ 367 h 488"/>
                <a:gd name="T52" fmla="*/ 332 w 709"/>
                <a:gd name="T53" fmla="*/ 437 h 488"/>
                <a:gd name="T54" fmla="*/ 385 w 709"/>
                <a:gd name="T55" fmla="*/ 346 h 488"/>
                <a:gd name="T56" fmla="*/ 423 w 709"/>
                <a:gd name="T57" fmla="*/ 357 h 488"/>
                <a:gd name="T58" fmla="*/ 484 w 709"/>
                <a:gd name="T59" fmla="*/ 337 h 488"/>
                <a:gd name="T60" fmla="*/ 468 w 709"/>
                <a:gd name="T61" fmla="*/ 296 h 488"/>
                <a:gd name="T62" fmla="*/ 527 w 709"/>
                <a:gd name="T63" fmla="*/ 249 h 488"/>
                <a:gd name="T64" fmla="*/ 550 w 709"/>
                <a:gd name="T65" fmla="*/ 206 h 488"/>
                <a:gd name="T66" fmla="*/ 570 w 709"/>
                <a:gd name="T67" fmla="*/ 180 h 488"/>
                <a:gd name="T68" fmla="*/ 591 w 709"/>
                <a:gd name="T69" fmla="*/ 201 h 488"/>
                <a:gd name="T70" fmla="*/ 628 w 709"/>
                <a:gd name="T71" fmla="*/ 132 h 488"/>
                <a:gd name="T72" fmla="*/ 625 w 709"/>
                <a:gd name="T73" fmla="*/ 121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5" name="Freeform 258"/>
            <p:cNvSpPr>
              <a:spLocks/>
            </p:cNvSpPr>
            <p:nvPr/>
          </p:nvSpPr>
          <p:spPr bwMode="auto">
            <a:xfrm>
              <a:off x="15291509" y="4838705"/>
              <a:ext cx="1352594" cy="1273295"/>
            </a:xfrm>
            <a:custGeom>
              <a:avLst/>
              <a:gdLst>
                <a:gd name="T0" fmla="*/ 263 w 970"/>
                <a:gd name="T1" fmla="*/ 650 h 888"/>
                <a:gd name="T2" fmla="*/ 311 w 970"/>
                <a:gd name="T3" fmla="*/ 709 h 888"/>
                <a:gd name="T4" fmla="*/ 349 w 970"/>
                <a:gd name="T5" fmla="*/ 699 h 888"/>
                <a:gd name="T6" fmla="*/ 396 w 970"/>
                <a:gd name="T7" fmla="*/ 705 h 888"/>
                <a:gd name="T8" fmla="*/ 448 w 970"/>
                <a:gd name="T9" fmla="*/ 693 h 888"/>
                <a:gd name="T10" fmla="*/ 485 w 970"/>
                <a:gd name="T11" fmla="*/ 737 h 888"/>
                <a:gd name="T12" fmla="*/ 513 w 970"/>
                <a:gd name="T13" fmla="*/ 749 h 888"/>
                <a:gd name="T14" fmla="*/ 549 w 970"/>
                <a:gd name="T15" fmla="*/ 772 h 888"/>
                <a:gd name="T16" fmla="*/ 558 w 970"/>
                <a:gd name="T17" fmla="*/ 726 h 888"/>
                <a:gd name="T18" fmla="*/ 598 w 970"/>
                <a:gd name="T19" fmla="*/ 774 h 888"/>
                <a:gd name="T20" fmla="*/ 629 w 970"/>
                <a:gd name="T21" fmla="*/ 794 h 888"/>
                <a:gd name="T22" fmla="*/ 665 w 970"/>
                <a:gd name="T23" fmla="*/ 749 h 888"/>
                <a:gd name="T24" fmla="*/ 689 w 970"/>
                <a:gd name="T25" fmla="*/ 745 h 888"/>
                <a:gd name="T26" fmla="*/ 727 w 970"/>
                <a:gd name="T27" fmla="*/ 772 h 888"/>
                <a:gd name="T28" fmla="*/ 762 w 970"/>
                <a:gd name="T29" fmla="*/ 772 h 888"/>
                <a:gd name="T30" fmla="*/ 748 w 970"/>
                <a:gd name="T31" fmla="*/ 709 h 888"/>
                <a:gd name="T32" fmla="*/ 733 w 970"/>
                <a:gd name="T33" fmla="*/ 635 h 888"/>
                <a:gd name="T34" fmla="*/ 817 w 970"/>
                <a:gd name="T35" fmla="*/ 600 h 888"/>
                <a:gd name="T36" fmla="*/ 825 w 970"/>
                <a:gd name="T37" fmla="*/ 564 h 888"/>
                <a:gd name="T38" fmla="*/ 834 w 970"/>
                <a:gd name="T39" fmla="*/ 525 h 888"/>
                <a:gd name="T40" fmla="*/ 840 w 970"/>
                <a:gd name="T41" fmla="*/ 376 h 888"/>
                <a:gd name="T42" fmla="*/ 835 w 970"/>
                <a:gd name="T43" fmla="*/ 313 h 888"/>
                <a:gd name="T44" fmla="*/ 831 w 970"/>
                <a:gd name="T45" fmla="*/ 283 h 888"/>
                <a:gd name="T46" fmla="*/ 776 w 970"/>
                <a:gd name="T47" fmla="*/ 328 h 888"/>
                <a:gd name="T48" fmla="*/ 718 w 970"/>
                <a:gd name="T49" fmla="*/ 382 h 888"/>
                <a:gd name="T50" fmla="*/ 613 w 970"/>
                <a:gd name="T51" fmla="*/ 382 h 888"/>
                <a:gd name="T52" fmla="*/ 601 w 970"/>
                <a:gd name="T53" fmla="*/ 341 h 888"/>
                <a:gd name="T54" fmla="*/ 564 w 970"/>
                <a:gd name="T55" fmla="*/ 313 h 888"/>
                <a:gd name="T56" fmla="*/ 496 w 970"/>
                <a:gd name="T57" fmla="*/ 293 h 888"/>
                <a:gd name="T58" fmla="*/ 441 w 970"/>
                <a:gd name="T59" fmla="*/ 287 h 888"/>
                <a:gd name="T60" fmla="*/ 394 w 970"/>
                <a:gd name="T61" fmla="*/ 254 h 888"/>
                <a:gd name="T62" fmla="*/ 371 w 970"/>
                <a:gd name="T63" fmla="*/ 214 h 888"/>
                <a:gd name="T64" fmla="*/ 332 w 970"/>
                <a:gd name="T65" fmla="*/ 168 h 888"/>
                <a:gd name="T66" fmla="*/ 293 w 970"/>
                <a:gd name="T67" fmla="*/ 99 h 888"/>
                <a:gd name="T68" fmla="*/ 247 w 970"/>
                <a:gd name="T69" fmla="*/ 30 h 888"/>
                <a:gd name="T70" fmla="*/ 174 w 970"/>
                <a:gd name="T71" fmla="*/ 16 h 888"/>
                <a:gd name="T72" fmla="*/ 93 w 970"/>
                <a:gd name="T73" fmla="*/ 0 h 888"/>
                <a:gd name="T74" fmla="*/ 4 w 970"/>
                <a:gd name="T75" fmla="*/ 39 h 888"/>
                <a:gd name="T76" fmla="*/ 0 w 970"/>
                <a:gd name="T77" fmla="*/ 113 h 888"/>
                <a:gd name="T78" fmla="*/ 38 w 970"/>
                <a:gd name="T79" fmla="*/ 139 h 888"/>
                <a:gd name="T80" fmla="*/ 87 w 970"/>
                <a:gd name="T81" fmla="*/ 128 h 888"/>
                <a:gd name="T82" fmla="*/ 96 w 970"/>
                <a:gd name="T83" fmla="*/ 179 h 888"/>
                <a:gd name="T84" fmla="*/ 154 w 970"/>
                <a:gd name="T85" fmla="*/ 208 h 888"/>
                <a:gd name="T86" fmla="*/ 189 w 970"/>
                <a:gd name="T87" fmla="*/ 192 h 888"/>
                <a:gd name="T88" fmla="*/ 293 w 970"/>
                <a:gd name="T89" fmla="*/ 198 h 888"/>
                <a:gd name="T90" fmla="*/ 278 w 970"/>
                <a:gd name="T91" fmla="*/ 337 h 888"/>
                <a:gd name="T92" fmla="*/ 261 w 970"/>
                <a:gd name="T93" fmla="*/ 380 h 888"/>
                <a:gd name="T94" fmla="*/ 256 w 970"/>
                <a:gd name="T95" fmla="*/ 469 h 888"/>
                <a:gd name="T96" fmla="*/ 232 w 970"/>
                <a:gd name="T97" fmla="*/ 450 h 888"/>
                <a:gd name="T98" fmla="*/ 180 w 970"/>
                <a:gd name="T99" fmla="*/ 531 h 888"/>
                <a:gd name="T100" fmla="*/ 159 w 970"/>
                <a:gd name="T101" fmla="*/ 570 h 888"/>
                <a:gd name="T102" fmla="*/ 235 w 970"/>
                <a:gd name="T103" fmla="*/ 598 h 888"/>
                <a:gd name="T104" fmla="*/ 232 w 970"/>
                <a:gd name="T105" fmla="*/ 614 h 888"/>
                <a:gd name="T106" fmla="*/ 205 w 970"/>
                <a:gd name="T107" fmla="*/ 648 h 888"/>
                <a:gd name="T108" fmla="*/ 216 w 970"/>
                <a:gd name="T109" fmla="*/ 659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6" name="Freeform 259"/>
            <p:cNvSpPr>
              <a:spLocks/>
            </p:cNvSpPr>
            <p:nvPr/>
          </p:nvSpPr>
          <p:spPr bwMode="auto">
            <a:xfrm>
              <a:off x="15149955" y="6850094"/>
              <a:ext cx="58193" cy="78283"/>
            </a:xfrm>
            <a:custGeom>
              <a:avLst/>
              <a:gdLst>
                <a:gd name="T0" fmla="*/ 36 w 42"/>
                <a:gd name="T1" fmla="*/ 0 h 54"/>
                <a:gd name="T2" fmla="*/ 29 w 42"/>
                <a:gd name="T3" fmla="*/ 24 h 54"/>
                <a:gd name="T4" fmla="*/ 33 w 42"/>
                <a:gd name="T5" fmla="*/ 35 h 54"/>
                <a:gd name="T6" fmla="*/ 8 w 42"/>
                <a:gd name="T7" fmla="*/ 48 h 54"/>
                <a:gd name="T8" fmla="*/ 6 w 42"/>
                <a:gd name="T9" fmla="*/ 28 h 54"/>
                <a:gd name="T10" fmla="*/ 0 w 42"/>
                <a:gd name="T11" fmla="*/ 13 h 54"/>
                <a:gd name="T12" fmla="*/ 36 w 42"/>
                <a:gd name="T13" fmla="*/ 0 h 54"/>
                <a:gd name="T14" fmla="*/ 36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9525" cap="rnd" cmpd="sng">
              <a:solidFill>
                <a:schemeClr val="bg1">
                  <a:alpha val="50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14017537" y="8041906"/>
              <a:ext cx="528456" cy="573540"/>
            </a:xfrm>
            <a:custGeom>
              <a:avLst/>
              <a:gdLst>
                <a:gd name="T0" fmla="*/ 1084227 w 3791"/>
                <a:gd name="T1" fmla="*/ 81754 h 3582"/>
                <a:gd name="T2" fmla="*/ 977294 w 3791"/>
                <a:gd name="T3" fmla="*/ 24832 h 3582"/>
                <a:gd name="T4" fmla="*/ 895948 w 3791"/>
                <a:gd name="T5" fmla="*/ 69147 h 3582"/>
                <a:gd name="T6" fmla="*/ 949033 w 3791"/>
                <a:gd name="T7" fmla="*/ 191778 h 3582"/>
                <a:gd name="T8" fmla="*/ 870742 w 3791"/>
                <a:gd name="T9" fmla="*/ 270094 h 3582"/>
                <a:gd name="T10" fmla="*/ 820331 w 3791"/>
                <a:gd name="T11" fmla="*/ 345736 h 3582"/>
                <a:gd name="T12" fmla="*/ 823386 w 3791"/>
                <a:gd name="T13" fmla="*/ 392725 h 3582"/>
                <a:gd name="T14" fmla="*/ 776412 w 3791"/>
                <a:gd name="T15" fmla="*/ 468367 h 3582"/>
                <a:gd name="T16" fmla="*/ 716453 w 3791"/>
                <a:gd name="T17" fmla="*/ 458816 h 3582"/>
                <a:gd name="T18" fmla="*/ 650765 w 3791"/>
                <a:gd name="T19" fmla="*/ 493198 h 3582"/>
                <a:gd name="T20" fmla="*/ 656876 w 3791"/>
                <a:gd name="T21" fmla="*/ 559289 h 3582"/>
                <a:gd name="T22" fmla="*/ 609902 w 3791"/>
                <a:gd name="T23" fmla="*/ 622324 h 3582"/>
                <a:gd name="T24" fmla="*/ 534284 w 3791"/>
                <a:gd name="T25" fmla="*/ 735404 h 3582"/>
                <a:gd name="T26" fmla="*/ 408638 w 3791"/>
                <a:gd name="T27" fmla="*/ 701022 h 3582"/>
                <a:gd name="T28" fmla="*/ 333403 w 3791"/>
                <a:gd name="T29" fmla="*/ 675808 h 3582"/>
                <a:gd name="T30" fmla="*/ 267333 w 3791"/>
                <a:gd name="T31" fmla="*/ 678864 h 3582"/>
                <a:gd name="T32" fmla="*/ 216922 w 3791"/>
                <a:gd name="T33" fmla="*/ 634931 h 3582"/>
                <a:gd name="T34" fmla="*/ 100823 w 3791"/>
                <a:gd name="T35" fmla="*/ 669313 h 3582"/>
                <a:gd name="T36" fmla="*/ 72562 w 3791"/>
                <a:gd name="T37" fmla="*/ 704078 h 3582"/>
                <a:gd name="T38" fmla="*/ 94330 w 3791"/>
                <a:gd name="T39" fmla="*/ 817158 h 3582"/>
                <a:gd name="T40" fmla="*/ 16040 w 3791"/>
                <a:gd name="T41" fmla="*/ 889362 h 3582"/>
                <a:gd name="T42" fmla="*/ 31698 w 3791"/>
                <a:gd name="T43" fmla="*/ 996330 h 3582"/>
                <a:gd name="T44" fmla="*/ 141687 w 3791"/>
                <a:gd name="T45" fmla="*/ 1100241 h 3582"/>
                <a:gd name="T46" fmla="*/ 298649 w 3791"/>
                <a:gd name="T47" fmla="*/ 1178557 h 3582"/>
                <a:gd name="T48" fmla="*/ 374266 w 3791"/>
                <a:gd name="T49" fmla="*/ 1260311 h 3582"/>
                <a:gd name="T50" fmla="*/ 455994 w 3791"/>
                <a:gd name="T51" fmla="*/ 1241592 h 3582"/>
                <a:gd name="T52" fmla="*/ 528174 w 3791"/>
                <a:gd name="T53" fmla="*/ 1144174 h 3582"/>
                <a:gd name="T54" fmla="*/ 631670 w 3791"/>
                <a:gd name="T55" fmla="*/ 1162894 h 3582"/>
                <a:gd name="T56" fmla="*/ 631670 w 3791"/>
                <a:gd name="T57" fmla="*/ 1100241 h 3582"/>
                <a:gd name="T58" fmla="*/ 682081 w 3791"/>
                <a:gd name="T59" fmla="*/ 1040263 h 3582"/>
                <a:gd name="T60" fmla="*/ 801618 w 3791"/>
                <a:gd name="T61" fmla="*/ 1096803 h 3582"/>
                <a:gd name="T62" fmla="*/ 867305 w 3791"/>
                <a:gd name="T63" fmla="*/ 1078084 h 3582"/>
                <a:gd name="T64" fmla="*/ 949033 w 3791"/>
                <a:gd name="T65" fmla="*/ 1222490 h 3582"/>
                <a:gd name="T66" fmla="*/ 986841 w 3791"/>
                <a:gd name="T67" fmla="*/ 1260311 h 3582"/>
                <a:gd name="T68" fmla="*/ 1040308 w 3791"/>
                <a:gd name="T69" fmla="*/ 1285525 h 3582"/>
                <a:gd name="T70" fmla="*/ 1075061 w 3791"/>
                <a:gd name="T71" fmla="*/ 1348560 h 3582"/>
                <a:gd name="T72" fmla="*/ 1147241 w 3791"/>
                <a:gd name="T73" fmla="*/ 1345121 h 3582"/>
                <a:gd name="T74" fmla="*/ 1213311 w 3791"/>
                <a:gd name="T75" fmla="*/ 1213322 h 3582"/>
                <a:gd name="T76" fmla="*/ 1203763 w 3791"/>
                <a:gd name="T77" fmla="*/ 1100241 h 3582"/>
                <a:gd name="T78" fmla="*/ 1200708 w 3791"/>
                <a:gd name="T79" fmla="*/ 1059364 h 3582"/>
                <a:gd name="T80" fmla="*/ 1122035 w 3791"/>
                <a:gd name="T81" fmla="*/ 961947 h 3582"/>
                <a:gd name="T82" fmla="*/ 1071624 w 3791"/>
                <a:gd name="T83" fmla="*/ 936733 h 3582"/>
                <a:gd name="T84" fmla="*/ 1037253 w 3791"/>
                <a:gd name="T85" fmla="*/ 861092 h 3582"/>
                <a:gd name="T86" fmla="*/ 974238 w 3791"/>
                <a:gd name="T87" fmla="*/ 820215 h 3582"/>
                <a:gd name="T88" fmla="*/ 930319 w 3791"/>
                <a:gd name="T89" fmla="*/ 817158 h 3582"/>
                <a:gd name="T90" fmla="*/ 965073 w 3791"/>
                <a:gd name="T91" fmla="*/ 729292 h 3582"/>
                <a:gd name="T92" fmla="*/ 965073 w 3791"/>
                <a:gd name="T93" fmla="*/ 650594 h 3582"/>
                <a:gd name="T94" fmla="*/ 1008992 w 3791"/>
                <a:gd name="T95" fmla="*/ 568840 h 3582"/>
                <a:gd name="T96" fmla="*/ 1071624 w 3791"/>
                <a:gd name="T97" fmla="*/ 581447 h 3582"/>
                <a:gd name="T98" fmla="*/ 1150296 w 3791"/>
                <a:gd name="T99" fmla="*/ 568840 h 3582"/>
                <a:gd name="T100" fmla="*/ 1213311 w 3791"/>
                <a:gd name="T101" fmla="*/ 574952 h 3582"/>
                <a:gd name="T102" fmla="*/ 1269832 w 3791"/>
                <a:gd name="T103" fmla="*/ 524907 h 3582"/>
                <a:gd name="T104" fmla="*/ 1329410 w 3791"/>
                <a:gd name="T105" fmla="*/ 452321 h 3582"/>
                <a:gd name="T106" fmla="*/ 1442453 w 3791"/>
                <a:gd name="T107" fmla="*/ 420995 h 3582"/>
                <a:gd name="T108" fmla="*/ 1429850 w 3791"/>
                <a:gd name="T109" fmla="*/ 270094 h 3582"/>
                <a:gd name="T110" fmla="*/ 1316807 w 3791"/>
                <a:gd name="T111" fmla="*/ 210498 h 3582"/>
                <a:gd name="T112" fmla="*/ 1159844 w 3791"/>
                <a:gd name="T113" fmla="*/ 138294 h 35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91" h="3582">
                  <a:moveTo>
                    <a:pt x="3078" y="345"/>
                  </a:moveTo>
                  <a:cubicBezTo>
                    <a:pt x="3037" y="339"/>
                    <a:pt x="3015" y="340"/>
                    <a:pt x="2987" y="312"/>
                  </a:cubicBezTo>
                  <a:cubicBezTo>
                    <a:pt x="2982" y="296"/>
                    <a:pt x="2985" y="273"/>
                    <a:pt x="2971" y="263"/>
                  </a:cubicBezTo>
                  <a:cubicBezTo>
                    <a:pt x="2930" y="235"/>
                    <a:pt x="2885" y="229"/>
                    <a:pt x="2839" y="214"/>
                  </a:cubicBezTo>
                  <a:cubicBezTo>
                    <a:pt x="2795" y="167"/>
                    <a:pt x="2738" y="138"/>
                    <a:pt x="2675" y="123"/>
                  </a:cubicBezTo>
                  <a:cubicBezTo>
                    <a:pt x="2669" y="118"/>
                    <a:pt x="2662" y="114"/>
                    <a:pt x="2658" y="107"/>
                  </a:cubicBezTo>
                  <a:cubicBezTo>
                    <a:pt x="2653" y="100"/>
                    <a:pt x="2656" y="88"/>
                    <a:pt x="2650" y="82"/>
                  </a:cubicBezTo>
                  <a:cubicBezTo>
                    <a:pt x="2628" y="60"/>
                    <a:pt x="2590" y="69"/>
                    <a:pt x="2559" y="65"/>
                  </a:cubicBezTo>
                  <a:cubicBezTo>
                    <a:pt x="2522" y="9"/>
                    <a:pt x="2546" y="22"/>
                    <a:pt x="2502" y="8"/>
                  </a:cubicBezTo>
                  <a:cubicBezTo>
                    <a:pt x="2392" y="16"/>
                    <a:pt x="2341" y="0"/>
                    <a:pt x="2411" y="74"/>
                  </a:cubicBezTo>
                  <a:cubicBezTo>
                    <a:pt x="2426" y="113"/>
                    <a:pt x="2414" y="111"/>
                    <a:pt x="2378" y="123"/>
                  </a:cubicBezTo>
                  <a:cubicBezTo>
                    <a:pt x="2345" y="145"/>
                    <a:pt x="2331" y="141"/>
                    <a:pt x="2346" y="181"/>
                  </a:cubicBezTo>
                  <a:cubicBezTo>
                    <a:pt x="2295" y="197"/>
                    <a:pt x="2290" y="214"/>
                    <a:pt x="2329" y="255"/>
                  </a:cubicBezTo>
                  <a:cubicBezTo>
                    <a:pt x="2343" y="298"/>
                    <a:pt x="2330" y="274"/>
                    <a:pt x="2387" y="312"/>
                  </a:cubicBezTo>
                  <a:cubicBezTo>
                    <a:pt x="2420" y="334"/>
                    <a:pt x="2450" y="366"/>
                    <a:pt x="2477" y="395"/>
                  </a:cubicBezTo>
                  <a:cubicBezTo>
                    <a:pt x="2489" y="430"/>
                    <a:pt x="2509" y="464"/>
                    <a:pt x="2485" y="502"/>
                  </a:cubicBezTo>
                  <a:cubicBezTo>
                    <a:pt x="2479" y="512"/>
                    <a:pt x="2463" y="507"/>
                    <a:pt x="2452" y="510"/>
                  </a:cubicBezTo>
                  <a:cubicBezTo>
                    <a:pt x="2429" y="525"/>
                    <a:pt x="2410" y="544"/>
                    <a:pt x="2387" y="559"/>
                  </a:cubicBezTo>
                  <a:cubicBezTo>
                    <a:pt x="2364" y="645"/>
                    <a:pt x="2339" y="633"/>
                    <a:pt x="2263" y="641"/>
                  </a:cubicBezTo>
                  <a:cubicBezTo>
                    <a:pt x="2253" y="673"/>
                    <a:pt x="2256" y="684"/>
                    <a:pt x="2280" y="707"/>
                  </a:cubicBezTo>
                  <a:cubicBezTo>
                    <a:pt x="2255" y="778"/>
                    <a:pt x="2292" y="693"/>
                    <a:pt x="2247" y="740"/>
                  </a:cubicBezTo>
                  <a:cubicBezTo>
                    <a:pt x="2233" y="754"/>
                    <a:pt x="2240" y="781"/>
                    <a:pt x="2230" y="798"/>
                  </a:cubicBezTo>
                  <a:cubicBezTo>
                    <a:pt x="2214" y="826"/>
                    <a:pt x="2167" y="853"/>
                    <a:pt x="2140" y="872"/>
                  </a:cubicBezTo>
                  <a:cubicBezTo>
                    <a:pt x="2143" y="883"/>
                    <a:pt x="2142" y="896"/>
                    <a:pt x="2148" y="905"/>
                  </a:cubicBezTo>
                  <a:cubicBezTo>
                    <a:pt x="2154" y="913"/>
                    <a:pt x="2169" y="912"/>
                    <a:pt x="2173" y="921"/>
                  </a:cubicBezTo>
                  <a:cubicBezTo>
                    <a:pt x="2183" y="947"/>
                    <a:pt x="2123" y="987"/>
                    <a:pt x="2123" y="987"/>
                  </a:cubicBezTo>
                  <a:cubicBezTo>
                    <a:pt x="2126" y="998"/>
                    <a:pt x="2125" y="1011"/>
                    <a:pt x="2132" y="1020"/>
                  </a:cubicBezTo>
                  <a:cubicBezTo>
                    <a:pt x="2137" y="1027"/>
                    <a:pt x="2150" y="1022"/>
                    <a:pt x="2156" y="1028"/>
                  </a:cubicBezTo>
                  <a:cubicBezTo>
                    <a:pt x="2162" y="1034"/>
                    <a:pt x="2161" y="1045"/>
                    <a:pt x="2164" y="1053"/>
                  </a:cubicBezTo>
                  <a:cubicBezTo>
                    <a:pt x="2112" y="1070"/>
                    <a:pt x="2117" y="1069"/>
                    <a:pt x="2082" y="1102"/>
                  </a:cubicBezTo>
                  <a:cubicBezTo>
                    <a:pt x="2071" y="1138"/>
                    <a:pt x="2072" y="1166"/>
                    <a:pt x="2099" y="1193"/>
                  </a:cubicBezTo>
                  <a:cubicBezTo>
                    <a:pt x="2042" y="1211"/>
                    <a:pt x="2061" y="1196"/>
                    <a:pt x="2033" y="1226"/>
                  </a:cubicBezTo>
                  <a:cubicBezTo>
                    <a:pt x="2024" y="1265"/>
                    <a:pt x="2020" y="1271"/>
                    <a:pt x="1983" y="1283"/>
                  </a:cubicBezTo>
                  <a:cubicBezTo>
                    <a:pt x="1972" y="1251"/>
                    <a:pt x="1966" y="1244"/>
                    <a:pt x="1934" y="1234"/>
                  </a:cubicBezTo>
                  <a:cubicBezTo>
                    <a:pt x="1929" y="1228"/>
                    <a:pt x="1919" y="1225"/>
                    <a:pt x="1918" y="1217"/>
                  </a:cubicBezTo>
                  <a:cubicBezTo>
                    <a:pt x="1911" y="1180"/>
                    <a:pt x="1975" y="1185"/>
                    <a:pt x="1876" y="1201"/>
                  </a:cubicBezTo>
                  <a:cubicBezTo>
                    <a:pt x="1869" y="1211"/>
                    <a:pt x="1849" y="1248"/>
                    <a:pt x="1835" y="1250"/>
                  </a:cubicBezTo>
                  <a:cubicBezTo>
                    <a:pt x="1826" y="1252"/>
                    <a:pt x="1820" y="1238"/>
                    <a:pt x="1811" y="1234"/>
                  </a:cubicBezTo>
                  <a:cubicBezTo>
                    <a:pt x="1795" y="1226"/>
                    <a:pt x="1778" y="1223"/>
                    <a:pt x="1761" y="1217"/>
                  </a:cubicBezTo>
                  <a:cubicBezTo>
                    <a:pt x="1696" y="1235"/>
                    <a:pt x="1726" y="1239"/>
                    <a:pt x="1704" y="1291"/>
                  </a:cubicBezTo>
                  <a:cubicBezTo>
                    <a:pt x="1697" y="1307"/>
                    <a:pt x="1681" y="1318"/>
                    <a:pt x="1671" y="1333"/>
                  </a:cubicBezTo>
                  <a:cubicBezTo>
                    <a:pt x="1681" y="1348"/>
                    <a:pt x="1695" y="1359"/>
                    <a:pt x="1704" y="1374"/>
                  </a:cubicBezTo>
                  <a:cubicBezTo>
                    <a:pt x="1739" y="1432"/>
                    <a:pt x="1683" y="1368"/>
                    <a:pt x="1728" y="1415"/>
                  </a:cubicBezTo>
                  <a:cubicBezTo>
                    <a:pt x="1725" y="1431"/>
                    <a:pt x="1728" y="1450"/>
                    <a:pt x="1720" y="1464"/>
                  </a:cubicBezTo>
                  <a:cubicBezTo>
                    <a:pt x="1716" y="1472"/>
                    <a:pt x="1702" y="1467"/>
                    <a:pt x="1695" y="1472"/>
                  </a:cubicBezTo>
                  <a:cubicBezTo>
                    <a:pt x="1685" y="1478"/>
                    <a:pt x="1668" y="1505"/>
                    <a:pt x="1663" y="1514"/>
                  </a:cubicBezTo>
                  <a:cubicBezTo>
                    <a:pt x="1633" y="1574"/>
                    <a:pt x="1675" y="1502"/>
                    <a:pt x="1646" y="1563"/>
                  </a:cubicBezTo>
                  <a:cubicBezTo>
                    <a:pt x="1633" y="1590"/>
                    <a:pt x="1609" y="1602"/>
                    <a:pt x="1597" y="1629"/>
                  </a:cubicBezTo>
                  <a:cubicBezTo>
                    <a:pt x="1577" y="1674"/>
                    <a:pt x="1565" y="1732"/>
                    <a:pt x="1531" y="1769"/>
                  </a:cubicBezTo>
                  <a:cubicBezTo>
                    <a:pt x="1525" y="1785"/>
                    <a:pt x="1520" y="1802"/>
                    <a:pt x="1514" y="1818"/>
                  </a:cubicBezTo>
                  <a:cubicBezTo>
                    <a:pt x="1508" y="1836"/>
                    <a:pt x="1487" y="1845"/>
                    <a:pt x="1473" y="1859"/>
                  </a:cubicBezTo>
                  <a:cubicBezTo>
                    <a:pt x="1450" y="1882"/>
                    <a:pt x="1423" y="1903"/>
                    <a:pt x="1399" y="1925"/>
                  </a:cubicBezTo>
                  <a:cubicBezTo>
                    <a:pt x="1376" y="1889"/>
                    <a:pt x="1381" y="1874"/>
                    <a:pt x="1342" y="1900"/>
                  </a:cubicBezTo>
                  <a:cubicBezTo>
                    <a:pt x="1318" y="1968"/>
                    <a:pt x="1239" y="1954"/>
                    <a:pt x="1177" y="1974"/>
                  </a:cubicBezTo>
                  <a:cubicBezTo>
                    <a:pt x="1147" y="1955"/>
                    <a:pt x="1128" y="1926"/>
                    <a:pt x="1103" y="1900"/>
                  </a:cubicBezTo>
                  <a:cubicBezTo>
                    <a:pt x="1085" y="1844"/>
                    <a:pt x="1100" y="1863"/>
                    <a:pt x="1070" y="1835"/>
                  </a:cubicBezTo>
                  <a:cubicBezTo>
                    <a:pt x="1054" y="1785"/>
                    <a:pt x="1036" y="1769"/>
                    <a:pt x="1087" y="1736"/>
                  </a:cubicBezTo>
                  <a:cubicBezTo>
                    <a:pt x="1075" y="1703"/>
                    <a:pt x="1063" y="1689"/>
                    <a:pt x="1029" y="1678"/>
                  </a:cubicBezTo>
                  <a:cubicBezTo>
                    <a:pt x="988" y="1691"/>
                    <a:pt x="971" y="1731"/>
                    <a:pt x="930" y="1744"/>
                  </a:cubicBezTo>
                  <a:cubicBezTo>
                    <a:pt x="875" y="1726"/>
                    <a:pt x="907" y="1756"/>
                    <a:pt x="873" y="1769"/>
                  </a:cubicBezTo>
                  <a:cubicBezTo>
                    <a:pt x="847" y="1779"/>
                    <a:pt x="817" y="1778"/>
                    <a:pt x="790" y="1785"/>
                  </a:cubicBezTo>
                  <a:cubicBezTo>
                    <a:pt x="781" y="1791"/>
                    <a:pt x="755" y="1813"/>
                    <a:pt x="741" y="1810"/>
                  </a:cubicBezTo>
                  <a:cubicBezTo>
                    <a:pt x="733" y="1808"/>
                    <a:pt x="730" y="1798"/>
                    <a:pt x="724" y="1793"/>
                  </a:cubicBezTo>
                  <a:cubicBezTo>
                    <a:pt x="717" y="1787"/>
                    <a:pt x="708" y="1782"/>
                    <a:pt x="700" y="1777"/>
                  </a:cubicBezTo>
                  <a:cubicBezTo>
                    <a:pt x="683" y="1724"/>
                    <a:pt x="687" y="1728"/>
                    <a:pt x="634" y="1711"/>
                  </a:cubicBezTo>
                  <a:cubicBezTo>
                    <a:pt x="631" y="1703"/>
                    <a:pt x="633" y="1691"/>
                    <a:pt x="626" y="1686"/>
                  </a:cubicBezTo>
                  <a:cubicBezTo>
                    <a:pt x="617" y="1679"/>
                    <a:pt x="603" y="1682"/>
                    <a:pt x="593" y="1678"/>
                  </a:cubicBezTo>
                  <a:cubicBezTo>
                    <a:pt x="584" y="1674"/>
                    <a:pt x="577" y="1666"/>
                    <a:pt x="568" y="1662"/>
                  </a:cubicBezTo>
                  <a:cubicBezTo>
                    <a:pt x="537" y="1647"/>
                    <a:pt x="501" y="1647"/>
                    <a:pt x="469" y="1637"/>
                  </a:cubicBezTo>
                  <a:cubicBezTo>
                    <a:pt x="439" y="1617"/>
                    <a:pt x="422" y="1608"/>
                    <a:pt x="387" y="1621"/>
                  </a:cubicBezTo>
                  <a:cubicBezTo>
                    <a:pt x="378" y="1648"/>
                    <a:pt x="362" y="1662"/>
                    <a:pt x="346" y="1686"/>
                  </a:cubicBezTo>
                  <a:cubicBezTo>
                    <a:pt x="320" y="1767"/>
                    <a:pt x="399" y="1739"/>
                    <a:pt x="264" y="1752"/>
                  </a:cubicBezTo>
                  <a:cubicBezTo>
                    <a:pt x="261" y="1760"/>
                    <a:pt x="255" y="1768"/>
                    <a:pt x="255" y="1777"/>
                  </a:cubicBezTo>
                  <a:cubicBezTo>
                    <a:pt x="255" y="1788"/>
                    <a:pt x="271" y="1801"/>
                    <a:pt x="264" y="1810"/>
                  </a:cubicBezTo>
                  <a:cubicBezTo>
                    <a:pt x="253" y="1823"/>
                    <a:pt x="214" y="1826"/>
                    <a:pt x="214" y="1826"/>
                  </a:cubicBezTo>
                  <a:cubicBezTo>
                    <a:pt x="206" y="1832"/>
                    <a:pt x="191" y="1833"/>
                    <a:pt x="190" y="1843"/>
                  </a:cubicBezTo>
                  <a:cubicBezTo>
                    <a:pt x="182" y="1906"/>
                    <a:pt x="255" y="1927"/>
                    <a:pt x="297" y="1942"/>
                  </a:cubicBezTo>
                  <a:cubicBezTo>
                    <a:pt x="321" y="1966"/>
                    <a:pt x="343" y="1975"/>
                    <a:pt x="354" y="2007"/>
                  </a:cubicBezTo>
                  <a:cubicBezTo>
                    <a:pt x="345" y="2034"/>
                    <a:pt x="331" y="2055"/>
                    <a:pt x="321" y="2081"/>
                  </a:cubicBezTo>
                  <a:cubicBezTo>
                    <a:pt x="341" y="2138"/>
                    <a:pt x="289" y="2126"/>
                    <a:pt x="247" y="2139"/>
                  </a:cubicBezTo>
                  <a:cubicBezTo>
                    <a:pt x="219" y="2158"/>
                    <a:pt x="208" y="2165"/>
                    <a:pt x="198" y="2197"/>
                  </a:cubicBezTo>
                  <a:cubicBezTo>
                    <a:pt x="184" y="2314"/>
                    <a:pt x="212" y="2234"/>
                    <a:pt x="148" y="2254"/>
                  </a:cubicBezTo>
                  <a:cubicBezTo>
                    <a:pt x="116" y="2304"/>
                    <a:pt x="153" y="2260"/>
                    <a:pt x="74" y="2287"/>
                  </a:cubicBezTo>
                  <a:cubicBezTo>
                    <a:pt x="65" y="2290"/>
                    <a:pt x="46" y="2323"/>
                    <a:pt x="42" y="2328"/>
                  </a:cubicBezTo>
                  <a:cubicBezTo>
                    <a:pt x="23" y="2351"/>
                    <a:pt x="10" y="2365"/>
                    <a:pt x="0" y="2394"/>
                  </a:cubicBezTo>
                  <a:cubicBezTo>
                    <a:pt x="7" y="2427"/>
                    <a:pt x="17" y="2499"/>
                    <a:pt x="33" y="2526"/>
                  </a:cubicBezTo>
                  <a:cubicBezTo>
                    <a:pt x="41" y="2539"/>
                    <a:pt x="55" y="2548"/>
                    <a:pt x="66" y="2559"/>
                  </a:cubicBezTo>
                  <a:cubicBezTo>
                    <a:pt x="72" y="2575"/>
                    <a:pt x="69" y="2598"/>
                    <a:pt x="83" y="2608"/>
                  </a:cubicBezTo>
                  <a:cubicBezTo>
                    <a:pt x="98" y="2618"/>
                    <a:pt x="108" y="2633"/>
                    <a:pt x="124" y="2641"/>
                  </a:cubicBezTo>
                  <a:cubicBezTo>
                    <a:pt x="161" y="2659"/>
                    <a:pt x="231" y="2662"/>
                    <a:pt x="264" y="2666"/>
                  </a:cubicBezTo>
                  <a:cubicBezTo>
                    <a:pt x="301" y="2678"/>
                    <a:pt x="311" y="2713"/>
                    <a:pt x="338" y="2740"/>
                  </a:cubicBezTo>
                  <a:cubicBezTo>
                    <a:pt x="354" y="2788"/>
                    <a:pt x="342" y="2837"/>
                    <a:pt x="371" y="2880"/>
                  </a:cubicBezTo>
                  <a:cubicBezTo>
                    <a:pt x="388" y="2931"/>
                    <a:pt x="440" y="2930"/>
                    <a:pt x="486" y="2945"/>
                  </a:cubicBezTo>
                  <a:cubicBezTo>
                    <a:pt x="552" y="2934"/>
                    <a:pt x="526" y="2931"/>
                    <a:pt x="576" y="2912"/>
                  </a:cubicBezTo>
                  <a:cubicBezTo>
                    <a:pt x="625" y="2961"/>
                    <a:pt x="633" y="2962"/>
                    <a:pt x="708" y="2970"/>
                  </a:cubicBezTo>
                  <a:cubicBezTo>
                    <a:pt x="723" y="3016"/>
                    <a:pt x="756" y="3046"/>
                    <a:pt x="782" y="3085"/>
                  </a:cubicBezTo>
                  <a:cubicBezTo>
                    <a:pt x="785" y="3113"/>
                    <a:pt x="786" y="3141"/>
                    <a:pt x="790" y="3168"/>
                  </a:cubicBezTo>
                  <a:cubicBezTo>
                    <a:pt x="794" y="3196"/>
                    <a:pt x="819" y="3209"/>
                    <a:pt x="831" y="3233"/>
                  </a:cubicBezTo>
                  <a:cubicBezTo>
                    <a:pt x="844" y="3259"/>
                    <a:pt x="851" y="3289"/>
                    <a:pt x="864" y="3316"/>
                  </a:cubicBezTo>
                  <a:cubicBezTo>
                    <a:pt x="938" y="3290"/>
                    <a:pt x="866" y="3287"/>
                    <a:pt x="980" y="3299"/>
                  </a:cubicBezTo>
                  <a:cubicBezTo>
                    <a:pt x="1013" y="3313"/>
                    <a:pt x="1045" y="3321"/>
                    <a:pt x="1078" y="3332"/>
                  </a:cubicBezTo>
                  <a:cubicBezTo>
                    <a:pt x="1103" y="3349"/>
                    <a:pt x="1135" y="3379"/>
                    <a:pt x="1169" y="3340"/>
                  </a:cubicBezTo>
                  <a:cubicBezTo>
                    <a:pt x="1186" y="3321"/>
                    <a:pt x="1170" y="3290"/>
                    <a:pt x="1177" y="3266"/>
                  </a:cubicBezTo>
                  <a:cubicBezTo>
                    <a:pt x="1179" y="3259"/>
                    <a:pt x="1188" y="3255"/>
                    <a:pt x="1194" y="3250"/>
                  </a:cubicBezTo>
                  <a:cubicBezTo>
                    <a:pt x="1222" y="3222"/>
                    <a:pt x="1243" y="3197"/>
                    <a:pt x="1276" y="3176"/>
                  </a:cubicBezTo>
                  <a:cubicBezTo>
                    <a:pt x="1265" y="3106"/>
                    <a:pt x="1260" y="3137"/>
                    <a:pt x="1243" y="3085"/>
                  </a:cubicBezTo>
                  <a:cubicBezTo>
                    <a:pt x="1295" y="3007"/>
                    <a:pt x="1190" y="3150"/>
                    <a:pt x="1375" y="3052"/>
                  </a:cubicBezTo>
                  <a:cubicBezTo>
                    <a:pt x="1392" y="3043"/>
                    <a:pt x="1380" y="3014"/>
                    <a:pt x="1383" y="2995"/>
                  </a:cubicBezTo>
                  <a:cubicBezTo>
                    <a:pt x="1405" y="2997"/>
                    <a:pt x="1467" y="2991"/>
                    <a:pt x="1490" y="3019"/>
                  </a:cubicBezTo>
                  <a:cubicBezTo>
                    <a:pt x="1500" y="3031"/>
                    <a:pt x="1503" y="3091"/>
                    <a:pt x="1506" y="3094"/>
                  </a:cubicBezTo>
                  <a:cubicBezTo>
                    <a:pt x="1518" y="3106"/>
                    <a:pt x="1539" y="3099"/>
                    <a:pt x="1556" y="3102"/>
                  </a:cubicBezTo>
                  <a:cubicBezTo>
                    <a:pt x="1615" y="3087"/>
                    <a:pt x="1592" y="3059"/>
                    <a:pt x="1654" y="3044"/>
                  </a:cubicBezTo>
                  <a:cubicBezTo>
                    <a:pt x="1675" y="3025"/>
                    <a:pt x="1686" y="3014"/>
                    <a:pt x="1695" y="2987"/>
                  </a:cubicBezTo>
                  <a:cubicBezTo>
                    <a:pt x="1692" y="2962"/>
                    <a:pt x="1696" y="2935"/>
                    <a:pt x="1687" y="2912"/>
                  </a:cubicBezTo>
                  <a:cubicBezTo>
                    <a:pt x="1684" y="2904"/>
                    <a:pt x="1669" y="2910"/>
                    <a:pt x="1663" y="2904"/>
                  </a:cubicBezTo>
                  <a:cubicBezTo>
                    <a:pt x="1657" y="2898"/>
                    <a:pt x="1657" y="2888"/>
                    <a:pt x="1654" y="2880"/>
                  </a:cubicBezTo>
                  <a:cubicBezTo>
                    <a:pt x="1657" y="2869"/>
                    <a:pt x="1658" y="2857"/>
                    <a:pt x="1663" y="2847"/>
                  </a:cubicBezTo>
                  <a:cubicBezTo>
                    <a:pt x="1666" y="2840"/>
                    <a:pt x="1678" y="2838"/>
                    <a:pt x="1679" y="2830"/>
                  </a:cubicBezTo>
                  <a:cubicBezTo>
                    <a:pt x="1680" y="2822"/>
                    <a:pt x="1666" y="2783"/>
                    <a:pt x="1663" y="2773"/>
                  </a:cubicBezTo>
                  <a:cubicBezTo>
                    <a:pt x="1700" y="2715"/>
                    <a:pt x="1696" y="2731"/>
                    <a:pt x="1786" y="2723"/>
                  </a:cubicBezTo>
                  <a:cubicBezTo>
                    <a:pt x="1827" y="2697"/>
                    <a:pt x="1817" y="2717"/>
                    <a:pt x="1860" y="2731"/>
                  </a:cubicBezTo>
                  <a:cubicBezTo>
                    <a:pt x="1964" y="2722"/>
                    <a:pt x="1963" y="2700"/>
                    <a:pt x="1992" y="2781"/>
                  </a:cubicBezTo>
                  <a:cubicBezTo>
                    <a:pt x="2001" y="2887"/>
                    <a:pt x="1978" y="2893"/>
                    <a:pt x="2074" y="2880"/>
                  </a:cubicBezTo>
                  <a:cubicBezTo>
                    <a:pt x="2082" y="2877"/>
                    <a:pt x="2092" y="2876"/>
                    <a:pt x="2099" y="2871"/>
                  </a:cubicBezTo>
                  <a:cubicBezTo>
                    <a:pt x="2114" y="2859"/>
                    <a:pt x="2121" y="2833"/>
                    <a:pt x="2140" y="2830"/>
                  </a:cubicBezTo>
                  <a:cubicBezTo>
                    <a:pt x="2159" y="2827"/>
                    <a:pt x="2178" y="2825"/>
                    <a:pt x="2197" y="2822"/>
                  </a:cubicBezTo>
                  <a:cubicBezTo>
                    <a:pt x="2200" y="2814"/>
                    <a:pt x="2198" y="2800"/>
                    <a:pt x="2206" y="2797"/>
                  </a:cubicBezTo>
                  <a:cubicBezTo>
                    <a:pt x="2244" y="2785"/>
                    <a:pt x="2244" y="2814"/>
                    <a:pt x="2271" y="2822"/>
                  </a:cubicBezTo>
                  <a:cubicBezTo>
                    <a:pt x="2290" y="2827"/>
                    <a:pt x="2310" y="2827"/>
                    <a:pt x="2329" y="2830"/>
                  </a:cubicBezTo>
                  <a:cubicBezTo>
                    <a:pt x="2353" y="2854"/>
                    <a:pt x="2375" y="2884"/>
                    <a:pt x="2395" y="2912"/>
                  </a:cubicBezTo>
                  <a:cubicBezTo>
                    <a:pt x="2406" y="2968"/>
                    <a:pt x="2413" y="2950"/>
                    <a:pt x="2428" y="2995"/>
                  </a:cubicBezTo>
                  <a:cubicBezTo>
                    <a:pt x="2400" y="3080"/>
                    <a:pt x="2380" y="3180"/>
                    <a:pt x="2485" y="3200"/>
                  </a:cubicBezTo>
                  <a:cubicBezTo>
                    <a:pt x="2507" y="3195"/>
                    <a:pt x="2529" y="3189"/>
                    <a:pt x="2551" y="3184"/>
                  </a:cubicBezTo>
                  <a:cubicBezTo>
                    <a:pt x="2568" y="3180"/>
                    <a:pt x="2601" y="3168"/>
                    <a:pt x="2601" y="3168"/>
                  </a:cubicBezTo>
                  <a:cubicBezTo>
                    <a:pt x="2617" y="3192"/>
                    <a:pt x="2624" y="3215"/>
                    <a:pt x="2634" y="3242"/>
                  </a:cubicBezTo>
                  <a:cubicBezTo>
                    <a:pt x="2623" y="3271"/>
                    <a:pt x="2606" y="3278"/>
                    <a:pt x="2584" y="3299"/>
                  </a:cubicBezTo>
                  <a:cubicBezTo>
                    <a:pt x="2590" y="3310"/>
                    <a:pt x="2594" y="3322"/>
                    <a:pt x="2601" y="3332"/>
                  </a:cubicBezTo>
                  <a:cubicBezTo>
                    <a:pt x="2605" y="3338"/>
                    <a:pt x="2615" y="3342"/>
                    <a:pt x="2617" y="3349"/>
                  </a:cubicBezTo>
                  <a:cubicBezTo>
                    <a:pt x="2643" y="3439"/>
                    <a:pt x="2603" y="3392"/>
                    <a:pt x="2642" y="3431"/>
                  </a:cubicBezTo>
                  <a:cubicBezTo>
                    <a:pt x="2678" y="3419"/>
                    <a:pt x="2699" y="3392"/>
                    <a:pt x="2724" y="3365"/>
                  </a:cubicBezTo>
                  <a:cubicBezTo>
                    <a:pt x="2729" y="3373"/>
                    <a:pt x="2734" y="3382"/>
                    <a:pt x="2740" y="3390"/>
                  </a:cubicBezTo>
                  <a:cubicBezTo>
                    <a:pt x="2745" y="3396"/>
                    <a:pt x="2756" y="3398"/>
                    <a:pt x="2757" y="3406"/>
                  </a:cubicBezTo>
                  <a:cubicBezTo>
                    <a:pt x="2762" y="3456"/>
                    <a:pt x="2749" y="3491"/>
                    <a:pt x="2724" y="3530"/>
                  </a:cubicBezTo>
                  <a:cubicBezTo>
                    <a:pt x="2776" y="3580"/>
                    <a:pt x="2765" y="3562"/>
                    <a:pt x="2815" y="3530"/>
                  </a:cubicBezTo>
                  <a:cubicBezTo>
                    <a:pt x="2856" y="3534"/>
                    <a:pt x="2901" y="3528"/>
                    <a:pt x="2938" y="3546"/>
                  </a:cubicBezTo>
                  <a:cubicBezTo>
                    <a:pt x="2956" y="3555"/>
                    <a:pt x="2987" y="3579"/>
                    <a:pt x="2987" y="3579"/>
                  </a:cubicBezTo>
                  <a:cubicBezTo>
                    <a:pt x="2998" y="3576"/>
                    <a:pt x="3017" y="3582"/>
                    <a:pt x="3020" y="3571"/>
                  </a:cubicBezTo>
                  <a:cubicBezTo>
                    <a:pt x="3025" y="3554"/>
                    <a:pt x="3004" y="3521"/>
                    <a:pt x="3004" y="3521"/>
                  </a:cubicBezTo>
                  <a:cubicBezTo>
                    <a:pt x="3015" y="3489"/>
                    <a:pt x="3025" y="3482"/>
                    <a:pt x="3053" y="3464"/>
                  </a:cubicBezTo>
                  <a:cubicBezTo>
                    <a:pt x="3068" y="3416"/>
                    <a:pt x="3056" y="3367"/>
                    <a:pt x="3111" y="3349"/>
                  </a:cubicBezTo>
                  <a:cubicBezTo>
                    <a:pt x="3137" y="3322"/>
                    <a:pt x="3158" y="3293"/>
                    <a:pt x="3185" y="3266"/>
                  </a:cubicBezTo>
                  <a:cubicBezTo>
                    <a:pt x="3193" y="3242"/>
                    <a:pt x="3198" y="3196"/>
                    <a:pt x="3177" y="3176"/>
                  </a:cubicBezTo>
                  <a:cubicBezTo>
                    <a:pt x="3161" y="3160"/>
                    <a:pt x="3133" y="3164"/>
                    <a:pt x="3111" y="3159"/>
                  </a:cubicBezTo>
                  <a:cubicBezTo>
                    <a:pt x="3140" y="3140"/>
                    <a:pt x="3141" y="3122"/>
                    <a:pt x="3160" y="3094"/>
                  </a:cubicBezTo>
                  <a:cubicBezTo>
                    <a:pt x="3151" y="3058"/>
                    <a:pt x="3138" y="3049"/>
                    <a:pt x="3119" y="3019"/>
                  </a:cubicBezTo>
                  <a:cubicBezTo>
                    <a:pt x="3125" y="2953"/>
                    <a:pt x="3118" y="2928"/>
                    <a:pt x="3152" y="2880"/>
                  </a:cubicBezTo>
                  <a:cubicBezTo>
                    <a:pt x="3155" y="2872"/>
                    <a:pt x="3156" y="2863"/>
                    <a:pt x="3160" y="2855"/>
                  </a:cubicBezTo>
                  <a:cubicBezTo>
                    <a:pt x="3164" y="2848"/>
                    <a:pt x="3176" y="2846"/>
                    <a:pt x="3177" y="2838"/>
                  </a:cubicBezTo>
                  <a:cubicBezTo>
                    <a:pt x="3179" y="2822"/>
                    <a:pt x="3176" y="2804"/>
                    <a:pt x="3168" y="2789"/>
                  </a:cubicBezTo>
                  <a:cubicBezTo>
                    <a:pt x="3164" y="2780"/>
                    <a:pt x="3151" y="2779"/>
                    <a:pt x="3144" y="2773"/>
                  </a:cubicBezTo>
                  <a:cubicBezTo>
                    <a:pt x="3123" y="2756"/>
                    <a:pt x="3103" y="2695"/>
                    <a:pt x="3086" y="2690"/>
                  </a:cubicBezTo>
                  <a:cubicBezTo>
                    <a:pt x="3065" y="2684"/>
                    <a:pt x="3042" y="2685"/>
                    <a:pt x="3020" y="2682"/>
                  </a:cubicBezTo>
                  <a:cubicBezTo>
                    <a:pt x="3014" y="2576"/>
                    <a:pt x="3032" y="2543"/>
                    <a:pt x="2954" y="2493"/>
                  </a:cubicBezTo>
                  <a:cubicBezTo>
                    <a:pt x="2949" y="2501"/>
                    <a:pt x="2945" y="2511"/>
                    <a:pt x="2938" y="2518"/>
                  </a:cubicBezTo>
                  <a:cubicBezTo>
                    <a:pt x="2923" y="2531"/>
                    <a:pt x="2889" y="2550"/>
                    <a:pt x="2889" y="2550"/>
                  </a:cubicBezTo>
                  <a:cubicBezTo>
                    <a:pt x="2878" y="2547"/>
                    <a:pt x="2862" y="2552"/>
                    <a:pt x="2856" y="2542"/>
                  </a:cubicBezTo>
                  <a:cubicBezTo>
                    <a:pt x="2826" y="2493"/>
                    <a:pt x="2897" y="2526"/>
                    <a:pt x="2856" y="2485"/>
                  </a:cubicBezTo>
                  <a:cubicBezTo>
                    <a:pt x="2842" y="2471"/>
                    <a:pt x="2806" y="2452"/>
                    <a:pt x="2806" y="2452"/>
                  </a:cubicBezTo>
                  <a:cubicBezTo>
                    <a:pt x="2811" y="2419"/>
                    <a:pt x="2835" y="2354"/>
                    <a:pt x="2815" y="2320"/>
                  </a:cubicBezTo>
                  <a:cubicBezTo>
                    <a:pt x="2811" y="2312"/>
                    <a:pt x="2798" y="2315"/>
                    <a:pt x="2790" y="2312"/>
                  </a:cubicBezTo>
                  <a:cubicBezTo>
                    <a:pt x="2784" y="2293"/>
                    <a:pt x="2784" y="2281"/>
                    <a:pt x="2765" y="2271"/>
                  </a:cubicBezTo>
                  <a:cubicBezTo>
                    <a:pt x="2750" y="2263"/>
                    <a:pt x="2716" y="2254"/>
                    <a:pt x="2716" y="2254"/>
                  </a:cubicBezTo>
                  <a:cubicBezTo>
                    <a:pt x="2704" y="2219"/>
                    <a:pt x="2685" y="2197"/>
                    <a:pt x="2658" y="2172"/>
                  </a:cubicBezTo>
                  <a:cubicBezTo>
                    <a:pt x="2650" y="2129"/>
                    <a:pt x="2646" y="2126"/>
                    <a:pt x="2617" y="2098"/>
                  </a:cubicBezTo>
                  <a:cubicBezTo>
                    <a:pt x="2603" y="2101"/>
                    <a:pt x="2589" y="2100"/>
                    <a:pt x="2576" y="2106"/>
                  </a:cubicBezTo>
                  <a:cubicBezTo>
                    <a:pt x="2555" y="2115"/>
                    <a:pt x="2559" y="2130"/>
                    <a:pt x="2551" y="2147"/>
                  </a:cubicBezTo>
                  <a:cubicBezTo>
                    <a:pt x="2539" y="2172"/>
                    <a:pt x="2528" y="2194"/>
                    <a:pt x="2518" y="2221"/>
                  </a:cubicBezTo>
                  <a:cubicBezTo>
                    <a:pt x="2502" y="2218"/>
                    <a:pt x="2483" y="2221"/>
                    <a:pt x="2469" y="2213"/>
                  </a:cubicBezTo>
                  <a:cubicBezTo>
                    <a:pt x="2461" y="2209"/>
                    <a:pt x="2464" y="2196"/>
                    <a:pt x="2461" y="2188"/>
                  </a:cubicBezTo>
                  <a:cubicBezTo>
                    <a:pt x="2451" y="2158"/>
                    <a:pt x="2454" y="2168"/>
                    <a:pt x="2436" y="2139"/>
                  </a:cubicBezTo>
                  <a:cubicBezTo>
                    <a:pt x="2439" y="2123"/>
                    <a:pt x="2430" y="2100"/>
                    <a:pt x="2444" y="2090"/>
                  </a:cubicBezTo>
                  <a:cubicBezTo>
                    <a:pt x="2464" y="2076"/>
                    <a:pt x="2494" y="2088"/>
                    <a:pt x="2518" y="2081"/>
                  </a:cubicBezTo>
                  <a:cubicBezTo>
                    <a:pt x="2526" y="2079"/>
                    <a:pt x="2529" y="2070"/>
                    <a:pt x="2535" y="2065"/>
                  </a:cubicBezTo>
                  <a:cubicBezTo>
                    <a:pt x="2541" y="1990"/>
                    <a:pt x="2547" y="1970"/>
                    <a:pt x="2527" y="1909"/>
                  </a:cubicBezTo>
                  <a:cubicBezTo>
                    <a:pt x="2539" y="1896"/>
                    <a:pt x="2565" y="1893"/>
                    <a:pt x="2568" y="1876"/>
                  </a:cubicBezTo>
                  <a:cubicBezTo>
                    <a:pt x="2580" y="1808"/>
                    <a:pt x="2570" y="1810"/>
                    <a:pt x="2535" y="1785"/>
                  </a:cubicBezTo>
                  <a:cubicBezTo>
                    <a:pt x="2558" y="1749"/>
                    <a:pt x="2561" y="1742"/>
                    <a:pt x="2518" y="1728"/>
                  </a:cubicBezTo>
                  <a:cubicBezTo>
                    <a:pt x="2521" y="1720"/>
                    <a:pt x="2529" y="1712"/>
                    <a:pt x="2527" y="1703"/>
                  </a:cubicBezTo>
                  <a:cubicBezTo>
                    <a:pt x="2526" y="1695"/>
                    <a:pt x="2516" y="1691"/>
                    <a:pt x="2510" y="1686"/>
                  </a:cubicBezTo>
                  <a:cubicBezTo>
                    <a:pt x="2435" y="1630"/>
                    <a:pt x="2483" y="1676"/>
                    <a:pt x="2444" y="1637"/>
                  </a:cubicBezTo>
                  <a:cubicBezTo>
                    <a:pt x="2459" y="1532"/>
                    <a:pt x="2444" y="1556"/>
                    <a:pt x="2576" y="1547"/>
                  </a:cubicBezTo>
                  <a:cubicBezTo>
                    <a:pt x="2603" y="1529"/>
                    <a:pt x="2614" y="1507"/>
                    <a:pt x="2642" y="1489"/>
                  </a:cubicBezTo>
                  <a:cubicBezTo>
                    <a:pt x="2650" y="1492"/>
                    <a:pt x="2660" y="1491"/>
                    <a:pt x="2666" y="1497"/>
                  </a:cubicBezTo>
                  <a:cubicBezTo>
                    <a:pt x="2672" y="1503"/>
                    <a:pt x="2667" y="1519"/>
                    <a:pt x="2675" y="1522"/>
                  </a:cubicBezTo>
                  <a:cubicBezTo>
                    <a:pt x="2704" y="1532"/>
                    <a:pt x="2735" y="1527"/>
                    <a:pt x="2765" y="1530"/>
                  </a:cubicBezTo>
                  <a:cubicBezTo>
                    <a:pt x="2779" y="1527"/>
                    <a:pt x="2793" y="1528"/>
                    <a:pt x="2806" y="1522"/>
                  </a:cubicBezTo>
                  <a:cubicBezTo>
                    <a:pt x="2832" y="1511"/>
                    <a:pt x="2823" y="1486"/>
                    <a:pt x="2831" y="1464"/>
                  </a:cubicBezTo>
                  <a:cubicBezTo>
                    <a:pt x="2841" y="1437"/>
                    <a:pt x="2848" y="1440"/>
                    <a:pt x="2872" y="1431"/>
                  </a:cubicBezTo>
                  <a:cubicBezTo>
                    <a:pt x="2895" y="1410"/>
                    <a:pt x="2920" y="1408"/>
                    <a:pt x="2946" y="1390"/>
                  </a:cubicBezTo>
                  <a:cubicBezTo>
                    <a:pt x="2990" y="1434"/>
                    <a:pt x="2943" y="1467"/>
                    <a:pt x="3012" y="1489"/>
                  </a:cubicBezTo>
                  <a:cubicBezTo>
                    <a:pt x="3028" y="1486"/>
                    <a:pt x="3047" y="1491"/>
                    <a:pt x="3061" y="1481"/>
                  </a:cubicBezTo>
                  <a:cubicBezTo>
                    <a:pt x="3084" y="1465"/>
                    <a:pt x="3091" y="1434"/>
                    <a:pt x="3111" y="1415"/>
                  </a:cubicBezTo>
                  <a:cubicBezTo>
                    <a:pt x="3136" y="1492"/>
                    <a:pt x="3095" y="1380"/>
                    <a:pt x="3144" y="1464"/>
                  </a:cubicBezTo>
                  <a:cubicBezTo>
                    <a:pt x="3171" y="1511"/>
                    <a:pt x="3128" y="1489"/>
                    <a:pt x="3177" y="1505"/>
                  </a:cubicBezTo>
                  <a:cubicBezTo>
                    <a:pt x="3193" y="1502"/>
                    <a:pt x="3213" y="1507"/>
                    <a:pt x="3226" y="1497"/>
                  </a:cubicBezTo>
                  <a:cubicBezTo>
                    <a:pt x="3242" y="1485"/>
                    <a:pt x="3233" y="1458"/>
                    <a:pt x="3242" y="1440"/>
                  </a:cubicBezTo>
                  <a:cubicBezTo>
                    <a:pt x="3257" y="1410"/>
                    <a:pt x="3278" y="1400"/>
                    <a:pt x="3308" y="1390"/>
                  </a:cubicBezTo>
                  <a:cubicBezTo>
                    <a:pt x="3314" y="1385"/>
                    <a:pt x="3323" y="1381"/>
                    <a:pt x="3325" y="1374"/>
                  </a:cubicBezTo>
                  <a:cubicBezTo>
                    <a:pt x="3331" y="1356"/>
                    <a:pt x="3321" y="1331"/>
                    <a:pt x="3333" y="1316"/>
                  </a:cubicBezTo>
                  <a:cubicBezTo>
                    <a:pt x="3343" y="1302"/>
                    <a:pt x="3382" y="1300"/>
                    <a:pt x="3382" y="1300"/>
                  </a:cubicBezTo>
                  <a:cubicBezTo>
                    <a:pt x="3397" y="1258"/>
                    <a:pt x="3442" y="1240"/>
                    <a:pt x="3473" y="1209"/>
                  </a:cubicBezTo>
                  <a:cubicBezTo>
                    <a:pt x="3476" y="1201"/>
                    <a:pt x="3475" y="1190"/>
                    <a:pt x="3481" y="1184"/>
                  </a:cubicBezTo>
                  <a:cubicBezTo>
                    <a:pt x="3493" y="1172"/>
                    <a:pt x="3561" y="1165"/>
                    <a:pt x="3580" y="1160"/>
                  </a:cubicBezTo>
                  <a:cubicBezTo>
                    <a:pt x="3633" y="1177"/>
                    <a:pt x="3656" y="1193"/>
                    <a:pt x="3695" y="1234"/>
                  </a:cubicBezTo>
                  <a:cubicBezTo>
                    <a:pt x="3747" y="1217"/>
                    <a:pt x="3720" y="1183"/>
                    <a:pt x="3744" y="1143"/>
                  </a:cubicBezTo>
                  <a:cubicBezTo>
                    <a:pt x="3753" y="1128"/>
                    <a:pt x="3768" y="1117"/>
                    <a:pt x="3777" y="1102"/>
                  </a:cubicBezTo>
                  <a:cubicBezTo>
                    <a:pt x="3764" y="917"/>
                    <a:pt x="3791" y="1029"/>
                    <a:pt x="3728" y="962"/>
                  </a:cubicBezTo>
                  <a:cubicBezTo>
                    <a:pt x="3758" y="943"/>
                    <a:pt x="3758" y="926"/>
                    <a:pt x="3777" y="896"/>
                  </a:cubicBezTo>
                  <a:cubicBezTo>
                    <a:pt x="3780" y="882"/>
                    <a:pt x="3786" y="869"/>
                    <a:pt x="3786" y="855"/>
                  </a:cubicBezTo>
                  <a:cubicBezTo>
                    <a:pt x="3786" y="833"/>
                    <a:pt x="3758" y="725"/>
                    <a:pt x="3744" y="707"/>
                  </a:cubicBezTo>
                  <a:cubicBezTo>
                    <a:pt x="3732" y="692"/>
                    <a:pt x="3717" y="680"/>
                    <a:pt x="3703" y="666"/>
                  </a:cubicBezTo>
                  <a:cubicBezTo>
                    <a:pt x="3686" y="649"/>
                    <a:pt x="3644" y="640"/>
                    <a:pt x="3621" y="633"/>
                  </a:cubicBezTo>
                  <a:cubicBezTo>
                    <a:pt x="3606" y="556"/>
                    <a:pt x="3593" y="581"/>
                    <a:pt x="3514" y="567"/>
                  </a:cubicBezTo>
                  <a:cubicBezTo>
                    <a:pt x="3492" y="563"/>
                    <a:pt x="3448" y="551"/>
                    <a:pt x="3448" y="551"/>
                  </a:cubicBezTo>
                  <a:cubicBezTo>
                    <a:pt x="3421" y="522"/>
                    <a:pt x="3447" y="496"/>
                    <a:pt x="3432" y="452"/>
                  </a:cubicBezTo>
                  <a:cubicBezTo>
                    <a:pt x="3423" y="427"/>
                    <a:pt x="3378" y="416"/>
                    <a:pt x="3358" y="411"/>
                  </a:cubicBezTo>
                  <a:cubicBezTo>
                    <a:pt x="3268" y="416"/>
                    <a:pt x="3167" y="431"/>
                    <a:pt x="3078" y="403"/>
                  </a:cubicBezTo>
                  <a:cubicBezTo>
                    <a:pt x="3076" y="401"/>
                    <a:pt x="3029" y="375"/>
                    <a:pt x="3037" y="362"/>
                  </a:cubicBezTo>
                  <a:cubicBezTo>
                    <a:pt x="3045" y="349"/>
                    <a:pt x="3064" y="351"/>
                    <a:pt x="3078" y="34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0834">
                <a:defRPr/>
              </a:pPr>
              <a:endParaRPr lang="zh-CN" altLang="en-US" sz="1793" kern="0">
                <a:solidFill>
                  <a:prstClr val="black"/>
                </a:solidFill>
                <a:latin typeface="Arial"/>
                <a:ea typeface="Source Han Sans Ligh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80559" y="2605104"/>
            <a:ext cx="274454" cy="260046"/>
            <a:chOff x="5932927" y="2134598"/>
            <a:chExt cx="351710" cy="362176"/>
          </a:xfrm>
        </p:grpSpPr>
        <p:sp>
          <p:nvSpPr>
            <p:cNvPr id="65" name="椭圆 64"/>
            <p:cNvSpPr>
              <a:spLocks noChangeAspect="1"/>
            </p:cNvSpPr>
            <p:nvPr/>
          </p:nvSpPr>
          <p:spPr>
            <a:xfrm>
              <a:off x="5932927" y="2134598"/>
              <a:ext cx="351710" cy="3621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6044722" y="2251969"/>
              <a:ext cx="118815" cy="122348"/>
            </a:xfrm>
            <a:prstGeom prst="ellipse">
              <a:avLst/>
            </a:prstGeom>
            <a:solidFill>
              <a:srgbClr val="BCA87F"/>
            </a:solidFill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42578" y="2772964"/>
            <a:ext cx="274454" cy="260046"/>
            <a:chOff x="5932927" y="2134596"/>
            <a:chExt cx="351710" cy="362176"/>
          </a:xfrm>
        </p:grpSpPr>
        <p:sp>
          <p:nvSpPr>
            <p:cNvPr id="63" name="椭圆 62"/>
            <p:cNvSpPr>
              <a:spLocks noChangeAspect="1"/>
            </p:cNvSpPr>
            <p:nvPr/>
          </p:nvSpPr>
          <p:spPr>
            <a:xfrm>
              <a:off x="5932927" y="2134596"/>
              <a:ext cx="351710" cy="3621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>
              <a:off x="6044722" y="2251969"/>
              <a:ext cx="118815" cy="122348"/>
            </a:xfrm>
            <a:prstGeom prst="ellipse">
              <a:avLst/>
            </a:prstGeom>
            <a:solidFill>
              <a:srgbClr val="BCA87F"/>
            </a:solidFill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41347" y="3268166"/>
            <a:ext cx="274454" cy="260046"/>
            <a:chOff x="5932927" y="2134593"/>
            <a:chExt cx="351710" cy="362176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932927" y="2134593"/>
              <a:ext cx="351710" cy="3621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>
              <a:off x="6044722" y="2251970"/>
              <a:ext cx="118815" cy="122348"/>
            </a:xfrm>
            <a:prstGeom prst="ellipse">
              <a:avLst/>
            </a:prstGeom>
            <a:solidFill>
              <a:srgbClr val="BCA87F"/>
            </a:solidFill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</p:grpSp>
      <p:sp>
        <p:nvSpPr>
          <p:cNvPr id="57" name="椭圆 56"/>
          <p:cNvSpPr>
            <a:spLocks noChangeAspect="1"/>
          </p:cNvSpPr>
          <p:nvPr/>
        </p:nvSpPr>
        <p:spPr>
          <a:xfrm>
            <a:off x="6558142" y="2348364"/>
            <a:ext cx="216274" cy="204919"/>
          </a:xfrm>
          <a:prstGeom prst="ellipse">
            <a:avLst/>
          </a:prstGeom>
          <a:noFill/>
          <a:ln>
            <a:noFill/>
          </a:ln>
          <a:effectLst>
            <a:glow rad="127000">
              <a:srgbClr val="FF824A">
                <a:alpha val="6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914400"/>
            <a:endParaRPr kumimoji="1" lang="zh-CN" altLang="en-US" sz="9600" b="1" dirty="0">
              <a:gradFill flip="none" rotWithShape="1">
                <a:gsLst>
                  <a:gs pos="4000">
                    <a:srgbClr val="5B9BD5">
                      <a:lumMod val="5000"/>
                      <a:lumOff val="95000"/>
                    </a:srgbClr>
                  </a:gs>
                  <a:gs pos="15000">
                    <a:srgbClr val="CBCDD0"/>
                  </a:gs>
                  <a:gs pos="76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  <a:tileRect/>
              </a:gradFill>
              <a:latin typeface="Source Han Sans Light"/>
              <a:ea typeface="Source Han Sans Light"/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6431024" y="2554909"/>
            <a:ext cx="216274" cy="204918"/>
          </a:xfrm>
          <a:prstGeom prst="ellipse">
            <a:avLst/>
          </a:prstGeom>
          <a:noFill/>
          <a:ln>
            <a:noFill/>
          </a:ln>
          <a:effectLst>
            <a:glow rad="127000">
              <a:srgbClr val="FF824A">
                <a:alpha val="6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914400"/>
            <a:endParaRPr kumimoji="1" lang="zh-CN" altLang="en-US" sz="9600" b="1" dirty="0">
              <a:gradFill flip="none" rotWithShape="1">
                <a:gsLst>
                  <a:gs pos="4000">
                    <a:srgbClr val="5B9BD5">
                      <a:lumMod val="5000"/>
                      <a:lumOff val="95000"/>
                    </a:srgbClr>
                  </a:gs>
                  <a:gs pos="15000">
                    <a:srgbClr val="CBCDD0"/>
                  </a:gs>
                  <a:gs pos="76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  <a:tileRect/>
              </a:gradFill>
              <a:latin typeface="Source Han Sans Light"/>
              <a:ea typeface="Source Han Sans Ligh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59928" y="2749473"/>
            <a:ext cx="864820" cy="3387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上海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54635" y="3311652"/>
            <a:ext cx="864820" cy="3387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杭州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115584" y="4433934"/>
            <a:ext cx="864820" cy="3387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台湾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90122" y="2317163"/>
            <a:ext cx="864820" cy="3387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南京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8725822" y="4164533"/>
            <a:ext cx="274454" cy="260044"/>
            <a:chOff x="5932927" y="2134594"/>
            <a:chExt cx="351710" cy="362174"/>
          </a:xfrm>
        </p:grpSpPr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5932927" y="2134594"/>
              <a:ext cx="351710" cy="3621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6044722" y="2251968"/>
              <a:ext cx="118815" cy="122348"/>
            </a:xfrm>
            <a:prstGeom prst="ellipse">
              <a:avLst/>
            </a:prstGeom>
            <a:solidFill>
              <a:srgbClr val="BCA87F"/>
            </a:solidFill>
            <a:ln>
              <a:solidFill>
                <a:schemeClr val="bg1"/>
              </a:solidFill>
            </a:ln>
            <a:effectLst>
              <a:glow rad="127000">
                <a:srgbClr val="FF824A">
                  <a:alpha val="6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00"/>
              <a:endParaRPr kumimoji="1" lang="zh-CN" altLang="en-US" sz="9600" b="1" dirty="0">
                <a:gradFill flip="none" rotWithShape="1">
                  <a:gsLst>
                    <a:gs pos="4000">
                      <a:srgbClr val="5B9BD5">
                        <a:lumMod val="5000"/>
                        <a:lumOff val="95000"/>
                      </a:srgbClr>
                    </a:gs>
                    <a:gs pos="15000">
                      <a:srgbClr val="CBCDD0"/>
                    </a:gs>
                    <a:gs pos="76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  <a:tileRect/>
                </a:gradFill>
                <a:latin typeface="Source Han Sans Light"/>
                <a:ea typeface="Source Han Sans Light"/>
              </a:endParaRPr>
            </a:p>
          </p:txBody>
        </p:sp>
      </p:grpSp>
      <p:sp>
        <p:nvSpPr>
          <p:cNvPr id="69" name="KSO_Shape"/>
          <p:cNvSpPr>
            <a:spLocks noChangeArrowheads="1"/>
          </p:cNvSpPr>
          <p:nvPr/>
        </p:nvSpPr>
        <p:spPr bwMode="auto">
          <a:xfrm>
            <a:off x="9402696" y="3128635"/>
            <a:ext cx="1583157" cy="2736738"/>
          </a:xfrm>
          <a:custGeom>
            <a:avLst/>
            <a:gdLst>
              <a:gd name="T0" fmla="*/ 70985 w 8318500"/>
              <a:gd name="T1" fmla="*/ 41621 h 14381163"/>
              <a:gd name="T2" fmla="*/ 106595 w 8318500"/>
              <a:gd name="T3" fmla="*/ 41621 h 14381163"/>
              <a:gd name="T4" fmla="*/ 130374 w 8318500"/>
              <a:gd name="T5" fmla="*/ 65267 h 14381163"/>
              <a:gd name="T6" fmla="*/ 130374 w 8318500"/>
              <a:gd name="T7" fmla="*/ 122498 h 14381163"/>
              <a:gd name="T8" fmla="*/ 122369 w 8318500"/>
              <a:gd name="T9" fmla="*/ 130615 h 14381163"/>
              <a:gd name="T10" fmla="*/ 114305 w 8318500"/>
              <a:gd name="T11" fmla="*/ 122498 h 14381163"/>
              <a:gd name="T12" fmla="*/ 114305 w 8318500"/>
              <a:gd name="T13" fmla="*/ 70913 h 14381163"/>
              <a:gd name="T14" fmla="*/ 110127 w 8318500"/>
              <a:gd name="T15" fmla="*/ 70913 h 14381163"/>
              <a:gd name="T16" fmla="*/ 110127 w 8318500"/>
              <a:gd name="T17" fmla="*/ 214550 h 14381163"/>
              <a:gd name="T18" fmla="*/ 99238 w 8318500"/>
              <a:gd name="T19" fmla="*/ 225373 h 14381163"/>
              <a:gd name="T20" fmla="*/ 88407 w 8318500"/>
              <a:gd name="T21" fmla="*/ 214550 h 14381163"/>
              <a:gd name="T22" fmla="*/ 88407 w 8318500"/>
              <a:gd name="T23" fmla="*/ 131144 h 14381163"/>
              <a:gd name="T24" fmla="*/ 83934 w 8318500"/>
              <a:gd name="T25" fmla="*/ 131144 h 14381163"/>
              <a:gd name="T26" fmla="*/ 83934 w 8318500"/>
              <a:gd name="T27" fmla="*/ 214550 h 14381163"/>
              <a:gd name="T28" fmla="*/ 73104 w 8318500"/>
              <a:gd name="T29" fmla="*/ 225373 h 14381163"/>
              <a:gd name="T30" fmla="*/ 62215 w 8318500"/>
              <a:gd name="T31" fmla="*/ 214550 h 14381163"/>
              <a:gd name="T32" fmla="*/ 62215 w 8318500"/>
              <a:gd name="T33" fmla="*/ 70913 h 14381163"/>
              <a:gd name="T34" fmla="*/ 58095 w 8318500"/>
              <a:gd name="T35" fmla="*/ 70913 h 14381163"/>
              <a:gd name="T36" fmla="*/ 45734 w 8318500"/>
              <a:gd name="T37" fmla="*/ 89441 h 14381163"/>
              <a:gd name="T38" fmla="*/ 39083 w 8318500"/>
              <a:gd name="T39" fmla="*/ 93088 h 14381163"/>
              <a:gd name="T40" fmla="*/ 8064 w 8318500"/>
              <a:gd name="T41" fmla="*/ 93147 h 14381163"/>
              <a:gd name="T42" fmla="*/ 0 w 8318500"/>
              <a:gd name="T43" fmla="*/ 85030 h 14381163"/>
              <a:gd name="T44" fmla="*/ 8064 w 8318500"/>
              <a:gd name="T45" fmla="*/ 77089 h 14381163"/>
              <a:gd name="T46" fmla="*/ 34610 w 8318500"/>
              <a:gd name="T47" fmla="*/ 77089 h 14381163"/>
              <a:gd name="T48" fmla="*/ 51149 w 8318500"/>
              <a:gd name="T49" fmla="*/ 52268 h 14381163"/>
              <a:gd name="T50" fmla="*/ 70985 w 8318500"/>
              <a:gd name="T51" fmla="*/ 41621 h 14381163"/>
              <a:gd name="T52" fmla="*/ 86174 w 8318500"/>
              <a:gd name="T53" fmla="*/ 0 h 14381163"/>
              <a:gd name="T54" fmla="*/ 104897 w 8318500"/>
              <a:gd name="T55" fmla="*/ 18721 h 14381163"/>
              <a:gd name="T56" fmla="*/ 86174 w 8318500"/>
              <a:gd name="T57" fmla="*/ 37442 h 14381163"/>
              <a:gd name="T58" fmla="*/ 67451 w 8318500"/>
              <a:gd name="T59" fmla="*/ 18721 h 14381163"/>
              <a:gd name="T60" fmla="*/ 86174 w 8318500"/>
              <a:gd name="T61" fmla="*/ 0 h 143811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318500" h="14381163">
                <a:moveTo>
                  <a:pt x="4529170" y="2655888"/>
                </a:moveTo>
                <a:cubicBezTo>
                  <a:pt x="4931012" y="2655888"/>
                  <a:pt x="6388158" y="2655888"/>
                  <a:pt x="6801266" y="2655888"/>
                </a:cubicBezTo>
                <a:cubicBezTo>
                  <a:pt x="7634994" y="2655888"/>
                  <a:pt x="8318500" y="3331480"/>
                  <a:pt x="8318500" y="4164711"/>
                </a:cubicBezTo>
                <a:cubicBezTo>
                  <a:pt x="8318500" y="4588832"/>
                  <a:pt x="8318500" y="7535164"/>
                  <a:pt x="8318500" y="7816661"/>
                </a:cubicBezTo>
                <a:cubicBezTo>
                  <a:pt x="8318500" y="8101911"/>
                  <a:pt x="8093168" y="8334615"/>
                  <a:pt x="7807748" y="8334615"/>
                </a:cubicBezTo>
                <a:cubicBezTo>
                  <a:pt x="7522328" y="8334615"/>
                  <a:pt x="7293240" y="8101911"/>
                  <a:pt x="7293240" y="7816661"/>
                </a:cubicBezTo>
                <a:cubicBezTo>
                  <a:pt x="7293240" y="7486371"/>
                  <a:pt x="7293240" y="4525026"/>
                  <a:pt x="7293240" y="4525026"/>
                </a:cubicBezTo>
                <a:cubicBezTo>
                  <a:pt x="7293240" y="4525026"/>
                  <a:pt x="7293240" y="4525026"/>
                  <a:pt x="7026598" y="4525026"/>
                </a:cubicBezTo>
                <a:cubicBezTo>
                  <a:pt x="7026598" y="4525026"/>
                  <a:pt x="7026598" y="13123811"/>
                  <a:pt x="7026598" y="13690558"/>
                </a:cubicBezTo>
                <a:cubicBezTo>
                  <a:pt x="7026598" y="14073393"/>
                  <a:pt x="6714889" y="14381163"/>
                  <a:pt x="6331825" y="14381163"/>
                </a:cubicBezTo>
                <a:cubicBezTo>
                  <a:pt x="5948761" y="14381163"/>
                  <a:pt x="5640807" y="14073393"/>
                  <a:pt x="5640807" y="13690558"/>
                </a:cubicBezTo>
                <a:cubicBezTo>
                  <a:pt x="5640807" y="13123811"/>
                  <a:pt x="5640807" y="8368394"/>
                  <a:pt x="5640807" y="8368394"/>
                </a:cubicBezTo>
                <a:cubicBezTo>
                  <a:pt x="5640807" y="8368394"/>
                  <a:pt x="5640807" y="8368394"/>
                  <a:pt x="5355387" y="8368394"/>
                </a:cubicBezTo>
                <a:cubicBezTo>
                  <a:pt x="5355387" y="8368394"/>
                  <a:pt x="5355387" y="13123811"/>
                  <a:pt x="5355387" y="13690558"/>
                </a:cubicBezTo>
                <a:cubicBezTo>
                  <a:pt x="5355387" y="14073393"/>
                  <a:pt x="5047433" y="14381163"/>
                  <a:pt x="4664369" y="14381163"/>
                </a:cubicBezTo>
                <a:cubicBezTo>
                  <a:pt x="4285060" y="14381163"/>
                  <a:pt x="3969596" y="14073393"/>
                  <a:pt x="3969596" y="13690558"/>
                </a:cubicBezTo>
                <a:cubicBezTo>
                  <a:pt x="3969596" y="13123811"/>
                  <a:pt x="3969596" y="4525026"/>
                  <a:pt x="3969596" y="4525026"/>
                </a:cubicBezTo>
                <a:cubicBezTo>
                  <a:pt x="3969596" y="4525026"/>
                  <a:pt x="3969596" y="4525026"/>
                  <a:pt x="3706708" y="4525026"/>
                </a:cubicBezTo>
                <a:cubicBezTo>
                  <a:pt x="3706708" y="4525026"/>
                  <a:pt x="3098313" y="5433322"/>
                  <a:pt x="2918047" y="5707312"/>
                </a:cubicBezTo>
                <a:cubicBezTo>
                  <a:pt x="2820403" y="5857444"/>
                  <a:pt x="2658915" y="5936263"/>
                  <a:pt x="2493672" y="5940016"/>
                </a:cubicBezTo>
                <a:cubicBezTo>
                  <a:pt x="2493672" y="5940016"/>
                  <a:pt x="848750" y="5943770"/>
                  <a:pt x="514508" y="5943770"/>
                </a:cubicBezTo>
                <a:cubicBezTo>
                  <a:pt x="229087" y="5943770"/>
                  <a:pt x="0" y="5711066"/>
                  <a:pt x="0" y="5425816"/>
                </a:cubicBezTo>
                <a:cubicBezTo>
                  <a:pt x="0" y="5144319"/>
                  <a:pt x="229087" y="4919122"/>
                  <a:pt x="514508" y="4919122"/>
                </a:cubicBezTo>
                <a:cubicBezTo>
                  <a:pt x="739839" y="4919122"/>
                  <a:pt x="1629900" y="4919122"/>
                  <a:pt x="2208252" y="4919122"/>
                </a:cubicBezTo>
                <a:cubicBezTo>
                  <a:pt x="2437339" y="4577572"/>
                  <a:pt x="2865470" y="3932007"/>
                  <a:pt x="3263556" y="3335234"/>
                </a:cubicBezTo>
                <a:cubicBezTo>
                  <a:pt x="3533954" y="2926125"/>
                  <a:pt x="4003395" y="2655888"/>
                  <a:pt x="4529170" y="2655888"/>
                </a:cubicBezTo>
                <a:close/>
                <a:moveTo>
                  <a:pt x="5498307" y="0"/>
                </a:moveTo>
                <a:cubicBezTo>
                  <a:pt x="6158063" y="0"/>
                  <a:pt x="6692901" y="534838"/>
                  <a:pt x="6692901" y="1194594"/>
                </a:cubicBezTo>
                <a:cubicBezTo>
                  <a:pt x="6692901" y="1854350"/>
                  <a:pt x="6158063" y="2389188"/>
                  <a:pt x="5498307" y="2389188"/>
                </a:cubicBezTo>
                <a:cubicBezTo>
                  <a:pt x="4838551" y="2389188"/>
                  <a:pt x="4303713" y="1854350"/>
                  <a:pt x="4303713" y="1194594"/>
                </a:cubicBezTo>
                <a:cubicBezTo>
                  <a:pt x="4303713" y="534838"/>
                  <a:pt x="4838551" y="0"/>
                  <a:pt x="54983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3624622" y="5242015"/>
            <a:ext cx="5289950" cy="1000148"/>
            <a:chOff x="3624622" y="771601"/>
            <a:chExt cx="5289950" cy="1000148"/>
          </a:xfrm>
        </p:grpSpPr>
        <p:sp>
          <p:nvSpPr>
            <p:cNvPr id="71" name="等腰三角形 70"/>
            <p:cNvSpPr/>
            <p:nvPr/>
          </p:nvSpPr>
          <p:spPr>
            <a:xfrm flipV="1">
              <a:off x="6027223" y="1488452"/>
              <a:ext cx="328625" cy="28329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624622" y="771601"/>
              <a:ext cx="5289950" cy="78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单击此处可编辑内容，根据您的需要自由拉伸文本框大小，单击此处可编辑内容，根据您的需要自由拉伸文本框大小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spcBef>
                  <a:spcPct val="20000"/>
                </a:spcBef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3300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6"/>
          <p:cNvSpPr>
            <a:spLocks noChangeArrowheads="1"/>
          </p:cNvSpPr>
          <p:nvPr/>
        </p:nvSpPr>
        <p:spPr bwMode="auto">
          <a:xfrm>
            <a:off x="8732094" y="2996416"/>
            <a:ext cx="2585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1" name="矩形 36"/>
          <p:cNvSpPr>
            <a:spLocks noChangeArrowheads="1"/>
          </p:cNvSpPr>
          <p:nvPr/>
        </p:nvSpPr>
        <p:spPr bwMode="auto">
          <a:xfrm>
            <a:off x="8593206" y="2521577"/>
            <a:ext cx="29188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12" name="Freeform 5"/>
          <p:cNvSpPr>
            <a:spLocks/>
          </p:cNvSpPr>
          <p:nvPr/>
        </p:nvSpPr>
        <p:spPr bwMode="auto">
          <a:xfrm>
            <a:off x="5326669" y="1452440"/>
            <a:ext cx="2374339" cy="1981113"/>
          </a:xfrm>
          <a:custGeom>
            <a:avLst/>
            <a:gdLst>
              <a:gd name="T0" fmla="*/ 2147483646 w 1883"/>
              <a:gd name="T1" fmla="*/ 2147483646 h 1607"/>
              <a:gd name="T2" fmla="*/ 2147483646 w 1883"/>
              <a:gd name="T3" fmla="*/ 2147483646 h 1607"/>
              <a:gd name="T4" fmla="*/ 2147483646 w 1883"/>
              <a:gd name="T5" fmla="*/ 2147483646 h 1607"/>
              <a:gd name="T6" fmla="*/ 2147483646 w 1883"/>
              <a:gd name="T7" fmla="*/ 2147483646 h 1607"/>
              <a:gd name="T8" fmla="*/ 2147483646 w 1883"/>
              <a:gd name="T9" fmla="*/ 2147483646 h 1607"/>
              <a:gd name="T10" fmla="*/ 2147483646 w 1883"/>
              <a:gd name="T11" fmla="*/ 2147483646 h 1607"/>
              <a:gd name="T12" fmla="*/ 2147483646 w 1883"/>
              <a:gd name="T13" fmla="*/ 2147483646 h 1607"/>
              <a:gd name="T14" fmla="*/ 2147483646 w 1883"/>
              <a:gd name="T15" fmla="*/ 2147483646 h 1607"/>
              <a:gd name="T16" fmla="*/ 2147483646 w 1883"/>
              <a:gd name="T17" fmla="*/ 2147483646 h 1607"/>
              <a:gd name="T18" fmla="*/ 2147483646 w 1883"/>
              <a:gd name="T19" fmla="*/ 2147483646 h 1607"/>
              <a:gd name="T20" fmla="*/ 2147483646 w 1883"/>
              <a:gd name="T21" fmla="*/ 2147483646 h 1607"/>
              <a:gd name="T22" fmla="*/ 2147483646 w 1883"/>
              <a:gd name="T23" fmla="*/ 2147483646 h 1607"/>
              <a:gd name="T24" fmla="*/ 2147483646 w 1883"/>
              <a:gd name="T25" fmla="*/ 2147483646 h 1607"/>
              <a:gd name="T26" fmla="*/ 2147483646 w 1883"/>
              <a:gd name="T27" fmla="*/ 2147483646 h 1607"/>
              <a:gd name="T28" fmla="*/ 2147483646 w 1883"/>
              <a:gd name="T29" fmla="*/ 2147483646 h 1607"/>
              <a:gd name="T30" fmla="*/ 2147483646 w 1883"/>
              <a:gd name="T31" fmla="*/ 2147483646 h 1607"/>
              <a:gd name="T32" fmla="*/ 2147483646 w 1883"/>
              <a:gd name="T33" fmla="*/ 2147483646 h 1607"/>
              <a:gd name="T34" fmla="*/ 2147483646 w 1883"/>
              <a:gd name="T35" fmla="*/ 2147483646 h 1607"/>
              <a:gd name="T36" fmla="*/ 2147483646 w 1883"/>
              <a:gd name="T37" fmla="*/ 2147483646 h 1607"/>
              <a:gd name="T38" fmla="*/ 2147483646 w 1883"/>
              <a:gd name="T39" fmla="*/ 2147483646 h 1607"/>
              <a:gd name="T40" fmla="*/ 2147483646 w 1883"/>
              <a:gd name="T41" fmla="*/ 2147483646 h 1607"/>
              <a:gd name="T42" fmla="*/ 2147483646 w 1883"/>
              <a:gd name="T43" fmla="*/ 2147483646 h 1607"/>
              <a:gd name="T44" fmla="*/ 2147483646 w 1883"/>
              <a:gd name="T45" fmla="*/ 2147483646 h 1607"/>
              <a:gd name="T46" fmla="*/ 2147483646 w 1883"/>
              <a:gd name="T47" fmla="*/ 2147483646 h 1607"/>
              <a:gd name="T48" fmla="*/ 2147483646 w 1883"/>
              <a:gd name="T49" fmla="*/ 2147483646 h 1607"/>
              <a:gd name="T50" fmla="*/ 2147483646 w 1883"/>
              <a:gd name="T51" fmla="*/ 2147483646 h 1607"/>
              <a:gd name="T52" fmla="*/ 2147483646 w 1883"/>
              <a:gd name="T53" fmla="*/ 2147483646 h 1607"/>
              <a:gd name="T54" fmla="*/ 2147483646 w 1883"/>
              <a:gd name="T55" fmla="*/ 2147483646 h 1607"/>
              <a:gd name="T56" fmla="*/ 2147483646 w 1883"/>
              <a:gd name="T57" fmla="*/ 2147483646 h 1607"/>
              <a:gd name="T58" fmla="*/ 2147483646 w 1883"/>
              <a:gd name="T59" fmla="*/ 2147483646 h 1607"/>
              <a:gd name="T60" fmla="*/ 2147483646 w 1883"/>
              <a:gd name="T61" fmla="*/ 2147483646 h 1607"/>
              <a:gd name="T62" fmla="*/ 2147483646 w 1883"/>
              <a:gd name="T63" fmla="*/ 2147483646 h 1607"/>
              <a:gd name="T64" fmla="*/ 2147483646 w 1883"/>
              <a:gd name="T65" fmla="*/ 2147483646 h 1607"/>
              <a:gd name="T66" fmla="*/ 2147483646 w 1883"/>
              <a:gd name="T67" fmla="*/ 2147483646 h 1607"/>
              <a:gd name="T68" fmla="*/ 2147483646 w 1883"/>
              <a:gd name="T69" fmla="*/ 2147483646 h 1607"/>
              <a:gd name="T70" fmla="*/ 2147483646 w 1883"/>
              <a:gd name="T71" fmla="*/ 2147483646 h 1607"/>
              <a:gd name="T72" fmla="*/ 2147483646 w 1883"/>
              <a:gd name="T73" fmla="*/ 2147483646 h 1607"/>
              <a:gd name="T74" fmla="*/ 2147483646 w 1883"/>
              <a:gd name="T75" fmla="*/ 2147483646 h 1607"/>
              <a:gd name="T76" fmla="*/ 2147483646 w 1883"/>
              <a:gd name="T77" fmla="*/ 2147483646 h 1607"/>
              <a:gd name="T78" fmla="*/ 2147483646 w 1883"/>
              <a:gd name="T79" fmla="*/ 2147483646 h 1607"/>
              <a:gd name="T80" fmla="*/ 2147483646 w 1883"/>
              <a:gd name="T81" fmla="*/ 2147483646 h 1607"/>
              <a:gd name="T82" fmla="*/ 2147483646 w 1883"/>
              <a:gd name="T83" fmla="*/ 2147483646 h 1607"/>
              <a:gd name="T84" fmla="*/ 2147483646 w 1883"/>
              <a:gd name="T85" fmla="*/ 2147483646 h 1607"/>
              <a:gd name="T86" fmla="*/ 2147483646 w 1883"/>
              <a:gd name="T87" fmla="*/ 2147483646 h 1607"/>
              <a:gd name="T88" fmla="*/ 2147483646 w 1883"/>
              <a:gd name="T89" fmla="*/ 2147483646 h 1607"/>
              <a:gd name="T90" fmla="*/ 2147483646 w 1883"/>
              <a:gd name="T91" fmla="*/ 2147483646 h 1607"/>
              <a:gd name="T92" fmla="*/ 2147483646 w 1883"/>
              <a:gd name="T93" fmla="*/ 2147483646 h 1607"/>
              <a:gd name="T94" fmla="*/ 2147483646 w 1883"/>
              <a:gd name="T95" fmla="*/ 2147483646 h 1607"/>
              <a:gd name="T96" fmla="*/ 2147483646 w 1883"/>
              <a:gd name="T97" fmla="*/ 2147483646 h 1607"/>
              <a:gd name="T98" fmla="*/ 2147483646 w 1883"/>
              <a:gd name="T99" fmla="*/ 2147483646 h 1607"/>
              <a:gd name="T100" fmla="*/ 2147483646 w 1883"/>
              <a:gd name="T101" fmla="*/ 2147483646 h 1607"/>
              <a:gd name="T102" fmla="*/ 2147483646 w 1883"/>
              <a:gd name="T103" fmla="*/ 2147483646 h 1607"/>
              <a:gd name="T104" fmla="*/ 2147483646 w 1883"/>
              <a:gd name="T105" fmla="*/ 2147483646 h 1607"/>
              <a:gd name="T106" fmla="*/ 2147483646 w 1883"/>
              <a:gd name="T107" fmla="*/ 2147483646 h 1607"/>
              <a:gd name="T108" fmla="*/ 2147483646 w 1883"/>
              <a:gd name="T109" fmla="*/ 2147483646 h 1607"/>
              <a:gd name="T110" fmla="*/ 2147483646 w 1883"/>
              <a:gd name="T111" fmla="*/ 2147483646 h 1607"/>
              <a:gd name="T112" fmla="*/ 2147483646 w 1883"/>
              <a:gd name="T113" fmla="*/ 2147483646 h 1607"/>
              <a:gd name="T114" fmla="*/ 2147483646 w 1883"/>
              <a:gd name="T115" fmla="*/ 2147483646 h 1607"/>
              <a:gd name="T116" fmla="*/ 2147483646 w 1883"/>
              <a:gd name="T117" fmla="*/ 2147483646 h 1607"/>
              <a:gd name="T118" fmla="*/ 2147483646 w 1883"/>
              <a:gd name="T119" fmla="*/ 2147483646 h 1607"/>
              <a:gd name="T120" fmla="*/ 2147483646 w 1883"/>
              <a:gd name="T121" fmla="*/ 2147483646 h 1607"/>
              <a:gd name="T122" fmla="*/ 2147483646 w 1883"/>
              <a:gd name="T123" fmla="*/ 2147483646 h 16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83"/>
              <a:gd name="T187" fmla="*/ 0 h 1607"/>
              <a:gd name="T188" fmla="*/ 1883 w 1883"/>
              <a:gd name="T189" fmla="*/ 1607 h 16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83" h="1607">
                <a:moveTo>
                  <a:pt x="1845" y="171"/>
                </a:moveTo>
                <a:cubicBezTo>
                  <a:pt x="1838" y="147"/>
                  <a:pt x="1838" y="147"/>
                  <a:pt x="1838" y="147"/>
                </a:cubicBezTo>
                <a:cubicBezTo>
                  <a:pt x="1819" y="115"/>
                  <a:pt x="1819" y="115"/>
                  <a:pt x="1819" y="115"/>
                </a:cubicBezTo>
                <a:cubicBezTo>
                  <a:pt x="1803" y="106"/>
                  <a:pt x="1803" y="106"/>
                  <a:pt x="1803" y="106"/>
                </a:cubicBezTo>
                <a:cubicBezTo>
                  <a:pt x="1787" y="115"/>
                  <a:pt x="1787" y="115"/>
                  <a:pt x="1787" y="115"/>
                </a:cubicBezTo>
                <a:cubicBezTo>
                  <a:pt x="1778" y="134"/>
                  <a:pt x="1778" y="134"/>
                  <a:pt x="1778" y="134"/>
                </a:cubicBezTo>
                <a:cubicBezTo>
                  <a:pt x="1777" y="136"/>
                  <a:pt x="1777" y="136"/>
                  <a:pt x="1777" y="136"/>
                </a:cubicBezTo>
                <a:cubicBezTo>
                  <a:pt x="1775" y="136"/>
                  <a:pt x="1775" y="136"/>
                  <a:pt x="1775" y="136"/>
                </a:cubicBezTo>
                <a:cubicBezTo>
                  <a:pt x="1774" y="136"/>
                  <a:pt x="1774" y="136"/>
                  <a:pt x="1774" y="136"/>
                </a:cubicBezTo>
                <a:cubicBezTo>
                  <a:pt x="1744" y="141"/>
                  <a:pt x="1744" y="141"/>
                  <a:pt x="1744" y="141"/>
                </a:cubicBezTo>
                <a:cubicBezTo>
                  <a:pt x="1741" y="143"/>
                  <a:pt x="1738" y="144"/>
                  <a:pt x="1736" y="147"/>
                </a:cubicBezTo>
                <a:cubicBezTo>
                  <a:pt x="1729" y="155"/>
                  <a:pt x="1729" y="155"/>
                  <a:pt x="1729" y="155"/>
                </a:cubicBezTo>
                <a:cubicBezTo>
                  <a:pt x="1714" y="167"/>
                  <a:pt x="1714" y="167"/>
                  <a:pt x="1714" y="167"/>
                </a:cubicBezTo>
                <a:cubicBezTo>
                  <a:pt x="1709" y="170"/>
                  <a:pt x="1709" y="170"/>
                  <a:pt x="1709" y="170"/>
                </a:cubicBezTo>
                <a:cubicBezTo>
                  <a:pt x="1696" y="172"/>
                  <a:pt x="1696" y="172"/>
                  <a:pt x="1696" y="172"/>
                </a:cubicBezTo>
                <a:cubicBezTo>
                  <a:pt x="1689" y="171"/>
                  <a:pt x="1680" y="165"/>
                  <a:pt x="1667" y="156"/>
                </a:cubicBezTo>
                <a:cubicBezTo>
                  <a:pt x="1666" y="155"/>
                  <a:pt x="1666" y="155"/>
                  <a:pt x="1666" y="155"/>
                </a:cubicBezTo>
                <a:cubicBezTo>
                  <a:pt x="1645" y="134"/>
                  <a:pt x="1634" y="119"/>
                  <a:pt x="1634" y="110"/>
                </a:cubicBezTo>
                <a:cubicBezTo>
                  <a:pt x="1634" y="83"/>
                  <a:pt x="1634" y="83"/>
                  <a:pt x="1634" y="83"/>
                </a:cubicBezTo>
                <a:cubicBezTo>
                  <a:pt x="1634" y="82"/>
                  <a:pt x="1634" y="82"/>
                  <a:pt x="1634" y="82"/>
                </a:cubicBezTo>
                <a:cubicBezTo>
                  <a:pt x="1634" y="81"/>
                  <a:pt x="1634" y="81"/>
                  <a:pt x="1634" y="81"/>
                </a:cubicBezTo>
                <a:cubicBezTo>
                  <a:pt x="1638" y="76"/>
                  <a:pt x="1638" y="76"/>
                  <a:pt x="1638" y="76"/>
                </a:cubicBezTo>
                <a:cubicBezTo>
                  <a:pt x="1607" y="65"/>
                  <a:pt x="1607" y="65"/>
                  <a:pt x="1607" y="65"/>
                </a:cubicBezTo>
                <a:cubicBezTo>
                  <a:pt x="1606" y="76"/>
                  <a:pt x="1606" y="76"/>
                  <a:pt x="1606" y="76"/>
                </a:cubicBezTo>
                <a:cubicBezTo>
                  <a:pt x="1606" y="79"/>
                  <a:pt x="1603" y="83"/>
                  <a:pt x="1597" y="86"/>
                </a:cubicBezTo>
                <a:cubicBezTo>
                  <a:pt x="1587" y="90"/>
                  <a:pt x="1587" y="90"/>
                  <a:pt x="1587" y="90"/>
                </a:cubicBezTo>
                <a:cubicBezTo>
                  <a:pt x="1583" y="89"/>
                  <a:pt x="1583" y="89"/>
                  <a:pt x="1583" y="89"/>
                </a:cubicBezTo>
                <a:cubicBezTo>
                  <a:pt x="1583" y="88"/>
                  <a:pt x="1583" y="88"/>
                  <a:pt x="1583" y="88"/>
                </a:cubicBezTo>
                <a:cubicBezTo>
                  <a:pt x="1567" y="85"/>
                  <a:pt x="1567" y="85"/>
                  <a:pt x="1567" y="85"/>
                </a:cubicBezTo>
                <a:cubicBezTo>
                  <a:pt x="1570" y="97"/>
                  <a:pt x="1570" y="97"/>
                  <a:pt x="1570" y="97"/>
                </a:cubicBezTo>
                <a:cubicBezTo>
                  <a:pt x="1543" y="79"/>
                  <a:pt x="1543" y="79"/>
                  <a:pt x="1543" y="79"/>
                </a:cubicBezTo>
                <a:cubicBezTo>
                  <a:pt x="1541" y="79"/>
                  <a:pt x="1541" y="79"/>
                  <a:pt x="1541" y="79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36" y="66"/>
                  <a:pt x="1534" y="55"/>
                  <a:pt x="1534" y="42"/>
                </a:cubicBezTo>
                <a:cubicBezTo>
                  <a:pt x="1534" y="31"/>
                  <a:pt x="1535" y="25"/>
                  <a:pt x="1539" y="21"/>
                </a:cubicBezTo>
                <a:cubicBezTo>
                  <a:pt x="1546" y="9"/>
                  <a:pt x="1546" y="9"/>
                  <a:pt x="1546" y="9"/>
                </a:cubicBezTo>
                <a:cubicBezTo>
                  <a:pt x="1544" y="0"/>
                  <a:pt x="1544" y="0"/>
                  <a:pt x="1544" y="0"/>
                </a:cubicBezTo>
                <a:cubicBezTo>
                  <a:pt x="1516" y="4"/>
                  <a:pt x="1516" y="4"/>
                  <a:pt x="1516" y="4"/>
                </a:cubicBezTo>
                <a:cubicBezTo>
                  <a:pt x="1502" y="5"/>
                  <a:pt x="1493" y="13"/>
                  <a:pt x="1488" y="29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72" y="55"/>
                  <a:pt x="1472" y="55"/>
                  <a:pt x="1472" y="55"/>
                </a:cubicBezTo>
                <a:cubicBezTo>
                  <a:pt x="1488" y="53"/>
                  <a:pt x="1488" y="53"/>
                  <a:pt x="1488" y="53"/>
                </a:cubicBezTo>
                <a:cubicBezTo>
                  <a:pt x="1489" y="53"/>
                  <a:pt x="1489" y="53"/>
                  <a:pt x="1489" y="53"/>
                </a:cubicBezTo>
                <a:cubicBezTo>
                  <a:pt x="1490" y="52"/>
                  <a:pt x="1490" y="52"/>
                  <a:pt x="1490" y="52"/>
                </a:cubicBezTo>
                <a:cubicBezTo>
                  <a:pt x="1491" y="55"/>
                  <a:pt x="1491" y="55"/>
                  <a:pt x="1491" y="55"/>
                </a:cubicBezTo>
                <a:cubicBezTo>
                  <a:pt x="1503" y="60"/>
                  <a:pt x="1503" y="60"/>
                  <a:pt x="1503" y="60"/>
                </a:cubicBezTo>
                <a:cubicBezTo>
                  <a:pt x="1506" y="60"/>
                  <a:pt x="1506" y="60"/>
                  <a:pt x="1506" y="60"/>
                </a:cubicBezTo>
                <a:cubicBezTo>
                  <a:pt x="1508" y="61"/>
                  <a:pt x="1508" y="61"/>
                  <a:pt x="1508" y="61"/>
                </a:cubicBezTo>
                <a:cubicBezTo>
                  <a:pt x="1508" y="64"/>
                  <a:pt x="1508" y="64"/>
                  <a:pt x="1508" y="64"/>
                </a:cubicBezTo>
                <a:cubicBezTo>
                  <a:pt x="1510" y="86"/>
                  <a:pt x="1510" y="86"/>
                  <a:pt x="1510" y="86"/>
                </a:cubicBezTo>
                <a:cubicBezTo>
                  <a:pt x="1516" y="107"/>
                  <a:pt x="1516" y="107"/>
                  <a:pt x="1516" y="107"/>
                </a:cubicBezTo>
                <a:cubicBezTo>
                  <a:pt x="1516" y="108"/>
                  <a:pt x="1516" y="108"/>
                  <a:pt x="1516" y="108"/>
                </a:cubicBezTo>
                <a:cubicBezTo>
                  <a:pt x="1516" y="109"/>
                  <a:pt x="1516" y="109"/>
                  <a:pt x="1516" y="109"/>
                </a:cubicBezTo>
                <a:cubicBezTo>
                  <a:pt x="1516" y="110"/>
                  <a:pt x="1516" y="110"/>
                  <a:pt x="1516" y="110"/>
                </a:cubicBezTo>
                <a:cubicBezTo>
                  <a:pt x="1481" y="179"/>
                  <a:pt x="1481" y="179"/>
                  <a:pt x="1481" y="179"/>
                </a:cubicBezTo>
                <a:cubicBezTo>
                  <a:pt x="1475" y="189"/>
                  <a:pt x="1472" y="214"/>
                  <a:pt x="1470" y="252"/>
                </a:cubicBezTo>
                <a:cubicBezTo>
                  <a:pt x="1470" y="255"/>
                  <a:pt x="1470" y="255"/>
                  <a:pt x="1470" y="255"/>
                </a:cubicBezTo>
                <a:cubicBezTo>
                  <a:pt x="1456" y="281"/>
                  <a:pt x="1456" y="281"/>
                  <a:pt x="1456" y="281"/>
                </a:cubicBezTo>
                <a:cubicBezTo>
                  <a:pt x="1465" y="292"/>
                  <a:pt x="1465" y="292"/>
                  <a:pt x="1465" y="292"/>
                </a:cubicBezTo>
                <a:cubicBezTo>
                  <a:pt x="1465" y="294"/>
                  <a:pt x="1465" y="294"/>
                  <a:pt x="1465" y="294"/>
                </a:cubicBezTo>
                <a:cubicBezTo>
                  <a:pt x="1467" y="310"/>
                  <a:pt x="1465" y="319"/>
                  <a:pt x="1461" y="322"/>
                </a:cubicBezTo>
                <a:cubicBezTo>
                  <a:pt x="1458" y="323"/>
                  <a:pt x="1458" y="323"/>
                  <a:pt x="1458" y="323"/>
                </a:cubicBezTo>
                <a:cubicBezTo>
                  <a:pt x="1451" y="327"/>
                  <a:pt x="1426" y="352"/>
                  <a:pt x="1387" y="400"/>
                </a:cubicBezTo>
                <a:cubicBezTo>
                  <a:pt x="1384" y="403"/>
                  <a:pt x="1384" y="403"/>
                  <a:pt x="1384" y="403"/>
                </a:cubicBezTo>
                <a:cubicBezTo>
                  <a:pt x="1382" y="402"/>
                  <a:pt x="1382" y="402"/>
                  <a:pt x="1382" y="402"/>
                </a:cubicBezTo>
                <a:cubicBezTo>
                  <a:pt x="1379" y="400"/>
                  <a:pt x="1379" y="400"/>
                  <a:pt x="1379" y="400"/>
                </a:cubicBezTo>
                <a:cubicBezTo>
                  <a:pt x="1365" y="390"/>
                  <a:pt x="1353" y="382"/>
                  <a:pt x="1345" y="373"/>
                </a:cubicBezTo>
                <a:cubicBezTo>
                  <a:pt x="1339" y="369"/>
                  <a:pt x="1323" y="366"/>
                  <a:pt x="1297" y="366"/>
                </a:cubicBezTo>
                <a:cubicBezTo>
                  <a:pt x="1296" y="414"/>
                  <a:pt x="1296" y="414"/>
                  <a:pt x="1296" y="414"/>
                </a:cubicBezTo>
                <a:cubicBezTo>
                  <a:pt x="1295" y="415"/>
                  <a:pt x="1295" y="415"/>
                  <a:pt x="1295" y="415"/>
                </a:cubicBezTo>
                <a:cubicBezTo>
                  <a:pt x="1276" y="507"/>
                  <a:pt x="1276" y="507"/>
                  <a:pt x="1276" y="507"/>
                </a:cubicBezTo>
                <a:cubicBezTo>
                  <a:pt x="1271" y="519"/>
                  <a:pt x="1270" y="540"/>
                  <a:pt x="1270" y="572"/>
                </a:cubicBezTo>
                <a:cubicBezTo>
                  <a:pt x="1278" y="581"/>
                  <a:pt x="1278" y="581"/>
                  <a:pt x="1278" y="581"/>
                </a:cubicBezTo>
                <a:cubicBezTo>
                  <a:pt x="1284" y="569"/>
                  <a:pt x="1284" y="569"/>
                  <a:pt x="1284" y="569"/>
                </a:cubicBezTo>
                <a:cubicBezTo>
                  <a:pt x="1285" y="569"/>
                  <a:pt x="1285" y="569"/>
                  <a:pt x="1285" y="569"/>
                </a:cubicBezTo>
                <a:cubicBezTo>
                  <a:pt x="1286" y="566"/>
                  <a:pt x="1286" y="566"/>
                  <a:pt x="1286" y="566"/>
                </a:cubicBezTo>
                <a:cubicBezTo>
                  <a:pt x="1310" y="554"/>
                  <a:pt x="1310" y="554"/>
                  <a:pt x="1310" y="554"/>
                </a:cubicBezTo>
                <a:cubicBezTo>
                  <a:pt x="1378" y="564"/>
                  <a:pt x="1378" y="564"/>
                  <a:pt x="1378" y="564"/>
                </a:cubicBezTo>
                <a:cubicBezTo>
                  <a:pt x="1385" y="556"/>
                  <a:pt x="1385" y="556"/>
                  <a:pt x="1385" y="556"/>
                </a:cubicBezTo>
                <a:cubicBezTo>
                  <a:pt x="1395" y="539"/>
                  <a:pt x="1395" y="539"/>
                  <a:pt x="1395" y="539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8" y="537"/>
                  <a:pt x="1398" y="537"/>
                  <a:pt x="1398" y="537"/>
                </a:cubicBezTo>
                <a:cubicBezTo>
                  <a:pt x="1424" y="532"/>
                  <a:pt x="1424" y="532"/>
                  <a:pt x="1424" y="532"/>
                </a:cubicBezTo>
                <a:cubicBezTo>
                  <a:pt x="1459" y="529"/>
                  <a:pt x="1459" y="529"/>
                  <a:pt x="1459" y="529"/>
                </a:cubicBezTo>
                <a:cubicBezTo>
                  <a:pt x="1470" y="532"/>
                  <a:pt x="1482" y="545"/>
                  <a:pt x="1498" y="566"/>
                </a:cubicBezTo>
                <a:cubicBezTo>
                  <a:pt x="1540" y="588"/>
                  <a:pt x="1564" y="607"/>
                  <a:pt x="1569" y="623"/>
                </a:cubicBezTo>
                <a:cubicBezTo>
                  <a:pt x="1572" y="632"/>
                  <a:pt x="1572" y="638"/>
                  <a:pt x="1569" y="646"/>
                </a:cubicBezTo>
                <a:cubicBezTo>
                  <a:pt x="1566" y="653"/>
                  <a:pt x="1558" y="657"/>
                  <a:pt x="1548" y="658"/>
                </a:cubicBezTo>
                <a:cubicBezTo>
                  <a:pt x="1547" y="658"/>
                  <a:pt x="1547" y="658"/>
                  <a:pt x="1547" y="658"/>
                </a:cubicBezTo>
                <a:cubicBezTo>
                  <a:pt x="1495" y="656"/>
                  <a:pt x="1465" y="656"/>
                  <a:pt x="1455" y="659"/>
                </a:cubicBezTo>
                <a:cubicBezTo>
                  <a:pt x="1430" y="676"/>
                  <a:pt x="1430" y="676"/>
                  <a:pt x="1430" y="676"/>
                </a:cubicBezTo>
                <a:cubicBezTo>
                  <a:pt x="1398" y="699"/>
                  <a:pt x="1377" y="711"/>
                  <a:pt x="1365" y="711"/>
                </a:cubicBezTo>
                <a:cubicBezTo>
                  <a:pt x="1344" y="714"/>
                  <a:pt x="1344" y="714"/>
                  <a:pt x="1344" y="714"/>
                </a:cubicBezTo>
                <a:cubicBezTo>
                  <a:pt x="1331" y="767"/>
                  <a:pt x="1331" y="767"/>
                  <a:pt x="1331" y="767"/>
                </a:cubicBezTo>
                <a:cubicBezTo>
                  <a:pt x="1328" y="783"/>
                  <a:pt x="1323" y="793"/>
                  <a:pt x="1314" y="801"/>
                </a:cubicBezTo>
                <a:cubicBezTo>
                  <a:pt x="1305" y="809"/>
                  <a:pt x="1292" y="814"/>
                  <a:pt x="1276" y="818"/>
                </a:cubicBezTo>
                <a:cubicBezTo>
                  <a:pt x="1255" y="821"/>
                  <a:pt x="1239" y="828"/>
                  <a:pt x="1223" y="838"/>
                </a:cubicBezTo>
                <a:cubicBezTo>
                  <a:pt x="1205" y="876"/>
                  <a:pt x="1205" y="876"/>
                  <a:pt x="1205" y="876"/>
                </a:cubicBezTo>
                <a:cubicBezTo>
                  <a:pt x="1204" y="877"/>
                  <a:pt x="1204" y="877"/>
                  <a:pt x="1204" y="877"/>
                </a:cubicBezTo>
                <a:cubicBezTo>
                  <a:pt x="1203" y="877"/>
                  <a:pt x="1203" y="877"/>
                  <a:pt x="1203" y="877"/>
                </a:cubicBezTo>
                <a:cubicBezTo>
                  <a:pt x="1202" y="877"/>
                  <a:pt x="1202" y="877"/>
                  <a:pt x="1202" y="877"/>
                </a:cubicBezTo>
                <a:cubicBezTo>
                  <a:pt x="1153" y="897"/>
                  <a:pt x="1153" y="897"/>
                  <a:pt x="1153" y="897"/>
                </a:cubicBezTo>
                <a:cubicBezTo>
                  <a:pt x="1150" y="897"/>
                  <a:pt x="1150" y="897"/>
                  <a:pt x="1150" y="897"/>
                </a:cubicBezTo>
                <a:cubicBezTo>
                  <a:pt x="1126" y="891"/>
                  <a:pt x="1126" y="891"/>
                  <a:pt x="1126" y="891"/>
                </a:cubicBezTo>
                <a:cubicBezTo>
                  <a:pt x="1107" y="888"/>
                  <a:pt x="1092" y="883"/>
                  <a:pt x="1082" y="877"/>
                </a:cubicBezTo>
                <a:cubicBezTo>
                  <a:pt x="1070" y="870"/>
                  <a:pt x="1056" y="869"/>
                  <a:pt x="1041" y="874"/>
                </a:cubicBezTo>
                <a:cubicBezTo>
                  <a:pt x="1029" y="891"/>
                  <a:pt x="1022" y="914"/>
                  <a:pt x="1023" y="938"/>
                </a:cubicBezTo>
                <a:cubicBezTo>
                  <a:pt x="1024" y="951"/>
                  <a:pt x="1027" y="959"/>
                  <a:pt x="1031" y="961"/>
                </a:cubicBezTo>
                <a:cubicBezTo>
                  <a:pt x="1038" y="960"/>
                  <a:pt x="1038" y="960"/>
                  <a:pt x="1038" y="960"/>
                </a:cubicBezTo>
                <a:cubicBezTo>
                  <a:pt x="1046" y="955"/>
                  <a:pt x="1046" y="955"/>
                  <a:pt x="1046" y="955"/>
                </a:cubicBezTo>
                <a:cubicBezTo>
                  <a:pt x="1049" y="989"/>
                  <a:pt x="1049" y="989"/>
                  <a:pt x="1049" y="989"/>
                </a:cubicBezTo>
                <a:cubicBezTo>
                  <a:pt x="1049" y="1000"/>
                  <a:pt x="1044" y="1009"/>
                  <a:pt x="1036" y="1015"/>
                </a:cubicBezTo>
                <a:cubicBezTo>
                  <a:pt x="1031" y="1019"/>
                  <a:pt x="1021" y="1023"/>
                  <a:pt x="1007" y="1028"/>
                </a:cubicBezTo>
                <a:cubicBezTo>
                  <a:pt x="999" y="1030"/>
                  <a:pt x="999" y="1030"/>
                  <a:pt x="999" y="1030"/>
                </a:cubicBezTo>
                <a:cubicBezTo>
                  <a:pt x="988" y="1034"/>
                  <a:pt x="966" y="1062"/>
                  <a:pt x="934" y="1114"/>
                </a:cubicBezTo>
                <a:cubicBezTo>
                  <a:pt x="934" y="1115"/>
                  <a:pt x="934" y="1115"/>
                  <a:pt x="934" y="1115"/>
                </a:cubicBezTo>
                <a:cubicBezTo>
                  <a:pt x="933" y="1115"/>
                  <a:pt x="933" y="1115"/>
                  <a:pt x="933" y="1115"/>
                </a:cubicBezTo>
                <a:cubicBezTo>
                  <a:pt x="901" y="1134"/>
                  <a:pt x="901" y="1134"/>
                  <a:pt x="901" y="1134"/>
                </a:cubicBezTo>
                <a:cubicBezTo>
                  <a:pt x="906" y="1134"/>
                  <a:pt x="909" y="1136"/>
                  <a:pt x="908" y="1141"/>
                </a:cubicBezTo>
                <a:cubicBezTo>
                  <a:pt x="907" y="1145"/>
                  <a:pt x="904" y="1146"/>
                  <a:pt x="896" y="1147"/>
                </a:cubicBezTo>
                <a:cubicBezTo>
                  <a:pt x="806" y="1145"/>
                  <a:pt x="806" y="1145"/>
                  <a:pt x="806" y="1145"/>
                </a:cubicBezTo>
                <a:cubicBezTo>
                  <a:pt x="706" y="1142"/>
                  <a:pt x="627" y="1169"/>
                  <a:pt x="572" y="1226"/>
                </a:cubicBezTo>
                <a:cubicBezTo>
                  <a:pt x="570" y="1227"/>
                  <a:pt x="570" y="1227"/>
                  <a:pt x="570" y="1227"/>
                </a:cubicBezTo>
                <a:cubicBezTo>
                  <a:pt x="568" y="1228"/>
                  <a:pt x="568" y="1228"/>
                  <a:pt x="568" y="1228"/>
                </a:cubicBezTo>
                <a:cubicBezTo>
                  <a:pt x="567" y="1228"/>
                  <a:pt x="567" y="1228"/>
                  <a:pt x="567" y="1228"/>
                </a:cubicBezTo>
                <a:cubicBezTo>
                  <a:pt x="530" y="1232"/>
                  <a:pt x="530" y="1232"/>
                  <a:pt x="530" y="1232"/>
                </a:cubicBezTo>
                <a:cubicBezTo>
                  <a:pt x="528" y="1233"/>
                  <a:pt x="528" y="1233"/>
                  <a:pt x="528" y="1233"/>
                </a:cubicBezTo>
                <a:cubicBezTo>
                  <a:pt x="526" y="1233"/>
                  <a:pt x="526" y="1233"/>
                  <a:pt x="526" y="1233"/>
                </a:cubicBezTo>
                <a:cubicBezTo>
                  <a:pt x="516" y="1208"/>
                  <a:pt x="516" y="1208"/>
                  <a:pt x="516" y="1208"/>
                </a:cubicBezTo>
                <a:cubicBezTo>
                  <a:pt x="478" y="1218"/>
                  <a:pt x="478" y="1218"/>
                  <a:pt x="478" y="1218"/>
                </a:cubicBezTo>
                <a:cubicBezTo>
                  <a:pt x="458" y="1219"/>
                  <a:pt x="431" y="1213"/>
                  <a:pt x="402" y="1199"/>
                </a:cubicBezTo>
                <a:cubicBezTo>
                  <a:pt x="374" y="1187"/>
                  <a:pt x="350" y="1171"/>
                  <a:pt x="326" y="1152"/>
                </a:cubicBezTo>
                <a:cubicBezTo>
                  <a:pt x="310" y="1140"/>
                  <a:pt x="290" y="1131"/>
                  <a:pt x="267" y="1127"/>
                </a:cubicBezTo>
                <a:cubicBezTo>
                  <a:pt x="233" y="1124"/>
                  <a:pt x="233" y="1124"/>
                  <a:pt x="233" y="1124"/>
                </a:cubicBezTo>
                <a:cubicBezTo>
                  <a:pt x="195" y="1129"/>
                  <a:pt x="195" y="1129"/>
                  <a:pt x="195" y="1129"/>
                </a:cubicBezTo>
                <a:cubicBezTo>
                  <a:pt x="167" y="1133"/>
                  <a:pt x="140" y="1133"/>
                  <a:pt x="115" y="1131"/>
                </a:cubicBezTo>
                <a:cubicBezTo>
                  <a:pt x="84" y="1129"/>
                  <a:pt x="47" y="1121"/>
                  <a:pt x="3" y="1107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1" y="1113"/>
                  <a:pt x="1" y="1113"/>
                  <a:pt x="1" y="1113"/>
                </a:cubicBezTo>
                <a:cubicBezTo>
                  <a:pt x="2" y="1113"/>
                  <a:pt x="2" y="1113"/>
                  <a:pt x="2" y="1113"/>
                </a:cubicBezTo>
                <a:cubicBezTo>
                  <a:pt x="3" y="1114"/>
                  <a:pt x="3" y="1114"/>
                  <a:pt x="3" y="1114"/>
                </a:cubicBezTo>
                <a:cubicBezTo>
                  <a:pt x="3" y="1115"/>
                  <a:pt x="3" y="1115"/>
                  <a:pt x="3" y="1115"/>
                </a:cubicBezTo>
                <a:cubicBezTo>
                  <a:pt x="4" y="1126"/>
                  <a:pt x="4" y="1126"/>
                  <a:pt x="4" y="1126"/>
                </a:cubicBezTo>
                <a:cubicBezTo>
                  <a:pt x="13" y="1146"/>
                  <a:pt x="13" y="1146"/>
                  <a:pt x="13" y="1146"/>
                </a:cubicBezTo>
                <a:cubicBezTo>
                  <a:pt x="35" y="1173"/>
                  <a:pt x="35" y="1173"/>
                  <a:pt x="35" y="1173"/>
                </a:cubicBezTo>
                <a:cubicBezTo>
                  <a:pt x="36" y="1176"/>
                  <a:pt x="36" y="1176"/>
                  <a:pt x="36" y="1176"/>
                </a:cubicBezTo>
                <a:cubicBezTo>
                  <a:pt x="32" y="1196"/>
                  <a:pt x="32" y="1196"/>
                  <a:pt x="32" y="1196"/>
                </a:cubicBezTo>
                <a:cubicBezTo>
                  <a:pt x="32" y="1198"/>
                  <a:pt x="32" y="1198"/>
                  <a:pt x="32" y="1198"/>
                </a:cubicBezTo>
                <a:cubicBezTo>
                  <a:pt x="31" y="1198"/>
                  <a:pt x="31" y="1198"/>
                  <a:pt x="31" y="1198"/>
                </a:cubicBezTo>
                <a:cubicBezTo>
                  <a:pt x="19" y="1214"/>
                  <a:pt x="19" y="1214"/>
                  <a:pt x="19" y="1214"/>
                </a:cubicBezTo>
                <a:cubicBezTo>
                  <a:pt x="32" y="1228"/>
                  <a:pt x="32" y="1228"/>
                  <a:pt x="32" y="1228"/>
                </a:cubicBezTo>
                <a:cubicBezTo>
                  <a:pt x="38" y="1233"/>
                  <a:pt x="41" y="1238"/>
                  <a:pt x="41" y="1242"/>
                </a:cubicBezTo>
                <a:cubicBezTo>
                  <a:pt x="44" y="1262"/>
                  <a:pt x="44" y="1262"/>
                  <a:pt x="44" y="1262"/>
                </a:cubicBezTo>
                <a:cubicBezTo>
                  <a:pt x="60" y="1278"/>
                  <a:pt x="60" y="1278"/>
                  <a:pt x="60" y="1278"/>
                </a:cubicBezTo>
                <a:cubicBezTo>
                  <a:pt x="60" y="1280"/>
                  <a:pt x="60" y="1280"/>
                  <a:pt x="60" y="1280"/>
                </a:cubicBezTo>
                <a:cubicBezTo>
                  <a:pt x="62" y="1294"/>
                  <a:pt x="62" y="1294"/>
                  <a:pt x="62" y="1294"/>
                </a:cubicBezTo>
                <a:cubicBezTo>
                  <a:pt x="62" y="1304"/>
                  <a:pt x="62" y="1304"/>
                  <a:pt x="62" y="1304"/>
                </a:cubicBezTo>
                <a:cubicBezTo>
                  <a:pt x="71" y="1312"/>
                  <a:pt x="71" y="1312"/>
                  <a:pt x="71" y="1312"/>
                </a:cubicBezTo>
                <a:cubicBezTo>
                  <a:pt x="78" y="1309"/>
                  <a:pt x="78" y="1309"/>
                  <a:pt x="78" y="1309"/>
                </a:cubicBezTo>
                <a:cubicBezTo>
                  <a:pt x="79" y="1306"/>
                  <a:pt x="79" y="1306"/>
                  <a:pt x="79" y="1306"/>
                </a:cubicBezTo>
                <a:cubicBezTo>
                  <a:pt x="82" y="1298"/>
                  <a:pt x="87" y="1294"/>
                  <a:pt x="95" y="1293"/>
                </a:cubicBezTo>
                <a:cubicBezTo>
                  <a:pt x="103" y="1289"/>
                  <a:pt x="103" y="1289"/>
                  <a:pt x="103" y="1289"/>
                </a:cubicBezTo>
                <a:cubicBezTo>
                  <a:pt x="159" y="1284"/>
                  <a:pt x="159" y="1284"/>
                  <a:pt x="159" y="1284"/>
                </a:cubicBezTo>
                <a:cubicBezTo>
                  <a:pt x="181" y="1276"/>
                  <a:pt x="181" y="1276"/>
                  <a:pt x="181" y="1276"/>
                </a:cubicBezTo>
                <a:cubicBezTo>
                  <a:pt x="183" y="1275"/>
                  <a:pt x="183" y="1275"/>
                  <a:pt x="183" y="1275"/>
                </a:cubicBezTo>
                <a:cubicBezTo>
                  <a:pt x="186" y="1272"/>
                  <a:pt x="186" y="1272"/>
                  <a:pt x="186" y="1272"/>
                </a:cubicBezTo>
                <a:cubicBezTo>
                  <a:pt x="198" y="1298"/>
                  <a:pt x="198" y="1298"/>
                  <a:pt x="198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200" y="1304"/>
                  <a:pt x="199" y="1309"/>
                  <a:pt x="196" y="1315"/>
                </a:cubicBezTo>
                <a:cubicBezTo>
                  <a:pt x="165" y="1358"/>
                  <a:pt x="165" y="1358"/>
                  <a:pt x="165" y="1358"/>
                </a:cubicBezTo>
                <a:cubicBezTo>
                  <a:pt x="167" y="1365"/>
                  <a:pt x="167" y="1365"/>
                  <a:pt x="167" y="1365"/>
                </a:cubicBezTo>
                <a:cubicBezTo>
                  <a:pt x="181" y="1379"/>
                  <a:pt x="181" y="1379"/>
                  <a:pt x="181" y="1379"/>
                </a:cubicBezTo>
                <a:cubicBezTo>
                  <a:pt x="195" y="1388"/>
                  <a:pt x="195" y="1388"/>
                  <a:pt x="195" y="1388"/>
                </a:cubicBezTo>
                <a:cubicBezTo>
                  <a:pt x="196" y="1388"/>
                  <a:pt x="196" y="1388"/>
                  <a:pt x="196" y="1388"/>
                </a:cubicBezTo>
                <a:cubicBezTo>
                  <a:pt x="202" y="1396"/>
                  <a:pt x="207" y="1401"/>
                  <a:pt x="214" y="1403"/>
                </a:cubicBezTo>
                <a:cubicBezTo>
                  <a:pt x="221" y="1405"/>
                  <a:pt x="229" y="1412"/>
                  <a:pt x="235" y="1420"/>
                </a:cubicBezTo>
                <a:cubicBezTo>
                  <a:pt x="236" y="1423"/>
                  <a:pt x="236" y="1423"/>
                  <a:pt x="236" y="1423"/>
                </a:cubicBezTo>
                <a:cubicBezTo>
                  <a:pt x="246" y="1428"/>
                  <a:pt x="246" y="1428"/>
                  <a:pt x="246" y="1428"/>
                </a:cubicBezTo>
                <a:cubicBezTo>
                  <a:pt x="250" y="1429"/>
                  <a:pt x="250" y="1429"/>
                  <a:pt x="250" y="1429"/>
                </a:cubicBezTo>
                <a:cubicBezTo>
                  <a:pt x="251" y="1429"/>
                  <a:pt x="251" y="1429"/>
                  <a:pt x="251" y="1429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5" y="1452"/>
                  <a:pt x="255" y="1452"/>
                  <a:pt x="255" y="1452"/>
                </a:cubicBezTo>
                <a:cubicBezTo>
                  <a:pt x="259" y="1469"/>
                  <a:pt x="259" y="1469"/>
                  <a:pt x="259" y="1469"/>
                </a:cubicBezTo>
                <a:cubicBezTo>
                  <a:pt x="286" y="1473"/>
                  <a:pt x="286" y="1473"/>
                  <a:pt x="286" y="1473"/>
                </a:cubicBezTo>
                <a:cubicBezTo>
                  <a:pt x="288" y="1473"/>
                  <a:pt x="288" y="1473"/>
                  <a:pt x="288" y="1473"/>
                </a:cubicBezTo>
                <a:cubicBezTo>
                  <a:pt x="289" y="1474"/>
                  <a:pt x="289" y="1474"/>
                  <a:pt x="289" y="1474"/>
                </a:cubicBezTo>
                <a:cubicBezTo>
                  <a:pt x="289" y="1475"/>
                  <a:pt x="289" y="1475"/>
                  <a:pt x="289" y="1475"/>
                </a:cubicBezTo>
                <a:cubicBezTo>
                  <a:pt x="290" y="1477"/>
                  <a:pt x="290" y="1477"/>
                  <a:pt x="290" y="1477"/>
                </a:cubicBezTo>
                <a:cubicBezTo>
                  <a:pt x="297" y="1492"/>
                  <a:pt x="297" y="1492"/>
                  <a:pt x="297" y="1492"/>
                </a:cubicBezTo>
                <a:cubicBezTo>
                  <a:pt x="318" y="1499"/>
                  <a:pt x="318" y="1499"/>
                  <a:pt x="318" y="1499"/>
                </a:cubicBezTo>
                <a:cubicBezTo>
                  <a:pt x="333" y="1492"/>
                  <a:pt x="333" y="1492"/>
                  <a:pt x="333" y="1492"/>
                </a:cubicBezTo>
                <a:cubicBezTo>
                  <a:pt x="331" y="1484"/>
                  <a:pt x="331" y="1484"/>
                  <a:pt x="331" y="1484"/>
                </a:cubicBezTo>
                <a:cubicBezTo>
                  <a:pt x="317" y="1471"/>
                  <a:pt x="317" y="1471"/>
                  <a:pt x="317" y="1471"/>
                </a:cubicBezTo>
                <a:cubicBezTo>
                  <a:pt x="319" y="1469"/>
                  <a:pt x="319" y="1469"/>
                  <a:pt x="319" y="1469"/>
                </a:cubicBezTo>
                <a:cubicBezTo>
                  <a:pt x="319" y="1467"/>
                  <a:pt x="319" y="1467"/>
                  <a:pt x="319" y="1467"/>
                </a:cubicBezTo>
                <a:cubicBezTo>
                  <a:pt x="331" y="1445"/>
                  <a:pt x="331" y="1445"/>
                  <a:pt x="331" y="1445"/>
                </a:cubicBezTo>
                <a:cubicBezTo>
                  <a:pt x="356" y="1445"/>
                  <a:pt x="356" y="1445"/>
                  <a:pt x="356" y="1445"/>
                </a:cubicBezTo>
                <a:cubicBezTo>
                  <a:pt x="357" y="1446"/>
                  <a:pt x="357" y="1446"/>
                  <a:pt x="357" y="1446"/>
                </a:cubicBezTo>
                <a:cubicBezTo>
                  <a:pt x="393" y="1458"/>
                  <a:pt x="393" y="1458"/>
                  <a:pt x="393" y="1458"/>
                </a:cubicBezTo>
                <a:cubicBezTo>
                  <a:pt x="413" y="1455"/>
                  <a:pt x="413" y="1455"/>
                  <a:pt x="413" y="1455"/>
                </a:cubicBezTo>
                <a:cubicBezTo>
                  <a:pt x="429" y="1440"/>
                  <a:pt x="429" y="1440"/>
                  <a:pt x="429" y="1440"/>
                </a:cubicBezTo>
                <a:cubicBezTo>
                  <a:pt x="447" y="1418"/>
                  <a:pt x="459" y="1409"/>
                  <a:pt x="466" y="1414"/>
                </a:cubicBezTo>
                <a:cubicBezTo>
                  <a:pt x="474" y="1413"/>
                  <a:pt x="474" y="1413"/>
                  <a:pt x="474" y="1413"/>
                </a:cubicBezTo>
                <a:cubicBezTo>
                  <a:pt x="484" y="1413"/>
                  <a:pt x="489" y="1414"/>
                  <a:pt x="492" y="1415"/>
                </a:cubicBezTo>
                <a:cubicBezTo>
                  <a:pt x="493" y="1417"/>
                  <a:pt x="495" y="1419"/>
                  <a:pt x="495" y="1421"/>
                </a:cubicBezTo>
                <a:cubicBezTo>
                  <a:pt x="495" y="1426"/>
                  <a:pt x="499" y="1434"/>
                  <a:pt x="505" y="1446"/>
                </a:cubicBezTo>
                <a:cubicBezTo>
                  <a:pt x="505" y="1447"/>
                  <a:pt x="505" y="1447"/>
                  <a:pt x="505" y="1447"/>
                </a:cubicBezTo>
                <a:cubicBezTo>
                  <a:pt x="505" y="1448"/>
                  <a:pt x="505" y="1448"/>
                  <a:pt x="505" y="1448"/>
                </a:cubicBezTo>
                <a:cubicBezTo>
                  <a:pt x="508" y="1462"/>
                  <a:pt x="508" y="1462"/>
                  <a:pt x="508" y="1462"/>
                </a:cubicBezTo>
                <a:cubicBezTo>
                  <a:pt x="508" y="1466"/>
                  <a:pt x="508" y="1466"/>
                  <a:pt x="508" y="1466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4"/>
                  <a:pt x="504" y="1484"/>
                  <a:pt x="504" y="1484"/>
                </a:cubicBezTo>
                <a:cubicBezTo>
                  <a:pt x="503" y="1485"/>
                  <a:pt x="503" y="1485"/>
                  <a:pt x="503" y="1485"/>
                </a:cubicBezTo>
                <a:cubicBezTo>
                  <a:pt x="485" y="1506"/>
                  <a:pt x="485" y="1506"/>
                  <a:pt x="485" y="1506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46" y="1524"/>
                  <a:pt x="446" y="1524"/>
                  <a:pt x="446" y="1524"/>
                </a:cubicBezTo>
                <a:cubicBezTo>
                  <a:pt x="441" y="1534"/>
                  <a:pt x="441" y="1534"/>
                  <a:pt x="441" y="1534"/>
                </a:cubicBezTo>
                <a:cubicBezTo>
                  <a:pt x="435" y="1565"/>
                  <a:pt x="435" y="1565"/>
                  <a:pt x="435" y="1565"/>
                </a:cubicBezTo>
                <a:cubicBezTo>
                  <a:pt x="439" y="1580"/>
                  <a:pt x="439" y="1580"/>
                  <a:pt x="439" y="1580"/>
                </a:cubicBezTo>
                <a:cubicBezTo>
                  <a:pt x="448" y="1595"/>
                  <a:pt x="448" y="1595"/>
                  <a:pt x="448" y="1595"/>
                </a:cubicBezTo>
                <a:cubicBezTo>
                  <a:pt x="452" y="1599"/>
                  <a:pt x="452" y="1599"/>
                  <a:pt x="452" y="1599"/>
                </a:cubicBezTo>
                <a:cubicBezTo>
                  <a:pt x="465" y="1607"/>
                  <a:pt x="465" y="1607"/>
                  <a:pt x="465" y="1607"/>
                </a:cubicBezTo>
                <a:cubicBezTo>
                  <a:pt x="509" y="1607"/>
                  <a:pt x="509" y="1607"/>
                  <a:pt x="509" y="1607"/>
                </a:cubicBezTo>
                <a:cubicBezTo>
                  <a:pt x="546" y="1602"/>
                  <a:pt x="546" y="1602"/>
                  <a:pt x="546" y="1602"/>
                </a:cubicBezTo>
                <a:cubicBezTo>
                  <a:pt x="552" y="1596"/>
                  <a:pt x="552" y="1596"/>
                  <a:pt x="552" y="1596"/>
                </a:cubicBezTo>
                <a:cubicBezTo>
                  <a:pt x="557" y="1590"/>
                  <a:pt x="562" y="1588"/>
                  <a:pt x="565" y="1588"/>
                </a:cubicBezTo>
                <a:cubicBezTo>
                  <a:pt x="591" y="1592"/>
                  <a:pt x="591" y="1592"/>
                  <a:pt x="591" y="1592"/>
                </a:cubicBezTo>
                <a:cubicBezTo>
                  <a:pt x="593" y="1588"/>
                  <a:pt x="593" y="1588"/>
                  <a:pt x="593" y="1588"/>
                </a:cubicBezTo>
                <a:cubicBezTo>
                  <a:pt x="591" y="1581"/>
                  <a:pt x="591" y="1574"/>
                  <a:pt x="595" y="1568"/>
                </a:cubicBezTo>
                <a:cubicBezTo>
                  <a:pt x="605" y="1550"/>
                  <a:pt x="605" y="1550"/>
                  <a:pt x="605" y="1550"/>
                </a:cubicBezTo>
                <a:cubicBezTo>
                  <a:pt x="605" y="1516"/>
                  <a:pt x="605" y="1516"/>
                  <a:pt x="605" y="1516"/>
                </a:cubicBezTo>
                <a:cubicBezTo>
                  <a:pt x="605" y="1515"/>
                  <a:pt x="605" y="1515"/>
                  <a:pt x="605" y="1515"/>
                </a:cubicBezTo>
                <a:cubicBezTo>
                  <a:pt x="624" y="1460"/>
                  <a:pt x="624" y="1460"/>
                  <a:pt x="624" y="1460"/>
                </a:cubicBezTo>
                <a:cubicBezTo>
                  <a:pt x="625" y="1459"/>
                  <a:pt x="625" y="1459"/>
                  <a:pt x="625" y="1459"/>
                </a:cubicBezTo>
                <a:cubicBezTo>
                  <a:pt x="625" y="1458"/>
                  <a:pt x="625" y="1458"/>
                  <a:pt x="625" y="1458"/>
                </a:cubicBezTo>
                <a:cubicBezTo>
                  <a:pt x="626" y="1458"/>
                  <a:pt x="626" y="1458"/>
                  <a:pt x="626" y="1458"/>
                </a:cubicBezTo>
                <a:cubicBezTo>
                  <a:pt x="626" y="1457"/>
                  <a:pt x="626" y="1457"/>
                  <a:pt x="626" y="1457"/>
                </a:cubicBezTo>
                <a:cubicBezTo>
                  <a:pt x="659" y="1431"/>
                  <a:pt x="659" y="1431"/>
                  <a:pt x="659" y="1431"/>
                </a:cubicBezTo>
                <a:cubicBezTo>
                  <a:pt x="661" y="1429"/>
                  <a:pt x="661" y="1429"/>
                  <a:pt x="661" y="1429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705" y="1452"/>
                  <a:pt x="712" y="1460"/>
                  <a:pt x="712" y="1466"/>
                </a:cubicBezTo>
                <a:cubicBezTo>
                  <a:pt x="710" y="1489"/>
                  <a:pt x="710" y="1489"/>
                  <a:pt x="710" y="1489"/>
                </a:cubicBezTo>
                <a:cubicBezTo>
                  <a:pt x="700" y="1504"/>
                  <a:pt x="700" y="1504"/>
                  <a:pt x="700" y="1504"/>
                </a:cubicBezTo>
                <a:cubicBezTo>
                  <a:pt x="693" y="1525"/>
                  <a:pt x="693" y="1525"/>
                  <a:pt x="693" y="1525"/>
                </a:cubicBezTo>
                <a:cubicBezTo>
                  <a:pt x="693" y="1548"/>
                  <a:pt x="693" y="1548"/>
                  <a:pt x="693" y="1548"/>
                </a:cubicBezTo>
                <a:cubicBezTo>
                  <a:pt x="700" y="1559"/>
                  <a:pt x="700" y="1559"/>
                  <a:pt x="700" y="1559"/>
                </a:cubicBezTo>
                <a:cubicBezTo>
                  <a:pt x="710" y="1557"/>
                  <a:pt x="710" y="1557"/>
                  <a:pt x="710" y="1557"/>
                </a:cubicBezTo>
                <a:cubicBezTo>
                  <a:pt x="712" y="1556"/>
                  <a:pt x="712" y="1556"/>
                  <a:pt x="712" y="1556"/>
                </a:cubicBezTo>
                <a:cubicBezTo>
                  <a:pt x="728" y="1557"/>
                  <a:pt x="728" y="1557"/>
                  <a:pt x="728" y="1557"/>
                </a:cubicBezTo>
                <a:cubicBezTo>
                  <a:pt x="736" y="1562"/>
                  <a:pt x="741" y="1569"/>
                  <a:pt x="746" y="1580"/>
                </a:cubicBezTo>
                <a:cubicBezTo>
                  <a:pt x="755" y="1583"/>
                  <a:pt x="755" y="1583"/>
                  <a:pt x="755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7" y="1583"/>
                  <a:pt x="757" y="1583"/>
                  <a:pt x="757" y="1583"/>
                </a:cubicBezTo>
                <a:cubicBezTo>
                  <a:pt x="793" y="1600"/>
                  <a:pt x="793" y="1600"/>
                  <a:pt x="793" y="1600"/>
                </a:cubicBezTo>
                <a:cubicBezTo>
                  <a:pt x="809" y="1605"/>
                  <a:pt x="809" y="1605"/>
                  <a:pt x="809" y="1605"/>
                </a:cubicBezTo>
                <a:cubicBezTo>
                  <a:pt x="831" y="1602"/>
                  <a:pt x="831" y="1602"/>
                  <a:pt x="831" y="1602"/>
                </a:cubicBezTo>
                <a:cubicBezTo>
                  <a:pt x="841" y="1589"/>
                  <a:pt x="841" y="1589"/>
                  <a:pt x="841" y="1589"/>
                </a:cubicBezTo>
                <a:cubicBezTo>
                  <a:pt x="853" y="1537"/>
                  <a:pt x="853" y="1537"/>
                  <a:pt x="853" y="1537"/>
                </a:cubicBezTo>
                <a:cubicBezTo>
                  <a:pt x="854" y="1509"/>
                  <a:pt x="854" y="1509"/>
                  <a:pt x="854" y="1509"/>
                </a:cubicBezTo>
                <a:cubicBezTo>
                  <a:pt x="854" y="1507"/>
                  <a:pt x="854" y="1507"/>
                  <a:pt x="854" y="1507"/>
                </a:cubicBezTo>
                <a:cubicBezTo>
                  <a:pt x="857" y="1506"/>
                  <a:pt x="857" y="1506"/>
                  <a:pt x="857" y="1506"/>
                </a:cubicBezTo>
                <a:cubicBezTo>
                  <a:pt x="858" y="1505"/>
                  <a:pt x="858" y="1505"/>
                  <a:pt x="858" y="1505"/>
                </a:cubicBezTo>
                <a:cubicBezTo>
                  <a:pt x="878" y="1488"/>
                  <a:pt x="878" y="1488"/>
                  <a:pt x="878" y="1488"/>
                </a:cubicBezTo>
                <a:cubicBezTo>
                  <a:pt x="889" y="1473"/>
                  <a:pt x="889" y="1473"/>
                  <a:pt x="889" y="1473"/>
                </a:cubicBezTo>
                <a:cubicBezTo>
                  <a:pt x="890" y="1472"/>
                  <a:pt x="890" y="1472"/>
                  <a:pt x="890" y="1472"/>
                </a:cubicBezTo>
                <a:cubicBezTo>
                  <a:pt x="911" y="1462"/>
                  <a:pt x="911" y="1462"/>
                  <a:pt x="911" y="1462"/>
                </a:cubicBezTo>
                <a:cubicBezTo>
                  <a:pt x="924" y="1455"/>
                  <a:pt x="924" y="1455"/>
                  <a:pt x="924" y="1455"/>
                </a:cubicBezTo>
                <a:cubicBezTo>
                  <a:pt x="940" y="1449"/>
                  <a:pt x="940" y="1449"/>
                  <a:pt x="940" y="1449"/>
                </a:cubicBezTo>
                <a:cubicBezTo>
                  <a:pt x="931" y="1417"/>
                  <a:pt x="931" y="1417"/>
                  <a:pt x="931" y="1417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29"/>
                  <a:pt x="986" y="1429"/>
                  <a:pt x="986" y="1429"/>
                </a:cubicBezTo>
                <a:cubicBezTo>
                  <a:pt x="992" y="1409"/>
                  <a:pt x="992" y="1409"/>
                  <a:pt x="992" y="1409"/>
                </a:cubicBezTo>
                <a:cubicBezTo>
                  <a:pt x="992" y="1405"/>
                  <a:pt x="992" y="1405"/>
                  <a:pt x="992" y="1405"/>
                </a:cubicBezTo>
                <a:cubicBezTo>
                  <a:pt x="995" y="1407"/>
                  <a:pt x="995" y="1407"/>
                  <a:pt x="995" y="1407"/>
                </a:cubicBezTo>
                <a:cubicBezTo>
                  <a:pt x="997" y="1407"/>
                  <a:pt x="997" y="1407"/>
                  <a:pt x="997" y="1407"/>
                </a:cubicBezTo>
                <a:cubicBezTo>
                  <a:pt x="1014" y="1411"/>
                  <a:pt x="1014" y="1411"/>
                  <a:pt x="1014" y="1411"/>
                </a:cubicBezTo>
                <a:cubicBezTo>
                  <a:pt x="1022" y="1411"/>
                  <a:pt x="1022" y="1411"/>
                  <a:pt x="1022" y="1411"/>
                </a:cubicBezTo>
                <a:cubicBezTo>
                  <a:pt x="1038" y="1393"/>
                  <a:pt x="1038" y="1393"/>
                  <a:pt x="1038" y="1393"/>
                </a:cubicBezTo>
                <a:cubicBezTo>
                  <a:pt x="1039" y="1393"/>
                  <a:pt x="1039" y="1393"/>
                  <a:pt x="1039" y="1393"/>
                </a:cubicBezTo>
                <a:cubicBezTo>
                  <a:pt x="1040" y="1392"/>
                  <a:pt x="1040" y="1392"/>
                  <a:pt x="1040" y="1392"/>
                </a:cubicBezTo>
                <a:cubicBezTo>
                  <a:pt x="1041" y="1392"/>
                  <a:pt x="1041" y="1392"/>
                  <a:pt x="1041" y="1392"/>
                </a:cubicBezTo>
                <a:cubicBezTo>
                  <a:pt x="1062" y="1388"/>
                  <a:pt x="1062" y="1388"/>
                  <a:pt x="1062" y="1388"/>
                </a:cubicBezTo>
                <a:cubicBezTo>
                  <a:pt x="1080" y="1371"/>
                  <a:pt x="1080" y="1371"/>
                  <a:pt x="1080" y="1371"/>
                </a:cubicBezTo>
                <a:cubicBezTo>
                  <a:pt x="1090" y="1357"/>
                  <a:pt x="1090" y="1357"/>
                  <a:pt x="1090" y="1357"/>
                </a:cubicBezTo>
                <a:cubicBezTo>
                  <a:pt x="1090" y="1340"/>
                  <a:pt x="1090" y="1340"/>
                  <a:pt x="1090" y="1340"/>
                </a:cubicBezTo>
                <a:cubicBezTo>
                  <a:pt x="1090" y="1334"/>
                  <a:pt x="1093" y="1329"/>
                  <a:pt x="1099" y="1326"/>
                </a:cubicBezTo>
                <a:cubicBezTo>
                  <a:pt x="1099" y="1326"/>
                  <a:pt x="1099" y="1326"/>
                  <a:pt x="1099" y="1326"/>
                </a:cubicBezTo>
                <a:cubicBezTo>
                  <a:pt x="1101" y="1326"/>
                  <a:pt x="1101" y="1326"/>
                  <a:pt x="1101" y="1326"/>
                </a:cubicBezTo>
                <a:cubicBezTo>
                  <a:pt x="1102" y="1326"/>
                  <a:pt x="1102" y="1326"/>
                  <a:pt x="1102" y="1326"/>
                </a:cubicBezTo>
                <a:cubicBezTo>
                  <a:pt x="1122" y="1328"/>
                  <a:pt x="1122" y="1328"/>
                  <a:pt x="1122" y="1328"/>
                </a:cubicBezTo>
                <a:cubicBezTo>
                  <a:pt x="1131" y="1323"/>
                  <a:pt x="1131" y="1323"/>
                  <a:pt x="1131" y="1323"/>
                </a:cubicBezTo>
                <a:cubicBezTo>
                  <a:pt x="1134" y="1308"/>
                  <a:pt x="1134" y="1308"/>
                  <a:pt x="1134" y="1308"/>
                </a:cubicBezTo>
                <a:cubicBezTo>
                  <a:pt x="1155" y="1302"/>
                  <a:pt x="1155" y="1302"/>
                  <a:pt x="1155" y="1302"/>
                </a:cubicBezTo>
                <a:cubicBezTo>
                  <a:pt x="1156" y="1302"/>
                  <a:pt x="1156" y="1302"/>
                  <a:pt x="1156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84" y="1305"/>
                  <a:pt x="1184" y="1305"/>
                  <a:pt x="1184" y="1305"/>
                </a:cubicBezTo>
                <a:cubicBezTo>
                  <a:pt x="1205" y="1300"/>
                  <a:pt x="1205" y="1300"/>
                  <a:pt x="1205" y="1300"/>
                </a:cubicBezTo>
                <a:cubicBezTo>
                  <a:pt x="1217" y="1287"/>
                  <a:pt x="1217" y="1287"/>
                  <a:pt x="1217" y="1287"/>
                </a:cubicBezTo>
                <a:cubicBezTo>
                  <a:pt x="1226" y="1270"/>
                  <a:pt x="1226" y="1270"/>
                  <a:pt x="1226" y="1270"/>
                </a:cubicBezTo>
                <a:cubicBezTo>
                  <a:pt x="1210" y="1253"/>
                  <a:pt x="1210" y="1253"/>
                  <a:pt x="1210" y="1253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3" y="1221"/>
                  <a:pt x="1203" y="1221"/>
                  <a:pt x="1203" y="1221"/>
                </a:cubicBezTo>
                <a:cubicBezTo>
                  <a:pt x="1203" y="1220"/>
                  <a:pt x="1203" y="1220"/>
                  <a:pt x="1203" y="1220"/>
                </a:cubicBezTo>
                <a:cubicBezTo>
                  <a:pt x="1212" y="1203"/>
                  <a:pt x="1212" y="1203"/>
                  <a:pt x="1212" y="1203"/>
                </a:cubicBezTo>
                <a:cubicBezTo>
                  <a:pt x="1212" y="1198"/>
                  <a:pt x="1215" y="1190"/>
                  <a:pt x="1224" y="1182"/>
                </a:cubicBezTo>
                <a:cubicBezTo>
                  <a:pt x="1235" y="1159"/>
                  <a:pt x="1235" y="1159"/>
                  <a:pt x="1235" y="1159"/>
                </a:cubicBezTo>
                <a:cubicBezTo>
                  <a:pt x="1235" y="1157"/>
                  <a:pt x="1235" y="1157"/>
                  <a:pt x="1235" y="1157"/>
                </a:cubicBezTo>
                <a:cubicBezTo>
                  <a:pt x="1236" y="1157"/>
                  <a:pt x="1236" y="1157"/>
                  <a:pt x="1236" y="1157"/>
                </a:cubicBezTo>
                <a:cubicBezTo>
                  <a:pt x="1247" y="1141"/>
                  <a:pt x="1247" y="1141"/>
                  <a:pt x="1247" y="1141"/>
                </a:cubicBezTo>
                <a:cubicBezTo>
                  <a:pt x="1263" y="1109"/>
                  <a:pt x="1263" y="1109"/>
                  <a:pt x="1263" y="1109"/>
                </a:cubicBezTo>
                <a:cubicBezTo>
                  <a:pt x="1278" y="1130"/>
                  <a:pt x="1278" y="1130"/>
                  <a:pt x="1278" y="1130"/>
                </a:cubicBezTo>
                <a:cubicBezTo>
                  <a:pt x="1279" y="1131"/>
                  <a:pt x="1279" y="1131"/>
                  <a:pt x="1279" y="1131"/>
                </a:cubicBezTo>
                <a:cubicBezTo>
                  <a:pt x="1279" y="1132"/>
                  <a:pt x="1279" y="1132"/>
                  <a:pt x="1279" y="1132"/>
                </a:cubicBezTo>
                <a:cubicBezTo>
                  <a:pt x="1284" y="1153"/>
                  <a:pt x="1284" y="1153"/>
                  <a:pt x="1284" y="1153"/>
                </a:cubicBezTo>
                <a:cubicBezTo>
                  <a:pt x="1284" y="1154"/>
                  <a:pt x="1284" y="1154"/>
                  <a:pt x="1284" y="1154"/>
                </a:cubicBezTo>
                <a:cubicBezTo>
                  <a:pt x="1287" y="1175"/>
                  <a:pt x="1287" y="1175"/>
                  <a:pt x="1287" y="1175"/>
                </a:cubicBezTo>
                <a:cubicBezTo>
                  <a:pt x="1302" y="1182"/>
                  <a:pt x="1302" y="1182"/>
                  <a:pt x="1302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7" y="1184"/>
                  <a:pt x="1307" y="1184"/>
                  <a:pt x="1307" y="1184"/>
                </a:cubicBezTo>
                <a:cubicBezTo>
                  <a:pt x="1308" y="1183"/>
                  <a:pt x="1308" y="1183"/>
                  <a:pt x="1308" y="1183"/>
                </a:cubicBezTo>
                <a:cubicBezTo>
                  <a:pt x="1321" y="1161"/>
                  <a:pt x="1321" y="1161"/>
                  <a:pt x="1321" y="1161"/>
                </a:cubicBezTo>
                <a:cubicBezTo>
                  <a:pt x="1328" y="1140"/>
                  <a:pt x="1328" y="1140"/>
                  <a:pt x="1328" y="1140"/>
                </a:cubicBezTo>
                <a:cubicBezTo>
                  <a:pt x="1331" y="1141"/>
                  <a:pt x="1331" y="1141"/>
                  <a:pt x="1331" y="1141"/>
                </a:cubicBezTo>
                <a:cubicBezTo>
                  <a:pt x="1335" y="1142"/>
                  <a:pt x="1335" y="1142"/>
                  <a:pt x="1335" y="1142"/>
                </a:cubicBezTo>
                <a:cubicBezTo>
                  <a:pt x="1365" y="1152"/>
                  <a:pt x="1365" y="1152"/>
                  <a:pt x="1365" y="1152"/>
                </a:cubicBezTo>
                <a:cubicBezTo>
                  <a:pt x="1380" y="1141"/>
                  <a:pt x="1380" y="1141"/>
                  <a:pt x="1380" y="1141"/>
                </a:cubicBezTo>
                <a:cubicBezTo>
                  <a:pt x="1381" y="1140"/>
                  <a:pt x="1381" y="1140"/>
                  <a:pt x="1381" y="1140"/>
                </a:cubicBezTo>
                <a:cubicBezTo>
                  <a:pt x="1383" y="1140"/>
                  <a:pt x="1383" y="1140"/>
                  <a:pt x="1383" y="1140"/>
                </a:cubicBezTo>
                <a:cubicBezTo>
                  <a:pt x="1398" y="1138"/>
                  <a:pt x="1398" y="1138"/>
                  <a:pt x="1398" y="1138"/>
                </a:cubicBezTo>
                <a:cubicBezTo>
                  <a:pt x="1408" y="1121"/>
                  <a:pt x="1408" y="1121"/>
                  <a:pt x="1408" y="1121"/>
                </a:cubicBezTo>
                <a:cubicBezTo>
                  <a:pt x="1408" y="1098"/>
                  <a:pt x="1408" y="1098"/>
                  <a:pt x="1408" y="1098"/>
                </a:cubicBezTo>
                <a:cubicBezTo>
                  <a:pt x="1416" y="1065"/>
                  <a:pt x="1416" y="1065"/>
                  <a:pt x="1416" y="1065"/>
                </a:cubicBezTo>
                <a:cubicBezTo>
                  <a:pt x="1418" y="1066"/>
                  <a:pt x="1418" y="1066"/>
                  <a:pt x="1418" y="1066"/>
                </a:cubicBezTo>
                <a:cubicBezTo>
                  <a:pt x="1421" y="1066"/>
                  <a:pt x="1421" y="1066"/>
                  <a:pt x="1421" y="1066"/>
                </a:cubicBezTo>
                <a:cubicBezTo>
                  <a:pt x="1444" y="1071"/>
                  <a:pt x="1444" y="1071"/>
                  <a:pt x="1444" y="1071"/>
                </a:cubicBezTo>
                <a:cubicBezTo>
                  <a:pt x="1455" y="1052"/>
                  <a:pt x="1455" y="1052"/>
                  <a:pt x="1455" y="1052"/>
                </a:cubicBezTo>
                <a:cubicBezTo>
                  <a:pt x="1456" y="1052"/>
                  <a:pt x="1456" y="1052"/>
                  <a:pt x="1456" y="1052"/>
                </a:cubicBezTo>
                <a:cubicBezTo>
                  <a:pt x="1458" y="1052"/>
                  <a:pt x="1458" y="1052"/>
                  <a:pt x="1458" y="1052"/>
                </a:cubicBezTo>
                <a:cubicBezTo>
                  <a:pt x="1479" y="1050"/>
                  <a:pt x="1479" y="1050"/>
                  <a:pt x="1479" y="1050"/>
                </a:cubicBezTo>
                <a:cubicBezTo>
                  <a:pt x="1482" y="1050"/>
                  <a:pt x="1482" y="1050"/>
                  <a:pt x="1482" y="1050"/>
                </a:cubicBezTo>
                <a:cubicBezTo>
                  <a:pt x="1482" y="1051"/>
                  <a:pt x="1482" y="1051"/>
                  <a:pt x="1482" y="1051"/>
                </a:cubicBezTo>
                <a:cubicBezTo>
                  <a:pt x="1484" y="1052"/>
                  <a:pt x="1484" y="1052"/>
                  <a:pt x="1484" y="1052"/>
                </a:cubicBezTo>
                <a:cubicBezTo>
                  <a:pt x="1495" y="1067"/>
                  <a:pt x="1495" y="1067"/>
                  <a:pt x="1495" y="1067"/>
                </a:cubicBezTo>
                <a:cubicBezTo>
                  <a:pt x="1495" y="1068"/>
                  <a:pt x="1495" y="1068"/>
                  <a:pt x="1495" y="1068"/>
                </a:cubicBezTo>
                <a:cubicBezTo>
                  <a:pt x="1496" y="1069"/>
                  <a:pt x="1496" y="1069"/>
                  <a:pt x="1496" y="1069"/>
                </a:cubicBezTo>
                <a:cubicBezTo>
                  <a:pt x="1496" y="1071"/>
                  <a:pt x="1496" y="1071"/>
                  <a:pt x="1496" y="1071"/>
                </a:cubicBezTo>
                <a:cubicBezTo>
                  <a:pt x="1498" y="1092"/>
                  <a:pt x="1498" y="1092"/>
                  <a:pt x="1498" y="1092"/>
                </a:cubicBezTo>
                <a:cubicBezTo>
                  <a:pt x="1509" y="1102"/>
                  <a:pt x="1509" y="1102"/>
                  <a:pt x="1509" y="1102"/>
                </a:cubicBezTo>
                <a:cubicBezTo>
                  <a:pt x="1524" y="1088"/>
                  <a:pt x="1524" y="1088"/>
                  <a:pt x="1524" y="1088"/>
                </a:cubicBezTo>
                <a:cubicBezTo>
                  <a:pt x="1527" y="1092"/>
                  <a:pt x="1527" y="1092"/>
                  <a:pt x="1527" y="1092"/>
                </a:cubicBezTo>
                <a:cubicBezTo>
                  <a:pt x="1532" y="1097"/>
                  <a:pt x="1534" y="1103"/>
                  <a:pt x="1534" y="1109"/>
                </a:cubicBezTo>
                <a:cubicBezTo>
                  <a:pt x="1534" y="1128"/>
                  <a:pt x="1534" y="1128"/>
                  <a:pt x="1534" y="1128"/>
                </a:cubicBezTo>
                <a:cubicBezTo>
                  <a:pt x="1527" y="1147"/>
                  <a:pt x="1527" y="1147"/>
                  <a:pt x="1527" y="1147"/>
                </a:cubicBezTo>
                <a:cubicBezTo>
                  <a:pt x="1532" y="1155"/>
                  <a:pt x="1532" y="1155"/>
                  <a:pt x="1532" y="1155"/>
                </a:cubicBezTo>
                <a:cubicBezTo>
                  <a:pt x="1543" y="1167"/>
                  <a:pt x="1543" y="1167"/>
                  <a:pt x="1543" y="1167"/>
                </a:cubicBezTo>
                <a:cubicBezTo>
                  <a:pt x="1587" y="1173"/>
                  <a:pt x="1587" y="1173"/>
                  <a:pt x="1587" y="1173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3" y="1179"/>
                  <a:pt x="1593" y="1179"/>
                  <a:pt x="1593" y="1179"/>
                </a:cubicBezTo>
                <a:cubicBezTo>
                  <a:pt x="1606" y="1161"/>
                  <a:pt x="1606" y="1161"/>
                  <a:pt x="1606" y="1161"/>
                </a:cubicBezTo>
                <a:cubicBezTo>
                  <a:pt x="1607" y="1161"/>
                  <a:pt x="1607" y="1161"/>
                  <a:pt x="1607" y="1161"/>
                </a:cubicBezTo>
                <a:cubicBezTo>
                  <a:pt x="1617" y="1150"/>
                  <a:pt x="1617" y="1150"/>
                  <a:pt x="1617" y="1150"/>
                </a:cubicBezTo>
                <a:cubicBezTo>
                  <a:pt x="1613" y="1134"/>
                  <a:pt x="1613" y="1134"/>
                  <a:pt x="1613" y="1134"/>
                </a:cubicBezTo>
                <a:cubicBezTo>
                  <a:pt x="1602" y="1067"/>
                  <a:pt x="1602" y="1067"/>
                  <a:pt x="1602" y="1067"/>
                </a:cubicBezTo>
                <a:cubicBezTo>
                  <a:pt x="1632" y="1081"/>
                  <a:pt x="1632" y="1081"/>
                  <a:pt x="1632" y="1081"/>
                </a:cubicBezTo>
                <a:cubicBezTo>
                  <a:pt x="1633" y="1081"/>
                  <a:pt x="1633" y="1081"/>
                  <a:pt x="1633" y="1081"/>
                </a:cubicBezTo>
                <a:cubicBezTo>
                  <a:pt x="1634" y="1081"/>
                  <a:pt x="1634" y="1081"/>
                  <a:pt x="1634" y="1081"/>
                </a:cubicBezTo>
                <a:cubicBezTo>
                  <a:pt x="1648" y="1098"/>
                  <a:pt x="1648" y="1098"/>
                  <a:pt x="1648" y="1098"/>
                </a:cubicBezTo>
                <a:cubicBezTo>
                  <a:pt x="1657" y="1107"/>
                  <a:pt x="1657" y="1107"/>
                  <a:pt x="1657" y="1107"/>
                </a:cubicBezTo>
                <a:cubicBezTo>
                  <a:pt x="1669" y="1098"/>
                  <a:pt x="1669" y="1098"/>
                  <a:pt x="1669" y="1098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5" y="1050"/>
                  <a:pt x="1715" y="1050"/>
                  <a:pt x="1715" y="1050"/>
                </a:cubicBezTo>
                <a:cubicBezTo>
                  <a:pt x="1730" y="1038"/>
                  <a:pt x="1730" y="1038"/>
                  <a:pt x="1730" y="1038"/>
                </a:cubicBezTo>
                <a:cubicBezTo>
                  <a:pt x="1748" y="1013"/>
                  <a:pt x="1748" y="1013"/>
                  <a:pt x="1748" y="1013"/>
                </a:cubicBezTo>
                <a:cubicBezTo>
                  <a:pt x="1749" y="1011"/>
                  <a:pt x="1749" y="1011"/>
                  <a:pt x="1749" y="1011"/>
                </a:cubicBezTo>
                <a:cubicBezTo>
                  <a:pt x="1774" y="1017"/>
                  <a:pt x="1774" y="1017"/>
                  <a:pt x="1774" y="1017"/>
                </a:cubicBezTo>
                <a:cubicBezTo>
                  <a:pt x="1785" y="1017"/>
                  <a:pt x="1785" y="1017"/>
                  <a:pt x="1785" y="1017"/>
                </a:cubicBezTo>
                <a:cubicBezTo>
                  <a:pt x="1785" y="1008"/>
                  <a:pt x="1787" y="1001"/>
                  <a:pt x="1788" y="997"/>
                </a:cubicBezTo>
                <a:cubicBezTo>
                  <a:pt x="1806" y="976"/>
                  <a:pt x="1806" y="976"/>
                  <a:pt x="1806" y="976"/>
                </a:cubicBezTo>
                <a:cubicBezTo>
                  <a:pt x="1812" y="973"/>
                  <a:pt x="1812" y="973"/>
                  <a:pt x="1812" y="973"/>
                </a:cubicBezTo>
                <a:cubicBezTo>
                  <a:pt x="1833" y="980"/>
                  <a:pt x="1833" y="980"/>
                  <a:pt x="1833" y="980"/>
                </a:cubicBezTo>
                <a:cubicBezTo>
                  <a:pt x="1858" y="977"/>
                  <a:pt x="1858" y="977"/>
                  <a:pt x="1858" y="977"/>
                </a:cubicBezTo>
                <a:cubicBezTo>
                  <a:pt x="1875" y="959"/>
                  <a:pt x="1875" y="959"/>
                  <a:pt x="1875" y="959"/>
                </a:cubicBezTo>
                <a:cubicBezTo>
                  <a:pt x="1883" y="943"/>
                  <a:pt x="1883" y="943"/>
                  <a:pt x="1883" y="943"/>
                </a:cubicBezTo>
                <a:cubicBezTo>
                  <a:pt x="1878" y="935"/>
                  <a:pt x="1878" y="935"/>
                  <a:pt x="1878" y="935"/>
                </a:cubicBezTo>
                <a:cubicBezTo>
                  <a:pt x="1863" y="942"/>
                  <a:pt x="1863" y="942"/>
                  <a:pt x="1863" y="942"/>
                </a:cubicBezTo>
                <a:cubicBezTo>
                  <a:pt x="1862" y="941"/>
                  <a:pt x="1862" y="941"/>
                  <a:pt x="1862" y="941"/>
                </a:cubicBezTo>
                <a:cubicBezTo>
                  <a:pt x="1861" y="940"/>
                  <a:pt x="1861" y="940"/>
                  <a:pt x="1861" y="940"/>
                </a:cubicBezTo>
                <a:cubicBezTo>
                  <a:pt x="1842" y="923"/>
                  <a:pt x="1842" y="923"/>
                  <a:pt x="1842" y="923"/>
                </a:cubicBezTo>
                <a:cubicBezTo>
                  <a:pt x="1841" y="922"/>
                  <a:pt x="1841" y="922"/>
                  <a:pt x="1841" y="922"/>
                </a:cubicBezTo>
                <a:cubicBezTo>
                  <a:pt x="1849" y="894"/>
                  <a:pt x="1849" y="894"/>
                  <a:pt x="1849" y="894"/>
                </a:cubicBezTo>
                <a:cubicBezTo>
                  <a:pt x="1851" y="872"/>
                  <a:pt x="1851" y="872"/>
                  <a:pt x="1851" y="872"/>
                </a:cubicBezTo>
                <a:cubicBezTo>
                  <a:pt x="1845" y="855"/>
                  <a:pt x="1845" y="855"/>
                  <a:pt x="1845" y="855"/>
                </a:cubicBezTo>
                <a:cubicBezTo>
                  <a:pt x="1831" y="849"/>
                  <a:pt x="1831" y="849"/>
                  <a:pt x="1831" y="849"/>
                </a:cubicBezTo>
                <a:cubicBezTo>
                  <a:pt x="1831" y="848"/>
                  <a:pt x="1831" y="848"/>
                  <a:pt x="1831" y="848"/>
                </a:cubicBezTo>
                <a:cubicBezTo>
                  <a:pt x="1830" y="847"/>
                  <a:pt x="1830" y="847"/>
                  <a:pt x="1830" y="847"/>
                </a:cubicBezTo>
                <a:cubicBezTo>
                  <a:pt x="1829" y="846"/>
                  <a:pt x="1829" y="846"/>
                  <a:pt x="1829" y="846"/>
                </a:cubicBezTo>
                <a:cubicBezTo>
                  <a:pt x="1816" y="821"/>
                  <a:pt x="1816" y="821"/>
                  <a:pt x="1816" y="821"/>
                </a:cubicBezTo>
                <a:cubicBezTo>
                  <a:pt x="1814" y="818"/>
                  <a:pt x="1814" y="818"/>
                  <a:pt x="1814" y="818"/>
                </a:cubicBezTo>
                <a:cubicBezTo>
                  <a:pt x="1796" y="839"/>
                  <a:pt x="1796" y="839"/>
                  <a:pt x="1796" y="839"/>
                </a:cubicBezTo>
                <a:cubicBezTo>
                  <a:pt x="1778" y="850"/>
                  <a:pt x="1778" y="850"/>
                  <a:pt x="1778" y="850"/>
                </a:cubicBezTo>
                <a:cubicBezTo>
                  <a:pt x="1774" y="852"/>
                  <a:pt x="1774" y="852"/>
                  <a:pt x="1774" y="852"/>
                </a:cubicBezTo>
                <a:cubicBezTo>
                  <a:pt x="1773" y="851"/>
                  <a:pt x="1773" y="851"/>
                  <a:pt x="1773" y="851"/>
                </a:cubicBezTo>
                <a:cubicBezTo>
                  <a:pt x="1772" y="849"/>
                  <a:pt x="1772" y="849"/>
                  <a:pt x="1772" y="849"/>
                </a:cubicBezTo>
                <a:cubicBezTo>
                  <a:pt x="1753" y="831"/>
                  <a:pt x="1753" y="831"/>
                  <a:pt x="1753" y="831"/>
                </a:cubicBezTo>
                <a:cubicBezTo>
                  <a:pt x="1753" y="830"/>
                  <a:pt x="1753" y="830"/>
                  <a:pt x="1753" y="830"/>
                </a:cubicBezTo>
                <a:cubicBezTo>
                  <a:pt x="1739" y="801"/>
                  <a:pt x="1739" y="801"/>
                  <a:pt x="1739" y="801"/>
                </a:cubicBezTo>
                <a:cubicBezTo>
                  <a:pt x="1739" y="800"/>
                  <a:pt x="1739" y="800"/>
                  <a:pt x="1739" y="800"/>
                </a:cubicBezTo>
                <a:cubicBezTo>
                  <a:pt x="1733" y="779"/>
                  <a:pt x="1733" y="779"/>
                  <a:pt x="1733" y="779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46"/>
                  <a:pt x="1733" y="746"/>
                  <a:pt x="1733" y="746"/>
                </a:cubicBezTo>
                <a:cubicBezTo>
                  <a:pt x="1730" y="727"/>
                  <a:pt x="1730" y="727"/>
                  <a:pt x="1730" y="727"/>
                </a:cubicBezTo>
                <a:cubicBezTo>
                  <a:pt x="1716" y="722"/>
                  <a:pt x="1716" y="722"/>
                  <a:pt x="1716" y="722"/>
                </a:cubicBezTo>
                <a:cubicBezTo>
                  <a:pt x="1715" y="722"/>
                  <a:pt x="1715" y="722"/>
                  <a:pt x="1715" y="722"/>
                </a:cubicBezTo>
                <a:cubicBezTo>
                  <a:pt x="1715" y="721"/>
                  <a:pt x="1715" y="721"/>
                  <a:pt x="1715" y="721"/>
                </a:cubicBezTo>
                <a:cubicBezTo>
                  <a:pt x="1681" y="694"/>
                  <a:pt x="1681" y="694"/>
                  <a:pt x="1681" y="694"/>
                </a:cubicBezTo>
                <a:cubicBezTo>
                  <a:pt x="1683" y="691"/>
                  <a:pt x="1683" y="691"/>
                  <a:pt x="1683" y="691"/>
                </a:cubicBezTo>
                <a:cubicBezTo>
                  <a:pt x="1699" y="674"/>
                  <a:pt x="1699" y="674"/>
                  <a:pt x="1699" y="674"/>
                </a:cubicBezTo>
                <a:cubicBezTo>
                  <a:pt x="1699" y="673"/>
                  <a:pt x="1699" y="673"/>
                  <a:pt x="1699" y="673"/>
                </a:cubicBezTo>
                <a:cubicBezTo>
                  <a:pt x="1699" y="672"/>
                  <a:pt x="1699" y="672"/>
                  <a:pt x="1699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19" y="670"/>
                  <a:pt x="1719" y="670"/>
                  <a:pt x="1719" y="670"/>
                </a:cubicBezTo>
                <a:cubicBezTo>
                  <a:pt x="1720" y="670"/>
                  <a:pt x="1720" y="670"/>
                  <a:pt x="1720" y="670"/>
                </a:cubicBezTo>
                <a:cubicBezTo>
                  <a:pt x="1725" y="670"/>
                  <a:pt x="1730" y="673"/>
                  <a:pt x="1735" y="678"/>
                </a:cubicBezTo>
                <a:cubicBezTo>
                  <a:pt x="1749" y="690"/>
                  <a:pt x="1749" y="690"/>
                  <a:pt x="1749" y="690"/>
                </a:cubicBezTo>
                <a:cubicBezTo>
                  <a:pt x="1765" y="677"/>
                  <a:pt x="1765" y="677"/>
                  <a:pt x="1765" y="677"/>
                </a:cubicBezTo>
                <a:cubicBezTo>
                  <a:pt x="1777" y="661"/>
                  <a:pt x="1777" y="661"/>
                  <a:pt x="1777" y="661"/>
                </a:cubicBezTo>
                <a:cubicBezTo>
                  <a:pt x="1777" y="648"/>
                  <a:pt x="1777" y="648"/>
                  <a:pt x="1777" y="648"/>
                </a:cubicBezTo>
                <a:cubicBezTo>
                  <a:pt x="1773" y="614"/>
                  <a:pt x="1773" y="614"/>
                  <a:pt x="1773" y="614"/>
                </a:cubicBezTo>
                <a:cubicBezTo>
                  <a:pt x="1769" y="600"/>
                  <a:pt x="1769" y="600"/>
                  <a:pt x="1769" y="600"/>
                </a:cubicBezTo>
                <a:cubicBezTo>
                  <a:pt x="1746" y="596"/>
                  <a:pt x="1746" y="596"/>
                  <a:pt x="1746" y="596"/>
                </a:cubicBezTo>
                <a:cubicBezTo>
                  <a:pt x="1746" y="582"/>
                  <a:pt x="1746" y="582"/>
                  <a:pt x="1746" y="582"/>
                </a:cubicBezTo>
                <a:cubicBezTo>
                  <a:pt x="1725" y="556"/>
                  <a:pt x="1725" y="556"/>
                  <a:pt x="1725" y="556"/>
                </a:cubicBezTo>
                <a:cubicBezTo>
                  <a:pt x="1724" y="555"/>
                  <a:pt x="1724" y="555"/>
                  <a:pt x="1724" y="555"/>
                </a:cubicBezTo>
                <a:cubicBezTo>
                  <a:pt x="1714" y="536"/>
                  <a:pt x="1714" y="536"/>
                  <a:pt x="1714" y="536"/>
                </a:cubicBezTo>
                <a:cubicBezTo>
                  <a:pt x="1711" y="534"/>
                  <a:pt x="1711" y="534"/>
                  <a:pt x="1711" y="534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35" y="501"/>
                  <a:pt x="1735" y="501"/>
                  <a:pt x="1735" y="501"/>
                </a:cubicBezTo>
                <a:cubicBezTo>
                  <a:pt x="1735" y="500"/>
                  <a:pt x="1735" y="500"/>
                  <a:pt x="1735" y="500"/>
                </a:cubicBezTo>
                <a:cubicBezTo>
                  <a:pt x="1736" y="499"/>
                  <a:pt x="1736" y="499"/>
                  <a:pt x="1736" y="499"/>
                </a:cubicBezTo>
                <a:cubicBezTo>
                  <a:pt x="1736" y="498"/>
                  <a:pt x="1736" y="498"/>
                  <a:pt x="1736" y="498"/>
                </a:cubicBezTo>
                <a:cubicBezTo>
                  <a:pt x="1738" y="498"/>
                  <a:pt x="1738" y="498"/>
                  <a:pt x="1738" y="498"/>
                </a:cubicBezTo>
                <a:cubicBezTo>
                  <a:pt x="1747" y="497"/>
                  <a:pt x="1747" y="497"/>
                  <a:pt x="1747" y="497"/>
                </a:cubicBezTo>
                <a:cubicBezTo>
                  <a:pt x="1759" y="487"/>
                  <a:pt x="1759" y="487"/>
                  <a:pt x="1759" y="487"/>
                </a:cubicBezTo>
                <a:cubicBezTo>
                  <a:pt x="1773" y="445"/>
                  <a:pt x="1773" y="445"/>
                  <a:pt x="1773" y="445"/>
                </a:cubicBezTo>
                <a:cubicBezTo>
                  <a:pt x="1774" y="445"/>
                  <a:pt x="1774" y="445"/>
                  <a:pt x="1774" y="445"/>
                </a:cubicBezTo>
                <a:cubicBezTo>
                  <a:pt x="1774" y="444"/>
                  <a:pt x="1774" y="444"/>
                  <a:pt x="1774" y="444"/>
                </a:cubicBezTo>
                <a:cubicBezTo>
                  <a:pt x="1791" y="425"/>
                  <a:pt x="1791" y="425"/>
                  <a:pt x="1791" y="425"/>
                </a:cubicBezTo>
                <a:cubicBezTo>
                  <a:pt x="1791" y="424"/>
                  <a:pt x="1791" y="424"/>
                  <a:pt x="1791" y="424"/>
                </a:cubicBezTo>
                <a:cubicBezTo>
                  <a:pt x="1792" y="424"/>
                  <a:pt x="1792" y="424"/>
                  <a:pt x="1792" y="424"/>
                </a:cubicBezTo>
                <a:cubicBezTo>
                  <a:pt x="1793" y="424"/>
                  <a:pt x="1793" y="424"/>
                  <a:pt x="1793" y="424"/>
                </a:cubicBezTo>
                <a:cubicBezTo>
                  <a:pt x="1812" y="419"/>
                  <a:pt x="1812" y="419"/>
                  <a:pt x="1812" y="419"/>
                </a:cubicBezTo>
                <a:cubicBezTo>
                  <a:pt x="1812" y="421"/>
                  <a:pt x="1812" y="421"/>
                  <a:pt x="1812" y="421"/>
                </a:cubicBezTo>
                <a:cubicBezTo>
                  <a:pt x="1824" y="431"/>
                  <a:pt x="1824" y="431"/>
                  <a:pt x="1824" y="431"/>
                </a:cubicBezTo>
                <a:cubicBezTo>
                  <a:pt x="1829" y="432"/>
                  <a:pt x="1829" y="432"/>
                  <a:pt x="1829" y="432"/>
                </a:cubicBezTo>
                <a:cubicBezTo>
                  <a:pt x="1836" y="400"/>
                  <a:pt x="1836" y="400"/>
                  <a:pt x="1836" y="400"/>
                </a:cubicBezTo>
                <a:cubicBezTo>
                  <a:pt x="1829" y="376"/>
                  <a:pt x="1829" y="376"/>
                  <a:pt x="1829" y="376"/>
                </a:cubicBezTo>
                <a:cubicBezTo>
                  <a:pt x="1827" y="375"/>
                  <a:pt x="1827" y="375"/>
                  <a:pt x="1827" y="375"/>
                </a:cubicBezTo>
                <a:cubicBezTo>
                  <a:pt x="1827" y="373"/>
                  <a:pt x="1827" y="373"/>
                  <a:pt x="1827" y="373"/>
                </a:cubicBezTo>
                <a:cubicBezTo>
                  <a:pt x="1831" y="347"/>
                  <a:pt x="1831" y="347"/>
                  <a:pt x="1831" y="347"/>
                </a:cubicBezTo>
                <a:cubicBezTo>
                  <a:pt x="1831" y="345"/>
                  <a:pt x="1831" y="345"/>
                  <a:pt x="1831" y="345"/>
                </a:cubicBezTo>
                <a:cubicBezTo>
                  <a:pt x="1843" y="331"/>
                  <a:pt x="1843" y="331"/>
                  <a:pt x="1843" y="331"/>
                </a:cubicBezTo>
                <a:cubicBezTo>
                  <a:pt x="1852" y="316"/>
                  <a:pt x="1852" y="316"/>
                  <a:pt x="1852" y="316"/>
                </a:cubicBezTo>
                <a:cubicBezTo>
                  <a:pt x="1853" y="304"/>
                  <a:pt x="1853" y="304"/>
                  <a:pt x="1853" y="304"/>
                </a:cubicBezTo>
                <a:cubicBezTo>
                  <a:pt x="1853" y="297"/>
                  <a:pt x="1850" y="287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46"/>
                  <a:pt x="1843" y="246"/>
                  <a:pt x="1843" y="246"/>
                </a:cubicBezTo>
                <a:cubicBezTo>
                  <a:pt x="1843" y="245"/>
                  <a:pt x="1843" y="245"/>
                  <a:pt x="1843" y="245"/>
                </a:cubicBezTo>
                <a:cubicBezTo>
                  <a:pt x="1849" y="222"/>
                  <a:pt x="1849" y="222"/>
                  <a:pt x="1849" y="222"/>
                </a:cubicBezTo>
                <a:cubicBezTo>
                  <a:pt x="1844" y="213"/>
                  <a:pt x="1841" y="205"/>
                  <a:pt x="1841" y="200"/>
                </a:cubicBezTo>
                <a:lnTo>
                  <a:pt x="1845" y="17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3" name="Freeform 6"/>
          <p:cNvSpPr>
            <a:spLocks/>
          </p:cNvSpPr>
          <p:nvPr/>
        </p:nvSpPr>
        <p:spPr bwMode="auto">
          <a:xfrm>
            <a:off x="4871009" y="2793714"/>
            <a:ext cx="1518187" cy="1253845"/>
          </a:xfrm>
          <a:custGeom>
            <a:avLst/>
            <a:gdLst>
              <a:gd name="T0" fmla="*/ 2147483646 w 1203"/>
              <a:gd name="T1" fmla="*/ 2147483646 h 1018"/>
              <a:gd name="T2" fmla="*/ 2147483646 w 1203"/>
              <a:gd name="T3" fmla="*/ 2147483646 h 1018"/>
              <a:gd name="T4" fmla="*/ 2147483646 w 1203"/>
              <a:gd name="T5" fmla="*/ 2147483646 h 1018"/>
              <a:gd name="T6" fmla="*/ 2147483646 w 1203"/>
              <a:gd name="T7" fmla="*/ 2147483646 h 1018"/>
              <a:gd name="T8" fmla="*/ 2147483646 w 1203"/>
              <a:gd name="T9" fmla="*/ 2147483646 h 1018"/>
              <a:gd name="T10" fmla="*/ 2147483646 w 1203"/>
              <a:gd name="T11" fmla="*/ 2147483646 h 1018"/>
              <a:gd name="T12" fmla="*/ 2147483646 w 1203"/>
              <a:gd name="T13" fmla="*/ 2147483646 h 1018"/>
              <a:gd name="T14" fmla="*/ 2147483646 w 1203"/>
              <a:gd name="T15" fmla="*/ 2147483646 h 1018"/>
              <a:gd name="T16" fmla="*/ 2147483646 w 1203"/>
              <a:gd name="T17" fmla="*/ 2147483646 h 1018"/>
              <a:gd name="T18" fmla="*/ 2147483646 w 1203"/>
              <a:gd name="T19" fmla="*/ 2147483646 h 1018"/>
              <a:gd name="T20" fmla="*/ 2147483646 w 1203"/>
              <a:gd name="T21" fmla="*/ 2147483646 h 1018"/>
              <a:gd name="T22" fmla="*/ 2147483646 w 1203"/>
              <a:gd name="T23" fmla="*/ 2147483646 h 1018"/>
              <a:gd name="T24" fmla="*/ 2147483646 w 1203"/>
              <a:gd name="T25" fmla="*/ 2147483646 h 1018"/>
              <a:gd name="T26" fmla="*/ 2147483646 w 1203"/>
              <a:gd name="T27" fmla="*/ 2147483646 h 1018"/>
              <a:gd name="T28" fmla="*/ 2147483646 w 1203"/>
              <a:gd name="T29" fmla="*/ 2147483646 h 1018"/>
              <a:gd name="T30" fmla="*/ 2147483646 w 1203"/>
              <a:gd name="T31" fmla="*/ 2147483646 h 1018"/>
              <a:gd name="T32" fmla="*/ 2147483646 w 1203"/>
              <a:gd name="T33" fmla="*/ 2147483646 h 1018"/>
              <a:gd name="T34" fmla="*/ 2147483646 w 1203"/>
              <a:gd name="T35" fmla="*/ 2147483646 h 1018"/>
              <a:gd name="T36" fmla="*/ 2147483646 w 1203"/>
              <a:gd name="T37" fmla="*/ 2147483646 h 1018"/>
              <a:gd name="T38" fmla="*/ 2147483646 w 1203"/>
              <a:gd name="T39" fmla="*/ 2147483646 h 1018"/>
              <a:gd name="T40" fmla="*/ 2147483646 w 1203"/>
              <a:gd name="T41" fmla="*/ 2147483646 h 1018"/>
              <a:gd name="T42" fmla="*/ 2147483646 w 1203"/>
              <a:gd name="T43" fmla="*/ 2147483646 h 1018"/>
              <a:gd name="T44" fmla="*/ 2147483646 w 1203"/>
              <a:gd name="T45" fmla="*/ 2147483646 h 1018"/>
              <a:gd name="T46" fmla="*/ 2147483646 w 1203"/>
              <a:gd name="T47" fmla="*/ 2147483646 h 1018"/>
              <a:gd name="T48" fmla="*/ 2147483646 w 1203"/>
              <a:gd name="T49" fmla="*/ 2147483646 h 1018"/>
              <a:gd name="T50" fmla="*/ 2147483646 w 1203"/>
              <a:gd name="T51" fmla="*/ 2147483646 h 1018"/>
              <a:gd name="T52" fmla="*/ 2147483646 w 1203"/>
              <a:gd name="T53" fmla="*/ 2147483646 h 1018"/>
              <a:gd name="T54" fmla="*/ 2147483646 w 1203"/>
              <a:gd name="T55" fmla="*/ 2147483646 h 1018"/>
              <a:gd name="T56" fmla="*/ 2147483646 w 1203"/>
              <a:gd name="T57" fmla="*/ 2147483646 h 1018"/>
              <a:gd name="T58" fmla="*/ 2147483646 w 1203"/>
              <a:gd name="T59" fmla="*/ 2147483646 h 1018"/>
              <a:gd name="T60" fmla="*/ 2147483646 w 1203"/>
              <a:gd name="T61" fmla="*/ 2147483646 h 1018"/>
              <a:gd name="T62" fmla="*/ 2147483646 w 1203"/>
              <a:gd name="T63" fmla="*/ 2147483646 h 1018"/>
              <a:gd name="T64" fmla="*/ 2147483646 w 1203"/>
              <a:gd name="T65" fmla="*/ 2147483646 h 1018"/>
              <a:gd name="T66" fmla="*/ 2147483646 w 1203"/>
              <a:gd name="T67" fmla="*/ 2147483646 h 1018"/>
              <a:gd name="T68" fmla="*/ 2147483646 w 1203"/>
              <a:gd name="T69" fmla="*/ 2147483646 h 1018"/>
              <a:gd name="T70" fmla="*/ 2147483646 w 1203"/>
              <a:gd name="T71" fmla="*/ 2147483646 h 1018"/>
              <a:gd name="T72" fmla="*/ 2147483646 w 1203"/>
              <a:gd name="T73" fmla="*/ 2147483646 h 1018"/>
              <a:gd name="T74" fmla="*/ 2147483646 w 1203"/>
              <a:gd name="T75" fmla="*/ 2147483646 h 1018"/>
              <a:gd name="T76" fmla="*/ 2147483646 w 1203"/>
              <a:gd name="T77" fmla="*/ 2147483646 h 1018"/>
              <a:gd name="T78" fmla="*/ 2147483646 w 1203"/>
              <a:gd name="T79" fmla="*/ 2147483646 h 1018"/>
              <a:gd name="T80" fmla="*/ 2147483646 w 1203"/>
              <a:gd name="T81" fmla="*/ 2147483646 h 1018"/>
              <a:gd name="T82" fmla="*/ 2147483646 w 1203"/>
              <a:gd name="T83" fmla="*/ 2147483646 h 1018"/>
              <a:gd name="T84" fmla="*/ 2147483646 w 1203"/>
              <a:gd name="T85" fmla="*/ 2147483646 h 1018"/>
              <a:gd name="T86" fmla="*/ 2147483646 w 1203"/>
              <a:gd name="T87" fmla="*/ 2147483646 h 1018"/>
              <a:gd name="T88" fmla="*/ 2147483646 w 1203"/>
              <a:gd name="T89" fmla="*/ 2147483646 h 1018"/>
              <a:gd name="T90" fmla="*/ 2147483646 w 1203"/>
              <a:gd name="T91" fmla="*/ 2147483646 h 1018"/>
              <a:gd name="T92" fmla="*/ 2147483646 w 1203"/>
              <a:gd name="T93" fmla="*/ 2147483646 h 1018"/>
              <a:gd name="T94" fmla="*/ 2147483646 w 1203"/>
              <a:gd name="T95" fmla="*/ 2147483646 h 1018"/>
              <a:gd name="T96" fmla="*/ 2147483646 w 1203"/>
              <a:gd name="T97" fmla="*/ 2147483646 h 1018"/>
              <a:gd name="T98" fmla="*/ 2147483646 w 1203"/>
              <a:gd name="T99" fmla="*/ 2147483646 h 1018"/>
              <a:gd name="T100" fmla="*/ 2147483646 w 1203"/>
              <a:gd name="T101" fmla="*/ 2147483646 h 1018"/>
              <a:gd name="T102" fmla="*/ 2147483646 w 1203"/>
              <a:gd name="T103" fmla="*/ 2147483646 h 1018"/>
              <a:gd name="T104" fmla="*/ 2147483646 w 1203"/>
              <a:gd name="T105" fmla="*/ 2147483646 h 1018"/>
              <a:gd name="T106" fmla="*/ 2147483646 w 1203"/>
              <a:gd name="T107" fmla="*/ 2147483646 h 1018"/>
              <a:gd name="T108" fmla="*/ 2147483646 w 1203"/>
              <a:gd name="T109" fmla="*/ 2147483646 h 10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03"/>
              <a:gd name="T166" fmla="*/ 0 h 1018"/>
              <a:gd name="T167" fmla="*/ 1203 w 1203"/>
              <a:gd name="T168" fmla="*/ 1018 h 10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03" h="1018">
                <a:moveTo>
                  <a:pt x="715" y="368"/>
                </a:moveTo>
                <a:cubicBezTo>
                  <a:pt x="698" y="368"/>
                  <a:pt x="698" y="368"/>
                  <a:pt x="698" y="368"/>
                </a:cubicBezTo>
                <a:cubicBezTo>
                  <a:pt x="692" y="380"/>
                  <a:pt x="692" y="380"/>
                  <a:pt x="692" y="380"/>
                </a:cubicBezTo>
                <a:cubicBezTo>
                  <a:pt x="702" y="389"/>
                  <a:pt x="702" y="389"/>
                  <a:pt x="702" y="389"/>
                </a:cubicBezTo>
                <a:cubicBezTo>
                  <a:pt x="702" y="390"/>
                  <a:pt x="702" y="390"/>
                  <a:pt x="702" y="390"/>
                </a:cubicBezTo>
                <a:cubicBezTo>
                  <a:pt x="702" y="391"/>
                  <a:pt x="702" y="391"/>
                  <a:pt x="702" y="391"/>
                </a:cubicBezTo>
                <a:cubicBezTo>
                  <a:pt x="706" y="405"/>
                  <a:pt x="706" y="405"/>
                  <a:pt x="706" y="405"/>
                </a:cubicBezTo>
                <a:cubicBezTo>
                  <a:pt x="707" y="406"/>
                  <a:pt x="707" y="406"/>
                  <a:pt x="707" y="406"/>
                </a:cubicBezTo>
                <a:cubicBezTo>
                  <a:pt x="707" y="409"/>
                  <a:pt x="707" y="409"/>
                  <a:pt x="707" y="409"/>
                </a:cubicBezTo>
                <a:cubicBezTo>
                  <a:pt x="705" y="410"/>
                  <a:pt x="705" y="410"/>
                  <a:pt x="705" y="410"/>
                </a:cubicBezTo>
                <a:cubicBezTo>
                  <a:pt x="682" y="422"/>
                  <a:pt x="682" y="422"/>
                  <a:pt x="682" y="422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0" y="423"/>
                  <a:pt x="680" y="423"/>
                  <a:pt x="680" y="423"/>
                </a:cubicBezTo>
                <a:cubicBezTo>
                  <a:pt x="679" y="423"/>
                  <a:pt x="679" y="423"/>
                  <a:pt x="679" y="423"/>
                </a:cubicBezTo>
                <a:cubicBezTo>
                  <a:pt x="661" y="421"/>
                  <a:pt x="651" y="416"/>
                  <a:pt x="648" y="408"/>
                </a:cubicBezTo>
                <a:cubicBezTo>
                  <a:pt x="642" y="396"/>
                  <a:pt x="642" y="396"/>
                  <a:pt x="642" y="396"/>
                </a:cubicBezTo>
                <a:cubicBezTo>
                  <a:pt x="610" y="389"/>
                  <a:pt x="610" y="389"/>
                  <a:pt x="610" y="389"/>
                </a:cubicBezTo>
                <a:cubicBezTo>
                  <a:pt x="602" y="349"/>
                  <a:pt x="602" y="349"/>
                  <a:pt x="602" y="349"/>
                </a:cubicBezTo>
                <a:cubicBezTo>
                  <a:pt x="595" y="348"/>
                  <a:pt x="590" y="345"/>
                  <a:pt x="587" y="341"/>
                </a:cubicBezTo>
                <a:cubicBezTo>
                  <a:pt x="586" y="339"/>
                  <a:pt x="586" y="339"/>
                  <a:pt x="586" y="339"/>
                </a:cubicBezTo>
                <a:cubicBezTo>
                  <a:pt x="581" y="331"/>
                  <a:pt x="576" y="327"/>
                  <a:pt x="570" y="326"/>
                </a:cubicBezTo>
                <a:cubicBezTo>
                  <a:pt x="562" y="323"/>
                  <a:pt x="554" y="316"/>
                  <a:pt x="548" y="307"/>
                </a:cubicBezTo>
                <a:cubicBezTo>
                  <a:pt x="535" y="300"/>
                  <a:pt x="535" y="300"/>
                  <a:pt x="535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17" y="283"/>
                  <a:pt x="517" y="283"/>
                  <a:pt x="517" y="283"/>
                </a:cubicBezTo>
                <a:cubicBezTo>
                  <a:pt x="517" y="283"/>
                  <a:pt x="517" y="283"/>
                  <a:pt x="517" y="283"/>
                </a:cubicBezTo>
                <a:cubicBezTo>
                  <a:pt x="513" y="268"/>
                  <a:pt x="513" y="268"/>
                  <a:pt x="513" y="268"/>
                </a:cubicBezTo>
                <a:cubicBezTo>
                  <a:pt x="513" y="267"/>
                  <a:pt x="513" y="267"/>
                  <a:pt x="513" y="267"/>
                </a:cubicBezTo>
                <a:cubicBezTo>
                  <a:pt x="547" y="220"/>
                  <a:pt x="547" y="220"/>
                  <a:pt x="547" y="220"/>
                </a:cubicBezTo>
                <a:cubicBezTo>
                  <a:pt x="548" y="217"/>
                  <a:pt x="549" y="215"/>
                  <a:pt x="548" y="214"/>
                </a:cubicBezTo>
                <a:cubicBezTo>
                  <a:pt x="542" y="199"/>
                  <a:pt x="542" y="199"/>
                  <a:pt x="542" y="199"/>
                </a:cubicBezTo>
                <a:cubicBezTo>
                  <a:pt x="524" y="207"/>
                  <a:pt x="524" y="207"/>
                  <a:pt x="524" y="207"/>
                </a:cubicBezTo>
                <a:cubicBezTo>
                  <a:pt x="523" y="207"/>
                  <a:pt x="523" y="207"/>
                  <a:pt x="523" y="207"/>
                </a:cubicBezTo>
                <a:cubicBezTo>
                  <a:pt x="523" y="208"/>
                  <a:pt x="523" y="208"/>
                  <a:pt x="523" y="208"/>
                </a:cubicBezTo>
                <a:cubicBezTo>
                  <a:pt x="522" y="208"/>
                  <a:pt x="522" y="208"/>
                  <a:pt x="522" y="208"/>
                </a:cubicBezTo>
                <a:cubicBezTo>
                  <a:pt x="475" y="211"/>
                  <a:pt x="475" y="211"/>
                  <a:pt x="475" y="211"/>
                </a:cubicBezTo>
                <a:cubicBezTo>
                  <a:pt x="457" y="215"/>
                  <a:pt x="457" y="215"/>
                  <a:pt x="457" y="215"/>
                </a:cubicBezTo>
                <a:cubicBezTo>
                  <a:pt x="451" y="221"/>
                  <a:pt x="451" y="221"/>
                  <a:pt x="451" y="221"/>
                </a:cubicBezTo>
                <a:cubicBezTo>
                  <a:pt x="448" y="228"/>
                  <a:pt x="448" y="228"/>
                  <a:pt x="448" y="228"/>
                </a:cubicBezTo>
                <a:cubicBezTo>
                  <a:pt x="443" y="233"/>
                  <a:pt x="437" y="236"/>
                  <a:pt x="428" y="234"/>
                </a:cubicBezTo>
                <a:cubicBezTo>
                  <a:pt x="428" y="234"/>
                  <a:pt x="428" y="234"/>
                  <a:pt x="428" y="234"/>
                </a:cubicBezTo>
                <a:cubicBezTo>
                  <a:pt x="427" y="233"/>
                  <a:pt x="427" y="233"/>
                  <a:pt x="427" y="233"/>
                </a:cubicBezTo>
                <a:cubicBezTo>
                  <a:pt x="411" y="221"/>
                  <a:pt x="411" y="221"/>
                  <a:pt x="411" y="221"/>
                </a:cubicBezTo>
                <a:cubicBezTo>
                  <a:pt x="410" y="195"/>
                  <a:pt x="410" y="195"/>
                  <a:pt x="410" y="195"/>
                </a:cubicBezTo>
                <a:cubicBezTo>
                  <a:pt x="401" y="189"/>
                  <a:pt x="396" y="182"/>
                  <a:pt x="394" y="177"/>
                </a:cubicBezTo>
                <a:cubicBezTo>
                  <a:pt x="390" y="154"/>
                  <a:pt x="390" y="154"/>
                  <a:pt x="390" y="154"/>
                </a:cubicBezTo>
                <a:cubicBezTo>
                  <a:pt x="379" y="141"/>
                  <a:pt x="379" y="141"/>
                  <a:pt x="379" y="141"/>
                </a:cubicBezTo>
                <a:cubicBezTo>
                  <a:pt x="367" y="132"/>
                  <a:pt x="367" y="132"/>
                  <a:pt x="367" y="132"/>
                </a:cubicBezTo>
                <a:cubicBezTo>
                  <a:pt x="362" y="129"/>
                  <a:pt x="362" y="129"/>
                  <a:pt x="362" y="129"/>
                </a:cubicBezTo>
                <a:cubicBezTo>
                  <a:pt x="381" y="104"/>
                  <a:pt x="381" y="104"/>
                  <a:pt x="381" y="104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64" y="64"/>
                  <a:pt x="364" y="64"/>
                  <a:pt x="364" y="64"/>
                </a:cubicBezTo>
                <a:cubicBezTo>
                  <a:pt x="363" y="64"/>
                  <a:pt x="363" y="64"/>
                  <a:pt x="363" y="64"/>
                </a:cubicBezTo>
                <a:cubicBezTo>
                  <a:pt x="363" y="63"/>
                  <a:pt x="363" y="63"/>
                  <a:pt x="363" y="63"/>
                </a:cubicBezTo>
                <a:cubicBezTo>
                  <a:pt x="354" y="42"/>
                  <a:pt x="354" y="42"/>
                  <a:pt x="354" y="42"/>
                </a:cubicBezTo>
                <a:cubicBezTo>
                  <a:pt x="354" y="41"/>
                  <a:pt x="354" y="41"/>
                  <a:pt x="354" y="41"/>
                </a:cubicBezTo>
                <a:cubicBezTo>
                  <a:pt x="354" y="41"/>
                  <a:pt x="354" y="41"/>
                  <a:pt x="354" y="41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38" y="20"/>
                  <a:pt x="338" y="20"/>
                  <a:pt x="338" y="20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23" y="3"/>
                  <a:pt x="323" y="3"/>
                  <a:pt x="323" y="3"/>
                </a:cubicBezTo>
                <a:cubicBezTo>
                  <a:pt x="304" y="0"/>
                  <a:pt x="304" y="0"/>
                  <a:pt x="304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10"/>
                  <a:pt x="280" y="10"/>
                  <a:pt x="280" y="10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77" y="73"/>
                  <a:pt x="277" y="73"/>
                  <a:pt x="277" y="73"/>
                </a:cubicBezTo>
                <a:cubicBezTo>
                  <a:pt x="273" y="74"/>
                  <a:pt x="273" y="74"/>
                  <a:pt x="273" y="74"/>
                </a:cubicBezTo>
                <a:cubicBezTo>
                  <a:pt x="253" y="81"/>
                  <a:pt x="253" y="81"/>
                  <a:pt x="253" y="81"/>
                </a:cubicBezTo>
                <a:cubicBezTo>
                  <a:pt x="253" y="81"/>
                  <a:pt x="253" y="81"/>
                  <a:pt x="253" y="81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25" y="88"/>
                  <a:pt x="214" y="94"/>
                  <a:pt x="203" y="98"/>
                </a:cubicBezTo>
                <a:cubicBezTo>
                  <a:pt x="201" y="99"/>
                  <a:pt x="201" y="99"/>
                  <a:pt x="201" y="99"/>
                </a:cubicBezTo>
                <a:cubicBezTo>
                  <a:pt x="201" y="99"/>
                  <a:pt x="201" y="99"/>
                  <a:pt x="201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64" y="91"/>
                  <a:pt x="164" y="91"/>
                  <a:pt x="164" y="91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46" y="111"/>
                  <a:pt x="138" y="115"/>
                  <a:pt x="129" y="117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88" y="164"/>
                  <a:pt x="82" y="172"/>
                  <a:pt x="78" y="175"/>
                </a:cubicBezTo>
                <a:cubicBezTo>
                  <a:pt x="66" y="191"/>
                  <a:pt x="66" y="191"/>
                  <a:pt x="66" y="191"/>
                </a:cubicBezTo>
                <a:cubicBezTo>
                  <a:pt x="66" y="192"/>
                  <a:pt x="66" y="192"/>
                  <a:pt x="66" y="192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57" y="198"/>
                  <a:pt x="57" y="198"/>
                  <a:pt x="57" y="198"/>
                </a:cubicBezTo>
                <a:cubicBezTo>
                  <a:pt x="52" y="200"/>
                  <a:pt x="47" y="201"/>
                  <a:pt x="42" y="201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0" y="209"/>
                  <a:pt x="10" y="209"/>
                  <a:pt x="10" y="209"/>
                </a:cubicBezTo>
                <a:cubicBezTo>
                  <a:pt x="0" y="226"/>
                  <a:pt x="0" y="226"/>
                  <a:pt x="0" y="226"/>
                </a:cubicBezTo>
                <a:cubicBezTo>
                  <a:pt x="4" y="243"/>
                  <a:pt x="4" y="243"/>
                  <a:pt x="4" y="243"/>
                </a:cubicBezTo>
                <a:cubicBezTo>
                  <a:pt x="2" y="284"/>
                  <a:pt x="2" y="284"/>
                  <a:pt x="2" y="284"/>
                </a:cubicBezTo>
                <a:cubicBezTo>
                  <a:pt x="10" y="296"/>
                  <a:pt x="10" y="296"/>
                  <a:pt x="10" y="296"/>
                </a:cubicBezTo>
                <a:cubicBezTo>
                  <a:pt x="10" y="297"/>
                  <a:pt x="10" y="297"/>
                  <a:pt x="10" y="297"/>
                </a:cubicBezTo>
                <a:cubicBezTo>
                  <a:pt x="13" y="307"/>
                  <a:pt x="13" y="307"/>
                  <a:pt x="13" y="307"/>
                </a:cubicBezTo>
                <a:cubicBezTo>
                  <a:pt x="28" y="307"/>
                  <a:pt x="28" y="307"/>
                  <a:pt x="28" y="307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86" y="314"/>
                  <a:pt x="86" y="314"/>
                  <a:pt x="86" y="314"/>
                </a:cubicBezTo>
                <a:cubicBezTo>
                  <a:pt x="100" y="312"/>
                  <a:pt x="100" y="312"/>
                  <a:pt x="100" y="312"/>
                </a:cubicBezTo>
                <a:cubicBezTo>
                  <a:pt x="103" y="312"/>
                  <a:pt x="103" y="312"/>
                  <a:pt x="103" y="312"/>
                </a:cubicBezTo>
                <a:cubicBezTo>
                  <a:pt x="104" y="312"/>
                  <a:pt x="104" y="312"/>
                  <a:pt x="104" y="312"/>
                </a:cubicBezTo>
                <a:cubicBezTo>
                  <a:pt x="132" y="323"/>
                  <a:pt x="132" y="323"/>
                  <a:pt x="132" y="323"/>
                </a:cubicBezTo>
                <a:cubicBezTo>
                  <a:pt x="132" y="323"/>
                  <a:pt x="132" y="323"/>
                  <a:pt x="132" y="323"/>
                </a:cubicBezTo>
                <a:cubicBezTo>
                  <a:pt x="133" y="323"/>
                  <a:pt x="133" y="323"/>
                  <a:pt x="133" y="323"/>
                </a:cubicBezTo>
                <a:cubicBezTo>
                  <a:pt x="148" y="334"/>
                  <a:pt x="148" y="334"/>
                  <a:pt x="148" y="334"/>
                </a:cubicBezTo>
                <a:cubicBezTo>
                  <a:pt x="180" y="346"/>
                  <a:pt x="180" y="346"/>
                  <a:pt x="180" y="346"/>
                </a:cubicBezTo>
                <a:cubicBezTo>
                  <a:pt x="181" y="346"/>
                  <a:pt x="181" y="346"/>
                  <a:pt x="181" y="346"/>
                </a:cubicBezTo>
                <a:cubicBezTo>
                  <a:pt x="202" y="359"/>
                  <a:pt x="202" y="359"/>
                  <a:pt x="202" y="359"/>
                </a:cubicBezTo>
                <a:cubicBezTo>
                  <a:pt x="253" y="406"/>
                  <a:pt x="253" y="406"/>
                  <a:pt x="253" y="406"/>
                </a:cubicBezTo>
                <a:cubicBezTo>
                  <a:pt x="277" y="417"/>
                  <a:pt x="277" y="417"/>
                  <a:pt x="277" y="417"/>
                </a:cubicBezTo>
                <a:cubicBezTo>
                  <a:pt x="286" y="412"/>
                  <a:pt x="286" y="412"/>
                  <a:pt x="286" y="412"/>
                </a:cubicBezTo>
                <a:cubicBezTo>
                  <a:pt x="296" y="395"/>
                  <a:pt x="296" y="395"/>
                  <a:pt x="296" y="395"/>
                </a:cubicBezTo>
                <a:cubicBezTo>
                  <a:pt x="290" y="366"/>
                  <a:pt x="290" y="366"/>
                  <a:pt x="290" y="366"/>
                </a:cubicBezTo>
                <a:cubicBezTo>
                  <a:pt x="290" y="358"/>
                  <a:pt x="297" y="352"/>
                  <a:pt x="309" y="347"/>
                </a:cubicBezTo>
                <a:cubicBezTo>
                  <a:pt x="311" y="346"/>
                  <a:pt x="311" y="346"/>
                  <a:pt x="311" y="346"/>
                </a:cubicBezTo>
                <a:cubicBezTo>
                  <a:pt x="376" y="384"/>
                  <a:pt x="376" y="384"/>
                  <a:pt x="376" y="384"/>
                </a:cubicBezTo>
                <a:cubicBezTo>
                  <a:pt x="383" y="382"/>
                  <a:pt x="383" y="382"/>
                  <a:pt x="383" y="382"/>
                </a:cubicBezTo>
                <a:cubicBezTo>
                  <a:pt x="398" y="373"/>
                  <a:pt x="398" y="373"/>
                  <a:pt x="398" y="373"/>
                </a:cubicBezTo>
                <a:cubicBezTo>
                  <a:pt x="400" y="373"/>
                  <a:pt x="400" y="373"/>
                  <a:pt x="400" y="373"/>
                </a:cubicBezTo>
                <a:cubicBezTo>
                  <a:pt x="409" y="374"/>
                  <a:pt x="409" y="374"/>
                  <a:pt x="409" y="374"/>
                </a:cubicBezTo>
                <a:cubicBezTo>
                  <a:pt x="421" y="364"/>
                  <a:pt x="421" y="364"/>
                  <a:pt x="421" y="364"/>
                </a:cubicBezTo>
                <a:cubicBezTo>
                  <a:pt x="423" y="363"/>
                  <a:pt x="423" y="363"/>
                  <a:pt x="423" y="363"/>
                </a:cubicBezTo>
                <a:cubicBezTo>
                  <a:pt x="427" y="365"/>
                  <a:pt x="427" y="365"/>
                  <a:pt x="427" y="365"/>
                </a:cubicBezTo>
                <a:cubicBezTo>
                  <a:pt x="465" y="391"/>
                  <a:pt x="465" y="391"/>
                  <a:pt x="465" y="391"/>
                </a:cubicBezTo>
                <a:cubicBezTo>
                  <a:pt x="466" y="392"/>
                  <a:pt x="466" y="392"/>
                  <a:pt x="466" y="392"/>
                </a:cubicBezTo>
                <a:cubicBezTo>
                  <a:pt x="490" y="412"/>
                  <a:pt x="490" y="412"/>
                  <a:pt x="490" y="412"/>
                </a:cubicBezTo>
                <a:cubicBezTo>
                  <a:pt x="496" y="417"/>
                  <a:pt x="505" y="424"/>
                  <a:pt x="512" y="435"/>
                </a:cubicBezTo>
                <a:cubicBezTo>
                  <a:pt x="524" y="447"/>
                  <a:pt x="524" y="447"/>
                  <a:pt x="524" y="447"/>
                </a:cubicBezTo>
                <a:cubicBezTo>
                  <a:pt x="533" y="446"/>
                  <a:pt x="533" y="446"/>
                  <a:pt x="533" y="446"/>
                </a:cubicBezTo>
                <a:cubicBezTo>
                  <a:pt x="544" y="426"/>
                  <a:pt x="544" y="426"/>
                  <a:pt x="544" y="426"/>
                </a:cubicBezTo>
                <a:cubicBezTo>
                  <a:pt x="566" y="442"/>
                  <a:pt x="566" y="442"/>
                  <a:pt x="566" y="442"/>
                </a:cubicBezTo>
                <a:cubicBezTo>
                  <a:pt x="567" y="442"/>
                  <a:pt x="567" y="442"/>
                  <a:pt x="567" y="442"/>
                </a:cubicBezTo>
                <a:cubicBezTo>
                  <a:pt x="568" y="442"/>
                  <a:pt x="568" y="442"/>
                  <a:pt x="568" y="442"/>
                </a:cubicBezTo>
                <a:cubicBezTo>
                  <a:pt x="568" y="442"/>
                  <a:pt x="568" y="442"/>
                  <a:pt x="568" y="442"/>
                </a:cubicBezTo>
                <a:cubicBezTo>
                  <a:pt x="586" y="464"/>
                  <a:pt x="586" y="464"/>
                  <a:pt x="586" y="464"/>
                </a:cubicBezTo>
                <a:cubicBezTo>
                  <a:pt x="633" y="500"/>
                  <a:pt x="633" y="500"/>
                  <a:pt x="633" y="500"/>
                </a:cubicBezTo>
                <a:cubicBezTo>
                  <a:pt x="633" y="500"/>
                  <a:pt x="633" y="500"/>
                  <a:pt x="633" y="500"/>
                </a:cubicBezTo>
                <a:cubicBezTo>
                  <a:pt x="647" y="516"/>
                  <a:pt x="647" y="516"/>
                  <a:pt x="647" y="516"/>
                </a:cubicBezTo>
                <a:cubicBezTo>
                  <a:pt x="688" y="504"/>
                  <a:pt x="688" y="504"/>
                  <a:pt x="688" y="504"/>
                </a:cubicBezTo>
                <a:cubicBezTo>
                  <a:pt x="690" y="535"/>
                  <a:pt x="690" y="535"/>
                  <a:pt x="690" y="535"/>
                </a:cubicBezTo>
                <a:cubicBezTo>
                  <a:pt x="708" y="553"/>
                  <a:pt x="708" y="553"/>
                  <a:pt x="708" y="553"/>
                </a:cubicBezTo>
                <a:cubicBezTo>
                  <a:pt x="708" y="553"/>
                  <a:pt x="708" y="553"/>
                  <a:pt x="708" y="553"/>
                </a:cubicBezTo>
                <a:cubicBezTo>
                  <a:pt x="708" y="554"/>
                  <a:pt x="708" y="554"/>
                  <a:pt x="708" y="554"/>
                </a:cubicBezTo>
                <a:cubicBezTo>
                  <a:pt x="723" y="576"/>
                  <a:pt x="723" y="576"/>
                  <a:pt x="723" y="576"/>
                </a:cubicBezTo>
                <a:cubicBezTo>
                  <a:pt x="723" y="577"/>
                  <a:pt x="723" y="577"/>
                  <a:pt x="723" y="577"/>
                </a:cubicBezTo>
                <a:cubicBezTo>
                  <a:pt x="723" y="578"/>
                  <a:pt x="723" y="578"/>
                  <a:pt x="723" y="578"/>
                </a:cubicBezTo>
                <a:cubicBezTo>
                  <a:pt x="723" y="579"/>
                  <a:pt x="723" y="579"/>
                  <a:pt x="723" y="579"/>
                </a:cubicBezTo>
                <a:cubicBezTo>
                  <a:pt x="739" y="652"/>
                  <a:pt x="739" y="652"/>
                  <a:pt x="739" y="652"/>
                </a:cubicBezTo>
                <a:cubicBezTo>
                  <a:pt x="755" y="682"/>
                  <a:pt x="755" y="682"/>
                  <a:pt x="755" y="682"/>
                </a:cubicBezTo>
                <a:cubicBezTo>
                  <a:pt x="734" y="735"/>
                  <a:pt x="734" y="735"/>
                  <a:pt x="734" y="735"/>
                </a:cubicBezTo>
                <a:cubicBezTo>
                  <a:pt x="734" y="739"/>
                  <a:pt x="734" y="739"/>
                  <a:pt x="734" y="739"/>
                </a:cubicBezTo>
                <a:cubicBezTo>
                  <a:pt x="716" y="743"/>
                  <a:pt x="716" y="743"/>
                  <a:pt x="716" y="743"/>
                </a:cubicBezTo>
                <a:cubicBezTo>
                  <a:pt x="716" y="759"/>
                  <a:pt x="716" y="759"/>
                  <a:pt x="716" y="759"/>
                </a:cubicBezTo>
                <a:cubicBezTo>
                  <a:pt x="715" y="760"/>
                  <a:pt x="715" y="760"/>
                  <a:pt x="715" y="760"/>
                </a:cubicBezTo>
                <a:cubicBezTo>
                  <a:pt x="697" y="789"/>
                  <a:pt x="697" y="789"/>
                  <a:pt x="697" y="789"/>
                </a:cubicBezTo>
                <a:cubicBezTo>
                  <a:pt x="695" y="789"/>
                  <a:pt x="695" y="789"/>
                  <a:pt x="695" y="789"/>
                </a:cubicBezTo>
                <a:cubicBezTo>
                  <a:pt x="669" y="791"/>
                  <a:pt x="669" y="791"/>
                  <a:pt x="669" y="791"/>
                </a:cubicBezTo>
                <a:cubicBezTo>
                  <a:pt x="644" y="812"/>
                  <a:pt x="644" y="812"/>
                  <a:pt x="644" y="812"/>
                </a:cubicBezTo>
                <a:cubicBezTo>
                  <a:pt x="647" y="816"/>
                  <a:pt x="651" y="818"/>
                  <a:pt x="659" y="821"/>
                </a:cubicBezTo>
                <a:cubicBezTo>
                  <a:pt x="669" y="824"/>
                  <a:pt x="670" y="833"/>
                  <a:pt x="665" y="847"/>
                </a:cubicBezTo>
                <a:cubicBezTo>
                  <a:pt x="665" y="848"/>
                  <a:pt x="665" y="848"/>
                  <a:pt x="665" y="848"/>
                </a:cubicBezTo>
                <a:cubicBezTo>
                  <a:pt x="647" y="866"/>
                  <a:pt x="647" y="866"/>
                  <a:pt x="647" y="866"/>
                </a:cubicBezTo>
                <a:cubicBezTo>
                  <a:pt x="646" y="866"/>
                  <a:pt x="646" y="866"/>
                  <a:pt x="646" y="866"/>
                </a:cubicBezTo>
                <a:cubicBezTo>
                  <a:pt x="645" y="868"/>
                  <a:pt x="645" y="868"/>
                  <a:pt x="645" y="868"/>
                </a:cubicBezTo>
                <a:cubicBezTo>
                  <a:pt x="644" y="868"/>
                  <a:pt x="644" y="868"/>
                  <a:pt x="644" y="868"/>
                </a:cubicBezTo>
                <a:cubicBezTo>
                  <a:pt x="643" y="868"/>
                  <a:pt x="643" y="868"/>
                  <a:pt x="643" y="868"/>
                </a:cubicBezTo>
                <a:cubicBezTo>
                  <a:pt x="592" y="861"/>
                  <a:pt x="592" y="861"/>
                  <a:pt x="592" y="861"/>
                </a:cubicBezTo>
                <a:cubicBezTo>
                  <a:pt x="591" y="879"/>
                  <a:pt x="591" y="879"/>
                  <a:pt x="591" y="879"/>
                </a:cubicBezTo>
                <a:cubicBezTo>
                  <a:pt x="596" y="917"/>
                  <a:pt x="596" y="917"/>
                  <a:pt x="596" y="917"/>
                </a:cubicBezTo>
                <a:cubicBezTo>
                  <a:pt x="639" y="935"/>
                  <a:pt x="639" y="935"/>
                  <a:pt x="639" y="935"/>
                </a:cubicBezTo>
                <a:cubicBezTo>
                  <a:pt x="639" y="937"/>
                  <a:pt x="639" y="937"/>
                  <a:pt x="639" y="937"/>
                </a:cubicBezTo>
                <a:cubicBezTo>
                  <a:pt x="639" y="937"/>
                  <a:pt x="639" y="937"/>
                  <a:pt x="639" y="937"/>
                </a:cubicBezTo>
                <a:cubicBezTo>
                  <a:pt x="654" y="932"/>
                  <a:pt x="654" y="932"/>
                  <a:pt x="654" y="932"/>
                </a:cubicBezTo>
                <a:cubicBezTo>
                  <a:pt x="656" y="931"/>
                  <a:pt x="656" y="931"/>
                  <a:pt x="656" y="931"/>
                </a:cubicBezTo>
                <a:cubicBezTo>
                  <a:pt x="658" y="930"/>
                  <a:pt x="658" y="930"/>
                  <a:pt x="658" y="930"/>
                </a:cubicBezTo>
                <a:cubicBezTo>
                  <a:pt x="659" y="932"/>
                  <a:pt x="659" y="932"/>
                  <a:pt x="659" y="932"/>
                </a:cubicBezTo>
                <a:cubicBezTo>
                  <a:pt x="660" y="932"/>
                  <a:pt x="660" y="932"/>
                  <a:pt x="660" y="932"/>
                </a:cubicBezTo>
                <a:cubicBezTo>
                  <a:pt x="671" y="938"/>
                  <a:pt x="671" y="938"/>
                  <a:pt x="671" y="938"/>
                </a:cubicBezTo>
                <a:cubicBezTo>
                  <a:pt x="689" y="938"/>
                  <a:pt x="689" y="938"/>
                  <a:pt x="689" y="938"/>
                </a:cubicBezTo>
                <a:cubicBezTo>
                  <a:pt x="696" y="937"/>
                  <a:pt x="696" y="937"/>
                  <a:pt x="696" y="93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5" y="896"/>
                  <a:pt x="685" y="896"/>
                  <a:pt x="685" y="896"/>
                </a:cubicBezTo>
                <a:cubicBezTo>
                  <a:pt x="685" y="895"/>
                  <a:pt x="685" y="895"/>
                  <a:pt x="685" y="895"/>
                </a:cubicBezTo>
                <a:cubicBezTo>
                  <a:pt x="685" y="893"/>
                  <a:pt x="685" y="893"/>
                  <a:pt x="685" y="893"/>
                </a:cubicBezTo>
                <a:cubicBezTo>
                  <a:pt x="686" y="892"/>
                  <a:pt x="686" y="892"/>
                  <a:pt x="686" y="892"/>
                </a:cubicBezTo>
                <a:cubicBezTo>
                  <a:pt x="686" y="891"/>
                  <a:pt x="686" y="891"/>
                  <a:pt x="686" y="891"/>
                </a:cubicBezTo>
                <a:cubicBezTo>
                  <a:pt x="692" y="883"/>
                  <a:pt x="692" y="883"/>
                  <a:pt x="692" y="883"/>
                </a:cubicBezTo>
                <a:cubicBezTo>
                  <a:pt x="695" y="881"/>
                  <a:pt x="695" y="881"/>
                  <a:pt x="695" y="881"/>
                </a:cubicBezTo>
                <a:cubicBezTo>
                  <a:pt x="695" y="881"/>
                  <a:pt x="695" y="881"/>
                  <a:pt x="695" y="881"/>
                </a:cubicBezTo>
                <a:cubicBezTo>
                  <a:pt x="696" y="880"/>
                  <a:pt x="696" y="880"/>
                  <a:pt x="696" y="880"/>
                </a:cubicBezTo>
                <a:cubicBezTo>
                  <a:pt x="707" y="864"/>
                  <a:pt x="707" y="864"/>
                  <a:pt x="707" y="864"/>
                </a:cubicBezTo>
                <a:cubicBezTo>
                  <a:pt x="708" y="863"/>
                  <a:pt x="708" y="863"/>
                  <a:pt x="708" y="863"/>
                </a:cubicBezTo>
                <a:cubicBezTo>
                  <a:pt x="727" y="848"/>
                  <a:pt x="727" y="848"/>
                  <a:pt x="727" y="848"/>
                </a:cubicBezTo>
                <a:cubicBezTo>
                  <a:pt x="728" y="848"/>
                  <a:pt x="728" y="848"/>
                  <a:pt x="728" y="848"/>
                </a:cubicBezTo>
                <a:cubicBezTo>
                  <a:pt x="728" y="847"/>
                  <a:pt x="728" y="847"/>
                  <a:pt x="728" y="847"/>
                </a:cubicBezTo>
                <a:cubicBezTo>
                  <a:pt x="729" y="847"/>
                  <a:pt x="729" y="847"/>
                  <a:pt x="729" y="847"/>
                </a:cubicBezTo>
                <a:cubicBezTo>
                  <a:pt x="729" y="847"/>
                  <a:pt x="729" y="847"/>
                  <a:pt x="729" y="847"/>
                </a:cubicBezTo>
                <a:cubicBezTo>
                  <a:pt x="753" y="844"/>
                  <a:pt x="753" y="844"/>
                  <a:pt x="753" y="844"/>
                </a:cubicBezTo>
                <a:cubicBezTo>
                  <a:pt x="753" y="850"/>
                  <a:pt x="753" y="850"/>
                  <a:pt x="753" y="850"/>
                </a:cubicBezTo>
                <a:cubicBezTo>
                  <a:pt x="753" y="858"/>
                  <a:pt x="754" y="863"/>
                  <a:pt x="755" y="866"/>
                </a:cubicBezTo>
                <a:cubicBezTo>
                  <a:pt x="759" y="876"/>
                  <a:pt x="759" y="876"/>
                  <a:pt x="759" y="876"/>
                </a:cubicBezTo>
                <a:cubicBezTo>
                  <a:pt x="765" y="889"/>
                  <a:pt x="765" y="889"/>
                  <a:pt x="765" y="889"/>
                </a:cubicBezTo>
                <a:cubicBezTo>
                  <a:pt x="786" y="901"/>
                  <a:pt x="786" y="901"/>
                  <a:pt x="786" y="901"/>
                </a:cubicBezTo>
                <a:cubicBezTo>
                  <a:pt x="844" y="906"/>
                  <a:pt x="844" y="906"/>
                  <a:pt x="844" y="906"/>
                </a:cubicBezTo>
                <a:cubicBezTo>
                  <a:pt x="847" y="906"/>
                  <a:pt x="847" y="906"/>
                  <a:pt x="847" y="906"/>
                </a:cubicBezTo>
                <a:cubicBezTo>
                  <a:pt x="850" y="906"/>
                  <a:pt x="850" y="906"/>
                  <a:pt x="850" y="906"/>
                </a:cubicBezTo>
                <a:cubicBezTo>
                  <a:pt x="850" y="910"/>
                  <a:pt x="850" y="910"/>
                  <a:pt x="850" y="910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48" y="931"/>
                  <a:pt x="848" y="931"/>
                  <a:pt x="848" y="931"/>
                </a:cubicBezTo>
                <a:cubicBezTo>
                  <a:pt x="865" y="949"/>
                  <a:pt x="865" y="949"/>
                  <a:pt x="865" y="949"/>
                </a:cubicBezTo>
                <a:cubicBezTo>
                  <a:pt x="877" y="954"/>
                  <a:pt x="877" y="954"/>
                  <a:pt x="877" y="954"/>
                </a:cubicBezTo>
                <a:cubicBezTo>
                  <a:pt x="879" y="955"/>
                  <a:pt x="879" y="955"/>
                  <a:pt x="879" y="955"/>
                </a:cubicBezTo>
                <a:cubicBezTo>
                  <a:pt x="879" y="956"/>
                  <a:pt x="879" y="956"/>
                  <a:pt x="879" y="956"/>
                </a:cubicBezTo>
                <a:cubicBezTo>
                  <a:pt x="880" y="958"/>
                  <a:pt x="880" y="958"/>
                  <a:pt x="880" y="958"/>
                </a:cubicBezTo>
                <a:cubicBezTo>
                  <a:pt x="880" y="965"/>
                  <a:pt x="880" y="965"/>
                  <a:pt x="880" y="965"/>
                </a:cubicBezTo>
                <a:cubicBezTo>
                  <a:pt x="880" y="976"/>
                  <a:pt x="880" y="976"/>
                  <a:pt x="880" y="976"/>
                </a:cubicBezTo>
                <a:cubicBezTo>
                  <a:pt x="875" y="997"/>
                  <a:pt x="875" y="997"/>
                  <a:pt x="875" y="997"/>
                </a:cubicBezTo>
                <a:cubicBezTo>
                  <a:pt x="882" y="1002"/>
                  <a:pt x="882" y="1002"/>
                  <a:pt x="882" y="1002"/>
                </a:cubicBezTo>
                <a:cubicBezTo>
                  <a:pt x="891" y="1001"/>
                  <a:pt x="898" y="1001"/>
                  <a:pt x="906" y="1007"/>
                </a:cubicBezTo>
                <a:cubicBezTo>
                  <a:pt x="930" y="1018"/>
                  <a:pt x="930" y="1018"/>
                  <a:pt x="930" y="1018"/>
                </a:cubicBezTo>
                <a:cubicBezTo>
                  <a:pt x="945" y="1007"/>
                  <a:pt x="945" y="1007"/>
                  <a:pt x="945" y="1007"/>
                </a:cubicBezTo>
                <a:cubicBezTo>
                  <a:pt x="961" y="990"/>
                  <a:pt x="961" y="990"/>
                  <a:pt x="961" y="990"/>
                </a:cubicBezTo>
                <a:cubicBezTo>
                  <a:pt x="962" y="982"/>
                  <a:pt x="962" y="982"/>
                  <a:pt x="962" y="982"/>
                </a:cubicBezTo>
                <a:cubicBezTo>
                  <a:pt x="963" y="980"/>
                  <a:pt x="963" y="980"/>
                  <a:pt x="963" y="980"/>
                </a:cubicBezTo>
                <a:cubicBezTo>
                  <a:pt x="965" y="979"/>
                  <a:pt x="965" y="979"/>
                  <a:pt x="965" y="979"/>
                </a:cubicBezTo>
                <a:cubicBezTo>
                  <a:pt x="967" y="977"/>
                  <a:pt x="967" y="977"/>
                  <a:pt x="967" y="977"/>
                </a:cubicBezTo>
                <a:cubicBezTo>
                  <a:pt x="967" y="975"/>
                  <a:pt x="967" y="975"/>
                  <a:pt x="967" y="975"/>
                </a:cubicBezTo>
                <a:cubicBezTo>
                  <a:pt x="962" y="953"/>
                  <a:pt x="962" y="953"/>
                  <a:pt x="962" y="953"/>
                </a:cubicBezTo>
                <a:cubicBezTo>
                  <a:pt x="961" y="941"/>
                  <a:pt x="961" y="941"/>
                  <a:pt x="961" y="941"/>
                </a:cubicBezTo>
                <a:cubicBezTo>
                  <a:pt x="960" y="940"/>
                  <a:pt x="960" y="940"/>
                  <a:pt x="960" y="940"/>
                </a:cubicBezTo>
                <a:cubicBezTo>
                  <a:pt x="960" y="939"/>
                  <a:pt x="960" y="939"/>
                  <a:pt x="960" y="939"/>
                </a:cubicBezTo>
                <a:cubicBezTo>
                  <a:pt x="961" y="938"/>
                  <a:pt x="961" y="938"/>
                  <a:pt x="961" y="938"/>
                </a:cubicBezTo>
                <a:cubicBezTo>
                  <a:pt x="961" y="937"/>
                  <a:pt x="961" y="937"/>
                  <a:pt x="961" y="937"/>
                </a:cubicBezTo>
                <a:cubicBezTo>
                  <a:pt x="969" y="923"/>
                  <a:pt x="969" y="923"/>
                  <a:pt x="969" y="923"/>
                </a:cubicBezTo>
                <a:cubicBezTo>
                  <a:pt x="970" y="922"/>
                  <a:pt x="970" y="922"/>
                  <a:pt x="970" y="922"/>
                </a:cubicBezTo>
                <a:cubicBezTo>
                  <a:pt x="970" y="922"/>
                  <a:pt x="970" y="922"/>
                  <a:pt x="970" y="922"/>
                </a:cubicBezTo>
                <a:cubicBezTo>
                  <a:pt x="987" y="911"/>
                  <a:pt x="987" y="911"/>
                  <a:pt x="987" y="911"/>
                </a:cubicBezTo>
                <a:cubicBezTo>
                  <a:pt x="988" y="911"/>
                  <a:pt x="988" y="911"/>
                  <a:pt x="988" y="911"/>
                </a:cubicBezTo>
                <a:cubicBezTo>
                  <a:pt x="1023" y="911"/>
                  <a:pt x="1023" y="911"/>
                  <a:pt x="1023" y="911"/>
                </a:cubicBezTo>
                <a:cubicBezTo>
                  <a:pt x="1028" y="908"/>
                  <a:pt x="1028" y="908"/>
                  <a:pt x="1028" y="908"/>
                </a:cubicBezTo>
                <a:cubicBezTo>
                  <a:pt x="1027" y="891"/>
                  <a:pt x="1027" y="891"/>
                  <a:pt x="1027" y="891"/>
                </a:cubicBezTo>
                <a:cubicBezTo>
                  <a:pt x="1022" y="875"/>
                  <a:pt x="1022" y="875"/>
                  <a:pt x="1022" y="875"/>
                </a:cubicBezTo>
                <a:cubicBezTo>
                  <a:pt x="1010" y="856"/>
                  <a:pt x="1010" y="856"/>
                  <a:pt x="1010" y="856"/>
                </a:cubicBezTo>
                <a:cubicBezTo>
                  <a:pt x="1009" y="855"/>
                  <a:pt x="1009" y="855"/>
                  <a:pt x="1009" y="855"/>
                </a:cubicBezTo>
                <a:cubicBezTo>
                  <a:pt x="1009" y="854"/>
                  <a:pt x="1009" y="854"/>
                  <a:pt x="1009" y="854"/>
                </a:cubicBezTo>
                <a:cubicBezTo>
                  <a:pt x="1009" y="827"/>
                  <a:pt x="1009" y="827"/>
                  <a:pt x="1009" y="827"/>
                </a:cubicBezTo>
                <a:cubicBezTo>
                  <a:pt x="1009" y="826"/>
                  <a:pt x="1009" y="826"/>
                  <a:pt x="1009" y="826"/>
                </a:cubicBezTo>
                <a:cubicBezTo>
                  <a:pt x="1009" y="826"/>
                  <a:pt x="1009" y="826"/>
                  <a:pt x="1009" y="826"/>
                </a:cubicBezTo>
                <a:cubicBezTo>
                  <a:pt x="1015" y="810"/>
                  <a:pt x="1015" y="810"/>
                  <a:pt x="1015" y="810"/>
                </a:cubicBezTo>
                <a:cubicBezTo>
                  <a:pt x="1015" y="810"/>
                  <a:pt x="1015" y="810"/>
                  <a:pt x="1015" y="810"/>
                </a:cubicBezTo>
                <a:cubicBezTo>
                  <a:pt x="1017" y="809"/>
                  <a:pt x="1017" y="809"/>
                  <a:pt x="1017" y="809"/>
                </a:cubicBezTo>
                <a:cubicBezTo>
                  <a:pt x="1017" y="809"/>
                  <a:pt x="1017" y="809"/>
                  <a:pt x="1017" y="809"/>
                </a:cubicBezTo>
                <a:cubicBezTo>
                  <a:pt x="1045" y="768"/>
                  <a:pt x="1045" y="768"/>
                  <a:pt x="1045" y="768"/>
                </a:cubicBezTo>
                <a:cubicBezTo>
                  <a:pt x="1046" y="767"/>
                  <a:pt x="1046" y="767"/>
                  <a:pt x="1046" y="767"/>
                </a:cubicBezTo>
                <a:cubicBezTo>
                  <a:pt x="1047" y="767"/>
                  <a:pt x="1047" y="767"/>
                  <a:pt x="1047" y="767"/>
                </a:cubicBezTo>
                <a:cubicBezTo>
                  <a:pt x="1049" y="766"/>
                  <a:pt x="1049" y="766"/>
                  <a:pt x="1049" y="766"/>
                </a:cubicBezTo>
                <a:cubicBezTo>
                  <a:pt x="1056" y="766"/>
                  <a:pt x="1056" y="766"/>
                  <a:pt x="1056" y="766"/>
                </a:cubicBezTo>
                <a:cubicBezTo>
                  <a:pt x="1066" y="767"/>
                  <a:pt x="1066" y="767"/>
                  <a:pt x="1066" y="767"/>
                </a:cubicBezTo>
                <a:cubicBezTo>
                  <a:pt x="1090" y="781"/>
                  <a:pt x="1090" y="781"/>
                  <a:pt x="1090" y="781"/>
                </a:cubicBezTo>
                <a:cubicBezTo>
                  <a:pt x="1106" y="785"/>
                  <a:pt x="1106" y="785"/>
                  <a:pt x="1106" y="785"/>
                </a:cubicBezTo>
                <a:cubicBezTo>
                  <a:pt x="1108" y="778"/>
                  <a:pt x="1108" y="778"/>
                  <a:pt x="1108" y="778"/>
                </a:cubicBezTo>
                <a:cubicBezTo>
                  <a:pt x="1105" y="776"/>
                  <a:pt x="1105" y="776"/>
                  <a:pt x="1105" y="776"/>
                </a:cubicBezTo>
                <a:cubicBezTo>
                  <a:pt x="1105" y="772"/>
                  <a:pt x="1105" y="772"/>
                  <a:pt x="1105" y="772"/>
                </a:cubicBezTo>
                <a:cubicBezTo>
                  <a:pt x="1105" y="766"/>
                  <a:pt x="1108" y="761"/>
                  <a:pt x="1115" y="755"/>
                </a:cubicBezTo>
                <a:cubicBezTo>
                  <a:pt x="1134" y="742"/>
                  <a:pt x="1134" y="742"/>
                  <a:pt x="1134" y="742"/>
                </a:cubicBezTo>
                <a:cubicBezTo>
                  <a:pt x="1135" y="741"/>
                  <a:pt x="1135" y="741"/>
                  <a:pt x="1135" y="741"/>
                </a:cubicBezTo>
                <a:cubicBezTo>
                  <a:pt x="1135" y="741"/>
                  <a:pt x="1135" y="741"/>
                  <a:pt x="1135" y="741"/>
                </a:cubicBezTo>
                <a:cubicBezTo>
                  <a:pt x="1135" y="740"/>
                  <a:pt x="1135" y="740"/>
                  <a:pt x="1135" y="740"/>
                </a:cubicBezTo>
                <a:cubicBezTo>
                  <a:pt x="1145" y="736"/>
                  <a:pt x="1152" y="734"/>
                  <a:pt x="1156" y="734"/>
                </a:cubicBezTo>
                <a:cubicBezTo>
                  <a:pt x="1173" y="732"/>
                  <a:pt x="1173" y="732"/>
                  <a:pt x="1173" y="732"/>
                </a:cubicBezTo>
                <a:cubicBezTo>
                  <a:pt x="1175" y="732"/>
                  <a:pt x="1175" y="732"/>
                  <a:pt x="1175" y="732"/>
                </a:cubicBezTo>
                <a:cubicBezTo>
                  <a:pt x="1175" y="732"/>
                  <a:pt x="1175" y="732"/>
                  <a:pt x="1175" y="732"/>
                </a:cubicBezTo>
                <a:cubicBezTo>
                  <a:pt x="1185" y="734"/>
                  <a:pt x="1185" y="734"/>
                  <a:pt x="1185" y="734"/>
                </a:cubicBezTo>
                <a:cubicBezTo>
                  <a:pt x="1193" y="708"/>
                  <a:pt x="1193" y="708"/>
                  <a:pt x="1193" y="708"/>
                </a:cubicBezTo>
                <a:cubicBezTo>
                  <a:pt x="1193" y="690"/>
                  <a:pt x="1193" y="690"/>
                  <a:pt x="1193" y="690"/>
                </a:cubicBezTo>
                <a:cubicBezTo>
                  <a:pt x="1193" y="678"/>
                  <a:pt x="1193" y="671"/>
                  <a:pt x="1196" y="669"/>
                </a:cubicBezTo>
                <a:cubicBezTo>
                  <a:pt x="1203" y="655"/>
                  <a:pt x="1203" y="655"/>
                  <a:pt x="1203" y="655"/>
                </a:cubicBezTo>
                <a:cubicBezTo>
                  <a:pt x="1194" y="643"/>
                  <a:pt x="1194" y="643"/>
                  <a:pt x="1194" y="643"/>
                </a:cubicBezTo>
                <a:cubicBezTo>
                  <a:pt x="1181" y="634"/>
                  <a:pt x="1181" y="634"/>
                  <a:pt x="1181" y="634"/>
                </a:cubicBezTo>
                <a:cubicBezTo>
                  <a:pt x="1155" y="627"/>
                  <a:pt x="1155" y="627"/>
                  <a:pt x="1155" y="627"/>
                </a:cubicBezTo>
                <a:cubicBezTo>
                  <a:pt x="1149" y="627"/>
                  <a:pt x="1140" y="621"/>
                  <a:pt x="1124" y="608"/>
                </a:cubicBezTo>
                <a:cubicBezTo>
                  <a:pt x="1108" y="600"/>
                  <a:pt x="1108" y="600"/>
                  <a:pt x="1108" y="600"/>
                </a:cubicBezTo>
                <a:cubicBezTo>
                  <a:pt x="1107" y="600"/>
                  <a:pt x="1107" y="600"/>
                  <a:pt x="1107" y="600"/>
                </a:cubicBezTo>
                <a:cubicBezTo>
                  <a:pt x="1106" y="599"/>
                  <a:pt x="1106" y="599"/>
                  <a:pt x="1106" y="599"/>
                </a:cubicBezTo>
                <a:cubicBezTo>
                  <a:pt x="1087" y="576"/>
                  <a:pt x="1087" y="576"/>
                  <a:pt x="1087" y="576"/>
                </a:cubicBezTo>
                <a:cubicBezTo>
                  <a:pt x="1069" y="576"/>
                  <a:pt x="1069" y="576"/>
                  <a:pt x="1069" y="576"/>
                </a:cubicBezTo>
                <a:cubicBezTo>
                  <a:pt x="1068" y="575"/>
                  <a:pt x="1068" y="575"/>
                  <a:pt x="1068" y="575"/>
                </a:cubicBezTo>
                <a:cubicBezTo>
                  <a:pt x="1067" y="575"/>
                  <a:pt x="1067" y="575"/>
                  <a:pt x="1067" y="575"/>
                </a:cubicBezTo>
                <a:cubicBezTo>
                  <a:pt x="1051" y="567"/>
                  <a:pt x="1051" y="567"/>
                  <a:pt x="1051" y="567"/>
                </a:cubicBezTo>
                <a:cubicBezTo>
                  <a:pt x="1042" y="579"/>
                  <a:pt x="1042" y="579"/>
                  <a:pt x="1042" y="579"/>
                </a:cubicBezTo>
                <a:cubicBezTo>
                  <a:pt x="1040" y="629"/>
                  <a:pt x="1040" y="629"/>
                  <a:pt x="1040" y="629"/>
                </a:cubicBezTo>
                <a:cubicBezTo>
                  <a:pt x="1043" y="648"/>
                  <a:pt x="1043" y="648"/>
                  <a:pt x="1043" y="648"/>
                </a:cubicBezTo>
                <a:cubicBezTo>
                  <a:pt x="1050" y="648"/>
                  <a:pt x="1050" y="648"/>
                  <a:pt x="1050" y="648"/>
                </a:cubicBezTo>
                <a:cubicBezTo>
                  <a:pt x="1051" y="649"/>
                  <a:pt x="1051" y="649"/>
                  <a:pt x="1051" y="649"/>
                </a:cubicBezTo>
                <a:cubicBezTo>
                  <a:pt x="1066" y="653"/>
                  <a:pt x="1066" y="653"/>
                  <a:pt x="1066" y="653"/>
                </a:cubicBezTo>
                <a:cubicBezTo>
                  <a:pt x="1066" y="654"/>
                  <a:pt x="1066" y="654"/>
                  <a:pt x="1066" y="654"/>
                </a:cubicBezTo>
                <a:cubicBezTo>
                  <a:pt x="1066" y="655"/>
                  <a:pt x="1066" y="655"/>
                  <a:pt x="1066" y="655"/>
                </a:cubicBezTo>
                <a:cubicBezTo>
                  <a:pt x="1073" y="673"/>
                  <a:pt x="1073" y="673"/>
                  <a:pt x="1073" y="673"/>
                </a:cubicBezTo>
                <a:cubicBezTo>
                  <a:pt x="1075" y="673"/>
                  <a:pt x="1075" y="673"/>
                  <a:pt x="1075" y="673"/>
                </a:cubicBezTo>
                <a:cubicBezTo>
                  <a:pt x="1075" y="674"/>
                  <a:pt x="1075" y="674"/>
                  <a:pt x="1075" y="674"/>
                </a:cubicBezTo>
                <a:cubicBezTo>
                  <a:pt x="1075" y="674"/>
                  <a:pt x="1075" y="674"/>
                  <a:pt x="1075" y="674"/>
                </a:cubicBezTo>
                <a:cubicBezTo>
                  <a:pt x="1075" y="675"/>
                  <a:pt x="1075" y="675"/>
                  <a:pt x="1075" y="675"/>
                </a:cubicBezTo>
                <a:cubicBezTo>
                  <a:pt x="1070" y="708"/>
                  <a:pt x="1070" y="708"/>
                  <a:pt x="1070" y="708"/>
                </a:cubicBezTo>
                <a:cubicBezTo>
                  <a:pt x="1070" y="710"/>
                  <a:pt x="1070" y="710"/>
                  <a:pt x="1070" y="710"/>
                </a:cubicBezTo>
                <a:cubicBezTo>
                  <a:pt x="1070" y="711"/>
                  <a:pt x="1070" y="711"/>
                  <a:pt x="1070" y="711"/>
                </a:cubicBezTo>
                <a:cubicBezTo>
                  <a:pt x="1069" y="712"/>
                  <a:pt x="1069" y="712"/>
                  <a:pt x="1069" y="712"/>
                </a:cubicBezTo>
                <a:cubicBezTo>
                  <a:pt x="1064" y="715"/>
                  <a:pt x="1060" y="717"/>
                  <a:pt x="1055" y="721"/>
                </a:cubicBezTo>
                <a:cubicBezTo>
                  <a:pt x="1052" y="722"/>
                  <a:pt x="1052" y="722"/>
                  <a:pt x="1052" y="722"/>
                </a:cubicBezTo>
                <a:cubicBezTo>
                  <a:pt x="1051" y="721"/>
                  <a:pt x="1051" y="721"/>
                  <a:pt x="1051" y="721"/>
                </a:cubicBezTo>
                <a:cubicBezTo>
                  <a:pt x="1050" y="721"/>
                  <a:pt x="1050" y="721"/>
                  <a:pt x="1050" y="721"/>
                </a:cubicBezTo>
                <a:cubicBezTo>
                  <a:pt x="1043" y="719"/>
                  <a:pt x="1043" y="719"/>
                  <a:pt x="1043" y="719"/>
                </a:cubicBezTo>
                <a:cubicBezTo>
                  <a:pt x="1026" y="725"/>
                  <a:pt x="1026" y="725"/>
                  <a:pt x="1026" y="725"/>
                </a:cubicBezTo>
                <a:cubicBezTo>
                  <a:pt x="1025" y="725"/>
                  <a:pt x="1025" y="725"/>
                  <a:pt x="1025" y="725"/>
                </a:cubicBezTo>
                <a:cubicBezTo>
                  <a:pt x="1026" y="728"/>
                  <a:pt x="1026" y="728"/>
                  <a:pt x="1026" y="728"/>
                </a:cubicBezTo>
                <a:cubicBezTo>
                  <a:pt x="1027" y="729"/>
                  <a:pt x="1027" y="729"/>
                  <a:pt x="1027" y="729"/>
                </a:cubicBezTo>
                <a:cubicBezTo>
                  <a:pt x="1030" y="758"/>
                  <a:pt x="1030" y="758"/>
                  <a:pt x="1030" y="758"/>
                </a:cubicBezTo>
                <a:cubicBezTo>
                  <a:pt x="1030" y="762"/>
                  <a:pt x="1028" y="764"/>
                  <a:pt x="1024" y="765"/>
                </a:cubicBezTo>
                <a:cubicBezTo>
                  <a:pt x="1011" y="765"/>
                  <a:pt x="1011" y="765"/>
                  <a:pt x="1011" y="765"/>
                </a:cubicBezTo>
                <a:cubicBezTo>
                  <a:pt x="1005" y="764"/>
                  <a:pt x="1002" y="762"/>
                  <a:pt x="999" y="759"/>
                </a:cubicBezTo>
                <a:cubicBezTo>
                  <a:pt x="986" y="749"/>
                  <a:pt x="986" y="749"/>
                  <a:pt x="986" y="749"/>
                </a:cubicBezTo>
                <a:cubicBezTo>
                  <a:pt x="985" y="748"/>
                  <a:pt x="985" y="748"/>
                  <a:pt x="985" y="748"/>
                </a:cubicBezTo>
                <a:cubicBezTo>
                  <a:pt x="984" y="748"/>
                  <a:pt x="984" y="748"/>
                  <a:pt x="984" y="748"/>
                </a:cubicBezTo>
                <a:cubicBezTo>
                  <a:pt x="984" y="747"/>
                  <a:pt x="984" y="747"/>
                  <a:pt x="984" y="747"/>
                </a:cubicBezTo>
                <a:cubicBezTo>
                  <a:pt x="976" y="729"/>
                  <a:pt x="976" y="729"/>
                  <a:pt x="976" y="729"/>
                </a:cubicBezTo>
                <a:cubicBezTo>
                  <a:pt x="974" y="727"/>
                  <a:pt x="969" y="724"/>
                  <a:pt x="958" y="721"/>
                </a:cubicBezTo>
                <a:cubicBezTo>
                  <a:pt x="957" y="721"/>
                  <a:pt x="957" y="721"/>
                  <a:pt x="957" y="721"/>
                </a:cubicBezTo>
                <a:cubicBezTo>
                  <a:pt x="956" y="721"/>
                  <a:pt x="956" y="721"/>
                  <a:pt x="956" y="721"/>
                </a:cubicBezTo>
                <a:cubicBezTo>
                  <a:pt x="942" y="710"/>
                  <a:pt x="942" y="710"/>
                  <a:pt x="942" y="710"/>
                </a:cubicBezTo>
                <a:cubicBezTo>
                  <a:pt x="939" y="710"/>
                  <a:pt x="939" y="710"/>
                  <a:pt x="939" y="710"/>
                </a:cubicBezTo>
                <a:cubicBezTo>
                  <a:pt x="939" y="708"/>
                  <a:pt x="939" y="708"/>
                  <a:pt x="939" y="708"/>
                </a:cubicBezTo>
                <a:cubicBezTo>
                  <a:pt x="939" y="708"/>
                  <a:pt x="939" y="708"/>
                  <a:pt x="939" y="708"/>
                </a:cubicBezTo>
                <a:cubicBezTo>
                  <a:pt x="935" y="690"/>
                  <a:pt x="935" y="690"/>
                  <a:pt x="935" y="690"/>
                </a:cubicBezTo>
                <a:cubicBezTo>
                  <a:pt x="937" y="676"/>
                  <a:pt x="937" y="676"/>
                  <a:pt x="937" y="676"/>
                </a:cubicBezTo>
                <a:cubicBezTo>
                  <a:pt x="938" y="676"/>
                  <a:pt x="938" y="676"/>
                  <a:pt x="938" y="676"/>
                </a:cubicBezTo>
                <a:cubicBezTo>
                  <a:pt x="938" y="675"/>
                  <a:pt x="938" y="675"/>
                  <a:pt x="938" y="675"/>
                </a:cubicBezTo>
                <a:cubicBezTo>
                  <a:pt x="938" y="675"/>
                  <a:pt x="938" y="675"/>
                  <a:pt x="938" y="675"/>
                </a:cubicBezTo>
                <a:cubicBezTo>
                  <a:pt x="945" y="668"/>
                  <a:pt x="945" y="668"/>
                  <a:pt x="945" y="668"/>
                </a:cubicBezTo>
                <a:cubicBezTo>
                  <a:pt x="945" y="663"/>
                  <a:pt x="945" y="663"/>
                  <a:pt x="945" y="663"/>
                </a:cubicBezTo>
                <a:cubicBezTo>
                  <a:pt x="938" y="644"/>
                  <a:pt x="938" y="644"/>
                  <a:pt x="938" y="644"/>
                </a:cubicBezTo>
                <a:cubicBezTo>
                  <a:pt x="924" y="630"/>
                  <a:pt x="924" y="630"/>
                  <a:pt x="924" y="630"/>
                </a:cubicBezTo>
                <a:cubicBezTo>
                  <a:pt x="924" y="628"/>
                  <a:pt x="924" y="628"/>
                  <a:pt x="924" y="628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09" y="574"/>
                  <a:pt x="909" y="574"/>
                  <a:pt x="909" y="574"/>
                </a:cubicBezTo>
                <a:cubicBezTo>
                  <a:pt x="908" y="574"/>
                  <a:pt x="908" y="574"/>
                  <a:pt x="908" y="574"/>
                </a:cubicBezTo>
                <a:cubicBezTo>
                  <a:pt x="907" y="573"/>
                  <a:pt x="907" y="573"/>
                  <a:pt x="907" y="573"/>
                </a:cubicBezTo>
                <a:cubicBezTo>
                  <a:pt x="907" y="573"/>
                  <a:pt x="907" y="573"/>
                  <a:pt x="907" y="573"/>
                </a:cubicBezTo>
                <a:cubicBezTo>
                  <a:pt x="898" y="553"/>
                  <a:pt x="898" y="553"/>
                  <a:pt x="898" y="553"/>
                </a:cubicBezTo>
                <a:cubicBezTo>
                  <a:pt x="860" y="549"/>
                  <a:pt x="860" y="549"/>
                  <a:pt x="860" y="549"/>
                </a:cubicBezTo>
                <a:cubicBezTo>
                  <a:pt x="851" y="545"/>
                  <a:pt x="844" y="539"/>
                  <a:pt x="840" y="531"/>
                </a:cubicBezTo>
                <a:cubicBezTo>
                  <a:pt x="823" y="531"/>
                  <a:pt x="823" y="531"/>
                  <a:pt x="823" y="531"/>
                </a:cubicBezTo>
                <a:cubicBezTo>
                  <a:pt x="817" y="529"/>
                  <a:pt x="811" y="524"/>
                  <a:pt x="803" y="517"/>
                </a:cubicBezTo>
                <a:cubicBezTo>
                  <a:pt x="801" y="515"/>
                  <a:pt x="801" y="515"/>
                  <a:pt x="801" y="515"/>
                </a:cubicBezTo>
                <a:cubicBezTo>
                  <a:pt x="797" y="511"/>
                  <a:pt x="793" y="504"/>
                  <a:pt x="789" y="496"/>
                </a:cubicBezTo>
                <a:cubicBezTo>
                  <a:pt x="789" y="496"/>
                  <a:pt x="789" y="496"/>
                  <a:pt x="789" y="496"/>
                </a:cubicBezTo>
                <a:cubicBezTo>
                  <a:pt x="787" y="495"/>
                  <a:pt x="787" y="495"/>
                  <a:pt x="787" y="495"/>
                </a:cubicBezTo>
                <a:cubicBezTo>
                  <a:pt x="784" y="478"/>
                  <a:pt x="784" y="478"/>
                  <a:pt x="784" y="478"/>
                </a:cubicBezTo>
                <a:cubicBezTo>
                  <a:pt x="784" y="478"/>
                  <a:pt x="784" y="478"/>
                  <a:pt x="784" y="478"/>
                </a:cubicBezTo>
                <a:cubicBezTo>
                  <a:pt x="784" y="477"/>
                  <a:pt x="784" y="477"/>
                  <a:pt x="784" y="477"/>
                </a:cubicBezTo>
                <a:cubicBezTo>
                  <a:pt x="784" y="476"/>
                  <a:pt x="784" y="476"/>
                  <a:pt x="784" y="476"/>
                </a:cubicBezTo>
                <a:cubicBezTo>
                  <a:pt x="784" y="476"/>
                  <a:pt x="784" y="476"/>
                  <a:pt x="784" y="476"/>
                </a:cubicBezTo>
                <a:cubicBezTo>
                  <a:pt x="791" y="443"/>
                  <a:pt x="791" y="443"/>
                  <a:pt x="791" y="443"/>
                </a:cubicBezTo>
                <a:cubicBezTo>
                  <a:pt x="791" y="442"/>
                  <a:pt x="791" y="442"/>
                  <a:pt x="791" y="442"/>
                </a:cubicBezTo>
                <a:cubicBezTo>
                  <a:pt x="797" y="428"/>
                  <a:pt x="797" y="428"/>
                  <a:pt x="797" y="428"/>
                </a:cubicBezTo>
                <a:cubicBezTo>
                  <a:pt x="797" y="427"/>
                  <a:pt x="797" y="427"/>
                  <a:pt x="797" y="427"/>
                </a:cubicBezTo>
                <a:cubicBezTo>
                  <a:pt x="797" y="426"/>
                  <a:pt x="797" y="426"/>
                  <a:pt x="797" y="426"/>
                </a:cubicBezTo>
                <a:cubicBezTo>
                  <a:pt x="798" y="426"/>
                  <a:pt x="798" y="426"/>
                  <a:pt x="798" y="426"/>
                </a:cubicBezTo>
                <a:cubicBezTo>
                  <a:pt x="838" y="409"/>
                  <a:pt x="838" y="409"/>
                  <a:pt x="838" y="409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57" y="374"/>
                  <a:pt x="857" y="374"/>
                  <a:pt x="857" y="374"/>
                </a:cubicBezTo>
                <a:cubicBezTo>
                  <a:pt x="855" y="363"/>
                  <a:pt x="855" y="363"/>
                  <a:pt x="855" y="363"/>
                </a:cubicBezTo>
                <a:cubicBezTo>
                  <a:pt x="849" y="349"/>
                  <a:pt x="844" y="341"/>
                  <a:pt x="844" y="335"/>
                </a:cubicBezTo>
                <a:cubicBezTo>
                  <a:pt x="836" y="336"/>
                  <a:pt x="836" y="336"/>
                  <a:pt x="836" y="336"/>
                </a:cubicBezTo>
                <a:cubicBezTo>
                  <a:pt x="821" y="335"/>
                  <a:pt x="821" y="335"/>
                  <a:pt x="821" y="335"/>
                </a:cubicBezTo>
                <a:cubicBezTo>
                  <a:pt x="818" y="336"/>
                  <a:pt x="810" y="346"/>
                  <a:pt x="798" y="360"/>
                </a:cubicBezTo>
                <a:cubicBezTo>
                  <a:pt x="780" y="377"/>
                  <a:pt x="780" y="377"/>
                  <a:pt x="780" y="377"/>
                </a:cubicBezTo>
                <a:cubicBezTo>
                  <a:pt x="779" y="377"/>
                  <a:pt x="779" y="377"/>
                  <a:pt x="779" y="377"/>
                </a:cubicBezTo>
                <a:cubicBezTo>
                  <a:pt x="778" y="378"/>
                  <a:pt x="778" y="378"/>
                  <a:pt x="778" y="378"/>
                </a:cubicBezTo>
                <a:cubicBezTo>
                  <a:pt x="764" y="381"/>
                  <a:pt x="755" y="383"/>
                  <a:pt x="749" y="381"/>
                </a:cubicBezTo>
                <a:lnTo>
                  <a:pt x="715" y="368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4" name="Freeform 7"/>
          <p:cNvSpPr>
            <a:spLocks/>
          </p:cNvSpPr>
          <p:nvPr/>
        </p:nvSpPr>
        <p:spPr bwMode="auto">
          <a:xfrm>
            <a:off x="5947839" y="3228885"/>
            <a:ext cx="306499" cy="494782"/>
          </a:xfrm>
          <a:custGeom>
            <a:avLst/>
            <a:gdLst>
              <a:gd name="T0" fmla="*/ 2147483646 w 242"/>
              <a:gd name="T1" fmla="*/ 2147483646 h 402"/>
              <a:gd name="T2" fmla="*/ 2147483646 w 242"/>
              <a:gd name="T3" fmla="*/ 2147483646 h 402"/>
              <a:gd name="T4" fmla="*/ 2147483646 w 242"/>
              <a:gd name="T5" fmla="*/ 2147483646 h 402"/>
              <a:gd name="T6" fmla="*/ 2147483646 w 242"/>
              <a:gd name="T7" fmla="*/ 2147483646 h 402"/>
              <a:gd name="T8" fmla="*/ 2147483646 w 242"/>
              <a:gd name="T9" fmla="*/ 2147483646 h 402"/>
              <a:gd name="T10" fmla="*/ 2147483646 w 242"/>
              <a:gd name="T11" fmla="*/ 2147483646 h 402"/>
              <a:gd name="T12" fmla="*/ 2147483646 w 242"/>
              <a:gd name="T13" fmla="*/ 2147483646 h 402"/>
              <a:gd name="T14" fmla="*/ 2147483646 w 242"/>
              <a:gd name="T15" fmla="*/ 2147483646 h 402"/>
              <a:gd name="T16" fmla="*/ 2147483646 w 242"/>
              <a:gd name="T17" fmla="*/ 2147483646 h 402"/>
              <a:gd name="T18" fmla="*/ 2147483646 w 242"/>
              <a:gd name="T19" fmla="*/ 2147483646 h 402"/>
              <a:gd name="T20" fmla="*/ 2147483646 w 242"/>
              <a:gd name="T21" fmla="*/ 2147483646 h 402"/>
              <a:gd name="T22" fmla="*/ 2147483646 w 242"/>
              <a:gd name="T23" fmla="*/ 2147483646 h 402"/>
              <a:gd name="T24" fmla="*/ 2147483646 w 242"/>
              <a:gd name="T25" fmla="*/ 2147483646 h 402"/>
              <a:gd name="T26" fmla="*/ 2147483646 w 242"/>
              <a:gd name="T27" fmla="*/ 2147483646 h 402"/>
              <a:gd name="T28" fmla="*/ 2147483646 w 242"/>
              <a:gd name="T29" fmla="*/ 2147483646 h 402"/>
              <a:gd name="T30" fmla="*/ 2147483646 w 242"/>
              <a:gd name="T31" fmla="*/ 2147483646 h 402"/>
              <a:gd name="T32" fmla="*/ 2147483646 w 242"/>
              <a:gd name="T33" fmla="*/ 2147483646 h 402"/>
              <a:gd name="T34" fmla="*/ 2147483646 w 242"/>
              <a:gd name="T35" fmla="*/ 2147483646 h 402"/>
              <a:gd name="T36" fmla="*/ 2147483646 w 242"/>
              <a:gd name="T37" fmla="*/ 2147483646 h 402"/>
              <a:gd name="T38" fmla="*/ 2147483646 w 242"/>
              <a:gd name="T39" fmla="*/ 2147483646 h 402"/>
              <a:gd name="T40" fmla="*/ 2147483646 w 242"/>
              <a:gd name="T41" fmla="*/ 2147483646 h 402"/>
              <a:gd name="T42" fmla="*/ 2147483646 w 242"/>
              <a:gd name="T43" fmla="*/ 2147483646 h 402"/>
              <a:gd name="T44" fmla="*/ 2147483646 w 242"/>
              <a:gd name="T45" fmla="*/ 2147483646 h 402"/>
              <a:gd name="T46" fmla="*/ 2147483646 w 242"/>
              <a:gd name="T47" fmla="*/ 2147483646 h 402"/>
              <a:gd name="T48" fmla="*/ 2147483646 w 242"/>
              <a:gd name="T49" fmla="*/ 2147483646 h 402"/>
              <a:gd name="T50" fmla="*/ 2147483646 w 242"/>
              <a:gd name="T51" fmla="*/ 2147483646 h 402"/>
              <a:gd name="T52" fmla="*/ 2147483646 w 242"/>
              <a:gd name="T53" fmla="*/ 2147483646 h 402"/>
              <a:gd name="T54" fmla="*/ 2147483646 w 242"/>
              <a:gd name="T55" fmla="*/ 2147483646 h 402"/>
              <a:gd name="T56" fmla="*/ 2147483646 w 242"/>
              <a:gd name="T57" fmla="*/ 2147483646 h 402"/>
              <a:gd name="T58" fmla="*/ 2147483646 w 242"/>
              <a:gd name="T59" fmla="*/ 2147483646 h 402"/>
              <a:gd name="T60" fmla="*/ 2147483646 w 242"/>
              <a:gd name="T61" fmla="*/ 2147483646 h 402"/>
              <a:gd name="T62" fmla="*/ 2147483646 w 242"/>
              <a:gd name="T63" fmla="*/ 2147483646 h 402"/>
              <a:gd name="T64" fmla="*/ 2147483646 w 242"/>
              <a:gd name="T65" fmla="*/ 2147483646 h 402"/>
              <a:gd name="T66" fmla="*/ 2147483646 w 242"/>
              <a:gd name="T67" fmla="*/ 2147483646 h 402"/>
              <a:gd name="T68" fmla="*/ 2147483646 w 242"/>
              <a:gd name="T69" fmla="*/ 2147483646 h 402"/>
              <a:gd name="T70" fmla="*/ 2147483646 w 242"/>
              <a:gd name="T71" fmla="*/ 2147483646 h 402"/>
              <a:gd name="T72" fmla="*/ 2147483646 w 242"/>
              <a:gd name="T73" fmla="*/ 2147483646 h 402"/>
              <a:gd name="T74" fmla="*/ 2147483646 w 242"/>
              <a:gd name="T75" fmla="*/ 2147483646 h 402"/>
              <a:gd name="T76" fmla="*/ 2147483646 w 242"/>
              <a:gd name="T77" fmla="*/ 2147483646 h 402"/>
              <a:gd name="T78" fmla="*/ 2147483646 w 242"/>
              <a:gd name="T79" fmla="*/ 2147483646 h 402"/>
              <a:gd name="T80" fmla="*/ 2147483646 w 242"/>
              <a:gd name="T81" fmla="*/ 0 h 40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42"/>
              <a:gd name="T124" fmla="*/ 0 h 402"/>
              <a:gd name="T125" fmla="*/ 242 w 242"/>
              <a:gd name="T126" fmla="*/ 402 h 40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42" h="402">
                <a:moveTo>
                  <a:pt x="141" y="25"/>
                </a:moveTo>
                <a:cubicBezTo>
                  <a:pt x="122" y="77"/>
                  <a:pt x="122" y="77"/>
                  <a:pt x="122" y="77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2" y="151"/>
                  <a:pt x="109" y="158"/>
                  <a:pt x="101" y="162"/>
                </a:cubicBezTo>
                <a:cubicBezTo>
                  <a:pt x="99" y="163"/>
                  <a:pt x="99" y="163"/>
                  <a:pt x="99" y="16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57" y="171"/>
                  <a:pt x="57" y="171"/>
                  <a:pt x="57" y="171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1" y="189"/>
                  <a:pt x="51" y="189"/>
                  <a:pt x="51" y="189"/>
                </a:cubicBezTo>
                <a:cubicBezTo>
                  <a:pt x="53" y="189"/>
                  <a:pt x="53" y="189"/>
                  <a:pt x="53" y="189"/>
                </a:cubicBezTo>
                <a:cubicBezTo>
                  <a:pt x="54" y="190"/>
                  <a:pt x="54" y="190"/>
                  <a:pt x="54" y="190"/>
                </a:cubicBezTo>
                <a:cubicBezTo>
                  <a:pt x="54" y="191"/>
                  <a:pt x="54" y="191"/>
                  <a:pt x="54" y="191"/>
                </a:cubicBezTo>
                <a:cubicBezTo>
                  <a:pt x="63" y="215"/>
                  <a:pt x="63" y="215"/>
                  <a:pt x="63" y="215"/>
                </a:cubicBezTo>
                <a:cubicBezTo>
                  <a:pt x="74" y="222"/>
                  <a:pt x="74" y="222"/>
                  <a:pt x="74" y="222"/>
                </a:cubicBezTo>
                <a:cubicBezTo>
                  <a:pt x="77" y="226"/>
                  <a:pt x="79" y="233"/>
                  <a:pt x="79" y="244"/>
                </a:cubicBezTo>
                <a:cubicBezTo>
                  <a:pt x="80" y="273"/>
                  <a:pt x="80" y="273"/>
                  <a:pt x="80" y="273"/>
                </a:cubicBezTo>
                <a:cubicBezTo>
                  <a:pt x="93" y="284"/>
                  <a:pt x="93" y="284"/>
                  <a:pt x="93" y="284"/>
                </a:cubicBezTo>
                <a:cubicBezTo>
                  <a:pt x="94" y="284"/>
                  <a:pt x="94" y="284"/>
                  <a:pt x="94" y="284"/>
                </a:cubicBezTo>
                <a:cubicBezTo>
                  <a:pt x="94" y="285"/>
                  <a:pt x="94" y="285"/>
                  <a:pt x="94" y="285"/>
                </a:cubicBezTo>
                <a:cubicBezTo>
                  <a:pt x="95" y="285"/>
                  <a:pt x="95" y="285"/>
                  <a:pt x="95" y="285"/>
                </a:cubicBezTo>
                <a:cubicBezTo>
                  <a:pt x="101" y="306"/>
                  <a:pt x="101" y="306"/>
                  <a:pt x="101" y="306"/>
                </a:cubicBezTo>
                <a:cubicBezTo>
                  <a:pt x="101" y="318"/>
                  <a:pt x="101" y="318"/>
                  <a:pt x="101" y="318"/>
                </a:cubicBezTo>
                <a:cubicBezTo>
                  <a:pt x="94" y="329"/>
                  <a:pt x="94" y="329"/>
                  <a:pt x="94" y="329"/>
                </a:cubicBezTo>
                <a:cubicBezTo>
                  <a:pt x="92" y="338"/>
                  <a:pt x="92" y="338"/>
                  <a:pt x="92" y="338"/>
                </a:cubicBezTo>
                <a:cubicBezTo>
                  <a:pt x="95" y="349"/>
                  <a:pt x="95" y="349"/>
                  <a:pt x="95" y="349"/>
                </a:cubicBezTo>
                <a:cubicBezTo>
                  <a:pt x="108" y="357"/>
                  <a:pt x="108" y="357"/>
                  <a:pt x="108" y="357"/>
                </a:cubicBezTo>
                <a:cubicBezTo>
                  <a:pt x="121" y="362"/>
                  <a:pt x="129" y="366"/>
                  <a:pt x="132" y="371"/>
                </a:cubicBezTo>
                <a:cubicBezTo>
                  <a:pt x="139" y="387"/>
                  <a:pt x="139" y="387"/>
                  <a:pt x="139" y="387"/>
                </a:cubicBezTo>
                <a:cubicBezTo>
                  <a:pt x="148" y="391"/>
                  <a:pt x="152" y="395"/>
                  <a:pt x="154" y="399"/>
                </a:cubicBezTo>
                <a:cubicBezTo>
                  <a:pt x="164" y="402"/>
                  <a:pt x="164" y="402"/>
                  <a:pt x="164" y="402"/>
                </a:cubicBezTo>
                <a:cubicBezTo>
                  <a:pt x="165" y="402"/>
                  <a:pt x="165" y="402"/>
                  <a:pt x="165" y="402"/>
                </a:cubicBezTo>
                <a:cubicBezTo>
                  <a:pt x="160" y="379"/>
                  <a:pt x="160" y="379"/>
                  <a:pt x="160" y="379"/>
                </a:cubicBezTo>
                <a:cubicBezTo>
                  <a:pt x="159" y="374"/>
                  <a:pt x="159" y="369"/>
                  <a:pt x="161" y="367"/>
                </a:cubicBezTo>
                <a:cubicBezTo>
                  <a:pt x="164" y="363"/>
                  <a:pt x="166" y="361"/>
                  <a:pt x="170" y="360"/>
                </a:cubicBezTo>
                <a:cubicBezTo>
                  <a:pt x="186" y="355"/>
                  <a:pt x="186" y="355"/>
                  <a:pt x="186" y="355"/>
                </a:cubicBezTo>
                <a:cubicBezTo>
                  <a:pt x="186" y="355"/>
                  <a:pt x="186" y="355"/>
                  <a:pt x="186" y="355"/>
                </a:cubicBezTo>
                <a:cubicBezTo>
                  <a:pt x="187" y="354"/>
                  <a:pt x="187" y="354"/>
                  <a:pt x="187" y="354"/>
                </a:cubicBezTo>
                <a:cubicBezTo>
                  <a:pt x="188" y="354"/>
                  <a:pt x="188" y="354"/>
                  <a:pt x="188" y="354"/>
                </a:cubicBezTo>
                <a:cubicBezTo>
                  <a:pt x="189" y="355"/>
                  <a:pt x="189" y="355"/>
                  <a:pt x="189" y="355"/>
                </a:cubicBezTo>
                <a:cubicBezTo>
                  <a:pt x="196" y="357"/>
                  <a:pt x="196" y="357"/>
                  <a:pt x="196" y="357"/>
                </a:cubicBezTo>
                <a:cubicBezTo>
                  <a:pt x="206" y="352"/>
                  <a:pt x="206" y="352"/>
                  <a:pt x="206" y="352"/>
                </a:cubicBezTo>
                <a:cubicBezTo>
                  <a:pt x="206" y="350"/>
                  <a:pt x="206" y="350"/>
                  <a:pt x="206" y="350"/>
                </a:cubicBezTo>
                <a:cubicBezTo>
                  <a:pt x="209" y="323"/>
                  <a:pt x="209" y="323"/>
                  <a:pt x="209" y="323"/>
                </a:cubicBezTo>
                <a:cubicBezTo>
                  <a:pt x="203" y="311"/>
                  <a:pt x="203" y="311"/>
                  <a:pt x="203" y="311"/>
                </a:cubicBezTo>
                <a:cubicBezTo>
                  <a:pt x="194" y="306"/>
                  <a:pt x="194" y="306"/>
                  <a:pt x="194" y="306"/>
                </a:cubicBezTo>
                <a:cubicBezTo>
                  <a:pt x="184" y="305"/>
                  <a:pt x="184" y="305"/>
                  <a:pt x="184" y="305"/>
                </a:cubicBezTo>
                <a:cubicBezTo>
                  <a:pt x="182" y="305"/>
                  <a:pt x="182" y="305"/>
                  <a:pt x="182" y="305"/>
                </a:cubicBezTo>
                <a:cubicBezTo>
                  <a:pt x="179" y="304"/>
                  <a:pt x="179" y="304"/>
                  <a:pt x="179" y="304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6" y="223"/>
                  <a:pt x="176" y="223"/>
                  <a:pt x="176" y="223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194" y="199"/>
                  <a:pt x="194" y="199"/>
                  <a:pt x="194" y="199"/>
                </a:cubicBezTo>
                <a:cubicBezTo>
                  <a:pt x="217" y="211"/>
                  <a:pt x="217" y="211"/>
                  <a:pt x="217" y="211"/>
                </a:cubicBezTo>
                <a:cubicBezTo>
                  <a:pt x="231" y="211"/>
                  <a:pt x="231" y="211"/>
                  <a:pt x="231" y="211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38" y="135"/>
                  <a:pt x="235" y="130"/>
                  <a:pt x="229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19" y="127"/>
                  <a:pt x="219" y="127"/>
                  <a:pt x="219" y="127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2" y="128"/>
                  <a:pt x="202" y="128"/>
                  <a:pt x="202" y="128"/>
                </a:cubicBezTo>
                <a:cubicBezTo>
                  <a:pt x="201" y="127"/>
                  <a:pt x="201" y="127"/>
                  <a:pt x="201" y="127"/>
                </a:cubicBezTo>
                <a:cubicBezTo>
                  <a:pt x="189" y="112"/>
                  <a:pt x="189" y="112"/>
                  <a:pt x="189" y="112"/>
                </a:cubicBezTo>
                <a:cubicBezTo>
                  <a:pt x="189" y="111"/>
                  <a:pt x="189" y="111"/>
                  <a:pt x="189" y="111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6" y="63"/>
                  <a:pt x="196" y="63"/>
                  <a:pt x="196" y="63"/>
                </a:cubicBezTo>
                <a:cubicBezTo>
                  <a:pt x="196" y="58"/>
                  <a:pt x="197" y="54"/>
                  <a:pt x="202" y="49"/>
                </a:cubicBezTo>
                <a:cubicBezTo>
                  <a:pt x="206" y="44"/>
                  <a:pt x="206" y="44"/>
                  <a:pt x="206" y="44"/>
                </a:cubicBezTo>
                <a:cubicBezTo>
                  <a:pt x="207" y="26"/>
                  <a:pt x="207" y="26"/>
                  <a:pt x="207" y="26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70" y="0"/>
                  <a:pt x="170" y="0"/>
                  <a:pt x="170" y="0"/>
                </a:cubicBezTo>
                <a:lnTo>
                  <a:pt x="141" y="25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5" name="Freeform 8"/>
          <p:cNvSpPr>
            <a:spLocks/>
          </p:cNvSpPr>
          <p:nvPr/>
        </p:nvSpPr>
        <p:spPr bwMode="auto">
          <a:xfrm>
            <a:off x="3050410" y="1927350"/>
            <a:ext cx="2170007" cy="1603569"/>
          </a:xfrm>
          <a:custGeom>
            <a:avLst/>
            <a:gdLst>
              <a:gd name="T0" fmla="*/ 2147483646 w 1721"/>
              <a:gd name="T1" fmla="*/ 2147483646 h 1302"/>
              <a:gd name="T2" fmla="*/ 2147483646 w 1721"/>
              <a:gd name="T3" fmla="*/ 2147483646 h 1302"/>
              <a:gd name="T4" fmla="*/ 2147483646 w 1721"/>
              <a:gd name="T5" fmla="*/ 2147483646 h 1302"/>
              <a:gd name="T6" fmla="*/ 2147483646 w 1721"/>
              <a:gd name="T7" fmla="*/ 2147483646 h 1302"/>
              <a:gd name="T8" fmla="*/ 2147483646 w 1721"/>
              <a:gd name="T9" fmla="*/ 2147483646 h 1302"/>
              <a:gd name="T10" fmla="*/ 2147483646 w 1721"/>
              <a:gd name="T11" fmla="*/ 2147483646 h 1302"/>
              <a:gd name="T12" fmla="*/ 2147483646 w 1721"/>
              <a:gd name="T13" fmla="*/ 2147483646 h 1302"/>
              <a:gd name="T14" fmla="*/ 2147483646 w 1721"/>
              <a:gd name="T15" fmla="*/ 2147483646 h 1302"/>
              <a:gd name="T16" fmla="*/ 2147483646 w 1721"/>
              <a:gd name="T17" fmla="*/ 2147483646 h 1302"/>
              <a:gd name="T18" fmla="*/ 2147483646 w 1721"/>
              <a:gd name="T19" fmla="*/ 2147483646 h 1302"/>
              <a:gd name="T20" fmla="*/ 2147483646 w 1721"/>
              <a:gd name="T21" fmla="*/ 2147483646 h 1302"/>
              <a:gd name="T22" fmla="*/ 2147483646 w 1721"/>
              <a:gd name="T23" fmla="*/ 2147483646 h 1302"/>
              <a:gd name="T24" fmla="*/ 2147483646 w 1721"/>
              <a:gd name="T25" fmla="*/ 2147483646 h 1302"/>
              <a:gd name="T26" fmla="*/ 2147483646 w 1721"/>
              <a:gd name="T27" fmla="*/ 2147483646 h 1302"/>
              <a:gd name="T28" fmla="*/ 2147483646 w 1721"/>
              <a:gd name="T29" fmla="*/ 2147483646 h 1302"/>
              <a:gd name="T30" fmla="*/ 2147483646 w 1721"/>
              <a:gd name="T31" fmla="*/ 2147483646 h 1302"/>
              <a:gd name="T32" fmla="*/ 2147483646 w 1721"/>
              <a:gd name="T33" fmla="*/ 2147483646 h 1302"/>
              <a:gd name="T34" fmla="*/ 2147483646 w 1721"/>
              <a:gd name="T35" fmla="*/ 2147483646 h 1302"/>
              <a:gd name="T36" fmla="*/ 2147483646 w 1721"/>
              <a:gd name="T37" fmla="*/ 2147483646 h 1302"/>
              <a:gd name="T38" fmla="*/ 2147483646 w 1721"/>
              <a:gd name="T39" fmla="*/ 2147483646 h 1302"/>
              <a:gd name="T40" fmla="*/ 2147483646 w 1721"/>
              <a:gd name="T41" fmla="*/ 2147483646 h 1302"/>
              <a:gd name="T42" fmla="*/ 2147483646 w 1721"/>
              <a:gd name="T43" fmla="*/ 2147483646 h 1302"/>
              <a:gd name="T44" fmla="*/ 2147483646 w 1721"/>
              <a:gd name="T45" fmla="*/ 2147483646 h 1302"/>
              <a:gd name="T46" fmla="*/ 2147483646 w 1721"/>
              <a:gd name="T47" fmla="*/ 2147483646 h 1302"/>
              <a:gd name="T48" fmla="*/ 2147483646 w 1721"/>
              <a:gd name="T49" fmla="*/ 2147483646 h 1302"/>
              <a:gd name="T50" fmla="*/ 2147483646 w 1721"/>
              <a:gd name="T51" fmla="*/ 2147483646 h 1302"/>
              <a:gd name="T52" fmla="*/ 2147483646 w 1721"/>
              <a:gd name="T53" fmla="*/ 2147483646 h 1302"/>
              <a:gd name="T54" fmla="*/ 2147483646 w 1721"/>
              <a:gd name="T55" fmla="*/ 2147483646 h 1302"/>
              <a:gd name="T56" fmla="*/ 2147483646 w 1721"/>
              <a:gd name="T57" fmla="*/ 2147483646 h 1302"/>
              <a:gd name="T58" fmla="*/ 2147483646 w 1721"/>
              <a:gd name="T59" fmla="*/ 2147483646 h 1302"/>
              <a:gd name="T60" fmla="*/ 2147483646 w 1721"/>
              <a:gd name="T61" fmla="*/ 2147483646 h 1302"/>
              <a:gd name="T62" fmla="*/ 2147483646 w 1721"/>
              <a:gd name="T63" fmla="*/ 2147483646 h 1302"/>
              <a:gd name="T64" fmla="*/ 2147483646 w 1721"/>
              <a:gd name="T65" fmla="*/ 2147483646 h 1302"/>
              <a:gd name="T66" fmla="*/ 2147483646 w 1721"/>
              <a:gd name="T67" fmla="*/ 2147483646 h 1302"/>
              <a:gd name="T68" fmla="*/ 2147483646 w 1721"/>
              <a:gd name="T69" fmla="*/ 2147483646 h 1302"/>
              <a:gd name="T70" fmla="*/ 2147483646 w 1721"/>
              <a:gd name="T71" fmla="*/ 2147483646 h 1302"/>
              <a:gd name="T72" fmla="*/ 2147483646 w 1721"/>
              <a:gd name="T73" fmla="*/ 2147483646 h 1302"/>
              <a:gd name="T74" fmla="*/ 2147483646 w 1721"/>
              <a:gd name="T75" fmla="*/ 2147483646 h 1302"/>
              <a:gd name="T76" fmla="*/ 2147483646 w 1721"/>
              <a:gd name="T77" fmla="*/ 2147483646 h 1302"/>
              <a:gd name="T78" fmla="*/ 2147483646 w 1721"/>
              <a:gd name="T79" fmla="*/ 2147483646 h 1302"/>
              <a:gd name="T80" fmla="*/ 2147483646 w 1721"/>
              <a:gd name="T81" fmla="*/ 2147483646 h 1302"/>
              <a:gd name="T82" fmla="*/ 2147483646 w 1721"/>
              <a:gd name="T83" fmla="*/ 2147483646 h 1302"/>
              <a:gd name="T84" fmla="*/ 2147483646 w 1721"/>
              <a:gd name="T85" fmla="*/ 2147483646 h 1302"/>
              <a:gd name="T86" fmla="*/ 2147483646 w 1721"/>
              <a:gd name="T87" fmla="*/ 2147483646 h 1302"/>
              <a:gd name="T88" fmla="*/ 2147483646 w 1721"/>
              <a:gd name="T89" fmla="*/ 2147483646 h 1302"/>
              <a:gd name="T90" fmla="*/ 2147483646 w 1721"/>
              <a:gd name="T91" fmla="*/ 2147483646 h 1302"/>
              <a:gd name="T92" fmla="*/ 2147483646 w 1721"/>
              <a:gd name="T93" fmla="*/ 2147483646 h 1302"/>
              <a:gd name="T94" fmla="*/ 2147483646 w 1721"/>
              <a:gd name="T95" fmla="*/ 2147483646 h 1302"/>
              <a:gd name="T96" fmla="*/ 2147483646 w 1721"/>
              <a:gd name="T97" fmla="*/ 2147483646 h 1302"/>
              <a:gd name="T98" fmla="*/ 2147483646 w 1721"/>
              <a:gd name="T99" fmla="*/ 2147483646 h 1302"/>
              <a:gd name="T100" fmla="*/ 2147483646 w 1721"/>
              <a:gd name="T101" fmla="*/ 2147483646 h 13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21"/>
              <a:gd name="T154" fmla="*/ 0 h 1302"/>
              <a:gd name="T155" fmla="*/ 1721 w 1721"/>
              <a:gd name="T156" fmla="*/ 1302 h 13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21" h="1302">
                <a:moveTo>
                  <a:pt x="1719" y="701"/>
                </a:moveTo>
                <a:cubicBezTo>
                  <a:pt x="1720" y="700"/>
                  <a:pt x="1720" y="700"/>
                  <a:pt x="1720" y="700"/>
                </a:cubicBezTo>
                <a:cubicBezTo>
                  <a:pt x="1721" y="700"/>
                  <a:pt x="1721" y="700"/>
                  <a:pt x="1721" y="700"/>
                </a:cubicBezTo>
                <a:cubicBezTo>
                  <a:pt x="1721" y="699"/>
                  <a:pt x="1721" y="699"/>
                  <a:pt x="1721" y="699"/>
                </a:cubicBezTo>
                <a:cubicBezTo>
                  <a:pt x="1687" y="603"/>
                  <a:pt x="1687" y="603"/>
                  <a:pt x="1687" y="603"/>
                </a:cubicBezTo>
                <a:cubicBezTo>
                  <a:pt x="1666" y="586"/>
                  <a:pt x="1666" y="586"/>
                  <a:pt x="1666" y="586"/>
                </a:cubicBezTo>
                <a:cubicBezTo>
                  <a:pt x="1666" y="584"/>
                  <a:pt x="1666" y="584"/>
                  <a:pt x="1666" y="584"/>
                </a:cubicBezTo>
                <a:cubicBezTo>
                  <a:pt x="1660" y="544"/>
                  <a:pt x="1660" y="544"/>
                  <a:pt x="1660" y="544"/>
                </a:cubicBezTo>
                <a:cubicBezTo>
                  <a:pt x="1616" y="538"/>
                  <a:pt x="1616" y="538"/>
                  <a:pt x="1616" y="538"/>
                </a:cubicBezTo>
                <a:cubicBezTo>
                  <a:pt x="1615" y="538"/>
                  <a:pt x="1615" y="538"/>
                  <a:pt x="1615" y="538"/>
                </a:cubicBezTo>
                <a:cubicBezTo>
                  <a:pt x="1613" y="538"/>
                  <a:pt x="1613" y="538"/>
                  <a:pt x="1613" y="538"/>
                </a:cubicBezTo>
                <a:cubicBezTo>
                  <a:pt x="1613" y="537"/>
                  <a:pt x="1613" y="537"/>
                  <a:pt x="1613" y="537"/>
                </a:cubicBezTo>
                <a:cubicBezTo>
                  <a:pt x="1612" y="535"/>
                  <a:pt x="1612" y="535"/>
                  <a:pt x="1612" y="535"/>
                </a:cubicBezTo>
                <a:cubicBezTo>
                  <a:pt x="1612" y="534"/>
                  <a:pt x="1612" y="534"/>
                  <a:pt x="1612" y="534"/>
                </a:cubicBezTo>
                <a:cubicBezTo>
                  <a:pt x="1607" y="519"/>
                  <a:pt x="1593" y="503"/>
                  <a:pt x="1572" y="486"/>
                </a:cubicBezTo>
                <a:cubicBezTo>
                  <a:pt x="1560" y="477"/>
                  <a:pt x="1549" y="471"/>
                  <a:pt x="1539" y="468"/>
                </a:cubicBezTo>
                <a:cubicBezTo>
                  <a:pt x="1532" y="464"/>
                  <a:pt x="1524" y="461"/>
                  <a:pt x="1519" y="457"/>
                </a:cubicBezTo>
                <a:cubicBezTo>
                  <a:pt x="1505" y="447"/>
                  <a:pt x="1458" y="440"/>
                  <a:pt x="1374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62" y="423"/>
                  <a:pt x="1362" y="423"/>
                  <a:pt x="1362" y="423"/>
                </a:cubicBezTo>
                <a:cubicBezTo>
                  <a:pt x="1358" y="414"/>
                  <a:pt x="1354" y="405"/>
                  <a:pt x="1353" y="396"/>
                </a:cubicBezTo>
                <a:cubicBezTo>
                  <a:pt x="1353" y="384"/>
                  <a:pt x="1367" y="346"/>
                  <a:pt x="1397" y="284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66" y="163"/>
                  <a:pt x="1366" y="163"/>
                  <a:pt x="1366" y="163"/>
                </a:cubicBezTo>
                <a:cubicBezTo>
                  <a:pt x="1364" y="153"/>
                  <a:pt x="1346" y="143"/>
                  <a:pt x="1314" y="134"/>
                </a:cubicBezTo>
                <a:cubicBezTo>
                  <a:pt x="1308" y="132"/>
                  <a:pt x="1302" y="130"/>
                  <a:pt x="1295" y="125"/>
                </a:cubicBezTo>
                <a:cubicBezTo>
                  <a:pt x="1284" y="120"/>
                  <a:pt x="1275" y="111"/>
                  <a:pt x="1271" y="99"/>
                </a:cubicBezTo>
                <a:cubicBezTo>
                  <a:pt x="1265" y="85"/>
                  <a:pt x="1254" y="74"/>
                  <a:pt x="1239" y="67"/>
                </a:cubicBezTo>
                <a:cubicBezTo>
                  <a:pt x="1238" y="66"/>
                  <a:pt x="1238" y="66"/>
                  <a:pt x="1238" y="66"/>
                </a:cubicBezTo>
                <a:cubicBezTo>
                  <a:pt x="1237" y="65"/>
                  <a:pt x="1237" y="65"/>
                  <a:pt x="1237" y="65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174" y="5"/>
                  <a:pt x="1174" y="5"/>
                  <a:pt x="1174" y="5"/>
                </a:cubicBezTo>
                <a:cubicBezTo>
                  <a:pt x="1169" y="19"/>
                  <a:pt x="1169" y="19"/>
                  <a:pt x="1169" y="19"/>
                </a:cubicBezTo>
                <a:cubicBezTo>
                  <a:pt x="1162" y="41"/>
                  <a:pt x="1156" y="52"/>
                  <a:pt x="1149" y="52"/>
                </a:cubicBezTo>
                <a:cubicBezTo>
                  <a:pt x="1116" y="62"/>
                  <a:pt x="1116" y="62"/>
                  <a:pt x="1116" y="62"/>
                </a:cubicBezTo>
                <a:cubicBezTo>
                  <a:pt x="1096" y="70"/>
                  <a:pt x="1083" y="78"/>
                  <a:pt x="1077" y="87"/>
                </a:cubicBezTo>
                <a:cubicBezTo>
                  <a:pt x="1074" y="92"/>
                  <a:pt x="1071" y="104"/>
                  <a:pt x="1068" y="121"/>
                </a:cubicBezTo>
                <a:cubicBezTo>
                  <a:pt x="1065" y="140"/>
                  <a:pt x="1062" y="154"/>
                  <a:pt x="1058" y="162"/>
                </a:cubicBezTo>
                <a:cubicBezTo>
                  <a:pt x="1052" y="176"/>
                  <a:pt x="1042" y="187"/>
                  <a:pt x="1027" y="192"/>
                </a:cubicBezTo>
                <a:cubicBezTo>
                  <a:pt x="1000" y="203"/>
                  <a:pt x="953" y="185"/>
                  <a:pt x="889" y="139"/>
                </a:cubicBezTo>
                <a:cubicBezTo>
                  <a:pt x="802" y="250"/>
                  <a:pt x="802" y="250"/>
                  <a:pt x="802" y="250"/>
                </a:cubicBezTo>
                <a:cubicBezTo>
                  <a:pt x="813" y="295"/>
                  <a:pt x="813" y="295"/>
                  <a:pt x="813" y="295"/>
                </a:cubicBezTo>
                <a:cubicBezTo>
                  <a:pt x="814" y="295"/>
                  <a:pt x="814" y="295"/>
                  <a:pt x="814" y="295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3" y="299"/>
                  <a:pt x="813" y="299"/>
                  <a:pt x="813" y="299"/>
                </a:cubicBezTo>
                <a:cubicBezTo>
                  <a:pt x="813" y="300"/>
                  <a:pt x="813" y="300"/>
                  <a:pt x="813" y="300"/>
                </a:cubicBezTo>
                <a:cubicBezTo>
                  <a:pt x="809" y="306"/>
                  <a:pt x="802" y="310"/>
                  <a:pt x="795" y="311"/>
                </a:cubicBezTo>
                <a:cubicBezTo>
                  <a:pt x="787" y="313"/>
                  <a:pt x="778" y="310"/>
                  <a:pt x="769" y="304"/>
                </a:cubicBezTo>
                <a:cubicBezTo>
                  <a:pt x="760" y="298"/>
                  <a:pt x="736" y="292"/>
                  <a:pt x="697" y="290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53" y="287"/>
                  <a:pt x="653" y="287"/>
                  <a:pt x="653" y="287"/>
                </a:cubicBezTo>
                <a:cubicBezTo>
                  <a:pt x="624" y="292"/>
                  <a:pt x="624" y="292"/>
                  <a:pt x="624" y="292"/>
                </a:cubicBezTo>
                <a:cubicBezTo>
                  <a:pt x="637" y="310"/>
                  <a:pt x="637" y="310"/>
                  <a:pt x="637" y="310"/>
                </a:cubicBezTo>
                <a:cubicBezTo>
                  <a:pt x="647" y="324"/>
                  <a:pt x="652" y="332"/>
                  <a:pt x="650" y="338"/>
                </a:cubicBezTo>
                <a:cubicBezTo>
                  <a:pt x="639" y="406"/>
                  <a:pt x="639" y="406"/>
                  <a:pt x="639" y="406"/>
                </a:cubicBezTo>
                <a:cubicBezTo>
                  <a:pt x="644" y="443"/>
                  <a:pt x="644" y="443"/>
                  <a:pt x="644" y="443"/>
                </a:cubicBezTo>
                <a:cubicBezTo>
                  <a:pt x="645" y="443"/>
                  <a:pt x="645" y="443"/>
                  <a:pt x="645" y="443"/>
                </a:cubicBezTo>
                <a:cubicBezTo>
                  <a:pt x="645" y="444"/>
                  <a:pt x="645" y="444"/>
                  <a:pt x="645" y="444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23" y="514"/>
                  <a:pt x="623" y="514"/>
                  <a:pt x="623" y="514"/>
                </a:cubicBezTo>
                <a:cubicBezTo>
                  <a:pt x="622" y="520"/>
                  <a:pt x="620" y="523"/>
                  <a:pt x="618" y="522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16" y="521"/>
                  <a:pt x="616" y="521"/>
                  <a:pt x="616" y="521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608" y="506"/>
                  <a:pt x="606" y="503"/>
                  <a:pt x="603" y="504"/>
                </a:cubicBezTo>
                <a:cubicBezTo>
                  <a:pt x="601" y="505"/>
                  <a:pt x="598" y="510"/>
                  <a:pt x="597" y="519"/>
                </a:cubicBezTo>
                <a:cubicBezTo>
                  <a:pt x="592" y="538"/>
                  <a:pt x="581" y="554"/>
                  <a:pt x="563" y="571"/>
                </a:cubicBezTo>
                <a:cubicBezTo>
                  <a:pt x="544" y="586"/>
                  <a:pt x="544" y="586"/>
                  <a:pt x="544" y="586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3" y="591"/>
                  <a:pt x="533" y="591"/>
                  <a:pt x="533" y="591"/>
                </a:cubicBezTo>
                <a:cubicBezTo>
                  <a:pt x="465" y="592"/>
                  <a:pt x="465" y="592"/>
                  <a:pt x="465" y="592"/>
                </a:cubicBezTo>
                <a:cubicBezTo>
                  <a:pt x="438" y="617"/>
                  <a:pt x="438" y="617"/>
                  <a:pt x="438" y="617"/>
                </a:cubicBezTo>
                <a:cubicBezTo>
                  <a:pt x="437" y="617"/>
                  <a:pt x="437" y="617"/>
                  <a:pt x="437" y="617"/>
                </a:cubicBezTo>
                <a:cubicBezTo>
                  <a:pt x="435" y="617"/>
                  <a:pt x="435" y="617"/>
                  <a:pt x="435" y="617"/>
                </a:cubicBezTo>
                <a:cubicBezTo>
                  <a:pt x="434" y="617"/>
                  <a:pt x="434" y="617"/>
                  <a:pt x="434" y="617"/>
                </a:cubicBezTo>
                <a:cubicBezTo>
                  <a:pt x="361" y="607"/>
                  <a:pt x="361" y="607"/>
                  <a:pt x="361" y="607"/>
                </a:cubicBezTo>
                <a:cubicBezTo>
                  <a:pt x="350" y="619"/>
                  <a:pt x="338" y="624"/>
                  <a:pt x="326" y="622"/>
                </a:cubicBezTo>
                <a:cubicBezTo>
                  <a:pt x="316" y="618"/>
                  <a:pt x="298" y="623"/>
                  <a:pt x="273" y="632"/>
                </a:cubicBezTo>
                <a:cubicBezTo>
                  <a:pt x="243" y="667"/>
                  <a:pt x="243" y="667"/>
                  <a:pt x="243" y="667"/>
                </a:cubicBezTo>
                <a:cubicBezTo>
                  <a:pt x="242" y="669"/>
                  <a:pt x="242" y="669"/>
                  <a:pt x="242" y="669"/>
                </a:cubicBezTo>
                <a:cubicBezTo>
                  <a:pt x="196" y="670"/>
                  <a:pt x="196" y="670"/>
                  <a:pt x="196" y="670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66" y="631"/>
                  <a:pt x="166" y="631"/>
                  <a:pt x="166" y="631"/>
                </a:cubicBezTo>
                <a:cubicBezTo>
                  <a:pt x="161" y="648"/>
                  <a:pt x="161" y="648"/>
                  <a:pt x="161" y="648"/>
                </a:cubicBezTo>
                <a:cubicBezTo>
                  <a:pt x="139" y="653"/>
                  <a:pt x="139" y="653"/>
                  <a:pt x="139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5" y="652"/>
                  <a:pt x="135" y="652"/>
                  <a:pt x="135" y="652"/>
                </a:cubicBezTo>
                <a:cubicBezTo>
                  <a:pt x="134" y="652"/>
                  <a:pt x="134" y="652"/>
                  <a:pt x="134" y="652"/>
                </a:cubicBezTo>
                <a:cubicBezTo>
                  <a:pt x="121" y="644"/>
                  <a:pt x="104" y="637"/>
                  <a:pt x="87" y="635"/>
                </a:cubicBezTo>
                <a:cubicBezTo>
                  <a:pt x="77" y="634"/>
                  <a:pt x="66" y="641"/>
                  <a:pt x="49" y="655"/>
                </a:cubicBezTo>
                <a:cubicBezTo>
                  <a:pt x="31" y="670"/>
                  <a:pt x="18" y="684"/>
                  <a:pt x="12" y="696"/>
                </a:cubicBezTo>
                <a:cubicBezTo>
                  <a:pt x="15" y="699"/>
                  <a:pt x="17" y="703"/>
                  <a:pt x="17" y="709"/>
                </a:cubicBezTo>
                <a:cubicBezTo>
                  <a:pt x="19" y="717"/>
                  <a:pt x="20" y="723"/>
                  <a:pt x="20" y="731"/>
                </a:cubicBezTo>
                <a:cubicBezTo>
                  <a:pt x="19" y="740"/>
                  <a:pt x="16" y="745"/>
                  <a:pt x="12" y="749"/>
                </a:cubicBezTo>
                <a:cubicBezTo>
                  <a:pt x="7" y="752"/>
                  <a:pt x="4" y="762"/>
                  <a:pt x="0" y="779"/>
                </a:cubicBezTo>
                <a:cubicBezTo>
                  <a:pt x="17" y="790"/>
                  <a:pt x="17" y="790"/>
                  <a:pt x="17" y="790"/>
                </a:cubicBezTo>
                <a:cubicBezTo>
                  <a:pt x="40" y="766"/>
                  <a:pt x="40" y="766"/>
                  <a:pt x="40" y="766"/>
                </a:cubicBezTo>
                <a:cubicBezTo>
                  <a:pt x="70" y="799"/>
                  <a:pt x="70" y="799"/>
                  <a:pt x="70" y="799"/>
                </a:cubicBezTo>
                <a:cubicBezTo>
                  <a:pt x="70" y="801"/>
                  <a:pt x="70" y="801"/>
                  <a:pt x="70" y="801"/>
                </a:cubicBezTo>
                <a:cubicBezTo>
                  <a:pt x="76" y="859"/>
                  <a:pt x="76" y="859"/>
                  <a:pt x="76" y="859"/>
                </a:cubicBezTo>
                <a:cubicBezTo>
                  <a:pt x="76" y="860"/>
                  <a:pt x="76" y="860"/>
                  <a:pt x="76" y="860"/>
                </a:cubicBezTo>
                <a:cubicBezTo>
                  <a:pt x="75" y="860"/>
                  <a:pt x="75" y="860"/>
                  <a:pt x="75" y="860"/>
                </a:cubicBezTo>
                <a:cubicBezTo>
                  <a:pt x="58" y="940"/>
                  <a:pt x="58" y="940"/>
                  <a:pt x="58" y="940"/>
                </a:cubicBezTo>
                <a:cubicBezTo>
                  <a:pt x="54" y="940"/>
                  <a:pt x="54" y="940"/>
                  <a:pt x="54" y="940"/>
                </a:cubicBezTo>
                <a:cubicBezTo>
                  <a:pt x="30" y="940"/>
                  <a:pt x="14" y="941"/>
                  <a:pt x="8" y="946"/>
                </a:cubicBezTo>
                <a:cubicBezTo>
                  <a:pt x="9" y="951"/>
                  <a:pt x="19" y="959"/>
                  <a:pt x="37" y="971"/>
                </a:cubicBezTo>
                <a:cubicBezTo>
                  <a:pt x="52" y="969"/>
                  <a:pt x="52" y="969"/>
                  <a:pt x="52" y="969"/>
                </a:cubicBezTo>
                <a:cubicBezTo>
                  <a:pt x="55" y="969"/>
                  <a:pt x="55" y="969"/>
                  <a:pt x="55" y="969"/>
                </a:cubicBezTo>
                <a:cubicBezTo>
                  <a:pt x="56" y="970"/>
                  <a:pt x="56" y="970"/>
                  <a:pt x="56" y="970"/>
                </a:cubicBezTo>
                <a:cubicBezTo>
                  <a:pt x="91" y="1004"/>
                  <a:pt x="91" y="1004"/>
                  <a:pt x="91" y="1004"/>
                </a:cubicBezTo>
                <a:cubicBezTo>
                  <a:pt x="105" y="1015"/>
                  <a:pt x="104" y="1035"/>
                  <a:pt x="86" y="1065"/>
                </a:cubicBezTo>
                <a:cubicBezTo>
                  <a:pt x="91" y="1098"/>
                  <a:pt x="91" y="1098"/>
                  <a:pt x="91" y="1098"/>
                </a:cubicBezTo>
                <a:cubicBezTo>
                  <a:pt x="105" y="1101"/>
                  <a:pt x="105" y="1101"/>
                  <a:pt x="105" y="1101"/>
                </a:cubicBezTo>
                <a:cubicBezTo>
                  <a:pt x="159" y="1101"/>
                  <a:pt x="159" y="1101"/>
                  <a:pt x="159" y="1101"/>
                </a:cubicBezTo>
                <a:cubicBezTo>
                  <a:pt x="131" y="1126"/>
                  <a:pt x="131" y="1126"/>
                  <a:pt x="131" y="1126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68" y="1146"/>
                  <a:pt x="168" y="1146"/>
                  <a:pt x="168" y="1146"/>
                </a:cubicBezTo>
                <a:cubicBezTo>
                  <a:pt x="225" y="1170"/>
                  <a:pt x="225" y="1170"/>
                  <a:pt x="225" y="1170"/>
                </a:cubicBezTo>
                <a:cubicBezTo>
                  <a:pt x="226" y="1171"/>
                  <a:pt x="226" y="1171"/>
                  <a:pt x="226" y="1171"/>
                </a:cubicBezTo>
                <a:cubicBezTo>
                  <a:pt x="228" y="1171"/>
                  <a:pt x="228" y="1171"/>
                  <a:pt x="228" y="1171"/>
                </a:cubicBezTo>
                <a:cubicBezTo>
                  <a:pt x="234" y="1258"/>
                  <a:pt x="234" y="1258"/>
                  <a:pt x="234" y="1258"/>
                </a:cubicBezTo>
                <a:cubicBezTo>
                  <a:pt x="235" y="1275"/>
                  <a:pt x="247" y="1287"/>
                  <a:pt x="273" y="1296"/>
                </a:cubicBezTo>
                <a:cubicBezTo>
                  <a:pt x="277" y="1294"/>
                  <a:pt x="277" y="1294"/>
                  <a:pt x="277" y="1294"/>
                </a:cubicBezTo>
                <a:cubicBezTo>
                  <a:pt x="278" y="1294"/>
                  <a:pt x="278" y="1294"/>
                  <a:pt x="278" y="1294"/>
                </a:cubicBezTo>
                <a:cubicBezTo>
                  <a:pt x="279" y="1294"/>
                  <a:pt x="279" y="1294"/>
                  <a:pt x="279" y="1294"/>
                </a:cubicBezTo>
                <a:cubicBezTo>
                  <a:pt x="338" y="1302"/>
                  <a:pt x="338" y="1302"/>
                  <a:pt x="338" y="1302"/>
                </a:cubicBezTo>
                <a:cubicBezTo>
                  <a:pt x="342" y="1302"/>
                  <a:pt x="342" y="1302"/>
                  <a:pt x="342" y="1302"/>
                </a:cubicBezTo>
                <a:cubicBezTo>
                  <a:pt x="342" y="1301"/>
                  <a:pt x="342" y="1301"/>
                  <a:pt x="342" y="1301"/>
                </a:cubicBezTo>
                <a:cubicBezTo>
                  <a:pt x="343" y="1299"/>
                  <a:pt x="343" y="1299"/>
                  <a:pt x="343" y="1299"/>
                </a:cubicBezTo>
                <a:cubicBezTo>
                  <a:pt x="350" y="1287"/>
                  <a:pt x="354" y="1279"/>
                  <a:pt x="354" y="1277"/>
                </a:cubicBezTo>
                <a:cubicBezTo>
                  <a:pt x="354" y="1275"/>
                  <a:pt x="354" y="1275"/>
                  <a:pt x="354" y="1275"/>
                </a:cubicBezTo>
                <a:cubicBezTo>
                  <a:pt x="353" y="1265"/>
                  <a:pt x="357" y="1257"/>
                  <a:pt x="366" y="1251"/>
                </a:cubicBezTo>
                <a:cubicBezTo>
                  <a:pt x="374" y="1244"/>
                  <a:pt x="379" y="1238"/>
                  <a:pt x="382" y="1230"/>
                </a:cubicBezTo>
                <a:cubicBezTo>
                  <a:pt x="383" y="1229"/>
                  <a:pt x="383" y="1229"/>
                  <a:pt x="383" y="1229"/>
                </a:cubicBezTo>
                <a:cubicBezTo>
                  <a:pt x="387" y="1221"/>
                  <a:pt x="397" y="1219"/>
                  <a:pt x="415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36" y="1236"/>
                  <a:pt x="436" y="1236"/>
                  <a:pt x="436" y="1236"/>
                </a:cubicBezTo>
                <a:cubicBezTo>
                  <a:pt x="503" y="1248"/>
                  <a:pt x="503" y="1248"/>
                  <a:pt x="503" y="1248"/>
                </a:cubicBezTo>
                <a:cubicBezTo>
                  <a:pt x="544" y="1245"/>
                  <a:pt x="544" y="1245"/>
                  <a:pt x="544" y="1245"/>
                </a:cubicBezTo>
                <a:cubicBezTo>
                  <a:pt x="573" y="1233"/>
                  <a:pt x="573" y="1233"/>
                  <a:pt x="573" y="1233"/>
                </a:cubicBezTo>
                <a:cubicBezTo>
                  <a:pt x="579" y="1225"/>
                  <a:pt x="583" y="1222"/>
                  <a:pt x="586" y="1220"/>
                </a:cubicBezTo>
                <a:cubicBezTo>
                  <a:pt x="591" y="1219"/>
                  <a:pt x="599" y="1221"/>
                  <a:pt x="607" y="1228"/>
                </a:cubicBezTo>
                <a:cubicBezTo>
                  <a:pt x="611" y="1230"/>
                  <a:pt x="611" y="1230"/>
                  <a:pt x="611" y="1230"/>
                </a:cubicBezTo>
                <a:cubicBezTo>
                  <a:pt x="616" y="1234"/>
                  <a:pt x="619" y="1240"/>
                  <a:pt x="623" y="1252"/>
                </a:cubicBezTo>
                <a:cubicBezTo>
                  <a:pt x="644" y="1267"/>
                  <a:pt x="644" y="1267"/>
                  <a:pt x="644" y="1267"/>
                </a:cubicBezTo>
                <a:cubicBezTo>
                  <a:pt x="660" y="1267"/>
                  <a:pt x="660" y="1267"/>
                  <a:pt x="660" y="1267"/>
                </a:cubicBezTo>
                <a:cubicBezTo>
                  <a:pt x="661" y="1267"/>
                  <a:pt x="661" y="1267"/>
                  <a:pt x="661" y="1267"/>
                </a:cubicBezTo>
                <a:cubicBezTo>
                  <a:pt x="663" y="1267"/>
                  <a:pt x="663" y="1267"/>
                  <a:pt x="663" y="1267"/>
                </a:cubicBezTo>
                <a:cubicBezTo>
                  <a:pt x="664" y="1267"/>
                  <a:pt x="664" y="1267"/>
                  <a:pt x="664" y="1267"/>
                </a:cubicBezTo>
                <a:cubicBezTo>
                  <a:pt x="686" y="1277"/>
                  <a:pt x="686" y="1277"/>
                  <a:pt x="686" y="1277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1" y="1266"/>
                  <a:pt x="751" y="1266"/>
                  <a:pt x="751" y="1266"/>
                </a:cubicBezTo>
                <a:cubicBezTo>
                  <a:pt x="811" y="1272"/>
                  <a:pt x="811" y="1272"/>
                  <a:pt x="811" y="1272"/>
                </a:cubicBezTo>
                <a:cubicBezTo>
                  <a:pt x="837" y="1264"/>
                  <a:pt x="837" y="1264"/>
                  <a:pt x="837" y="1264"/>
                </a:cubicBezTo>
                <a:cubicBezTo>
                  <a:pt x="868" y="1252"/>
                  <a:pt x="868" y="1252"/>
                  <a:pt x="868" y="1252"/>
                </a:cubicBezTo>
                <a:cubicBezTo>
                  <a:pt x="874" y="1247"/>
                  <a:pt x="882" y="1244"/>
                  <a:pt x="892" y="1241"/>
                </a:cubicBezTo>
                <a:cubicBezTo>
                  <a:pt x="950" y="1241"/>
                  <a:pt x="950" y="1241"/>
                  <a:pt x="950" y="1241"/>
                </a:cubicBezTo>
                <a:cubicBezTo>
                  <a:pt x="971" y="1234"/>
                  <a:pt x="971" y="1234"/>
                  <a:pt x="971" y="1234"/>
                </a:cubicBezTo>
                <a:cubicBezTo>
                  <a:pt x="980" y="1228"/>
                  <a:pt x="987" y="1225"/>
                  <a:pt x="993" y="1225"/>
                </a:cubicBezTo>
                <a:cubicBezTo>
                  <a:pt x="1027" y="1225"/>
                  <a:pt x="1027" y="1225"/>
                  <a:pt x="1027" y="1225"/>
                </a:cubicBezTo>
                <a:cubicBezTo>
                  <a:pt x="1043" y="1237"/>
                  <a:pt x="1043" y="1237"/>
                  <a:pt x="1043" y="1237"/>
                </a:cubicBezTo>
                <a:cubicBezTo>
                  <a:pt x="1088" y="1246"/>
                  <a:pt x="1088" y="1246"/>
                  <a:pt x="1088" y="1246"/>
                </a:cubicBezTo>
                <a:cubicBezTo>
                  <a:pt x="1095" y="1246"/>
                  <a:pt x="1101" y="1252"/>
                  <a:pt x="1112" y="1261"/>
                </a:cubicBezTo>
                <a:cubicBezTo>
                  <a:pt x="1131" y="1274"/>
                  <a:pt x="1131" y="1274"/>
                  <a:pt x="1131" y="1274"/>
                </a:cubicBezTo>
                <a:cubicBezTo>
                  <a:pt x="1133" y="1276"/>
                  <a:pt x="1133" y="1276"/>
                  <a:pt x="1133" y="1276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7" y="1277"/>
                  <a:pt x="1177" y="1277"/>
                  <a:pt x="1177" y="1277"/>
                </a:cubicBezTo>
                <a:cubicBezTo>
                  <a:pt x="1197" y="1287"/>
                  <a:pt x="1197" y="1287"/>
                  <a:pt x="1197" y="1287"/>
                </a:cubicBezTo>
                <a:cubicBezTo>
                  <a:pt x="1224" y="1293"/>
                  <a:pt x="1224" y="1293"/>
                  <a:pt x="1224" y="1293"/>
                </a:cubicBezTo>
                <a:cubicBezTo>
                  <a:pt x="1225" y="1293"/>
                  <a:pt x="1225" y="1293"/>
                  <a:pt x="1225" y="1293"/>
                </a:cubicBezTo>
                <a:cubicBezTo>
                  <a:pt x="1247" y="1296"/>
                  <a:pt x="1247" y="1296"/>
                  <a:pt x="1247" y="1296"/>
                </a:cubicBezTo>
                <a:cubicBezTo>
                  <a:pt x="1253" y="1283"/>
                  <a:pt x="1253" y="1283"/>
                  <a:pt x="1253" y="1283"/>
                </a:cubicBezTo>
                <a:cubicBezTo>
                  <a:pt x="1244" y="1262"/>
                  <a:pt x="1244" y="1262"/>
                  <a:pt x="1244" y="1262"/>
                </a:cubicBezTo>
                <a:cubicBezTo>
                  <a:pt x="1239" y="1241"/>
                  <a:pt x="1239" y="1241"/>
                  <a:pt x="1239" y="1241"/>
                </a:cubicBezTo>
                <a:cubicBezTo>
                  <a:pt x="1239" y="1240"/>
                  <a:pt x="1239" y="1240"/>
                  <a:pt x="1239" y="1240"/>
                </a:cubicBezTo>
                <a:cubicBezTo>
                  <a:pt x="1238" y="1240"/>
                  <a:pt x="1238" y="1240"/>
                  <a:pt x="1238" y="1240"/>
                </a:cubicBezTo>
                <a:cubicBezTo>
                  <a:pt x="1242" y="1237"/>
                  <a:pt x="1242" y="1237"/>
                  <a:pt x="1242" y="1237"/>
                </a:cubicBezTo>
                <a:cubicBezTo>
                  <a:pt x="1256" y="1217"/>
                  <a:pt x="1256" y="1217"/>
                  <a:pt x="1256" y="1217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7" y="1216"/>
                  <a:pt x="1257" y="1216"/>
                  <a:pt x="1257" y="1216"/>
                </a:cubicBezTo>
                <a:cubicBezTo>
                  <a:pt x="1257" y="1215"/>
                  <a:pt x="1257" y="1215"/>
                  <a:pt x="1257" y="1215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69" y="1198"/>
                  <a:pt x="1269" y="1198"/>
                  <a:pt x="1269" y="1198"/>
                </a:cubicBezTo>
                <a:cubicBezTo>
                  <a:pt x="1263" y="1177"/>
                  <a:pt x="1263" y="1177"/>
                  <a:pt x="1263" y="1177"/>
                </a:cubicBezTo>
                <a:cubicBezTo>
                  <a:pt x="1263" y="1174"/>
                  <a:pt x="1259" y="1171"/>
                  <a:pt x="1253" y="1167"/>
                </a:cubicBezTo>
                <a:cubicBezTo>
                  <a:pt x="1253" y="1167"/>
                  <a:pt x="1253" y="1167"/>
                  <a:pt x="1253" y="1167"/>
                </a:cubicBezTo>
                <a:cubicBezTo>
                  <a:pt x="1237" y="1150"/>
                  <a:pt x="1237" y="1150"/>
                  <a:pt x="1237" y="1150"/>
                </a:cubicBezTo>
                <a:cubicBezTo>
                  <a:pt x="1217" y="1133"/>
                  <a:pt x="1217" y="1133"/>
                  <a:pt x="1217" y="1133"/>
                </a:cubicBezTo>
                <a:cubicBezTo>
                  <a:pt x="1216" y="1131"/>
                  <a:pt x="1216" y="1131"/>
                  <a:pt x="1216" y="1131"/>
                </a:cubicBezTo>
                <a:cubicBezTo>
                  <a:pt x="1214" y="1130"/>
                  <a:pt x="1214" y="1130"/>
                  <a:pt x="1214" y="1130"/>
                </a:cubicBezTo>
                <a:cubicBezTo>
                  <a:pt x="1215" y="1129"/>
                  <a:pt x="1215" y="1129"/>
                  <a:pt x="1215" y="1129"/>
                </a:cubicBezTo>
                <a:cubicBezTo>
                  <a:pt x="1215" y="1127"/>
                  <a:pt x="1215" y="1127"/>
                  <a:pt x="1215" y="1127"/>
                </a:cubicBezTo>
                <a:cubicBezTo>
                  <a:pt x="1218" y="1107"/>
                  <a:pt x="1218" y="1107"/>
                  <a:pt x="1218" y="1107"/>
                </a:cubicBezTo>
                <a:cubicBezTo>
                  <a:pt x="1218" y="1092"/>
                  <a:pt x="1218" y="1092"/>
                  <a:pt x="1218" y="1092"/>
                </a:cubicBezTo>
                <a:cubicBezTo>
                  <a:pt x="1209" y="1067"/>
                  <a:pt x="1209" y="1067"/>
                  <a:pt x="1209" y="1067"/>
                </a:cubicBezTo>
                <a:cubicBezTo>
                  <a:pt x="1233" y="1062"/>
                  <a:pt x="1233" y="1062"/>
                  <a:pt x="1233" y="1062"/>
                </a:cubicBezTo>
                <a:cubicBezTo>
                  <a:pt x="1245" y="1050"/>
                  <a:pt x="1245" y="1050"/>
                  <a:pt x="1245" y="1050"/>
                </a:cubicBezTo>
                <a:cubicBezTo>
                  <a:pt x="1274" y="1050"/>
                  <a:pt x="1274" y="1050"/>
                  <a:pt x="1274" y="1050"/>
                </a:cubicBezTo>
                <a:cubicBezTo>
                  <a:pt x="1304" y="1046"/>
                  <a:pt x="1304" y="1046"/>
                  <a:pt x="1304" y="1046"/>
                </a:cubicBezTo>
                <a:cubicBezTo>
                  <a:pt x="1305" y="1046"/>
                  <a:pt x="1305" y="1046"/>
                  <a:pt x="1305" y="1046"/>
                </a:cubicBezTo>
                <a:cubicBezTo>
                  <a:pt x="1325" y="1048"/>
                  <a:pt x="1325" y="1048"/>
                  <a:pt x="1325" y="1048"/>
                </a:cubicBezTo>
                <a:cubicBezTo>
                  <a:pt x="1348" y="1039"/>
                  <a:pt x="1348" y="1039"/>
                  <a:pt x="1348" y="1039"/>
                </a:cubicBezTo>
                <a:cubicBezTo>
                  <a:pt x="1374" y="1036"/>
                  <a:pt x="1374" y="1036"/>
                  <a:pt x="1374" y="1036"/>
                </a:cubicBezTo>
                <a:cubicBezTo>
                  <a:pt x="1391" y="1029"/>
                  <a:pt x="1391" y="1029"/>
                  <a:pt x="1391" y="1029"/>
                </a:cubicBezTo>
                <a:cubicBezTo>
                  <a:pt x="1392" y="1029"/>
                  <a:pt x="1392" y="1029"/>
                  <a:pt x="1392" y="1029"/>
                </a:cubicBezTo>
                <a:cubicBezTo>
                  <a:pt x="1438" y="1020"/>
                  <a:pt x="1438" y="1020"/>
                  <a:pt x="1438" y="1020"/>
                </a:cubicBezTo>
                <a:cubicBezTo>
                  <a:pt x="1445" y="1013"/>
                  <a:pt x="1445" y="1013"/>
                  <a:pt x="1445" y="1013"/>
                </a:cubicBezTo>
                <a:cubicBezTo>
                  <a:pt x="1443" y="1005"/>
                  <a:pt x="1443" y="1005"/>
                  <a:pt x="1443" y="1005"/>
                </a:cubicBezTo>
                <a:cubicBezTo>
                  <a:pt x="1435" y="990"/>
                  <a:pt x="1435" y="990"/>
                  <a:pt x="1435" y="990"/>
                </a:cubicBezTo>
                <a:cubicBezTo>
                  <a:pt x="1435" y="989"/>
                  <a:pt x="1435" y="989"/>
                  <a:pt x="1435" y="989"/>
                </a:cubicBezTo>
                <a:cubicBezTo>
                  <a:pt x="1434" y="988"/>
                  <a:pt x="1434" y="988"/>
                  <a:pt x="1434" y="988"/>
                </a:cubicBezTo>
                <a:cubicBezTo>
                  <a:pt x="1434" y="987"/>
                  <a:pt x="1434" y="987"/>
                  <a:pt x="1434" y="987"/>
                </a:cubicBezTo>
                <a:cubicBezTo>
                  <a:pt x="1436" y="971"/>
                  <a:pt x="1436" y="971"/>
                  <a:pt x="1436" y="971"/>
                </a:cubicBezTo>
                <a:cubicBezTo>
                  <a:pt x="1437" y="970"/>
                  <a:pt x="1437" y="970"/>
                  <a:pt x="1437" y="970"/>
                </a:cubicBezTo>
                <a:cubicBezTo>
                  <a:pt x="1437" y="948"/>
                  <a:pt x="1437" y="948"/>
                  <a:pt x="1437" y="948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8"/>
                  <a:pt x="1433" y="928"/>
                  <a:pt x="1433" y="928"/>
                </a:cubicBezTo>
                <a:cubicBezTo>
                  <a:pt x="1443" y="906"/>
                  <a:pt x="1443" y="906"/>
                  <a:pt x="1443" y="906"/>
                </a:cubicBezTo>
                <a:cubicBezTo>
                  <a:pt x="1447" y="897"/>
                  <a:pt x="1453" y="892"/>
                  <a:pt x="1459" y="892"/>
                </a:cubicBezTo>
                <a:cubicBezTo>
                  <a:pt x="1486" y="894"/>
                  <a:pt x="1486" y="894"/>
                  <a:pt x="1486" y="894"/>
                </a:cubicBezTo>
                <a:cubicBezTo>
                  <a:pt x="1491" y="894"/>
                  <a:pt x="1496" y="892"/>
                  <a:pt x="1501" y="887"/>
                </a:cubicBezTo>
                <a:cubicBezTo>
                  <a:pt x="1542" y="832"/>
                  <a:pt x="1542" y="832"/>
                  <a:pt x="1542" y="832"/>
                </a:cubicBezTo>
                <a:cubicBezTo>
                  <a:pt x="1542" y="831"/>
                  <a:pt x="1542" y="831"/>
                  <a:pt x="1542" y="831"/>
                </a:cubicBezTo>
                <a:cubicBezTo>
                  <a:pt x="1543" y="829"/>
                  <a:pt x="1543" y="829"/>
                  <a:pt x="1543" y="829"/>
                </a:cubicBezTo>
                <a:cubicBezTo>
                  <a:pt x="1566" y="811"/>
                  <a:pt x="1566" y="811"/>
                  <a:pt x="1566" y="811"/>
                </a:cubicBezTo>
                <a:cubicBezTo>
                  <a:pt x="1568" y="809"/>
                  <a:pt x="1568" y="809"/>
                  <a:pt x="1568" y="809"/>
                </a:cubicBezTo>
                <a:cubicBezTo>
                  <a:pt x="1576" y="807"/>
                  <a:pt x="1581" y="804"/>
                  <a:pt x="1585" y="802"/>
                </a:cubicBezTo>
                <a:cubicBezTo>
                  <a:pt x="1590" y="797"/>
                  <a:pt x="1590" y="797"/>
                  <a:pt x="1590" y="797"/>
                </a:cubicBezTo>
                <a:cubicBezTo>
                  <a:pt x="1597" y="787"/>
                  <a:pt x="1604" y="783"/>
                  <a:pt x="1608" y="783"/>
                </a:cubicBezTo>
                <a:cubicBezTo>
                  <a:pt x="1644" y="790"/>
                  <a:pt x="1644" y="790"/>
                  <a:pt x="1644" y="790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6" y="776"/>
                  <a:pt x="1676" y="776"/>
                  <a:pt x="1676" y="776"/>
                </a:cubicBezTo>
                <a:cubicBezTo>
                  <a:pt x="1694" y="774"/>
                  <a:pt x="1694" y="774"/>
                  <a:pt x="1694" y="774"/>
                </a:cubicBezTo>
                <a:cubicBezTo>
                  <a:pt x="1709" y="767"/>
                  <a:pt x="1709" y="767"/>
                  <a:pt x="1709" y="767"/>
                </a:cubicBezTo>
                <a:cubicBezTo>
                  <a:pt x="1709" y="743"/>
                  <a:pt x="1709" y="743"/>
                  <a:pt x="1709" y="743"/>
                </a:cubicBezTo>
                <a:cubicBezTo>
                  <a:pt x="1713" y="712"/>
                  <a:pt x="1713" y="712"/>
                  <a:pt x="1713" y="712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0"/>
                  <a:pt x="1713" y="710"/>
                  <a:pt x="1713" y="710"/>
                </a:cubicBezTo>
                <a:cubicBezTo>
                  <a:pt x="1719" y="702"/>
                  <a:pt x="1719" y="702"/>
                  <a:pt x="1719" y="702"/>
                </a:cubicBezTo>
                <a:lnTo>
                  <a:pt x="1719" y="70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6" name="Freeform 9"/>
          <p:cNvSpPr>
            <a:spLocks/>
          </p:cNvSpPr>
          <p:nvPr/>
        </p:nvSpPr>
        <p:spPr bwMode="auto">
          <a:xfrm>
            <a:off x="4456214" y="3187155"/>
            <a:ext cx="1352679" cy="945848"/>
          </a:xfrm>
          <a:custGeom>
            <a:avLst/>
            <a:gdLst>
              <a:gd name="T0" fmla="*/ 2147483646 w 1071"/>
              <a:gd name="T1" fmla="*/ 2147483646 h 769"/>
              <a:gd name="T2" fmla="*/ 2147483646 w 1071"/>
              <a:gd name="T3" fmla="*/ 2147483646 h 769"/>
              <a:gd name="T4" fmla="*/ 2147483646 w 1071"/>
              <a:gd name="T5" fmla="*/ 2147483646 h 769"/>
              <a:gd name="T6" fmla="*/ 2147483646 w 1071"/>
              <a:gd name="T7" fmla="*/ 2147483646 h 769"/>
              <a:gd name="T8" fmla="*/ 2147483646 w 1071"/>
              <a:gd name="T9" fmla="*/ 2147483646 h 769"/>
              <a:gd name="T10" fmla="*/ 2147483646 w 1071"/>
              <a:gd name="T11" fmla="*/ 2147483646 h 769"/>
              <a:gd name="T12" fmla="*/ 2147483646 w 1071"/>
              <a:gd name="T13" fmla="*/ 2147483646 h 769"/>
              <a:gd name="T14" fmla="*/ 2147483646 w 1071"/>
              <a:gd name="T15" fmla="*/ 2147483646 h 769"/>
              <a:gd name="T16" fmla="*/ 2147483646 w 1071"/>
              <a:gd name="T17" fmla="*/ 2147483646 h 769"/>
              <a:gd name="T18" fmla="*/ 2147483646 w 1071"/>
              <a:gd name="T19" fmla="*/ 2147483646 h 769"/>
              <a:gd name="T20" fmla="*/ 2147483646 w 1071"/>
              <a:gd name="T21" fmla="*/ 2147483646 h 769"/>
              <a:gd name="T22" fmla="*/ 2147483646 w 1071"/>
              <a:gd name="T23" fmla="*/ 2147483646 h 769"/>
              <a:gd name="T24" fmla="*/ 2147483646 w 1071"/>
              <a:gd name="T25" fmla="*/ 2147483646 h 769"/>
              <a:gd name="T26" fmla="*/ 2147483646 w 1071"/>
              <a:gd name="T27" fmla="*/ 2147483646 h 769"/>
              <a:gd name="T28" fmla="*/ 2147483646 w 1071"/>
              <a:gd name="T29" fmla="*/ 2147483646 h 769"/>
              <a:gd name="T30" fmla="*/ 2147483646 w 1071"/>
              <a:gd name="T31" fmla="*/ 2147483646 h 769"/>
              <a:gd name="T32" fmla="*/ 2147483646 w 1071"/>
              <a:gd name="T33" fmla="*/ 2147483646 h 769"/>
              <a:gd name="T34" fmla="*/ 2147483646 w 1071"/>
              <a:gd name="T35" fmla="*/ 2147483646 h 769"/>
              <a:gd name="T36" fmla="*/ 2147483646 w 1071"/>
              <a:gd name="T37" fmla="*/ 2147483646 h 769"/>
              <a:gd name="T38" fmla="*/ 2147483646 w 1071"/>
              <a:gd name="T39" fmla="*/ 2147483646 h 769"/>
              <a:gd name="T40" fmla="*/ 2147483646 w 1071"/>
              <a:gd name="T41" fmla="*/ 2147483646 h 769"/>
              <a:gd name="T42" fmla="*/ 2147483646 w 1071"/>
              <a:gd name="T43" fmla="*/ 2147483646 h 769"/>
              <a:gd name="T44" fmla="*/ 2147483646 w 1071"/>
              <a:gd name="T45" fmla="*/ 2147483646 h 769"/>
              <a:gd name="T46" fmla="*/ 2147483646 w 1071"/>
              <a:gd name="T47" fmla="*/ 2147483646 h 769"/>
              <a:gd name="T48" fmla="*/ 2147483646 w 1071"/>
              <a:gd name="T49" fmla="*/ 2147483646 h 769"/>
              <a:gd name="T50" fmla="*/ 2147483646 w 1071"/>
              <a:gd name="T51" fmla="*/ 2147483646 h 769"/>
              <a:gd name="T52" fmla="*/ 2147483646 w 1071"/>
              <a:gd name="T53" fmla="*/ 2147483646 h 769"/>
              <a:gd name="T54" fmla="*/ 2147483646 w 1071"/>
              <a:gd name="T55" fmla="*/ 2147483646 h 769"/>
              <a:gd name="T56" fmla="*/ 2147483646 w 1071"/>
              <a:gd name="T57" fmla="*/ 2147483646 h 769"/>
              <a:gd name="T58" fmla="*/ 2147483646 w 1071"/>
              <a:gd name="T59" fmla="*/ 2147483646 h 769"/>
              <a:gd name="T60" fmla="*/ 2147483646 w 1071"/>
              <a:gd name="T61" fmla="*/ 2147483646 h 769"/>
              <a:gd name="T62" fmla="*/ 2147483646 w 1071"/>
              <a:gd name="T63" fmla="*/ 2147483646 h 769"/>
              <a:gd name="T64" fmla="*/ 2147483646 w 1071"/>
              <a:gd name="T65" fmla="*/ 2147483646 h 769"/>
              <a:gd name="T66" fmla="*/ 2147483646 w 1071"/>
              <a:gd name="T67" fmla="*/ 2147483646 h 769"/>
              <a:gd name="T68" fmla="*/ 2147483646 w 1071"/>
              <a:gd name="T69" fmla="*/ 2147483646 h 769"/>
              <a:gd name="T70" fmla="*/ 2147483646 w 1071"/>
              <a:gd name="T71" fmla="*/ 2147483646 h 769"/>
              <a:gd name="T72" fmla="*/ 2147483646 w 1071"/>
              <a:gd name="T73" fmla="*/ 2147483646 h 769"/>
              <a:gd name="T74" fmla="*/ 2147483646 w 1071"/>
              <a:gd name="T75" fmla="*/ 2147483646 h 769"/>
              <a:gd name="T76" fmla="*/ 2147483646 w 1071"/>
              <a:gd name="T77" fmla="*/ 2147483646 h 769"/>
              <a:gd name="T78" fmla="*/ 2147483646 w 1071"/>
              <a:gd name="T79" fmla="*/ 2147483646 h 769"/>
              <a:gd name="T80" fmla="*/ 2147483646 w 1071"/>
              <a:gd name="T81" fmla="*/ 2147483646 h 769"/>
              <a:gd name="T82" fmla="*/ 2147483646 w 1071"/>
              <a:gd name="T83" fmla="*/ 2147483646 h 769"/>
              <a:gd name="T84" fmla="*/ 2147483646 w 1071"/>
              <a:gd name="T85" fmla="*/ 2147483646 h 769"/>
              <a:gd name="T86" fmla="*/ 2147483646 w 1071"/>
              <a:gd name="T87" fmla="*/ 2147483646 h 769"/>
              <a:gd name="T88" fmla="*/ 2147483646 w 1071"/>
              <a:gd name="T89" fmla="*/ 2147483646 h 769"/>
              <a:gd name="T90" fmla="*/ 2147483646 w 1071"/>
              <a:gd name="T91" fmla="*/ 2147483646 h 769"/>
              <a:gd name="T92" fmla="*/ 2147483646 w 1071"/>
              <a:gd name="T93" fmla="*/ 2147483646 h 769"/>
              <a:gd name="T94" fmla="*/ 2147483646 w 1071"/>
              <a:gd name="T95" fmla="*/ 2147483646 h 769"/>
              <a:gd name="T96" fmla="*/ 2147483646 w 1071"/>
              <a:gd name="T97" fmla="*/ 2147483646 h 769"/>
              <a:gd name="T98" fmla="*/ 2147483646 w 1071"/>
              <a:gd name="T99" fmla="*/ 2147483646 h 769"/>
              <a:gd name="T100" fmla="*/ 2147483646 w 1071"/>
              <a:gd name="T101" fmla="*/ 2147483646 h 769"/>
              <a:gd name="T102" fmla="*/ 2147483646 w 1071"/>
              <a:gd name="T103" fmla="*/ 2147483646 h 769"/>
              <a:gd name="T104" fmla="*/ 2147483646 w 1071"/>
              <a:gd name="T105" fmla="*/ 2147483646 h 769"/>
              <a:gd name="T106" fmla="*/ 2147483646 w 1071"/>
              <a:gd name="T107" fmla="*/ 2147483646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7" name="Freeform 10"/>
          <p:cNvSpPr>
            <a:spLocks/>
          </p:cNvSpPr>
          <p:nvPr/>
        </p:nvSpPr>
        <p:spPr bwMode="auto">
          <a:xfrm>
            <a:off x="5232677" y="3850838"/>
            <a:ext cx="1170823" cy="1001485"/>
          </a:xfrm>
          <a:custGeom>
            <a:avLst/>
            <a:gdLst>
              <a:gd name="T0" fmla="*/ 2147483646 w 928"/>
              <a:gd name="T1" fmla="*/ 2147483646 h 814"/>
              <a:gd name="T2" fmla="*/ 2147483646 w 928"/>
              <a:gd name="T3" fmla="*/ 2147483646 h 814"/>
              <a:gd name="T4" fmla="*/ 2147483646 w 928"/>
              <a:gd name="T5" fmla="*/ 2147483646 h 814"/>
              <a:gd name="T6" fmla="*/ 2147483646 w 928"/>
              <a:gd name="T7" fmla="*/ 2147483646 h 814"/>
              <a:gd name="T8" fmla="*/ 2147483646 w 928"/>
              <a:gd name="T9" fmla="*/ 2147483646 h 814"/>
              <a:gd name="T10" fmla="*/ 2147483646 w 928"/>
              <a:gd name="T11" fmla="*/ 2147483646 h 814"/>
              <a:gd name="T12" fmla="*/ 2147483646 w 928"/>
              <a:gd name="T13" fmla="*/ 2147483646 h 814"/>
              <a:gd name="T14" fmla="*/ 2147483646 w 928"/>
              <a:gd name="T15" fmla="*/ 2147483646 h 814"/>
              <a:gd name="T16" fmla="*/ 2147483646 w 928"/>
              <a:gd name="T17" fmla="*/ 2147483646 h 814"/>
              <a:gd name="T18" fmla="*/ 2147483646 w 928"/>
              <a:gd name="T19" fmla="*/ 2147483646 h 814"/>
              <a:gd name="T20" fmla="*/ 2147483646 w 928"/>
              <a:gd name="T21" fmla="*/ 2147483646 h 814"/>
              <a:gd name="T22" fmla="*/ 2147483646 w 928"/>
              <a:gd name="T23" fmla="*/ 2147483646 h 814"/>
              <a:gd name="T24" fmla="*/ 2147483646 w 928"/>
              <a:gd name="T25" fmla="*/ 2147483646 h 814"/>
              <a:gd name="T26" fmla="*/ 2147483646 w 928"/>
              <a:gd name="T27" fmla="*/ 2147483646 h 814"/>
              <a:gd name="T28" fmla="*/ 2147483646 w 928"/>
              <a:gd name="T29" fmla="*/ 2147483646 h 814"/>
              <a:gd name="T30" fmla="*/ 2147483646 w 928"/>
              <a:gd name="T31" fmla="*/ 2147483646 h 814"/>
              <a:gd name="T32" fmla="*/ 2147483646 w 928"/>
              <a:gd name="T33" fmla="*/ 2147483646 h 814"/>
              <a:gd name="T34" fmla="*/ 2147483646 w 928"/>
              <a:gd name="T35" fmla="*/ 2147483646 h 814"/>
              <a:gd name="T36" fmla="*/ 2147483646 w 928"/>
              <a:gd name="T37" fmla="*/ 2147483646 h 814"/>
              <a:gd name="T38" fmla="*/ 2147483646 w 928"/>
              <a:gd name="T39" fmla="*/ 2147483646 h 814"/>
              <a:gd name="T40" fmla="*/ 2147483646 w 928"/>
              <a:gd name="T41" fmla="*/ 2147483646 h 814"/>
              <a:gd name="T42" fmla="*/ 2147483646 w 928"/>
              <a:gd name="T43" fmla="*/ 2147483646 h 814"/>
              <a:gd name="T44" fmla="*/ 2147483646 w 928"/>
              <a:gd name="T45" fmla="*/ 2147483646 h 814"/>
              <a:gd name="T46" fmla="*/ 2147483646 w 928"/>
              <a:gd name="T47" fmla="*/ 2147483646 h 814"/>
              <a:gd name="T48" fmla="*/ 2147483646 w 928"/>
              <a:gd name="T49" fmla="*/ 2147483646 h 814"/>
              <a:gd name="T50" fmla="*/ 2147483646 w 928"/>
              <a:gd name="T51" fmla="*/ 2147483646 h 814"/>
              <a:gd name="T52" fmla="*/ 2147483646 w 928"/>
              <a:gd name="T53" fmla="*/ 2147483646 h 814"/>
              <a:gd name="T54" fmla="*/ 2147483646 w 928"/>
              <a:gd name="T55" fmla="*/ 2147483646 h 814"/>
              <a:gd name="T56" fmla="*/ 2147483646 w 928"/>
              <a:gd name="T57" fmla="*/ 2147483646 h 814"/>
              <a:gd name="T58" fmla="*/ 2147483646 w 928"/>
              <a:gd name="T59" fmla="*/ 2147483646 h 814"/>
              <a:gd name="T60" fmla="*/ 2147483646 w 928"/>
              <a:gd name="T61" fmla="*/ 2147483646 h 814"/>
              <a:gd name="T62" fmla="*/ 2147483646 w 928"/>
              <a:gd name="T63" fmla="*/ 2147483646 h 814"/>
              <a:gd name="T64" fmla="*/ 2147483646 w 928"/>
              <a:gd name="T65" fmla="*/ 2147483646 h 814"/>
              <a:gd name="T66" fmla="*/ 2147483646 w 928"/>
              <a:gd name="T67" fmla="*/ 2147483646 h 814"/>
              <a:gd name="T68" fmla="*/ 2147483646 w 928"/>
              <a:gd name="T69" fmla="*/ 2147483646 h 814"/>
              <a:gd name="T70" fmla="*/ 2147483646 w 928"/>
              <a:gd name="T71" fmla="*/ 2147483646 h 814"/>
              <a:gd name="T72" fmla="*/ 2147483646 w 928"/>
              <a:gd name="T73" fmla="*/ 2147483646 h 814"/>
              <a:gd name="T74" fmla="*/ 2147483646 w 928"/>
              <a:gd name="T75" fmla="*/ 2147483646 h 814"/>
              <a:gd name="T76" fmla="*/ 2147483646 w 928"/>
              <a:gd name="T77" fmla="*/ 2147483646 h 814"/>
              <a:gd name="T78" fmla="*/ 2147483646 w 928"/>
              <a:gd name="T79" fmla="*/ 2147483646 h 814"/>
              <a:gd name="T80" fmla="*/ 2147483646 w 928"/>
              <a:gd name="T81" fmla="*/ 2147483646 h 814"/>
              <a:gd name="T82" fmla="*/ 2147483646 w 928"/>
              <a:gd name="T83" fmla="*/ 2147483646 h 814"/>
              <a:gd name="T84" fmla="*/ 2147483646 w 928"/>
              <a:gd name="T85" fmla="*/ 2147483646 h 814"/>
              <a:gd name="T86" fmla="*/ 2147483646 w 928"/>
              <a:gd name="T87" fmla="*/ 2147483646 h 814"/>
              <a:gd name="T88" fmla="*/ 2147483646 w 928"/>
              <a:gd name="T89" fmla="*/ 2147483646 h 814"/>
              <a:gd name="T90" fmla="*/ 2147483646 w 928"/>
              <a:gd name="T91" fmla="*/ 2147483646 h 814"/>
              <a:gd name="T92" fmla="*/ 2147483646 w 928"/>
              <a:gd name="T93" fmla="*/ 2147483646 h 814"/>
              <a:gd name="T94" fmla="*/ 2147483646 w 928"/>
              <a:gd name="T95" fmla="*/ 2147483646 h 814"/>
              <a:gd name="T96" fmla="*/ 2147483646 w 928"/>
              <a:gd name="T97" fmla="*/ 2147483646 h 814"/>
              <a:gd name="T98" fmla="*/ 2147483646 w 928"/>
              <a:gd name="T99" fmla="*/ 2147483646 h 814"/>
              <a:gd name="T100" fmla="*/ 2147483646 w 928"/>
              <a:gd name="T101" fmla="*/ 2147483646 h 814"/>
              <a:gd name="T102" fmla="*/ 2147483646 w 928"/>
              <a:gd name="T103" fmla="*/ 2147483646 h 814"/>
              <a:gd name="T104" fmla="*/ 2147483646 w 928"/>
              <a:gd name="T105" fmla="*/ 2147483646 h 814"/>
              <a:gd name="T106" fmla="*/ 2147483646 w 928"/>
              <a:gd name="T107" fmla="*/ 2147483646 h 814"/>
              <a:gd name="T108" fmla="*/ 2147483646 w 928"/>
              <a:gd name="T109" fmla="*/ 2147483646 h 814"/>
              <a:gd name="T110" fmla="*/ 2147483646 w 928"/>
              <a:gd name="T111" fmla="*/ 2147483646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8" name="Freeform 11"/>
          <p:cNvSpPr>
            <a:spLocks/>
          </p:cNvSpPr>
          <p:nvPr/>
        </p:nvSpPr>
        <p:spPr bwMode="auto">
          <a:xfrm>
            <a:off x="3289479" y="3445475"/>
            <a:ext cx="2094403" cy="1239935"/>
          </a:xfrm>
          <a:custGeom>
            <a:avLst/>
            <a:gdLst>
              <a:gd name="T0" fmla="*/ 2147483646 w 1661"/>
              <a:gd name="T1" fmla="*/ 2147483646 h 1007"/>
              <a:gd name="T2" fmla="*/ 2147483646 w 1661"/>
              <a:gd name="T3" fmla="*/ 2147483646 h 1007"/>
              <a:gd name="T4" fmla="*/ 2147483646 w 1661"/>
              <a:gd name="T5" fmla="*/ 2147483646 h 1007"/>
              <a:gd name="T6" fmla="*/ 2147483646 w 1661"/>
              <a:gd name="T7" fmla="*/ 2147483646 h 1007"/>
              <a:gd name="T8" fmla="*/ 2147483646 w 1661"/>
              <a:gd name="T9" fmla="*/ 2147483646 h 1007"/>
              <a:gd name="T10" fmla="*/ 2147483646 w 1661"/>
              <a:gd name="T11" fmla="*/ 2147483646 h 1007"/>
              <a:gd name="T12" fmla="*/ 2147483646 w 1661"/>
              <a:gd name="T13" fmla="*/ 2147483646 h 1007"/>
              <a:gd name="T14" fmla="*/ 2147483646 w 1661"/>
              <a:gd name="T15" fmla="*/ 2147483646 h 1007"/>
              <a:gd name="T16" fmla="*/ 2147483646 w 1661"/>
              <a:gd name="T17" fmla="*/ 2147483646 h 1007"/>
              <a:gd name="T18" fmla="*/ 2147483646 w 1661"/>
              <a:gd name="T19" fmla="*/ 2147483646 h 1007"/>
              <a:gd name="T20" fmla="*/ 2147483646 w 1661"/>
              <a:gd name="T21" fmla="*/ 2147483646 h 1007"/>
              <a:gd name="T22" fmla="*/ 2147483646 w 1661"/>
              <a:gd name="T23" fmla="*/ 2147483646 h 1007"/>
              <a:gd name="T24" fmla="*/ 2147483646 w 1661"/>
              <a:gd name="T25" fmla="*/ 2147483646 h 1007"/>
              <a:gd name="T26" fmla="*/ 2147483646 w 1661"/>
              <a:gd name="T27" fmla="*/ 2147483646 h 1007"/>
              <a:gd name="T28" fmla="*/ 2147483646 w 1661"/>
              <a:gd name="T29" fmla="*/ 2147483646 h 1007"/>
              <a:gd name="T30" fmla="*/ 2147483646 w 1661"/>
              <a:gd name="T31" fmla="*/ 2147483646 h 1007"/>
              <a:gd name="T32" fmla="*/ 2147483646 w 1661"/>
              <a:gd name="T33" fmla="*/ 2147483646 h 1007"/>
              <a:gd name="T34" fmla="*/ 2147483646 w 1661"/>
              <a:gd name="T35" fmla="*/ 2147483646 h 1007"/>
              <a:gd name="T36" fmla="*/ 2147483646 w 1661"/>
              <a:gd name="T37" fmla="*/ 2147483646 h 1007"/>
              <a:gd name="T38" fmla="*/ 2147483646 w 1661"/>
              <a:gd name="T39" fmla="*/ 2147483646 h 1007"/>
              <a:gd name="T40" fmla="*/ 2147483646 w 1661"/>
              <a:gd name="T41" fmla="*/ 2147483646 h 1007"/>
              <a:gd name="T42" fmla="*/ 2147483646 w 1661"/>
              <a:gd name="T43" fmla="*/ 2147483646 h 1007"/>
              <a:gd name="T44" fmla="*/ 2147483646 w 1661"/>
              <a:gd name="T45" fmla="*/ 2147483646 h 1007"/>
              <a:gd name="T46" fmla="*/ 2147483646 w 1661"/>
              <a:gd name="T47" fmla="*/ 2147483646 h 1007"/>
              <a:gd name="T48" fmla="*/ 2147483646 w 1661"/>
              <a:gd name="T49" fmla="*/ 2147483646 h 1007"/>
              <a:gd name="T50" fmla="*/ 2147483646 w 1661"/>
              <a:gd name="T51" fmla="*/ 2147483646 h 1007"/>
              <a:gd name="T52" fmla="*/ 2147483646 w 1661"/>
              <a:gd name="T53" fmla="*/ 2147483646 h 1007"/>
              <a:gd name="T54" fmla="*/ 2147483646 w 1661"/>
              <a:gd name="T55" fmla="*/ 2147483646 h 1007"/>
              <a:gd name="T56" fmla="*/ 2147483646 w 1661"/>
              <a:gd name="T57" fmla="*/ 2147483646 h 1007"/>
              <a:gd name="T58" fmla="*/ 2147483646 w 1661"/>
              <a:gd name="T59" fmla="*/ 2147483646 h 1007"/>
              <a:gd name="T60" fmla="*/ 2147483646 w 1661"/>
              <a:gd name="T61" fmla="*/ 2147483646 h 1007"/>
              <a:gd name="T62" fmla="*/ 2147483646 w 1661"/>
              <a:gd name="T63" fmla="*/ 2147483646 h 1007"/>
              <a:gd name="T64" fmla="*/ 2147483646 w 1661"/>
              <a:gd name="T65" fmla="*/ 2147483646 h 1007"/>
              <a:gd name="T66" fmla="*/ 2147483646 w 1661"/>
              <a:gd name="T67" fmla="*/ 2147483646 h 1007"/>
              <a:gd name="T68" fmla="*/ 2147483646 w 1661"/>
              <a:gd name="T69" fmla="*/ 2147483646 h 1007"/>
              <a:gd name="T70" fmla="*/ 2147483646 w 1661"/>
              <a:gd name="T71" fmla="*/ 2147483646 h 1007"/>
              <a:gd name="T72" fmla="*/ 2147483646 w 1661"/>
              <a:gd name="T73" fmla="*/ 2147483646 h 1007"/>
              <a:gd name="T74" fmla="*/ 2147483646 w 1661"/>
              <a:gd name="T75" fmla="*/ 2147483646 h 1007"/>
              <a:gd name="T76" fmla="*/ 2147483646 w 1661"/>
              <a:gd name="T77" fmla="*/ 2147483646 h 1007"/>
              <a:gd name="T78" fmla="*/ 2147483646 w 1661"/>
              <a:gd name="T79" fmla="*/ 2147483646 h 1007"/>
              <a:gd name="T80" fmla="*/ 2147483646 w 1661"/>
              <a:gd name="T81" fmla="*/ 2147483646 h 1007"/>
              <a:gd name="T82" fmla="*/ 2147483646 w 1661"/>
              <a:gd name="T83" fmla="*/ 2147483646 h 1007"/>
              <a:gd name="T84" fmla="*/ 2147483646 w 1661"/>
              <a:gd name="T85" fmla="*/ 2147483646 h 1007"/>
              <a:gd name="T86" fmla="*/ 2147483646 w 1661"/>
              <a:gd name="T87" fmla="*/ 2147483646 h 1007"/>
              <a:gd name="T88" fmla="*/ 2147483646 w 1661"/>
              <a:gd name="T89" fmla="*/ 2147483646 h 1007"/>
              <a:gd name="T90" fmla="*/ 2147483646 w 1661"/>
              <a:gd name="T91" fmla="*/ 2147483646 h 1007"/>
              <a:gd name="T92" fmla="*/ 2147483646 w 1661"/>
              <a:gd name="T93" fmla="*/ 2147483646 h 1007"/>
              <a:gd name="T94" fmla="*/ 2147483646 w 1661"/>
              <a:gd name="T95" fmla="*/ 2147483646 h 1007"/>
              <a:gd name="T96" fmla="*/ 2147483646 w 1661"/>
              <a:gd name="T97" fmla="*/ 0 h 1007"/>
              <a:gd name="T98" fmla="*/ 2147483646 w 1661"/>
              <a:gd name="T99" fmla="*/ 2147483646 h 1007"/>
              <a:gd name="T100" fmla="*/ 2147483646 w 1661"/>
              <a:gd name="T101" fmla="*/ 2147483646 h 10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61"/>
              <a:gd name="T154" fmla="*/ 0 h 1007"/>
              <a:gd name="T155" fmla="*/ 1661 w 1661"/>
              <a:gd name="T156" fmla="*/ 1007 h 10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61" h="1007">
                <a:moveTo>
                  <a:pt x="205" y="3"/>
                </a:moveTo>
                <a:cubicBezTo>
                  <a:pt x="205" y="4"/>
                  <a:pt x="205" y="4"/>
                  <a:pt x="205" y="4"/>
                </a:cubicBezTo>
                <a:cubicBezTo>
                  <a:pt x="201" y="13"/>
                  <a:pt x="193" y="20"/>
                  <a:pt x="185" y="27"/>
                </a:cubicBezTo>
                <a:cubicBezTo>
                  <a:pt x="179" y="30"/>
                  <a:pt x="177" y="35"/>
                  <a:pt x="177" y="42"/>
                </a:cubicBezTo>
                <a:cubicBezTo>
                  <a:pt x="177" y="45"/>
                  <a:pt x="177" y="45"/>
                  <a:pt x="177" y="45"/>
                </a:cubicBezTo>
                <a:cubicBezTo>
                  <a:pt x="177" y="50"/>
                  <a:pt x="173" y="59"/>
                  <a:pt x="165" y="71"/>
                </a:cubicBezTo>
                <a:cubicBezTo>
                  <a:pt x="164" y="77"/>
                  <a:pt x="164" y="77"/>
                  <a:pt x="164" y="77"/>
                </a:cubicBezTo>
                <a:cubicBezTo>
                  <a:pt x="162" y="80"/>
                  <a:pt x="158" y="82"/>
                  <a:pt x="150" y="82"/>
                </a:cubicBezTo>
                <a:cubicBezTo>
                  <a:pt x="90" y="74"/>
                  <a:pt x="90" y="74"/>
                  <a:pt x="90" y="74"/>
                </a:cubicBezTo>
                <a:cubicBezTo>
                  <a:pt x="90" y="76"/>
                  <a:pt x="90" y="76"/>
                  <a:pt x="90" y="76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90"/>
                  <a:pt x="86" y="90"/>
                  <a:pt x="86" y="90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69" y="114"/>
                  <a:pt x="58" y="129"/>
                  <a:pt x="57" y="140"/>
                </a:cubicBezTo>
                <a:cubicBezTo>
                  <a:pt x="56" y="145"/>
                  <a:pt x="63" y="164"/>
                  <a:pt x="76" y="197"/>
                </a:cubicBezTo>
                <a:cubicBezTo>
                  <a:pt x="86" y="219"/>
                  <a:pt x="86" y="219"/>
                  <a:pt x="86" y="219"/>
                </a:cubicBezTo>
                <a:cubicBezTo>
                  <a:pt x="90" y="230"/>
                  <a:pt x="87" y="242"/>
                  <a:pt x="77" y="256"/>
                </a:cubicBezTo>
                <a:cubicBezTo>
                  <a:pt x="58" y="275"/>
                  <a:pt x="58" y="275"/>
                  <a:pt x="58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0" y="240"/>
                  <a:pt x="20" y="240"/>
                  <a:pt x="20" y="240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26" y="305"/>
                  <a:pt x="26" y="305"/>
                  <a:pt x="26" y="305"/>
                </a:cubicBezTo>
                <a:cubicBezTo>
                  <a:pt x="27" y="308"/>
                  <a:pt x="27" y="310"/>
                  <a:pt x="26" y="311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19" y="316"/>
                  <a:pt x="13" y="327"/>
                  <a:pt x="7" y="345"/>
                </a:cubicBezTo>
                <a:cubicBezTo>
                  <a:pt x="0" y="360"/>
                  <a:pt x="3" y="376"/>
                  <a:pt x="16" y="393"/>
                </a:cubicBezTo>
                <a:cubicBezTo>
                  <a:pt x="41" y="393"/>
                  <a:pt x="41" y="393"/>
                  <a:pt x="41" y="393"/>
                </a:cubicBezTo>
                <a:cubicBezTo>
                  <a:pt x="50" y="395"/>
                  <a:pt x="63" y="409"/>
                  <a:pt x="80" y="433"/>
                </a:cubicBezTo>
                <a:cubicBezTo>
                  <a:pt x="82" y="435"/>
                  <a:pt x="82" y="435"/>
                  <a:pt x="82" y="435"/>
                </a:cubicBezTo>
                <a:cubicBezTo>
                  <a:pt x="82" y="435"/>
                  <a:pt x="82" y="435"/>
                  <a:pt x="82" y="435"/>
                </a:cubicBezTo>
                <a:cubicBezTo>
                  <a:pt x="82" y="443"/>
                  <a:pt x="85" y="448"/>
                  <a:pt x="90" y="452"/>
                </a:cubicBezTo>
                <a:cubicBezTo>
                  <a:pt x="146" y="504"/>
                  <a:pt x="146" y="504"/>
                  <a:pt x="146" y="504"/>
                </a:cubicBezTo>
                <a:cubicBezTo>
                  <a:pt x="146" y="505"/>
                  <a:pt x="146" y="505"/>
                  <a:pt x="146" y="505"/>
                </a:cubicBezTo>
                <a:cubicBezTo>
                  <a:pt x="171" y="537"/>
                  <a:pt x="171" y="537"/>
                  <a:pt x="171" y="537"/>
                </a:cubicBezTo>
                <a:cubicBezTo>
                  <a:pt x="186" y="537"/>
                  <a:pt x="186" y="537"/>
                  <a:pt x="186" y="537"/>
                </a:cubicBezTo>
                <a:cubicBezTo>
                  <a:pt x="202" y="508"/>
                  <a:pt x="202" y="508"/>
                  <a:pt x="202" y="508"/>
                </a:cubicBezTo>
                <a:cubicBezTo>
                  <a:pt x="204" y="506"/>
                  <a:pt x="204" y="506"/>
                  <a:pt x="204" y="506"/>
                </a:cubicBezTo>
                <a:cubicBezTo>
                  <a:pt x="205" y="505"/>
                  <a:pt x="205" y="505"/>
                  <a:pt x="205" y="505"/>
                </a:cubicBezTo>
                <a:cubicBezTo>
                  <a:pt x="244" y="515"/>
                  <a:pt x="244" y="515"/>
                  <a:pt x="244" y="515"/>
                </a:cubicBezTo>
                <a:cubicBezTo>
                  <a:pt x="244" y="516"/>
                  <a:pt x="244" y="516"/>
                  <a:pt x="244" y="516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44"/>
                  <a:pt x="249" y="544"/>
                  <a:pt x="249" y="544"/>
                </a:cubicBezTo>
                <a:cubicBezTo>
                  <a:pt x="296" y="598"/>
                  <a:pt x="296" y="598"/>
                  <a:pt x="296" y="598"/>
                </a:cubicBezTo>
                <a:cubicBezTo>
                  <a:pt x="312" y="604"/>
                  <a:pt x="312" y="604"/>
                  <a:pt x="312" y="604"/>
                </a:cubicBezTo>
                <a:cubicBezTo>
                  <a:pt x="313" y="605"/>
                  <a:pt x="313" y="605"/>
                  <a:pt x="313" y="605"/>
                </a:cubicBezTo>
                <a:cubicBezTo>
                  <a:pt x="320" y="610"/>
                  <a:pt x="320" y="610"/>
                  <a:pt x="320" y="610"/>
                </a:cubicBezTo>
                <a:cubicBezTo>
                  <a:pt x="321" y="611"/>
                  <a:pt x="321" y="611"/>
                  <a:pt x="321" y="611"/>
                </a:cubicBezTo>
                <a:cubicBezTo>
                  <a:pt x="356" y="662"/>
                  <a:pt x="356" y="662"/>
                  <a:pt x="356" y="662"/>
                </a:cubicBezTo>
                <a:cubicBezTo>
                  <a:pt x="384" y="658"/>
                  <a:pt x="384" y="658"/>
                  <a:pt x="384" y="658"/>
                </a:cubicBezTo>
                <a:cubicBezTo>
                  <a:pt x="387" y="658"/>
                  <a:pt x="387" y="658"/>
                  <a:pt x="387" y="658"/>
                </a:cubicBezTo>
                <a:cubicBezTo>
                  <a:pt x="388" y="658"/>
                  <a:pt x="388" y="658"/>
                  <a:pt x="388" y="658"/>
                </a:cubicBezTo>
                <a:cubicBezTo>
                  <a:pt x="390" y="660"/>
                  <a:pt x="390" y="660"/>
                  <a:pt x="390" y="660"/>
                </a:cubicBezTo>
                <a:cubicBezTo>
                  <a:pt x="391" y="662"/>
                  <a:pt x="391" y="662"/>
                  <a:pt x="391" y="662"/>
                </a:cubicBezTo>
                <a:cubicBezTo>
                  <a:pt x="415" y="713"/>
                  <a:pt x="415" y="713"/>
                  <a:pt x="415" y="713"/>
                </a:cubicBezTo>
                <a:cubicBezTo>
                  <a:pt x="445" y="731"/>
                  <a:pt x="445" y="731"/>
                  <a:pt x="445" y="731"/>
                </a:cubicBezTo>
                <a:cubicBezTo>
                  <a:pt x="469" y="737"/>
                  <a:pt x="469" y="737"/>
                  <a:pt x="469" y="737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98" y="770"/>
                  <a:pt x="498" y="770"/>
                  <a:pt x="498" y="770"/>
                </a:cubicBezTo>
                <a:cubicBezTo>
                  <a:pt x="499" y="771"/>
                  <a:pt x="499" y="771"/>
                  <a:pt x="499" y="771"/>
                </a:cubicBezTo>
                <a:cubicBezTo>
                  <a:pt x="499" y="771"/>
                  <a:pt x="499" y="771"/>
                  <a:pt x="499" y="771"/>
                </a:cubicBezTo>
                <a:cubicBezTo>
                  <a:pt x="537" y="792"/>
                  <a:pt x="537" y="792"/>
                  <a:pt x="537" y="792"/>
                </a:cubicBezTo>
                <a:cubicBezTo>
                  <a:pt x="537" y="793"/>
                  <a:pt x="537" y="793"/>
                  <a:pt x="537" y="793"/>
                </a:cubicBezTo>
                <a:cubicBezTo>
                  <a:pt x="537" y="793"/>
                  <a:pt x="537" y="793"/>
                  <a:pt x="537" y="793"/>
                </a:cubicBezTo>
                <a:cubicBezTo>
                  <a:pt x="539" y="794"/>
                  <a:pt x="539" y="794"/>
                  <a:pt x="539" y="794"/>
                </a:cubicBezTo>
                <a:cubicBezTo>
                  <a:pt x="566" y="828"/>
                  <a:pt x="566" y="828"/>
                  <a:pt x="566" y="828"/>
                </a:cubicBezTo>
                <a:cubicBezTo>
                  <a:pt x="606" y="821"/>
                  <a:pt x="606" y="821"/>
                  <a:pt x="606" y="821"/>
                </a:cubicBezTo>
                <a:cubicBezTo>
                  <a:pt x="608" y="821"/>
                  <a:pt x="608" y="821"/>
                  <a:pt x="608" y="821"/>
                </a:cubicBezTo>
                <a:cubicBezTo>
                  <a:pt x="623" y="827"/>
                  <a:pt x="623" y="827"/>
                  <a:pt x="623" y="827"/>
                </a:cubicBezTo>
                <a:cubicBezTo>
                  <a:pt x="624" y="827"/>
                  <a:pt x="624" y="827"/>
                  <a:pt x="624" y="827"/>
                </a:cubicBezTo>
                <a:cubicBezTo>
                  <a:pt x="649" y="849"/>
                  <a:pt x="649" y="849"/>
                  <a:pt x="649" y="849"/>
                </a:cubicBezTo>
                <a:cubicBezTo>
                  <a:pt x="695" y="852"/>
                  <a:pt x="695" y="852"/>
                  <a:pt x="695" y="852"/>
                </a:cubicBezTo>
                <a:cubicBezTo>
                  <a:pt x="722" y="848"/>
                  <a:pt x="722" y="848"/>
                  <a:pt x="722" y="848"/>
                </a:cubicBezTo>
                <a:cubicBezTo>
                  <a:pt x="722" y="848"/>
                  <a:pt x="722" y="848"/>
                  <a:pt x="722" y="848"/>
                </a:cubicBezTo>
                <a:cubicBezTo>
                  <a:pt x="759" y="842"/>
                  <a:pt x="782" y="845"/>
                  <a:pt x="791" y="854"/>
                </a:cubicBezTo>
                <a:cubicBezTo>
                  <a:pt x="796" y="863"/>
                  <a:pt x="793" y="871"/>
                  <a:pt x="780" y="882"/>
                </a:cubicBezTo>
                <a:cubicBezTo>
                  <a:pt x="770" y="892"/>
                  <a:pt x="770" y="892"/>
                  <a:pt x="770" y="892"/>
                </a:cubicBezTo>
                <a:cubicBezTo>
                  <a:pt x="766" y="898"/>
                  <a:pt x="771" y="906"/>
                  <a:pt x="784" y="919"/>
                </a:cubicBezTo>
                <a:cubicBezTo>
                  <a:pt x="785" y="921"/>
                  <a:pt x="785" y="921"/>
                  <a:pt x="785" y="921"/>
                </a:cubicBezTo>
                <a:cubicBezTo>
                  <a:pt x="784" y="921"/>
                  <a:pt x="784" y="921"/>
                  <a:pt x="784" y="921"/>
                </a:cubicBezTo>
                <a:cubicBezTo>
                  <a:pt x="793" y="927"/>
                  <a:pt x="793" y="927"/>
                  <a:pt x="793" y="927"/>
                </a:cubicBezTo>
                <a:cubicBezTo>
                  <a:pt x="796" y="924"/>
                  <a:pt x="796" y="924"/>
                  <a:pt x="796" y="924"/>
                </a:cubicBezTo>
                <a:cubicBezTo>
                  <a:pt x="822" y="874"/>
                  <a:pt x="844" y="847"/>
                  <a:pt x="858" y="842"/>
                </a:cubicBezTo>
                <a:cubicBezTo>
                  <a:pt x="874" y="836"/>
                  <a:pt x="907" y="850"/>
                  <a:pt x="959" y="882"/>
                </a:cubicBezTo>
                <a:cubicBezTo>
                  <a:pt x="1022" y="893"/>
                  <a:pt x="1022" y="893"/>
                  <a:pt x="1022" y="893"/>
                </a:cubicBezTo>
                <a:cubicBezTo>
                  <a:pt x="1021" y="896"/>
                  <a:pt x="1021" y="896"/>
                  <a:pt x="1021" y="896"/>
                </a:cubicBezTo>
                <a:cubicBezTo>
                  <a:pt x="1021" y="898"/>
                  <a:pt x="1021" y="898"/>
                  <a:pt x="1021" y="898"/>
                </a:cubicBezTo>
                <a:cubicBezTo>
                  <a:pt x="1018" y="927"/>
                  <a:pt x="1018" y="927"/>
                  <a:pt x="1018" y="927"/>
                </a:cubicBezTo>
                <a:cubicBezTo>
                  <a:pt x="1049" y="931"/>
                  <a:pt x="1049" y="931"/>
                  <a:pt x="1049" y="931"/>
                </a:cubicBezTo>
                <a:cubicBezTo>
                  <a:pt x="1048" y="972"/>
                  <a:pt x="1048" y="972"/>
                  <a:pt x="1048" y="972"/>
                </a:cubicBezTo>
                <a:cubicBezTo>
                  <a:pt x="1058" y="990"/>
                  <a:pt x="1065" y="1000"/>
                  <a:pt x="1069" y="1003"/>
                </a:cubicBezTo>
                <a:cubicBezTo>
                  <a:pt x="1076" y="1007"/>
                  <a:pt x="1107" y="1007"/>
                  <a:pt x="1163" y="1003"/>
                </a:cubicBezTo>
                <a:cubicBezTo>
                  <a:pt x="1196" y="986"/>
                  <a:pt x="1196" y="986"/>
                  <a:pt x="1196" y="986"/>
                </a:cubicBezTo>
                <a:cubicBezTo>
                  <a:pt x="1228" y="942"/>
                  <a:pt x="1228" y="942"/>
                  <a:pt x="1228" y="942"/>
                </a:cubicBezTo>
                <a:cubicBezTo>
                  <a:pt x="1265" y="941"/>
                  <a:pt x="1265" y="941"/>
                  <a:pt x="1265" y="941"/>
                </a:cubicBezTo>
                <a:cubicBezTo>
                  <a:pt x="1283" y="936"/>
                  <a:pt x="1283" y="936"/>
                  <a:pt x="1283" y="936"/>
                </a:cubicBezTo>
                <a:cubicBezTo>
                  <a:pt x="1352" y="896"/>
                  <a:pt x="1352" y="896"/>
                  <a:pt x="1352" y="896"/>
                </a:cubicBezTo>
                <a:cubicBezTo>
                  <a:pt x="1353" y="896"/>
                  <a:pt x="1353" y="896"/>
                  <a:pt x="1353" y="896"/>
                </a:cubicBezTo>
                <a:cubicBezTo>
                  <a:pt x="1354" y="895"/>
                  <a:pt x="1354" y="895"/>
                  <a:pt x="1354" y="895"/>
                </a:cubicBezTo>
                <a:cubicBezTo>
                  <a:pt x="1354" y="895"/>
                  <a:pt x="1354" y="895"/>
                  <a:pt x="1354" y="895"/>
                </a:cubicBezTo>
                <a:cubicBezTo>
                  <a:pt x="1394" y="890"/>
                  <a:pt x="1418" y="889"/>
                  <a:pt x="1424" y="895"/>
                </a:cubicBezTo>
                <a:cubicBezTo>
                  <a:pt x="1469" y="933"/>
                  <a:pt x="1469" y="933"/>
                  <a:pt x="1469" y="933"/>
                </a:cubicBezTo>
                <a:cubicBezTo>
                  <a:pt x="1483" y="938"/>
                  <a:pt x="1483" y="938"/>
                  <a:pt x="1483" y="938"/>
                </a:cubicBezTo>
                <a:cubicBezTo>
                  <a:pt x="1485" y="940"/>
                  <a:pt x="1485" y="940"/>
                  <a:pt x="1485" y="940"/>
                </a:cubicBezTo>
                <a:cubicBezTo>
                  <a:pt x="1503" y="947"/>
                  <a:pt x="1503" y="947"/>
                  <a:pt x="1503" y="947"/>
                </a:cubicBezTo>
                <a:cubicBezTo>
                  <a:pt x="1504" y="948"/>
                  <a:pt x="1504" y="948"/>
                  <a:pt x="1504" y="948"/>
                </a:cubicBezTo>
                <a:cubicBezTo>
                  <a:pt x="1504" y="945"/>
                  <a:pt x="1504" y="945"/>
                  <a:pt x="1504" y="945"/>
                </a:cubicBezTo>
                <a:cubicBezTo>
                  <a:pt x="1504" y="944"/>
                  <a:pt x="1504" y="944"/>
                  <a:pt x="1504" y="944"/>
                </a:cubicBezTo>
                <a:cubicBezTo>
                  <a:pt x="1504" y="943"/>
                  <a:pt x="1504" y="943"/>
                  <a:pt x="1504" y="943"/>
                </a:cubicBezTo>
                <a:cubicBezTo>
                  <a:pt x="1504" y="942"/>
                  <a:pt x="1504" y="942"/>
                  <a:pt x="1504" y="942"/>
                </a:cubicBezTo>
                <a:cubicBezTo>
                  <a:pt x="1512" y="910"/>
                  <a:pt x="1512" y="910"/>
                  <a:pt x="1512" y="910"/>
                </a:cubicBezTo>
                <a:cubicBezTo>
                  <a:pt x="1508" y="901"/>
                  <a:pt x="1508" y="893"/>
                  <a:pt x="1512" y="887"/>
                </a:cubicBezTo>
                <a:cubicBezTo>
                  <a:pt x="1514" y="882"/>
                  <a:pt x="1519" y="879"/>
                  <a:pt x="1527" y="877"/>
                </a:cubicBezTo>
                <a:cubicBezTo>
                  <a:pt x="1543" y="873"/>
                  <a:pt x="1558" y="887"/>
                  <a:pt x="1573" y="917"/>
                </a:cubicBezTo>
                <a:cubicBezTo>
                  <a:pt x="1575" y="918"/>
                  <a:pt x="1575" y="918"/>
                  <a:pt x="1575" y="918"/>
                </a:cubicBezTo>
                <a:cubicBezTo>
                  <a:pt x="1576" y="918"/>
                  <a:pt x="1576" y="918"/>
                  <a:pt x="1576" y="918"/>
                </a:cubicBezTo>
                <a:cubicBezTo>
                  <a:pt x="1602" y="906"/>
                  <a:pt x="1602" y="906"/>
                  <a:pt x="1602" y="906"/>
                </a:cubicBezTo>
                <a:cubicBezTo>
                  <a:pt x="1608" y="905"/>
                  <a:pt x="1610" y="900"/>
                  <a:pt x="1610" y="895"/>
                </a:cubicBezTo>
                <a:cubicBezTo>
                  <a:pt x="1604" y="876"/>
                  <a:pt x="1604" y="876"/>
                  <a:pt x="1604" y="876"/>
                </a:cubicBezTo>
                <a:cubicBezTo>
                  <a:pt x="1604" y="874"/>
                  <a:pt x="1604" y="874"/>
                  <a:pt x="1604" y="874"/>
                </a:cubicBezTo>
                <a:cubicBezTo>
                  <a:pt x="1602" y="866"/>
                  <a:pt x="1604" y="859"/>
                  <a:pt x="1613" y="855"/>
                </a:cubicBezTo>
                <a:cubicBezTo>
                  <a:pt x="1622" y="848"/>
                  <a:pt x="1622" y="848"/>
                  <a:pt x="1622" y="848"/>
                </a:cubicBezTo>
                <a:cubicBezTo>
                  <a:pt x="1646" y="823"/>
                  <a:pt x="1646" y="823"/>
                  <a:pt x="1646" y="823"/>
                </a:cubicBezTo>
                <a:cubicBezTo>
                  <a:pt x="1661" y="788"/>
                  <a:pt x="1661" y="788"/>
                  <a:pt x="1661" y="788"/>
                </a:cubicBezTo>
                <a:cubicBezTo>
                  <a:pt x="1648" y="766"/>
                  <a:pt x="1644" y="750"/>
                  <a:pt x="1648" y="739"/>
                </a:cubicBezTo>
                <a:cubicBezTo>
                  <a:pt x="1651" y="710"/>
                  <a:pt x="1651" y="710"/>
                  <a:pt x="1651" y="710"/>
                </a:cubicBezTo>
                <a:cubicBezTo>
                  <a:pt x="1645" y="697"/>
                  <a:pt x="1641" y="689"/>
                  <a:pt x="1641" y="681"/>
                </a:cubicBezTo>
                <a:cubicBezTo>
                  <a:pt x="1641" y="678"/>
                  <a:pt x="1637" y="669"/>
                  <a:pt x="1629" y="656"/>
                </a:cubicBezTo>
                <a:cubicBezTo>
                  <a:pt x="1628" y="656"/>
                  <a:pt x="1628" y="656"/>
                  <a:pt x="1628" y="656"/>
                </a:cubicBezTo>
                <a:cubicBezTo>
                  <a:pt x="1628" y="653"/>
                  <a:pt x="1628" y="653"/>
                  <a:pt x="1628" y="653"/>
                </a:cubicBezTo>
                <a:cubicBezTo>
                  <a:pt x="1625" y="615"/>
                  <a:pt x="1625" y="615"/>
                  <a:pt x="1625" y="615"/>
                </a:cubicBezTo>
                <a:cubicBezTo>
                  <a:pt x="1623" y="609"/>
                  <a:pt x="1622" y="600"/>
                  <a:pt x="1625" y="590"/>
                </a:cubicBezTo>
                <a:cubicBezTo>
                  <a:pt x="1615" y="582"/>
                  <a:pt x="1609" y="575"/>
                  <a:pt x="1604" y="567"/>
                </a:cubicBezTo>
                <a:cubicBezTo>
                  <a:pt x="1589" y="546"/>
                  <a:pt x="1589" y="546"/>
                  <a:pt x="1589" y="546"/>
                </a:cubicBezTo>
                <a:cubicBezTo>
                  <a:pt x="1588" y="545"/>
                  <a:pt x="1588" y="545"/>
                  <a:pt x="1588" y="545"/>
                </a:cubicBezTo>
                <a:cubicBezTo>
                  <a:pt x="1588" y="543"/>
                  <a:pt x="1588" y="543"/>
                  <a:pt x="1588" y="543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66" y="503"/>
                  <a:pt x="1566" y="503"/>
                  <a:pt x="1566" y="503"/>
                </a:cubicBezTo>
                <a:cubicBezTo>
                  <a:pt x="1566" y="504"/>
                  <a:pt x="1566" y="504"/>
                  <a:pt x="1566" y="504"/>
                </a:cubicBezTo>
                <a:cubicBezTo>
                  <a:pt x="1536" y="480"/>
                  <a:pt x="1536" y="480"/>
                  <a:pt x="1536" y="480"/>
                </a:cubicBezTo>
                <a:cubicBezTo>
                  <a:pt x="1536" y="482"/>
                  <a:pt x="1536" y="482"/>
                  <a:pt x="1536" y="482"/>
                </a:cubicBezTo>
                <a:cubicBezTo>
                  <a:pt x="1540" y="515"/>
                  <a:pt x="1540" y="515"/>
                  <a:pt x="1540" y="515"/>
                </a:cubicBezTo>
                <a:cubicBezTo>
                  <a:pt x="1540" y="516"/>
                  <a:pt x="1540" y="516"/>
                  <a:pt x="1540" y="516"/>
                </a:cubicBezTo>
                <a:cubicBezTo>
                  <a:pt x="1540" y="519"/>
                  <a:pt x="1540" y="519"/>
                  <a:pt x="1540" y="519"/>
                </a:cubicBezTo>
                <a:cubicBezTo>
                  <a:pt x="1524" y="526"/>
                  <a:pt x="1524" y="526"/>
                  <a:pt x="1524" y="526"/>
                </a:cubicBezTo>
                <a:cubicBezTo>
                  <a:pt x="1522" y="546"/>
                  <a:pt x="1522" y="546"/>
                  <a:pt x="1522" y="546"/>
                </a:cubicBezTo>
                <a:cubicBezTo>
                  <a:pt x="1522" y="549"/>
                  <a:pt x="1522" y="549"/>
                  <a:pt x="1522" y="549"/>
                </a:cubicBezTo>
                <a:cubicBezTo>
                  <a:pt x="1485" y="564"/>
                  <a:pt x="1485" y="564"/>
                  <a:pt x="1485" y="564"/>
                </a:cubicBezTo>
                <a:cubicBezTo>
                  <a:pt x="1473" y="535"/>
                  <a:pt x="1473" y="535"/>
                  <a:pt x="1473" y="535"/>
                </a:cubicBezTo>
                <a:cubicBezTo>
                  <a:pt x="1465" y="533"/>
                  <a:pt x="1465" y="533"/>
                  <a:pt x="1465" y="533"/>
                </a:cubicBezTo>
                <a:cubicBezTo>
                  <a:pt x="1454" y="544"/>
                  <a:pt x="1454" y="544"/>
                  <a:pt x="1454" y="544"/>
                </a:cubicBezTo>
                <a:cubicBezTo>
                  <a:pt x="1446" y="565"/>
                  <a:pt x="1446" y="565"/>
                  <a:pt x="1446" y="565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05" y="562"/>
                  <a:pt x="1405" y="562"/>
                  <a:pt x="1405" y="562"/>
                </a:cubicBezTo>
                <a:cubicBezTo>
                  <a:pt x="1384" y="556"/>
                  <a:pt x="1384" y="556"/>
                  <a:pt x="1384" y="556"/>
                </a:cubicBezTo>
                <a:cubicBezTo>
                  <a:pt x="1378" y="526"/>
                  <a:pt x="1378" y="526"/>
                  <a:pt x="1378" y="526"/>
                </a:cubicBezTo>
                <a:cubicBezTo>
                  <a:pt x="1369" y="508"/>
                  <a:pt x="1369" y="508"/>
                  <a:pt x="1369" y="508"/>
                </a:cubicBezTo>
                <a:cubicBezTo>
                  <a:pt x="1356" y="503"/>
                  <a:pt x="1356" y="503"/>
                  <a:pt x="1356" y="503"/>
                </a:cubicBezTo>
                <a:cubicBezTo>
                  <a:pt x="1355" y="501"/>
                  <a:pt x="1355" y="501"/>
                  <a:pt x="1355" y="501"/>
                </a:cubicBezTo>
                <a:cubicBezTo>
                  <a:pt x="1346" y="489"/>
                  <a:pt x="1346" y="489"/>
                  <a:pt x="1346" y="489"/>
                </a:cubicBezTo>
                <a:cubicBezTo>
                  <a:pt x="1346" y="489"/>
                  <a:pt x="1346" y="489"/>
                  <a:pt x="1346" y="489"/>
                </a:cubicBezTo>
                <a:cubicBezTo>
                  <a:pt x="1336" y="472"/>
                  <a:pt x="1336" y="472"/>
                  <a:pt x="1336" y="472"/>
                </a:cubicBezTo>
                <a:cubicBezTo>
                  <a:pt x="1322" y="453"/>
                  <a:pt x="1322" y="453"/>
                  <a:pt x="1322" y="453"/>
                </a:cubicBezTo>
                <a:cubicBezTo>
                  <a:pt x="1309" y="453"/>
                  <a:pt x="1309" y="453"/>
                  <a:pt x="1309" y="453"/>
                </a:cubicBezTo>
                <a:cubicBezTo>
                  <a:pt x="1288" y="461"/>
                  <a:pt x="1288" y="461"/>
                  <a:pt x="1288" y="461"/>
                </a:cubicBezTo>
                <a:cubicBezTo>
                  <a:pt x="1287" y="462"/>
                  <a:pt x="1287" y="462"/>
                  <a:pt x="1287" y="462"/>
                </a:cubicBezTo>
                <a:cubicBezTo>
                  <a:pt x="1233" y="459"/>
                  <a:pt x="1233" y="459"/>
                  <a:pt x="1233" y="459"/>
                </a:cubicBezTo>
                <a:cubicBezTo>
                  <a:pt x="1192" y="450"/>
                  <a:pt x="1192" y="450"/>
                  <a:pt x="1192" y="450"/>
                </a:cubicBezTo>
                <a:cubicBezTo>
                  <a:pt x="1189" y="448"/>
                  <a:pt x="1181" y="445"/>
                  <a:pt x="1170" y="438"/>
                </a:cubicBezTo>
                <a:cubicBezTo>
                  <a:pt x="1138" y="427"/>
                  <a:pt x="1138" y="427"/>
                  <a:pt x="1138" y="427"/>
                </a:cubicBezTo>
                <a:cubicBezTo>
                  <a:pt x="1114" y="421"/>
                  <a:pt x="1100" y="415"/>
                  <a:pt x="1097" y="409"/>
                </a:cubicBezTo>
                <a:cubicBezTo>
                  <a:pt x="1092" y="406"/>
                  <a:pt x="1092" y="406"/>
                  <a:pt x="1092" y="406"/>
                </a:cubicBezTo>
                <a:cubicBezTo>
                  <a:pt x="1084" y="404"/>
                  <a:pt x="1084" y="404"/>
                  <a:pt x="1084" y="404"/>
                </a:cubicBezTo>
                <a:cubicBezTo>
                  <a:pt x="1065" y="393"/>
                  <a:pt x="1065" y="393"/>
                  <a:pt x="1065" y="393"/>
                </a:cubicBezTo>
                <a:cubicBezTo>
                  <a:pt x="1063" y="392"/>
                  <a:pt x="1063" y="392"/>
                  <a:pt x="1063" y="392"/>
                </a:cubicBezTo>
                <a:cubicBezTo>
                  <a:pt x="1060" y="388"/>
                  <a:pt x="1057" y="385"/>
                  <a:pt x="1055" y="381"/>
                </a:cubicBezTo>
                <a:cubicBezTo>
                  <a:pt x="1050" y="371"/>
                  <a:pt x="1050" y="371"/>
                  <a:pt x="1050" y="371"/>
                </a:cubicBezTo>
                <a:cubicBezTo>
                  <a:pt x="1042" y="358"/>
                  <a:pt x="1042" y="358"/>
                  <a:pt x="1042" y="358"/>
                </a:cubicBezTo>
                <a:cubicBezTo>
                  <a:pt x="1028" y="352"/>
                  <a:pt x="1028" y="352"/>
                  <a:pt x="1028" y="352"/>
                </a:cubicBezTo>
                <a:cubicBezTo>
                  <a:pt x="1023" y="355"/>
                  <a:pt x="1023" y="355"/>
                  <a:pt x="1023" y="355"/>
                </a:cubicBezTo>
                <a:cubicBezTo>
                  <a:pt x="1018" y="359"/>
                  <a:pt x="1018" y="359"/>
                  <a:pt x="1018" y="359"/>
                </a:cubicBezTo>
                <a:cubicBezTo>
                  <a:pt x="1015" y="362"/>
                  <a:pt x="1015" y="362"/>
                  <a:pt x="1015" y="362"/>
                </a:cubicBezTo>
                <a:cubicBezTo>
                  <a:pt x="1009" y="366"/>
                  <a:pt x="1004" y="368"/>
                  <a:pt x="1000" y="369"/>
                </a:cubicBezTo>
                <a:cubicBezTo>
                  <a:pt x="991" y="371"/>
                  <a:pt x="983" y="367"/>
                  <a:pt x="973" y="356"/>
                </a:cubicBezTo>
                <a:cubicBezTo>
                  <a:pt x="953" y="335"/>
                  <a:pt x="953" y="335"/>
                  <a:pt x="953" y="335"/>
                </a:cubicBezTo>
                <a:cubicBezTo>
                  <a:pt x="946" y="326"/>
                  <a:pt x="941" y="318"/>
                  <a:pt x="939" y="313"/>
                </a:cubicBezTo>
                <a:cubicBezTo>
                  <a:pt x="933" y="305"/>
                  <a:pt x="933" y="305"/>
                  <a:pt x="933" y="305"/>
                </a:cubicBezTo>
                <a:cubicBezTo>
                  <a:pt x="926" y="297"/>
                  <a:pt x="921" y="290"/>
                  <a:pt x="917" y="283"/>
                </a:cubicBezTo>
                <a:cubicBezTo>
                  <a:pt x="914" y="274"/>
                  <a:pt x="913" y="266"/>
                  <a:pt x="916" y="257"/>
                </a:cubicBezTo>
                <a:cubicBezTo>
                  <a:pt x="916" y="256"/>
                  <a:pt x="916" y="256"/>
                  <a:pt x="916" y="256"/>
                </a:cubicBezTo>
                <a:cubicBezTo>
                  <a:pt x="916" y="256"/>
                  <a:pt x="916" y="256"/>
                  <a:pt x="916" y="256"/>
                </a:cubicBezTo>
                <a:cubicBezTo>
                  <a:pt x="930" y="233"/>
                  <a:pt x="930" y="233"/>
                  <a:pt x="930" y="233"/>
                </a:cubicBezTo>
                <a:cubicBezTo>
                  <a:pt x="937" y="209"/>
                  <a:pt x="937" y="209"/>
                  <a:pt x="937" y="209"/>
                </a:cubicBezTo>
                <a:cubicBezTo>
                  <a:pt x="941" y="193"/>
                  <a:pt x="941" y="193"/>
                  <a:pt x="941" y="193"/>
                </a:cubicBezTo>
                <a:cubicBezTo>
                  <a:pt x="935" y="168"/>
                  <a:pt x="935" y="168"/>
                  <a:pt x="935" y="168"/>
                </a:cubicBezTo>
                <a:cubicBezTo>
                  <a:pt x="920" y="155"/>
                  <a:pt x="920" y="155"/>
                  <a:pt x="920" y="155"/>
                </a:cubicBezTo>
                <a:cubicBezTo>
                  <a:pt x="923" y="135"/>
                  <a:pt x="923" y="135"/>
                  <a:pt x="923" y="135"/>
                </a:cubicBezTo>
                <a:cubicBezTo>
                  <a:pt x="923" y="120"/>
                  <a:pt x="928" y="112"/>
                  <a:pt x="939" y="110"/>
                </a:cubicBezTo>
                <a:cubicBezTo>
                  <a:pt x="942" y="109"/>
                  <a:pt x="944" y="107"/>
                  <a:pt x="943" y="103"/>
                </a:cubicBezTo>
                <a:cubicBezTo>
                  <a:pt x="943" y="102"/>
                  <a:pt x="943" y="102"/>
                  <a:pt x="943" y="102"/>
                </a:cubicBezTo>
                <a:cubicBezTo>
                  <a:pt x="944" y="81"/>
                  <a:pt x="944" y="81"/>
                  <a:pt x="944" y="81"/>
                </a:cubicBezTo>
                <a:cubicBezTo>
                  <a:pt x="944" y="80"/>
                  <a:pt x="944" y="80"/>
                  <a:pt x="944" y="80"/>
                </a:cubicBezTo>
                <a:cubicBezTo>
                  <a:pt x="944" y="80"/>
                  <a:pt x="944" y="80"/>
                  <a:pt x="944" y="80"/>
                </a:cubicBezTo>
                <a:cubicBezTo>
                  <a:pt x="944" y="55"/>
                  <a:pt x="944" y="55"/>
                  <a:pt x="944" y="55"/>
                </a:cubicBezTo>
                <a:cubicBezTo>
                  <a:pt x="942" y="55"/>
                  <a:pt x="942" y="55"/>
                  <a:pt x="942" y="55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36" y="52"/>
                  <a:pt x="936" y="52"/>
                  <a:pt x="936" y="52"/>
                </a:cubicBezTo>
                <a:cubicBezTo>
                  <a:pt x="936" y="51"/>
                  <a:pt x="936" y="51"/>
                  <a:pt x="936" y="51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15" y="39"/>
                  <a:pt x="915" y="39"/>
                  <a:pt x="915" y="39"/>
                </a:cubicBezTo>
                <a:cubicBezTo>
                  <a:pt x="901" y="26"/>
                  <a:pt x="901" y="26"/>
                  <a:pt x="901" y="26"/>
                </a:cubicBezTo>
                <a:cubicBezTo>
                  <a:pt x="851" y="16"/>
                  <a:pt x="851" y="16"/>
                  <a:pt x="851" y="16"/>
                </a:cubicBezTo>
                <a:cubicBezTo>
                  <a:pt x="851" y="16"/>
                  <a:pt x="851" y="16"/>
                  <a:pt x="851" y="16"/>
                </a:cubicBezTo>
                <a:cubicBezTo>
                  <a:pt x="835" y="5"/>
                  <a:pt x="835" y="5"/>
                  <a:pt x="835" y="5"/>
                </a:cubicBezTo>
                <a:cubicBezTo>
                  <a:pt x="806" y="5"/>
                  <a:pt x="806" y="5"/>
                  <a:pt x="806" y="5"/>
                </a:cubicBezTo>
                <a:cubicBezTo>
                  <a:pt x="801" y="5"/>
                  <a:pt x="796" y="8"/>
                  <a:pt x="789" y="12"/>
                </a:cubicBezTo>
                <a:cubicBezTo>
                  <a:pt x="788" y="12"/>
                  <a:pt x="788" y="12"/>
                  <a:pt x="788" y="12"/>
                </a:cubicBezTo>
                <a:cubicBezTo>
                  <a:pt x="764" y="21"/>
                  <a:pt x="764" y="21"/>
                  <a:pt x="764" y="21"/>
                </a:cubicBezTo>
                <a:cubicBezTo>
                  <a:pt x="706" y="21"/>
                  <a:pt x="706" y="21"/>
                  <a:pt x="706" y="21"/>
                </a:cubicBezTo>
                <a:cubicBezTo>
                  <a:pt x="698" y="23"/>
                  <a:pt x="690" y="25"/>
                  <a:pt x="686" y="29"/>
                </a:cubicBezTo>
                <a:cubicBezTo>
                  <a:pt x="680" y="34"/>
                  <a:pt x="668" y="39"/>
                  <a:pt x="653" y="44"/>
                </a:cubicBezTo>
                <a:cubicBezTo>
                  <a:pt x="625" y="50"/>
                  <a:pt x="625" y="50"/>
                  <a:pt x="625" y="50"/>
                </a:cubicBezTo>
                <a:cubicBezTo>
                  <a:pt x="625" y="51"/>
                  <a:pt x="625" y="51"/>
                  <a:pt x="625" y="51"/>
                </a:cubicBezTo>
                <a:cubicBezTo>
                  <a:pt x="623" y="51"/>
                  <a:pt x="623" y="51"/>
                  <a:pt x="623" y="51"/>
                </a:cubicBezTo>
                <a:cubicBezTo>
                  <a:pt x="584" y="47"/>
                  <a:pt x="584" y="47"/>
                  <a:pt x="584" y="47"/>
                </a:cubicBezTo>
                <a:cubicBezTo>
                  <a:pt x="581" y="46"/>
                  <a:pt x="581" y="46"/>
                  <a:pt x="581" y="46"/>
                </a:cubicBezTo>
                <a:cubicBezTo>
                  <a:pt x="582" y="47"/>
                  <a:pt x="582" y="47"/>
                  <a:pt x="582" y="47"/>
                </a:cubicBezTo>
                <a:cubicBezTo>
                  <a:pt x="581" y="46"/>
                  <a:pt x="581" y="46"/>
                  <a:pt x="581" y="46"/>
                </a:cubicBezTo>
                <a:cubicBezTo>
                  <a:pt x="567" y="45"/>
                  <a:pt x="567" y="45"/>
                  <a:pt x="567" y="45"/>
                </a:cubicBezTo>
                <a:cubicBezTo>
                  <a:pt x="544" y="52"/>
                  <a:pt x="544" y="52"/>
                  <a:pt x="544" y="52"/>
                </a:cubicBezTo>
                <a:cubicBezTo>
                  <a:pt x="497" y="57"/>
                  <a:pt x="497" y="57"/>
                  <a:pt x="497" y="57"/>
                </a:cubicBezTo>
                <a:cubicBezTo>
                  <a:pt x="496" y="57"/>
                  <a:pt x="496" y="57"/>
                  <a:pt x="496" y="57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72" y="47"/>
                  <a:pt x="472" y="47"/>
                  <a:pt x="472" y="47"/>
                </a:cubicBezTo>
                <a:cubicBezTo>
                  <a:pt x="453" y="47"/>
                  <a:pt x="453" y="47"/>
                  <a:pt x="453" y="47"/>
                </a:cubicBezTo>
                <a:cubicBezTo>
                  <a:pt x="445" y="45"/>
                  <a:pt x="435" y="39"/>
                  <a:pt x="425" y="26"/>
                </a:cubicBezTo>
                <a:cubicBezTo>
                  <a:pt x="423" y="24"/>
                  <a:pt x="423" y="24"/>
                  <a:pt x="423" y="24"/>
                </a:cubicBezTo>
                <a:cubicBezTo>
                  <a:pt x="421" y="14"/>
                  <a:pt x="418" y="10"/>
                  <a:pt x="417" y="8"/>
                </a:cubicBezTo>
                <a:cubicBezTo>
                  <a:pt x="412" y="5"/>
                  <a:pt x="412" y="5"/>
                  <a:pt x="412" y="5"/>
                </a:cubicBezTo>
                <a:cubicBezTo>
                  <a:pt x="402" y="0"/>
                  <a:pt x="402" y="0"/>
                  <a:pt x="402" y="0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6" y="24"/>
                  <a:pt x="356" y="24"/>
                  <a:pt x="356" y="24"/>
                </a:cubicBezTo>
                <a:cubicBezTo>
                  <a:pt x="315" y="28"/>
                  <a:pt x="315" y="28"/>
                  <a:pt x="315" y="28"/>
                </a:cubicBezTo>
                <a:cubicBezTo>
                  <a:pt x="308" y="28"/>
                  <a:pt x="297" y="25"/>
                  <a:pt x="281" y="21"/>
                </a:cubicBezTo>
                <a:cubicBezTo>
                  <a:pt x="245" y="14"/>
                  <a:pt x="245" y="14"/>
                  <a:pt x="245" y="14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23" y="3"/>
                  <a:pt x="223" y="3"/>
                  <a:pt x="223" y="3"/>
                </a:cubicBezTo>
                <a:lnTo>
                  <a:pt x="205" y="3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19" name="Freeform 12"/>
          <p:cNvSpPr>
            <a:spLocks/>
          </p:cNvSpPr>
          <p:nvPr/>
        </p:nvSpPr>
        <p:spPr bwMode="auto">
          <a:xfrm>
            <a:off x="5197941" y="4476768"/>
            <a:ext cx="944014" cy="965719"/>
          </a:xfrm>
          <a:custGeom>
            <a:avLst/>
            <a:gdLst>
              <a:gd name="T0" fmla="*/ 2147483646 w 749"/>
              <a:gd name="T1" fmla="*/ 2147483646 h 782"/>
              <a:gd name="T2" fmla="*/ 2147483646 w 749"/>
              <a:gd name="T3" fmla="*/ 2147483646 h 782"/>
              <a:gd name="T4" fmla="*/ 2147483646 w 749"/>
              <a:gd name="T5" fmla="*/ 2147483646 h 782"/>
              <a:gd name="T6" fmla="*/ 2147483646 w 749"/>
              <a:gd name="T7" fmla="*/ 2147483646 h 782"/>
              <a:gd name="T8" fmla="*/ 2147483646 w 749"/>
              <a:gd name="T9" fmla="*/ 2147483646 h 782"/>
              <a:gd name="T10" fmla="*/ 2147483646 w 749"/>
              <a:gd name="T11" fmla="*/ 2147483646 h 782"/>
              <a:gd name="T12" fmla="*/ 2147483646 w 749"/>
              <a:gd name="T13" fmla="*/ 2147483646 h 782"/>
              <a:gd name="T14" fmla="*/ 2147483646 w 749"/>
              <a:gd name="T15" fmla="*/ 2147483646 h 782"/>
              <a:gd name="T16" fmla="*/ 2147483646 w 749"/>
              <a:gd name="T17" fmla="*/ 2147483646 h 782"/>
              <a:gd name="T18" fmla="*/ 2147483646 w 749"/>
              <a:gd name="T19" fmla="*/ 2147483646 h 782"/>
              <a:gd name="T20" fmla="*/ 2147483646 w 749"/>
              <a:gd name="T21" fmla="*/ 2147483646 h 782"/>
              <a:gd name="T22" fmla="*/ 2147483646 w 749"/>
              <a:gd name="T23" fmla="*/ 2147483646 h 782"/>
              <a:gd name="T24" fmla="*/ 2147483646 w 749"/>
              <a:gd name="T25" fmla="*/ 2147483646 h 782"/>
              <a:gd name="T26" fmla="*/ 2147483646 w 749"/>
              <a:gd name="T27" fmla="*/ 2147483646 h 782"/>
              <a:gd name="T28" fmla="*/ 2147483646 w 749"/>
              <a:gd name="T29" fmla="*/ 2147483646 h 782"/>
              <a:gd name="T30" fmla="*/ 2147483646 w 749"/>
              <a:gd name="T31" fmla="*/ 2147483646 h 782"/>
              <a:gd name="T32" fmla="*/ 2147483646 w 749"/>
              <a:gd name="T33" fmla="*/ 2147483646 h 782"/>
              <a:gd name="T34" fmla="*/ 2147483646 w 749"/>
              <a:gd name="T35" fmla="*/ 2147483646 h 782"/>
              <a:gd name="T36" fmla="*/ 2147483646 w 749"/>
              <a:gd name="T37" fmla="*/ 2147483646 h 782"/>
              <a:gd name="T38" fmla="*/ 2147483646 w 749"/>
              <a:gd name="T39" fmla="*/ 2147483646 h 782"/>
              <a:gd name="T40" fmla="*/ 2147483646 w 749"/>
              <a:gd name="T41" fmla="*/ 2147483646 h 782"/>
              <a:gd name="T42" fmla="*/ 2147483646 w 749"/>
              <a:gd name="T43" fmla="*/ 2147483646 h 782"/>
              <a:gd name="T44" fmla="*/ 2147483646 w 749"/>
              <a:gd name="T45" fmla="*/ 2147483646 h 782"/>
              <a:gd name="T46" fmla="*/ 2147483646 w 749"/>
              <a:gd name="T47" fmla="*/ 2147483646 h 782"/>
              <a:gd name="T48" fmla="*/ 2147483646 w 749"/>
              <a:gd name="T49" fmla="*/ 2147483646 h 782"/>
              <a:gd name="T50" fmla="*/ 2147483646 w 749"/>
              <a:gd name="T51" fmla="*/ 2147483646 h 782"/>
              <a:gd name="T52" fmla="*/ 2147483646 w 749"/>
              <a:gd name="T53" fmla="*/ 2147483646 h 782"/>
              <a:gd name="T54" fmla="*/ 2147483646 w 749"/>
              <a:gd name="T55" fmla="*/ 2147483646 h 782"/>
              <a:gd name="T56" fmla="*/ 2147483646 w 749"/>
              <a:gd name="T57" fmla="*/ 2147483646 h 782"/>
              <a:gd name="T58" fmla="*/ 2147483646 w 749"/>
              <a:gd name="T59" fmla="*/ 2147483646 h 782"/>
              <a:gd name="T60" fmla="*/ 2147483646 w 749"/>
              <a:gd name="T61" fmla="*/ 2147483646 h 782"/>
              <a:gd name="T62" fmla="*/ 2147483646 w 749"/>
              <a:gd name="T63" fmla="*/ 2147483646 h 782"/>
              <a:gd name="T64" fmla="*/ 2147483646 w 749"/>
              <a:gd name="T65" fmla="*/ 2147483646 h 782"/>
              <a:gd name="T66" fmla="*/ 2147483646 w 749"/>
              <a:gd name="T67" fmla="*/ 2147483646 h 782"/>
              <a:gd name="T68" fmla="*/ 2147483646 w 749"/>
              <a:gd name="T69" fmla="*/ 2147483646 h 782"/>
              <a:gd name="T70" fmla="*/ 2147483646 w 749"/>
              <a:gd name="T71" fmla="*/ 2147483646 h 782"/>
              <a:gd name="T72" fmla="*/ 2147483646 w 749"/>
              <a:gd name="T73" fmla="*/ 2147483646 h 782"/>
              <a:gd name="T74" fmla="*/ 2147483646 w 749"/>
              <a:gd name="T75" fmla="*/ 2147483646 h 782"/>
              <a:gd name="T76" fmla="*/ 2147483646 w 749"/>
              <a:gd name="T77" fmla="*/ 2147483646 h 782"/>
              <a:gd name="T78" fmla="*/ 2147483646 w 749"/>
              <a:gd name="T79" fmla="*/ 2147483646 h 782"/>
              <a:gd name="T80" fmla="*/ 2147483646 w 749"/>
              <a:gd name="T81" fmla="*/ 2147483646 h 782"/>
              <a:gd name="T82" fmla="*/ 2147483646 w 749"/>
              <a:gd name="T83" fmla="*/ 2147483646 h 782"/>
              <a:gd name="T84" fmla="*/ 2147483646 w 749"/>
              <a:gd name="T85" fmla="*/ 2147483646 h 782"/>
              <a:gd name="T86" fmla="*/ 2147483646 w 749"/>
              <a:gd name="T87" fmla="*/ 2147483646 h 782"/>
              <a:gd name="T88" fmla="*/ 2147483646 w 749"/>
              <a:gd name="T89" fmla="*/ 2147483646 h 782"/>
              <a:gd name="T90" fmla="*/ 2147483646 w 749"/>
              <a:gd name="T91" fmla="*/ 2147483646 h 782"/>
              <a:gd name="T92" fmla="*/ 2147483646 w 749"/>
              <a:gd name="T93" fmla="*/ 2147483646 h 782"/>
              <a:gd name="T94" fmla="*/ 2147483646 w 749"/>
              <a:gd name="T95" fmla="*/ 2147483646 h 782"/>
              <a:gd name="T96" fmla="*/ 2147483646 w 749"/>
              <a:gd name="T97" fmla="*/ 2147483646 h 782"/>
              <a:gd name="T98" fmla="*/ 2147483646 w 749"/>
              <a:gd name="T99" fmla="*/ 2147483646 h 782"/>
              <a:gd name="T100" fmla="*/ 2147483646 w 749"/>
              <a:gd name="T101" fmla="*/ 2147483646 h 782"/>
              <a:gd name="T102" fmla="*/ 2147483646 w 749"/>
              <a:gd name="T103" fmla="*/ 2147483646 h 782"/>
              <a:gd name="T104" fmla="*/ 2147483646 w 749"/>
              <a:gd name="T105" fmla="*/ 2147483646 h 782"/>
              <a:gd name="T106" fmla="*/ 2147483646 w 749"/>
              <a:gd name="T107" fmla="*/ 2147483646 h 782"/>
              <a:gd name="T108" fmla="*/ 2147483646 w 749"/>
              <a:gd name="T109" fmla="*/ 2147483646 h 782"/>
              <a:gd name="T110" fmla="*/ 2147483646 w 749"/>
              <a:gd name="T111" fmla="*/ 2147483646 h 782"/>
              <a:gd name="T112" fmla="*/ 2147483646 w 749"/>
              <a:gd name="T113" fmla="*/ 2147483646 h 782"/>
              <a:gd name="T114" fmla="*/ 2147483646 w 749"/>
              <a:gd name="T115" fmla="*/ 2147483646 h 782"/>
              <a:gd name="T116" fmla="*/ 2147483646 w 749"/>
              <a:gd name="T117" fmla="*/ 2147483646 h 782"/>
              <a:gd name="T118" fmla="*/ 2147483646 w 749"/>
              <a:gd name="T119" fmla="*/ 2147483646 h 78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49"/>
              <a:gd name="T181" fmla="*/ 0 h 782"/>
              <a:gd name="T182" fmla="*/ 749 w 749"/>
              <a:gd name="T183" fmla="*/ 782 h 78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49" h="782">
                <a:moveTo>
                  <a:pt x="4" y="479"/>
                </a:moveTo>
                <a:cubicBezTo>
                  <a:pt x="0" y="492"/>
                  <a:pt x="0" y="492"/>
                  <a:pt x="0" y="492"/>
                </a:cubicBezTo>
                <a:cubicBezTo>
                  <a:pt x="6" y="492"/>
                  <a:pt x="14" y="488"/>
                  <a:pt x="23" y="482"/>
                </a:cubicBezTo>
                <a:cubicBezTo>
                  <a:pt x="24" y="481"/>
                  <a:pt x="24" y="481"/>
                  <a:pt x="24" y="481"/>
                </a:cubicBezTo>
                <a:cubicBezTo>
                  <a:pt x="26" y="481"/>
                  <a:pt x="26" y="481"/>
                  <a:pt x="26" y="481"/>
                </a:cubicBezTo>
                <a:cubicBezTo>
                  <a:pt x="68" y="476"/>
                  <a:pt x="68" y="476"/>
                  <a:pt x="68" y="476"/>
                </a:cubicBezTo>
                <a:cubicBezTo>
                  <a:pt x="96" y="462"/>
                  <a:pt x="96" y="462"/>
                  <a:pt x="96" y="462"/>
                </a:cubicBezTo>
                <a:cubicBezTo>
                  <a:pt x="106" y="477"/>
                  <a:pt x="106" y="477"/>
                  <a:pt x="106" y="477"/>
                </a:cubicBezTo>
                <a:cubicBezTo>
                  <a:pt x="108" y="478"/>
                  <a:pt x="108" y="478"/>
                  <a:pt x="108" y="478"/>
                </a:cubicBezTo>
                <a:cubicBezTo>
                  <a:pt x="96" y="498"/>
                  <a:pt x="96" y="498"/>
                  <a:pt x="96" y="498"/>
                </a:cubicBezTo>
                <a:cubicBezTo>
                  <a:pt x="111" y="512"/>
                  <a:pt x="111" y="512"/>
                  <a:pt x="111" y="512"/>
                </a:cubicBezTo>
                <a:cubicBezTo>
                  <a:pt x="111" y="514"/>
                  <a:pt x="111" y="514"/>
                  <a:pt x="111" y="514"/>
                </a:cubicBezTo>
                <a:cubicBezTo>
                  <a:pt x="111" y="517"/>
                  <a:pt x="111" y="517"/>
                  <a:pt x="111" y="517"/>
                </a:cubicBezTo>
                <a:cubicBezTo>
                  <a:pt x="100" y="561"/>
                  <a:pt x="100" y="561"/>
                  <a:pt x="100" y="561"/>
                </a:cubicBezTo>
                <a:cubicBezTo>
                  <a:pt x="127" y="581"/>
                  <a:pt x="127" y="581"/>
                  <a:pt x="127" y="581"/>
                </a:cubicBezTo>
                <a:cubicBezTo>
                  <a:pt x="177" y="583"/>
                  <a:pt x="177" y="583"/>
                  <a:pt x="177" y="583"/>
                </a:cubicBezTo>
                <a:cubicBezTo>
                  <a:pt x="170" y="593"/>
                  <a:pt x="170" y="593"/>
                  <a:pt x="170" y="593"/>
                </a:cubicBezTo>
                <a:cubicBezTo>
                  <a:pt x="138" y="632"/>
                  <a:pt x="123" y="655"/>
                  <a:pt x="124" y="662"/>
                </a:cubicBezTo>
                <a:cubicBezTo>
                  <a:pt x="143" y="667"/>
                  <a:pt x="143" y="667"/>
                  <a:pt x="143" y="667"/>
                </a:cubicBezTo>
                <a:cubicBezTo>
                  <a:pt x="169" y="669"/>
                  <a:pt x="183" y="676"/>
                  <a:pt x="189" y="686"/>
                </a:cubicBezTo>
                <a:cubicBezTo>
                  <a:pt x="195" y="698"/>
                  <a:pt x="201" y="711"/>
                  <a:pt x="207" y="726"/>
                </a:cubicBezTo>
                <a:cubicBezTo>
                  <a:pt x="235" y="741"/>
                  <a:pt x="235" y="741"/>
                  <a:pt x="235" y="741"/>
                </a:cubicBezTo>
                <a:cubicBezTo>
                  <a:pt x="253" y="745"/>
                  <a:pt x="253" y="745"/>
                  <a:pt x="253" y="745"/>
                </a:cubicBezTo>
                <a:cubicBezTo>
                  <a:pt x="290" y="713"/>
                  <a:pt x="290" y="713"/>
                  <a:pt x="290" y="713"/>
                </a:cubicBezTo>
                <a:cubicBezTo>
                  <a:pt x="309" y="741"/>
                  <a:pt x="309" y="741"/>
                  <a:pt x="309" y="741"/>
                </a:cubicBezTo>
                <a:cubicBezTo>
                  <a:pt x="309" y="743"/>
                  <a:pt x="309" y="743"/>
                  <a:pt x="309" y="743"/>
                </a:cubicBezTo>
                <a:cubicBezTo>
                  <a:pt x="309" y="743"/>
                  <a:pt x="309" y="743"/>
                  <a:pt x="309" y="743"/>
                </a:cubicBezTo>
                <a:cubicBezTo>
                  <a:pt x="310" y="744"/>
                  <a:pt x="310" y="744"/>
                  <a:pt x="310" y="744"/>
                </a:cubicBezTo>
                <a:cubicBezTo>
                  <a:pt x="316" y="770"/>
                  <a:pt x="316" y="770"/>
                  <a:pt x="316" y="770"/>
                </a:cubicBezTo>
                <a:cubicBezTo>
                  <a:pt x="332" y="773"/>
                  <a:pt x="332" y="773"/>
                  <a:pt x="332" y="773"/>
                </a:cubicBezTo>
                <a:cubicBezTo>
                  <a:pt x="332" y="773"/>
                  <a:pt x="332" y="773"/>
                  <a:pt x="332" y="773"/>
                </a:cubicBezTo>
                <a:cubicBezTo>
                  <a:pt x="356" y="782"/>
                  <a:pt x="356" y="782"/>
                  <a:pt x="356" y="782"/>
                </a:cubicBezTo>
                <a:cubicBezTo>
                  <a:pt x="363" y="779"/>
                  <a:pt x="363" y="779"/>
                  <a:pt x="363" y="779"/>
                </a:cubicBezTo>
                <a:cubicBezTo>
                  <a:pt x="363" y="778"/>
                  <a:pt x="363" y="778"/>
                  <a:pt x="363" y="778"/>
                </a:cubicBezTo>
                <a:cubicBezTo>
                  <a:pt x="359" y="751"/>
                  <a:pt x="359" y="751"/>
                  <a:pt x="359" y="751"/>
                </a:cubicBezTo>
                <a:cubicBezTo>
                  <a:pt x="358" y="750"/>
                  <a:pt x="358" y="750"/>
                  <a:pt x="358" y="750"/>
                </a:cubicBezTo>
                <a:cubicBezTo>
                  <a:pt x="344" y="688"/>
                  <a:pt x="344" y="688"/>
                  <a:pt x="344" y="688"/>
                </a:cubicBezTo>
                <a:cubicBezTo>
                  <a:pt x="344" y="686"/>
                  <a:pt x="344" y="686"/>
                  <a:pt x="344" y="686"/>
                </a:cubicBezTo>
                <a:cubicBezTo>
                  <a:pt x="352" y="642"/>
                  <a:pt x="352" y="642"/>
                  <a:pt x="352" y="642"/>
                </a:cubicBezTo>
                <a:cubicBezTo>
                  <a:pt x="354" y="643"/>
                  <a:pt x="354" y="643"/>
                  <a:pt x="354" y="643"/>
                </a:cubicBezTo>
                <a:cubicBezTo>
                  <a:pt x="358" y="643"/>
                  <a:pt x="358" y="643"/>
                  <a:pt x="358" y="643"/>
                </a:cubicBezTo>
                <a:cubicBezTo>
                  <a:pt x="386" y="645"/>
                  <a:pt x="386" y="645"/>
                  <a:pt x="386" y="645"/>
                </a:cubicBezTo>
                <a:cubicBezTo>
                  <a:pt x="422" y="619"/>
                  <a:pt x="422" y="619"/>
                  <a:pt x="422" y="619"/>
                </a:cubicBezTo>
                <a:cubicBezTo>
                  <a:pt x="425" y="621"/>
                  <a:pt x="425" y="621"/>
                  <a:pt x="425" y="621"/>
                </a:cubicBezTo>
                <a:cubicBezTo>
                  <a:pt x="444" y="636"/>
                  <a:pt x="457" y="648"/>
                  <a:pt x="463" y="656"/>
                </a:cubicBezTo>
                <a:cubicBezTo>
                  <a:pt x="469" y="654"/>
                  <a:pt x="481" y="642"/>
                  <a:pt x="497" y="624"/>
                </a:cubicBezTo>
                <a:cubicBezTo>
                  <a:pt x="498" y="623"/>
                  <a:pt x="498" y="623"/>
                  <a:pt x="498" y="623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553" y="635"/>
                  <a:pt x="553" y="635"/>
                  <a:pt x="553" y="635"/>
                </a:cubicBezTo>
                <a:cubicBezTo>
                  <a:pt x="576" y="616"/>
                  <a:pt x="576" y="616"/>
                  <a:pt x="576" y="616"/>
                </a:cubicBezTo>
                <a:cubicBezTo>
                  <a:pt x="577" y="615"/>
                  <a:pt x="577" y="615"/>
                  <a:pt x="577" y="615"/>
                </a:cubicBezTo>
                <a:cubicBezTo>
                  <a:pt x="578" y="614"/>
                  <a:pt x="578" y="614"/>
                  <a:pt x="578" y="614"/>
                </a:cubicBezTo>
                <a:cubicBezTo>
                  <a:pt x="579" y="614"/>
                  <a:pt x="579" y="614"/>
                  <a:pt x="579" y="614"/>
                </a:cubicBezTo>
                <a:cubicBezTo>
                  <a:pt x="580" y="615"/>
                  <a:pt x="580" y="615"/>
                  <a:pt x="580" y="615"/>
                </a:cubicBezTo>
                <a:cubicBezTo>
                  <a:pt x="602" y="619"/>
                  <a:pt x="602" y="619"/>
                  <a:pt x="602" y="619"/>
                </a:cubicBezTo>
                <a:cubicBezTo>
                  <a:pt x="674" y="556"/>
                  <a:pt x="674" y="556"/>
                  <a:pt x="674" y="556"/>
                </a:cubicBezTo>
                <a:cubicBezTo>
                  <a:pt x="696" y="562"/>
                  <a:pt x="696" y="562"/>
                  <a:pt x="696" y="562"/>
                </a:cubicBezTo>
                <a:cubicBezTo>
                  <a:pt x="696" y="562"/>
                  <a:pt x="696" y="562"/>
                  <a:pt x="696" y="562"/>
                </a:cubicBezTo>
                <a:cubicBezTo>
                  <a:pt x="697" y="563"/>
                  <a:pt x="697" y="563"/>
                  <a:pt x="697" y="563"/>
                </a:cubicBezTo>
                <a:cubicBezTo>
                  <a:pt x="698" y="564"/>
                  <a:pt x="698" y="564"/>
                  <a:pt x="698" y="564"/>
                </a:cubicBezTo>
                <a:cubicBezTo>
                  <a:pt x="699" y="565"/>
                  <a:pt x="699" y="565"/>
                  <a:pt x="699" y="565"/>
                </a:cubicBezTo>
                <a:cubicBezTo>
                  <a:pt x="705" y="575"/>
                  <a:pt x="705" y="575"/>
                  <a:pt x="705" y="575"/>
                </a:cubicBezTo>
                <a:cubicBezTo>
                  <a:pt x="710" y="568"/>
                  <a:pt x="710" y="568"/>
                  <a:pt x="710" y="568"/>
                </a:cubicBezTo>
                <a:cubicBezTo>
                  <a:pt x="711" y="568"/>
                  <a:pt x="711" y="568"/>
                  <a:pt x="711" y="568"/>
                </a:cubicBezTo>
                <a:cubicBezTo>
                  <a:pt x="711" y="567"/>
                  <a:pt x="711" y="567"/>
                  <a:pt x="711" y="567"/>
                </a:cubicBezTo>
                <a:cubicBezTo>
                  <a:pt x="712" y="567"/>
                  <a:pt x="712" y="567"/>
                  <a:pt x="712" y="567"/>
                </a:cubicBezTo>
                <a:cubicBezTo>
                  <a:pt x="733" y="556"/>
                  <a:pt x="733" y="556"/>
                  <a:pt x="733" y="556"/>
                </a:cubicBezTo>
                <a:cubicBezTo>
                  <a:pt x="749" y="541"/>
                  <a:pt x="749" y="541"/>
                  <a:pt x="749" y="541"/>
                </a:cubicBezTo>
                <a:cubicBezTo>
                  <a:pt x="745" y="508"/>
                  <a:pt x="745" y="508"/>
                  <a:pt x="745" y="508"/>
                </a:cubicBezTo>
                <a:cubicBezTo>
                  <a:pt x="742" y="504"/>
                  <a:pt x="742" y="504"/>
                  <a:pt x="742" y="504"/>
                </a:cubicBezTo>
                <a:cubicBezTo>
                  <a:pt x="722" y="512"/>
                  <a:pt x="722" y="512"/>
                  <a:pt x="722" y="512"/>
                </a:cubicBezTo>
                <a:cubicBezTo>
                  <a:pt x="722" y="512"/>
                  <a:pt x="722" y="512"/>
                  <a:pt x="722" y="512"/>
                </a:cubicBezTo>
                <a:cubicBezTo>
                  <a:pt x="715" y="515"/>
                  <a:pt x="710" y="517"/>
                  <a:pt x="703" y="517"/>
                </a:cubicBezTo>
                <a:cubicBezTo>
                  <a:pt x="679" y="517"/>
                  <a:pt x="679" y="517"/>
                  <a:pt x="679" y="517"/>
                </a:cubicBezTo>
                <a:cubicBezTo>
                  <a:pt x="672" y="516"/>
                  <a:pt x="668" y="514"/>
                  <a:pt x="665" y="509"/>
                </a:cubicBezTo>
                <a:cubicBezTo>
                  <a:pt x="663" y="476"/>
                  <a:pt x="663" y="476"/>
                  <a:pt x="663" y="476"/>
                </a:cubicBezTo>
                <a:cubicBezTo>
                  <a:pt x="655" y="471"/>
                  <a:pt x="652" y="469"/>
                  <a:pt x="649" y="469"/>
                </a:cubicBezTo>
                <a:cubicBezTo>
                  <a:pt x="644" y="471"/>
                  <a:pt x="644" y="471"/>
                  <a:pt x="644" y="471"/>
                </a:cubicBezTo>
                <a:cubicBezTo>
                  <a:pt x="636" y="476"/>
                  <a:pt x="636" y="476"/>
                  <a:pt x="636" y="476"/>
                </a:cubicBezTo>
                <a:cubicBezTo>
                  <a:pt x="621" y="479"/>
                  <a:pt x="621" y="479"/>
                  <a:pt x="621" y="479"/>
                </a:cubicBezTo>
                <a:cubicBezTo>
                  <a:pt x="617" y="479"/>
                  <a:pt x="617" y="479"/>
                  <a:pt x="617" y="479"/>
                </a:cubicBezTo>
                <a:cubicBezTo>
                  <a:pt x="616" y="477"/>
                  <a:pt x="616" y="477"/>
                  <a:pt x="616" y="477"/>
                </a:cubicBezTo>
                <a:cubicBezTo>
                  <a:pt x="608" y="462"/>
                  <a:pt x="608" y="462"/>
                  <a:pt x="608" y="462"/>
                </a:cubicBezTo>
                <a:cubicBezTo>
                  <a:pt x="607" y="448"/>
                  <a:pt x="607" y="448"/>
                  <a:pt x="607" y="448"/>
                </a:cubicBezTo>
                <a:cubicBezTo>
                  <a:pt x="607" y="448"/>
                  <a:pt x="607" y="448"/>
                  <a:pt x="607" y="448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16" y="408"/>
                  <a:pt x="616" y="408"/>
                  <a:pt x="616" y="408"/>
                </a:cubicBezTo>
                <a:cubicBezTo>
                  <a:pt x="616" y="407"/>
                  <a:pt x="616" y="407"/>
                  <a:pt x="616" y="407"/>
                </a:cubicBezTo>
                <a:cubicBezTo>
                  <a:pt x="626" y="387"/>
                  <a:pt x="626" y="387"/>
                  <a:pt x="626" y="387"/>
                </a:cubicBezTo>
                <a:cubicBezTo>
                  <a:pt x="596" y="360"/>
                  <a:pt x="596" y="360"/>
                  <a:pt x="596" y="360"/>
                </a:cubicBezTo>
                <a:cubicBezTo>
                  <a:pt x="595" y="359"/>
                  <a:pt x="595" y="359"/>
                  <a:pt x="595" y="359"/>
                </a:cubicBezTo>
                <a:cubicBezTo>
                  <a:pt x="594" y="358"/>
                  <a:pt x="594" y="358"/>
                  <a:pt x="594" y="358"/>
                </a:cubicBezTo>
                <a:cubicBezTo>
                  <a:pt x="594" y="328"/>
                  <a:pt x="594" y="328"/>
                  <a:pt x="594" y="328"/>
                </a:cubicBezTo>
                <a:cubicBezTo>
                  <a:pt x="595" y="327"/>
                  <a:pt x="595" y="327"/>
                  <a:pt x="595" y="327"/>
                </a:cubicBezTo>
                <a:cubicBezTo>
                  <a:pt x="612" y="278"/>
                  <a:pt x="612" y="278"/>
                  <a:pt x="612" y="278"/>
                </a:cubicBezTo>
                <a:cubicBezTo>
                  <a:pt x="601" y="252"/>
                  <a:pt x="601" y="252"/>
                  <a:pt x="601" y="252"/>
                </a:cubicBezTo>
                <a:cubicBezTo>
                  <a:pt x="592" y="250"/>
                  <a:pt x="592" y="250"/>
                  <a:pt x="592" y="250"/>
                </a:cubicBezTo>
                <a:cubicBezTo>
                  <a:pt x="580" y="251"/>
                  <a:pt x="580" y="251"/>
                  <a:pt x="580" y="251"/>
                </a:cubicBezTo>
                <a:cubicBezTo>
                  <a:pt x="569" y="269"/>
                  <a:pt x="569" y="269"/>
                  <a:pt x="569" y="269"/>
                </a:cubicBezTo>
                <a:cubicBezTo>
                  <a:pt x="554" y="258"/>
                  <a:pt x="554" y="258"/>
                  <a:pt x="554" y="258"/>
                </a:cubicBezTo>
                <a:cubicBezTo>
                  <a:pt x="539" y="250"/>
                  <a:pt x="539" y="250"/>
                  <a:pt x="539" y="25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3" y="199"/>
                  <a:pt x="523" y="199"/>
                  <a:pt x="523" y="199"/>
                </a:cubicBezTo>
                <a:cubicBezTo>
                  <a:pt x="523" y="197"/>
                  <a:pt x="523" y="197"/>
                  <a:pt x="523" y="197"/>
                </a:cubicBezTo>
                <a:cubicBezTo>
                  <a:pt x="522" y="196"/>
                  <a:pt x="522" y="196"/>
                  <a:pt x="522" y="196"/>
                </a:cubicBezTo>
                <a:cubicBezTo>
                  <a:pt x="525" y="194"/>
                  <a:pt x="525" y="194"/>
                  <a:pt x="525" y="194"/>
                </a:cubicBezTo>
                <a:cubicBezTo>
                  <a:pt x="539" y="175"/>
                  <a:pt x="539" y="175"/>
                  <a:pt x="539" y="175"/>
                </a:cubicBezTo>
                <a:cubicBezTo>
                  <a:pt x="542" y="173"/>
                  <a:pt x="542" y="173"/>
                  <a:pt x="542" y="173"/>
                </a:cubicBezTo>
                <a:cubicBezTo>
                  <a:pt x="542" y="173"/>
                  <a:pt x="542" y="173"/>
                  <a:pt x="542" y="173"/>
                </a:cubicBezTo>
                <a:cubicBezTo>
                  <a:pt x="543" y="173"/>
                  <a:pt x="543" y="173"/>
                  <a:pt x="543" y="173"/>
                </a:cubicBezTo>
                <a:cubicBezTo>
                  <a:pt x="554" y="171"/>
                  <a:pt x="554" y="171"/>
                  <a:pt x="554" y="171"/>
                </a:cubicBezTo>
                <a:cubicBezTo>
                  <a:pt x="565" y="167"/>
                  <a:pt x="565" y="167"/>
                  <a:pt x="565" y="167"/>
                </a:cubicBezTo>
                <a:cubicBezTo>
                  <a:pt x="620" y="165"/>
                  <a:pt x="620" y="165"/>
                  <a:pt x="620" y="165"/>
                </a:cubicBezTo>
                <a:cubicBezTo>
                  <a:pt x="621" y="165"/>
                  <a:pt x="621" y="165"/>
                  <a:pt x="621" y="165"/>
                </a:cubicBezTo>
                <a:cubicBezTo>
                  <a:pt x="629" y="168"/>
                  <a:pt x="629" y="168"/>
                  <a:pt x="629" y="168"/>
                </a:cubicBezTo>
                <a:cubicBezTo>
                  <a:pt x="631" y="169"/>
                  <a:pt x="631" y="169"/>
                  <a:pt x="631" y="169"/>
                </a:cubicBezTo>
                <a:cubicBezTo>
                  <a:pt x="639" y="173"/>
                  <a:pt x="639" y="173"/>
                  <a:pt x="639" y="173"/>
                </a:cubicBezTo>
                <a:cubicBezTo>
                  <a:pt x="654" y="166"/>
                  <a:pt x="654" y="166"/>
                  <a:pt x="654" y="166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73" y="146"/>
                  <a:pt x="673" y="146"/>
                  <a:pt x="673" y="146"/>
                </a:cubicBezTo>
                <a:cubicBezTo>
                  <a:pt x="674" y="141"/>
                  <a:pt x="674" y="141"/>
                  <a:pt x="674" y="141"/>
                </a:cubicBezTo>
                <a:cubicBezTo>
                  <a:pt x="673" y="118"/>
                  <a:pt x="673" y="118"/>
                  <a:pt x="673" y="118"/>
                </a:cubicBezTo>
                <a:cubicBezTo>
                  <a:pt x="661" y="116"/>
                  <a:pt x="661" y="116"/>
                  <a:pt x="661" y="116"/>
                </a:cubicBezTo>
                <a:cubicBezTo>
                  <a:pt x="639" y="123"/>
                  <a:pt x="639" y="123"/>
                  <a:pt x="639" y="123"/>
                </a:cubicBezTo>
                <a:cubicBezTo>
                  <a:pt x="633" y="130"/>
                  <a:pt x="626" y="136"/>
                  <a:pt x="618" y="136"/>
                </a:cubicBezTo>
                <a:cubicBezTo>
                  <a:pt x="611" y="136"/>
                  <a:pt x="604" y="129"/>
                  <a:pt x="598" y="118"/>
                </a:cubicBezTo>
                <a:cubicBezTo>
                  <a:pt x="598" y="118"/>
                  <a:pt x="598" y="118"/>
                  <a:pt x="598" y="118"/>
                </a:cubicBezTo>
                <a:cubicBezTo>
                  <a:pt x="597" y="118"/>
                  <a:pt x="597" y="118"/>
                  <a:pt x="597" y="118"/>
                </a:cubicBezTo>
                <a:cubicBezTo>
                  <a:pt x="597" y="117"/>
                  <a:pt x="597" y="117"/>
                  <a:pt x="597" y="117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596" y="100"/>
                  <a:pt x="596" y="100"/>
                  <a:pt x="596" y="100"/>
                </a:cubicBezTo>
                <a:cubicBezTo>
                  <a:pt x="597" y="86"/>
                  <a:pt x="597" y="86"/>
                  <a:pt x="597" y="86"/>
                </a:cubicBezTo>
                <a:cubicBezTo>
                  <a:pt x="585" y="58"/>
                  <a:pt x="585" y="58"/>
                  <a:pt x="585" y="58"/>
                </a:cubicBezTo>
                <a:cubicBezTo>
                  <a:pt x="563" y="64"/>
                  <a:pt x="563" y="64"/>
                  <a:pt x="563" y="64"/>
                </a:cubicBezTo>
                <a:cubicBezTo>
                  <a:pt x="554" y="72"/>
                  <a:pt x="554" y="72"/>
                  <a:pt x="554" y="72"/>
                </a:cubicBezTo>
                <a:cubicBezTo>
                  <a:pt x="557" y="104"/>
                  <a:pt x="557" y="104"/>
                  <a:pt x="557" y="104"/>
                </a:cubicBezTo>
                <a:cubicBezTo>
                  <a:pt x="522" y="88"/>
                  <a:pt x="522" y="88"/>
                  <a:pt x="522" y="88"/>
                </a:cubicBezTo>
                <a:cubicBezTo>
                  <a:pt x="531" y="107"/>
                  <a:pt x="531" y="107"/>
                  <a:pt x="531" y="107"/>
                </a:cubicBezTo>
                <a:cubicBezTo>
                  <a:pt x="532" y="108"/>
                  <a:pt x="532" y="108"/>
                  <a:pt x="532" y="108"/>
                </a:cubicBezTo>
                <a:cubicBezTo>
                  <a:pt x="532" y="110"/>
                  <a:pt x="532" y="110"/>
                  <a:pt x="532" y="110"/>
                </a:cubicBezTo>
                <a:cubicBezTo>
                  <a:pt x="528" y="131"/>
                  <a:pt x="528" y="131"/>
                  <a:pt x="528" y="131"/>
                </a:cubicBezTo>
                <a:cubicBezTo>
                  <a:pt x="528" y="134"/>
                  <a:pt x="528" y="134"/>
                  <a:pt x="528" y="134"/>
                </a:cubicBezTo>
                <a:cubicBezTo>
                  <a:pt x="527" y="134"/>
                  <a:pt x="527" y="134"/>
                  <a:pt x="527" y="134"/>
                </a:cubicBezTo>
                <a:cubicBezTo>
                  <a:pt x="507" y="162"/>
                  <a:pt x="507" y="162"/>
                  <a:pt x="507" y="162"/>
                </a:cubicBezTo>
                <a:cubicBezTo>
                  <a:pt x="507" y="162"/>
                  <a:pt x="507" y="162"/>
                  <a:pt x="507" y="162"/>
                </a:cubicBezTo>
                <a:cubicBezTo>
                  <a:pt x="475" y="182"/>
                  <a:pt x="475" y="182"/>
                  <a:pt x="475" y="182"/>
                </a:cubicBezTo>
                <a:cubicBezTo>
                  <a:pt x="471" y="201"/>
                  <a:pt x="471" y="201"/>
                  <a:pt x="471" y="201"/>
                </a:cubicBezTo>
                <a:cubicBezTo>
                  <a:pt x="470" y="204"/>
                  <a:pt x="475" y="213"/>
                  <a:pt x="480" y="223"/>
                </a:cubicBezTo>
                <a:cubicBezTo>
                  <a:pt x="481" y="224"/>
                  <a:pt x="481" y="224"/>
                  <a:pt x="481" y="224"/>
                </a:cubicBezTo>
                <a:cubicBezTo>
                  <a:pt x="481" y="225"/>
                  <a:pt x="481" y="225"/>
                  <a:pt x="481" y="225"/>
                </a:cubicBezTo>
                <a:cubicBezTo>
                  <a:pt x="483" y="253"/>
                  <a:pt x="483" y="253"/>
                  <a:pt x="483" y="253"/>
                </a:cubicBezTo>
                <a:cubicBezTo>
                  <a:pt x="483" y="256"/>
                  <a:pt x="483" y="256"/>
                  <a:pt x="483" y="256"/>
                </a:cubicBezTo>
                <a:cubicBezTo>
                  <a:pt x="482" y="257"/>
                  <a:pt x="482" y="257"/>
                  <a:pt x="482" y="257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8" y="275"/>
                  <a:pt x="468" y="275"/>
                  <a:pt x="468" y="275"/>
                </a:cubicBezTo>
                <a:cubicBezTo>
                  <a:pt x="467" y="275"/>
                  <a:pt x="467" y="275"/>
                  <a:pt x="467" y="275"/>
                </a:cubicBezTo>
                <a:cubicBezTo>
                  <a:pt x="458" y="281"/>
                  <a:pt x="458" y="281"/>
                  <a:pt x="458" y="281"/>
                </a:cubicBezTo>
                <a:cubicBezTo>
                  <a:pt x="457" y="281"/>
                  <a:pt x="457" y="281"/>
                  <a:pt x="457" y="281"/>
                </a:cubicBezTo>
                <a:cubicBezTo>
                  <a:pt x="456" y="281"/>
                  <a:pt x="456" y="281"/>
                  <a:pt x="456" y="281"/>
                </a:cubicBezTo>
                <a:cubicBezTo>
                  <a:pt x="455" y="281"/>
                  <a:pt x="455" y="281"/>
                  <a:pt x="455" y="281"/>
                </a:cubicBezTo>
                <a:cubicBezTo>
                  <a:pt x="454" y="281"/>
                  <a:pt x="454" y="281"/>
                  <a:pt x="454" y="281"/>
                </a:cubicBezTo>
                <a:cubicBezTo>
                  <a:pt x="429" y="276"/>
                  <a:pt x="429" y="276"/>
                  <a:pt x="429" y="276"/>
                </a:cubicBezTo>
                <a:cubicBezTo>
                  <a:pt x="425" y="276"/>
                  <a:pt x="420" y="278"/>
                  <a:pt x="415" y="282"/>
                </a:cubicBezTo>
                <a:cubicBezTo>
                  <a:pt x="404" y="294"/>
                  <a:pt x="404" y="294"/>
                  <a:pt x="404" y="294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0" y="314"/>
                  <a:pt x="383" y="316"/>
                  <a:pt x="371" y="314"/>
                </a:cubicBezTo>
                <a:cubicBezTo>
                  <a:pt x="364" y="313"/>
                  <a:pt x="362" y="306"/>
                  <a:pt x="364" y="296"/>
                </a:cubicBezTo>
                <a:cubicBezTo>
                  <a:pt x="364" y="289"/>
                  <a:pt x="364" y="289"/>
                  <a:pt x="364" y="289"/>
                </a:cubicBezTo>
                <a:cubicBezTo>
                  <a:pt x="363" y="281"/>
                  <a:pt x="363" y="281"/>
                  <a:pt x="363" y="281"/>
                </a:cubicBezTo>
                <a:cubicBezTo>
                  <a:pt x="359" y="287"/>
                  <a:pt x="359" y="287"/>
                  <a:pt x="359" y="287"/>
                </a:cubicBezTo>
                <a:cubicBezTo>
                  <a:pt x="355" y="291"/>
                  <a:pt x="352" y="292"/>
                  <a:pt x="348" y="292"/>
                </a:cubicBezTo>
                <a:cubicBezTo>
                  <a:pt x="344" y="291"/>
                  <a:pt x="341" y="287"/>
                  <a:pt x="339" y="279"/>
                </a:cubicBezTo>
                <a:cubicBezTo>
                  <a:pt x="339" y="278"/>
                  <a:pt x="339" y="278"/>
                  <a:pt x="339" y="278"/>
                </a:cubicBezTo>
                <a:cubicBezTo>
                  <a:pt x="336" y="254"/>
                  <a:pt x="336" y="254"/>
                  <a:pt x="336" y="254"/>
                </a:cubicBezTo>
                <a:cubicBezTo>
                  <a:pt x="331" y="231"/>
                  <a:pt x="331" y="231"/>
                  <a:pt x="331" y="231"/>
                </a:cubicBezTo>
                <a:cubicBezTo>
                  <a:pt x="321" y="220"/>
                  <a:pt x="321" y="220"/>
                  <a:pt x="321" y="220"/>
                </a:cubicBezTo>
                <a:cubicBezTo>
                  <a:pt x="321" y="220"/>
                  <a:pt x="321" y="220"/>
                  <a:pt x="321" y="220"/>
                </a:cubicBezTo>
                <a:cubicBezTo>
                  <a:pt x="320" y="219"/>
                  <a:pt x="320" y="219"/>
                  <a:pt x="320" y="219"/>
                </a:cubicBezTo>
                <a:cubicBezTo>
                  <a:pt x="297" y="168"/>
                  <a:pt x="297" y="168"/>
                  <a:pt x="297" y="168"/>
                </a:cubicBezTo>
                <a:cubicBezTo>
                  <a:pt x="296" y="167"/>
                  <a:pt x="296" y="167"/>
                  <a:pt x="296" y="167"/>
                </a:cubicBezTo>
                <a:cubicBezTo>
                  <a:pt x="290" y="153"/>
                  <a:pt x="290" y="153"/>
                  <a:pt x="290" y="153"/>
                </a:cubicBezTo>
                <a:cubicBezTo>
                  <a:pt x="290" y="152"/>
                  <a:pt x="290" y="152"/>
                  <a:pt x="290" y="152"/>
                </a:cubicBezTo>
                <a:cubicBezTo>
                  <a:pt x="289" y="152"/>
                  <a:pt x="289" y="152"/>
                  <a:pt x="289" y="152"/>
                </a:cubicBezTo>
                <a:cubicBezTo>
                  <a:pt x="289" y="150"/>
                  <a:pt x="289" y="150"/>
                  <a:pt x="289" y="150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2" y="119"/>
                  <a:pt x="282" y="119"/>
                  <a:pt x="282" y="119"/>
                </a:cubicBezTo>
                <a:cubicBezTo>
                  <a:pt x="277" y="122"/>
                  <a:pt x="277" y="122"/>
                  <a:pt x="277" y="122"/>
                </a:cubicBezTo>
                <a:cubicBezTo>
                  <a:pt x="270" y="130"/>
                  <a:pt x="265" y="136"/>
                  <a:pt x="263" y="136"/>
                </a:cubicBezTo>
                <a:cubicBezTo>
                  <a:pt x="259" y="136"/>
                  <a:pt x="254" y="131"/>
                  <a:pt x="246" y="125"/>
                </a:cubicBezTo>
                <a:cubicBezTo>
                  <a:pt x="230" y="118"/>
                  <a:pt x="230" y="118"/>
                  <a:pt x="230" y="118"/>
                </a:cubicBezTo>
                <a:cubicBezTo>
                  <a:pt x="228" y="117"/>
                  <a:pt x="228" y="117"/>
                  <a:pt x="228" y="117"/>
                </a:cubicBezTo>
                <a:cubicBezTo>
                  <a:pt x="227" y="116"/>
                  <a:pt x="227" y="116"/>
                  <a:pt x="227" y="116"/>
                </a:cubicBezTo>
                <a:cubicBezTo>
                  <a:pt x="227" y="115"/>
                  <a:pt x="227" y="115"/>
                  <a:pt x="227" y="115"/>
                </a:cubicBezTo>
                <a:cubicBezTo>
                  <a:pt x="226" y="112"/>
                  <a:pt x="226" y="112"/>
                  <a:pt x="226" y="112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13" y="54"/>
                  <a:pt x="213" y="54"/>
                  <a:pt x="213" y="54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6" y="63"/>
                  <a:pt x="204" y="70"/>
                  <a:pt x="202" y="76"/>
                </a:cubicBezTo>
                <a:cubicBezTo>
                  <a:pt x="200" y="82"/>
                  <a:pt x="196" y="86"/>
                  <a:pt x="190" y="91"/>
                </a:cubicBezTo>
                <a:cubicBezTo>
                  <a:pt x="188" y="99"/>
                  <a:pt x="184" y="104"/>
                  <a:pt x="180" y="108"/>
                </a:cubicBezTo>
                <a:cubicBezTo>
                  <a:pt x="174" y="115"/>
                  <a:pt x="169" y="115"/>
                  <a:pt x="162" y="110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53" y="107"/>
                  <a:pt x="152" y="100"/>
                  <a:pt x="153" y="86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34" y="70"/>
                  <a:pt x="131" y="64"/>
                  <a:pt x="130" y="54"/>
                </a:cubicBezTo>
                <a:cubicBezTo>
                  <a:pt x="135" y="7"/>
                  <a:pt x="135" y="7"/>
                  <a:pt x="135" y="7"/>
                </a:cubicBezTo>
                <a:cubicBezTo>
                  <a:pt x="133" y="0"/>
                  <a:pt x="133" y="0"/>
                  <a:pt x="133" y="0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5" y="44"/>
                  <a:pt x="107" y="51"/>
                  <a:pt x="107" y="57"/>
                </a:cubicBezTo>
                <a:cubicBezTo>
                  <a:pt x="107" y="67"/>
                  <a:pt x="102" y="76"/>
                  <a:pt x="93" y="79"/>
                </a:cubicBezTo>
                <a:cubicBezTo>
                  <a:pt x="74" y="86"/>
                  <a:pt x="74" y="86"/>
                  <a:pt x="74" y="86"/>
                </a:cubicBezTo>
                <a:cubicBezTo>
                  <a:pt x="68" y="89"/>
                  <a:pt x="68" y="89"/>
                  <a:pt x="68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8" y="136"/>
                  <a:pt x="69" y="141"/>
                  <a:pt x="73" y="141"/>
                </a:cubicBezTo>
                <a:cubicBezTo>
                  <a:pt x="79" y="144"/>
                  <a:pt x="86" y="144"/>
                  <a:pt x="93" y="139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2" y="269"/>
                  <a:pt x="104" y="316"/>
                  <a:pt x="95" y="329"/>
                </a:cubicBezTo>
                <a:cubicBezTo>
                  <a:pt x="90" y="333"/>
                  <a:pt x="87" y="335"/>
                  <a:pt x="81" y="336"/>
                </a:cubicBezTo>
                <a:cubicBezTo>
                  <a:pt x="74" y="336"/>
                  <a:pt x="68" y="335"/>
                  <a:pt x="61" y="331"/>
                </a:cubicBezTo>
                <a:cubicBezTo>
                  <a:pt x="34" y="386"/>
                  <a:pt x="16" y="414"/>
                  <a:pt x="7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4" y="420"/>
                  <a:pt x="2" y="433"/>
                  <a:pt x="3" y="458"/>
                </a:cubicBezTo>
                <a:cubicBezTo>
                  <a:pt x="9" y="463"/>
                  <a:pt x="9" y="463"/>
                  <a:pt x="9" y="463"/>
                </a:cubicBezTo>
                <a:cubicBezTo>
                  <a:pt x="11" y="465"/>
                  <a:pt x="11" y="465"/>
                  <a:pt x="11" y="465"/>
                </a:cubicBezTo>
                <a:cubicBezTo>
                  <a:pt x="13" y="467"/>
                  <a:pt x="13" y="467"/>
                  <a:pt x="13" y="467"/>
                </a:cubicBezTo>
                <a:lnTo>
                  <a:pt x="4" y="479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0" name="Freeform 13"/>
          <p:cNvSpPr>
            <a:spLocks/>
          </p:cNvSpPr>
          <p:nvPr/>
        </p:nvSpPr>
        <p:spPr bwMode="auto">
          <a:xfrm>
            <a:off x="5874279" y="4462857"/>
            <a:ext cx="637516" cy="540484"/>
          </a:xfrm>
          <a:custGeom>
            <a:avLst/>
            <a:gdLst>
              <a:gd name="T0" fmla="*/ 2147483646 w 506"/>
              <a:gd name="T1" fmla="*/ 2147483646 h 438"/>
              <a:gd name="T2" fmla="*/ 2147483646 w 506"/>
              <a:gd name="T3" fmla="*/ 2147483646 h 438"/>
              <a:gd name="T4" fmla="*/ 2147483646 w 506"/>
              <a:gd name="T5" fmla="*/ 897794066 h 438"/>
              <a:gd name="T6" fmla="*/ 2147483646 w 506"/>
              <a:gd name="T7" fmla="*/ 2147483646 h 438"/>
              <a:gd name="T8" fmla="*/ 2147483646 w 506"/>
              <a:gd name="T9" fmla="*/ 2147483646 h 438"/>
              <a:gd name="T10" fmla="*/ 2147483646 w 506"/>
              <a:gd name="T11" fmla="*/ 2147483646 h 438"/>
              <a:gd name="T12" fmla="*/ 2147483646 w 506"/>
              <a:gd name="T13" fmla="*/ 2147483646 h 438"/>
              <a:gd name="T14" fmla="*/ 2147483646 w 506"/>
              <a:gd name="T15" fmla="*/ 2147483646 h 438"/>
              <a:gd name="T16" fmla="*/ 2147483646 w 506"/>
              <a:gd name="T17" fmla="*/ 2147483646 h 438"/>
              <a:gd name="T18" fmla="*/ 2147483646 w 506"/>
              <a:gd name="T19" fmla="*/ 2147483646 h 438"/>
              <a:gd name="T20" fmla="*/ 2147483646 w 506"/>
              <a:gd name="T21" fmla="*/ 2147483646 h 438"/>
              <a:gd name="T22" fmla="*/ 2147483646 w 506"/>
              <a:gd name="T23" fmla="*/ 2147483646 h 438"/>
              <a:gd name="T24" fmla="*/ 2147483646 w 506"/>
              <a:gd name="T25" fmla="*/ 2147483646 h 438"/>
              <a:gd name="T26" fmla="*/ 2147483646 w 506"/>
              <a:gd name="T27" fmla="*/ 2147483646 h 438"/>
              <a:gd name="T28" fmla="*/ 2147483646 w 506"/>
              <a:gd name="T29" fmla="*/ 2147483646 h 438"/>
              <a:gd name="T30" fmla="*/ 2147483646 w 506"/>
              <a:gd name="T31" fmla="*/ 2147483646 h 438"/>
              <a:gd name="T32" fmla="*/ 2147483646 w 506"/>
              <a:gd name="T33" fmla="*/ 2147483646 h 438"/>
              <a:gd name="T34" fmla="*/ 2147483646 w 506"/>
              <a:gd name="T35" fmla="*/ 2147483646 h 438"/>
              <a:gd name="T36" fmla="*/ 2147483646 w 506"/>
              <a:gd name="T37" fmla="*/ 2147483646 h 438"/>
              <a:gd name="T38" fmla="*/ 2147483646 w 506"/>
              <a:gd name="T39" fmla="*/ 2147483646 h 438"/>
              <a:gd name="T40" fmla="*/ 2147483646 w 506"/>
              <a:gd name="T41" fmla="*/ 2147483646 h 438"/>
              <a:gd name="T42" fmla="*/ 2147483646 w 506"/>
              <a:gd name="T43" fmla="*/ 2147483646 h 438"/>
              <a:gd name="T44" fmla="*/ 2147483646 w 506"/>
              <a:gd name="T45" fmla="*/ 2147483646 h 438"/>
              <a:gd name="T46" fmla="*/ 2147483646 w 506"/>
              <a:gd name="T47" fmla="*/ 2147483646 h 438"/>
              <a:gd name="T48" fmla="*/ 2147483646 w 506"/>
              <a:gd name="T49" fmla="*/ 2147483646 h 438"/>
              <a:gd name="T50" fmla="*/ 2147483646 w 506"/>
              <a:gd name="T51" fmla="*/ 2147483646 h 438"/>
              <a:gd name="T52" fmla="*/ 2147483646 w 506"/>
              <a:gd name="T53" fmla="*/ 2147483646 h 438"/>
              <a:gd name="T54" fmla="*/ 2147483646 w 506"/>
              <a:gd name="T55" fmla="*/ 2147483646 h 438"/>
              <a:gd name="T56" fmla="*/ 2147483646 w 506"/>
              <a:gd name="T57" fmla="*/ 2147483646 h 438"/>
              <a:gd name="T58" fmla="*/ 2147483646 w 506"/>
              <a:gd name="T59" fmla="*/ 2147483646 h 438"/>
              <a:gd name="T60" fmla="*/ 2147483646 w 506"/>
              <a:gd name="T61" fmla="*/ 2147483646 h 438"/>
              <a:gd name="T62" fmla="*/ 2147483646 w 506"/>
              <a:gd name="T63" fmla="*/ 2147483646 h 438"/>
              <a:gd name="T64" fmla="*/ 2147483646 w 506"/>
              <a:gd name="T65" fmla="*/ 2147483646 h 438"/>
              <a:gd name="T66" fmla="*/ 2147483646 w 506"/>
              <a:gd name="T67" fmla="*/ 2147483646 h 438"/>
              <a:gd name="T68" fmla="*/ 2147483646 w 506"/>
              <a:gd name="T69" fmla="*/ 2147483646 h 438"/>
              <a:gd name="T70" fmla="*/ 2147483646 w 506"/>
              <a:gd name="T71" fmla="*/ 2147483646 h 438"/>
              <a:gd name="T72" fmla="*/ 2147483646 w 506"/>
              <a:gd name="T73" fmla="*/ 2147483646 h 438"/>
              <a:gd name="T74" fmla="*/ 2147483646 w 506"/>
              <a:gd name="T75" fmla="*/ 2147483646 h 438"/>
              <a:gd name="T76" fmla="*/ 2147483646 w 506"/>
              <a:gd name="T77" fmla="*/ 2147483646 h 438"/>
              <a:gd name="T78" fmla="*/ 2147483646 w 506"/>
              <a:gd name="T79" fmla="*/ 2147483646 h 438"/>
              <a:gd name="T80" fmla="*/ 2147483646 w 506"/>
              <a:gd name="T81" fmla="*/ 2147483646 h 438"/>
              <a:gd name="T82" fmla="*/ 2147483646 w 506"/>
              <a:gd name="T83" fmla="*/ 2147483646 h 438"/>
              <a:gd name="T84" fmla="*/ 2147483646 w 506"/>
              <a:gd name="T85" fmla="*/ 2147483646 h 438"/>
              <a:gd name="T86" fmla="*/ 2147483646 w 506"/>
              <a:gd name="T87" fmla="*/ 2147483646 h 438"/>
              <a:gd name="T88" fmla="*/ 2147483646 w 506"/>
              <a:gd name="T89" fmla="*/ 2147483646 h 438"/>
              <a:gd name="T90" fmla="*/ 2147483646 w 506"/>
              <a:gd name="T91" fmla="*/ 2147483646 h 438"/>
              <a:gd name="T92" fmla="*/ 2147483646 w 506"/>
              <a:gd name="T93" fmla="*/ 2147483646 h 438"/>
              <a:gd name="T94" fmla="*/ 2147483646 w 506"/>
              <a:gd name="T95" fmla="*/ 2147483646 h 438"/>
              <a:gd name="T96" fmla="*/ 2147483646 w 506"/>
              <a:gd name="T97" fmla="*/ 2147483646 h 438"/>
              <a:gd name="T98" fmla="*/ 2147483646 w 506"/>
              <a:gd name="T99" fmla="*/ 2147483646 h 438"/>
              <a:gd name="T100" fmla="*/ 2147483646 w 506"/>
              <a:gd name="T101" fmla="*/ 2147483646 h 438"/>
              <a:gd name="T102" fmla="*/ 2147483646 w 506"/>
              <a:gd name="T103" fmla="*/ 2147483646 h 4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06"/>
              <a:gd name="T157" fmla="*/ 0 h 438"/>
              <a:gd name="T158" fmla="*/ 506 w 506"/>
              <a:gd name="T159" fmla="*/ 438 h 43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06" h="438">
                <a:moveTo>
                  <a:pt x="398" y="8"/>
                </a:moveTo>
                <a:cubicBezTo>
                  <a:pt x="390" y="5"/>
                  <a:pt x="390" y="5"/>
                  <a:pt x="390" y="5"/>
                </a:cubicBezTo>
                <a:cubicBezTo>
                  <a:pt x="382" y="10"/>
                  <a:pt x="382" y="10"/>
                  <a:pt x="382" y="10"/>
                </a:cubicBezTo>
                <a:cubicBezTo>
                  <a:pt x="377" y="20"/>
                  <a:pt x="377" y="20"/>
                  <a:pt x="377" y="20"/>
                </a:cubicBezTo>
                <a:cubicBezTo>
                  <a:pt x="372" y="29"/>
                  <a:pt x="368" y="35"/>
                  <a:pt x="361" y="35"/>
                </a:cubicBezTo>
                <a:cubicBezTo>
                  <a:pt x="357" y="35"/>
                  <a:pt x="351" y="32"/>
                  <a:pt x="348" y="28"/>
                </a:cubicBezTo>
                <a:cubicBezTo>
                  <a:pt x="347" y="27"/>
                  <a:pt x="347" y="27"/>
                  <a:pt x="347" y="27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2" y="1"/>
                  <a:pt x="342" y="1"/>
                  <a:pt x="342" y="1"/>
                </a:cubicBezTo>
                <a:cubicBezTo>
                  <a:pt x="335" y="0"/>
                  <a:pt x="335" y="0"/>
                  <a:pt x="335" y="0"/>
                </a:cubicBezTo>
                <a:cubicBezTo>
                  <a:pt x="334" y="1"/>
                  <a:pt x="334" y="1"/>
                  <a:pt x="334" y="1"/>
                </a:cubicBezTo>
                <a:cubicBezTo>
                  <a:pt x="331" y="12"/>
                  <a:pt x="331" y="12"/>
                  <a:pt x="331" y="12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0" y="27"/>
                  <a:pt x="330" y="27"/>
                  <a:pt x="330" y="27"/>
                </a:cubicBezTo>
                <a:cubicBezTo>
                  <a:pt x="329" y="28"/>
                  <a:pt x="329" y="28"/>
                  <a:pt x="329" y="28"/>
                </a:cubicBezTo>
                <a:cubicBezTo>
                  <a:pt x="316" y="45"/>
                  <a:pt x="316" y="45"/>
                  <a:pt x="316" y="45"/>
                </a:cubicBezTo>
                <a:cubicBezTo>
                  <a:pt x="314" y="47"/>
                  <a:pt x="314" y="47"/>
                  <a:pt x="314" y="47"/>
                </a:cubicBezTo>
                <a:cubicBezTo>
                  <a:pt x="312" y="47"/>
                  <a:pt x="312" y="47"/>
                  <a:pt x="312" y="47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5" y="45"/>
                  <a:pt x="285" y="45"/>
                  <a:pt x="285" y="45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5" y="47"/>
                  <a:pt x="285" y="47"/>
                  <a:pt x="285" y="47"/>
                </a:cubicBezTo>
                <a:cubicBezTo>
                  <a:pt x="276" y="59"/>
                  <a:pt x="276" y="59"/>
                  <a:pt x="276" y="59"/>
                </a:cubicBezTo>
                <a:cubicBezTo>
                  <a:pt x="280" y="66"/>
                  <a:pt x="280" y="66"/>
                  <a:pt x="280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73" y="78"/>
                  <a:pt x="273" y="78"/>
                  <a:pt x="273" y="78"/>
                </a:cubicBezTo>
                <a:cubicBezTo>
                  <a:pt x="250" y="78"/>
                  <a:pt x="250" y="78"/>
                  <a:pt x="250" y="78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8" y="72"/>
                  <a:pt x="248" y="72"/>
                  <a:pt x="248" y="72"/>
                </a:cubicBezTo>
                <a:cubicBezTo>
                  <a:pt x="245" y="70"/>
                  <a:pt x="245" y="70"/>
                  <a:pt x="245" y="70"/>
                </a:cubicBezTo>
                <a:cubicBezTo>
                  <a:pt x="241" y="77"/>
                  <a:pt x="241" y="77"/>
                  <a:pt x="241" y="77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3" y="79"/>
                  <a:pt x="223" y="79"/>
                  <a:pt x="223" y="79"/>
                </a:cubicBezTo>
                <a:cubicBezTo>
                  <a:pt x="213" y="72"/>
                  <a:pt x="213" y="72"/>
                  <a:pt x="213" y="72"/>
                </a:cubicBezTo>
                <a:cubicBezTo>
                  <a:pt x="212" y="70"/>
                  <a:pt x="212" y="70"/>
                  <a:pt x="212" y="70"/>
                </a:cubicBezTo>
                <a:cubicBezTo>
                  <a:pt x="212" y="69"/>
                  <a:pt x="212" y="69"/>
                  <a:pt x="212" y="6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194" y="63"/>
                  <a:pt x="194" y="63"/>
                  <a:pt x="194" y="63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4" y="108"/>
                  <a:pt x="224" y="108"/>
                  <a:pt x="224" y="108"/>
                </a:cubicBezTo>
                <a:cubicBezTo>
                  <a:pt x="224" y="108"/>
                  <a:pt x="224" y="108"/>
                  <a:pt x="224" y="108"/>
                </a:cubicBezTo>
                <a:cubicBezTo>
                  <a:pt x="225" y="109"/>
                  <a:pt x="225" y="109"/>
                  <a:pt x="225" y="109"/>
                </a:cubicBezTo>
                <a:cubicBezTo>
                  <a:pt x="238" y="121"/>
                  <a:pt x="238" y="121"/>
                  <a:pt x="238" y="121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33" y="146"/>
                  <a:pt x="233" y="146"/>
                  <a:pt x="233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1"/>
                  <a:pt x="214" y="161"/>
                  <a:pt x="214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184" y="170"/>
                  <a:pt x="184" y="170"/>
                  <a:pt x="184" y="170"/>
                </a:cubicBezTo>
                <a:cubicBezTo>
                  <a:pt x="182" y="170"/>
                  <a:pt x="182" y="170"/>
                  <a:pt x="182" y="170"/>
                </a:cubicBezTo>
                <a:cubicBezTo>
                  <a:pt x="166" y="172"/>
                  <a:pt x="166" y="172"/>
                  <a:pt x="166" y="172"/>
                </a:cubicBezTo>
                <a:cubicBezTo>
                  <a:pt x="166" y="172"/>
                  <a:pt x="166" y="172"/>
                  <a:pt x="166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3" y="172"/>
                  <a:pt x="163" y="172"/>
                  <a:pt x="163" y="1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38" y="177"/>
                  <a:pt x="138" y="177"/>
                  <a:pt x="138" y="177"/>
                </a:cubicBezTo>
                <a:cubicBezTo>
                  <a:pt x="138" y="178"/>
                  <a:pt x="138" y="178"/>
                  <a:pt x="138" y="178"/>
                </a:cubicBezTo>
                <a:cubicBezTo>
                  <a:pt x="124" y="188"/>
                  <a:pt x="124" y="188"/>
                  <a:pt x="124" y="188"/>
                </a:cubicBezTo>
                <a:cubicBezTo>
                  <a:pt x="123" y="188"/>
                  <a:pt x="123" y="188"/>
                  <a:pt x="123" y="188"/>
                </a:cubicBezTo>
                <a:cubicBezTo>
                  <a:pt x="123" y="188"/>
                  <a:pt x="123" y="188"/>
                  <a:pt x="123" y="188"/>
                </a:cubicBezTo>
                <a:cubicBezTo>
                  <a:pt x="104" y="196"/>
                  <a:pt x="104" y="196"/>
                  <a:pt x="104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33" y="191"/>
                  <a:pt x="33" y="191"/>
                  <a:pt x="33" y="191"/>
                </a:cubicBezTo>
                <a:cubicBezTo>
                  <a:pt x="22" y="194"/>
                  <a:pt x="22" y="194"/>
                  <a:pt x="22" y="194"/>
                </a:cubicBezTo>
                <a:cubicBezTo>
                  <a:pt x="21" y="195"/>
                  <a:pt x="21" y="195"/>
                  <a:pt x="2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0" y="211"/>
                  <a:pt x="0" y="211"/>
                  <a:pt x="0" y="211"/>
                </a:cubicBezTo>
                <a:cubicBezTo>
                  <a:pt x="2" y="229"/>
                  <a:pt x="2" y="229"/>
                  <a:pt x="2" y="229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5" y="260"/>
                  <a:pt x="25" y="260"/>
                  <a:pt x="25" y="260"/>
                </a:cubicBezTo>
                <a:cubicBezTo>
                  <a:pt x="25" y="261"/>
                  <a:pt x="25" y="261"/>
                  <a:pt x="25" y="261"/>
                </a:cubicBezTo>
                <a:cubicBezTo>
                  <a:pt x="29" y="264"/>
                  <a:pt x="29" y="264"/>
                  <a:pt x="29" y="264"/>
                </a:cubicBezTo>
                <a:cubicBezTo>
                  <a:pt x="37" y="253"/>
                  <a:pt x="37" y="253"/>
                  <a:pt x="37" y="253"/>
                </a:cubicBezTo>
                <a:cubicBezTo>
                  <a:pt x="38" y="252"/>
                  <a:pt x="38" y="252"/>
                  <a:pt x="38" y="252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40" y="251"/>
                  <a:pt x="40" y="251"/>
                  <a:pt x="40" y="251"/>
                </a:cubicBezTo>
                <a:cubicBezTo>
                  <a:pt x="56" y="249"/>
                  <a:pt x="56" y="249"/>
                  <a:pt x="56" y="249"/>
                </a:cubicBezTo>
                <a:cubicBezTo>
                  <a:pt x="58" y="249"/>
                  <a:pt x="58" y="249"/>
                  <a:pt x="58" y="249"/>
                </a:cubicBezTo>
                <a:cubicBezTo>
                  <a:pt x="58" y="250"/>
                  <a:pt x="58" y="250"/>
                  <a:pt x="58" y="250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90" y="290"/>
                  <a:pt x="90" y="290"/>
                  <a:pt x="90" y="290"/>
                </a:cubicBezTo>
                <a:cubicBezTo>
                  <a:pt x="89" y="290"/>
                  <a:pt x="89" y="290"/>
                  <a:pt x="89" y="290"/>
                </a:cubicBezTo>
                <a:cubicBezTo>
                  <a:pt x="89" y="291"/>
                  <a:pt x="89" y="291"/>
                  <a:pt x="89" y="291"/>
                </a:cubicBezTo>
                <a:cubicBezTo>
                  <a:pt x="82" y="311"/>
                  <a:pt x="82" y="311"/>
                  <a:pt x="82" y="311"/>
                </a:cubicBezTo>
                <a:cubicBezTo>
                  <a:pt x="82" y="311"/>
                  <a:pt x="82" y="311"/>
                  <a:pt x="82" y="311"/>
                </a:cubicBezTo>
                <a:cubicBezTo>
                  <a:pt x="77" y="324"/>
                  <a:pt x="77" y="324"/>
                  <a:pt x="77" y="324"/>
                </a:cubicBezTo>
                <a:cubicBezTo>
                  <a:pt x="77" y="325"/>
                  <a:pt x="77" y="325"/>
                  <a:pt x="77" y="325"/>
                </a:cubicBezTo>
                <a:cubicBezTo>
                  <a:pt x="70" y="343"/>
                  <a:pt x="70" y="343"/>
                  <a:pt x="70" y="343"/>
                </a:cubicBezTo>
                <a:cubicBezTo>
                  <a:pt x="70" y="365"/>
                  <a:pt x="70" y="365"/>
                  <a:pt x="70" y="365"/>
                </a:cubicBezTo>
                <a:cubicBezTo>
                  <a:pt x="82" y="378"/>
                  <a:pt x="82" y="378"/>
                  <a:pt x="82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100" y="393"/>
                  <a:pt x="100" y="393"/>
                  <a:pt x="100" y="393"/>
                </a:cubicBezTo>
                <a:cubicBezTo>
                  <a:pt x="102" y="394"/>
                  <a:pt x="102" y="394"/>
                  <a:pt x="102" y="394"/>
                </a:cubicBezTo>
                <a:cubicBezTo>
                  <a:pt x="103" y="395"/>
                  <a:pt x="103" y="395"/>
                  <a:pt x="103" y="395"/>
                </a:cubicBezTo>
                <a:cubicBezTo>
                  <a:pt x="91" y="424"/>
                  <a:pt x="91" y="424"/>
                  <a:pt x="91" y="424"/>
                </a:cubicBezTo>
                <a:cubicBezTo>
                  <a:pt x="87" y="438"/>
                  <a:pt x="87" y="438"/>
                  <a:pt x="87" y="438"/>
                </a:cubicBezTo>
                <a:cubicBezTo>
                  <a:pt x="92" y="436"/>
                  <a:pt x="92" y="436"/>
                  <a:pt x="92" y="436"/>
                </a:cubicBezTo>
                <a:cubicBezTo>
                  <a:pt x="93" y="436"/>
                  <a:pt x="93" y="436"/>
                  <a:pt x="93" y="436"/>
                </a:cubicBezTo>
                <a:cubicBezTo>
                  <a:pt x="103" y="432"/>
                  <a:pt x="103" y="432"/>
                  <a:pt x="103" y="432"/>
                </a:cubicBezTo>
                <a:cubicBezTo>
                  <a:pt x="122" y="421"/>
                  <a:pt x="122" y="421"/>
                  <a:pt x="122" y="421"/>
                </a:cubicBezTo>
                <a:cubicBezTo>
                  <a:pt x="123" y="421"/>
                  <a:pt x="123" y="421"/>
                  <a:pt x="123" y="421"/>
                </a:cubicBezTo>
                <a:cubicBezTo>
                  <a:pt x="144" y="424"/>
                  <a:pt x="144" y="424"/>
                  <a:pt x="144" y="424"/>
                </a:cubicBezTo>
                <a:cubicBezTo>
                  <a:pt x="146" y="424"/>
                  <a:pt x="146" y="424"/>
                  <a:pt x="146" y="424"/>
                </a:cubicBezTo>
                <a:cubicBezTo>
                  <a:pt x="146" y="424"/>
                  <a:pt x="146" y="424"/>
                  <a:pt x="146" y="424"/>
                </a:cubicBezTo>
                <a:cubicBezTo>
                  <a:pt x="177" y="437"/>
                  <a:pt x="177" y="437"/>
                  <a:pt x="177" y="437"/>
                </a:cubicBezTo>
                <a:cubicBezTo>
                  <a:pt x="212" y="437"/>
                  <a:pt x="212" y="437"/>
                  <a:pt x="212" y="437"/>
                </a:cubicBezTo>
                <a:cubicBezTo>
                  <a:pt x="222" y="424"/>
                  <a:pt x="222" y="424"/>
                  <a:pt x="222" y="424"/>
                </a:cubicBezTo>
                <a:cubicBezTo>
                  <a:pt x="223" y="423"/>
                  <a:pt x="223" y="423"/>
                  <a:pt x="223" y="423"/>
                </a:cubicBezTo>
                <a:cubicBezTo>
                  <a:pt x="224" y="422"/>
                  <a:pt x="224" y="422"/>
                  <a:pt x="224" y="422"/>
                </a:cubicBezTo>
                <a:cubicBezTo>
                  <a:pt x="242" y="414"/>
                  <a:pt x="242" y="414"/>
                  <a:pt x="242" y="414"/>
                </a:cubicBezTo>
                <a:cubicBezTo>
                  <a:pt x="258" y="399"/>
                  <a:pt x="258" y="399"/>
                  <a:pt x="258" y="399"/>
                </a:cubicBezTo>
                <a:cubicBezTo>
                  <a:pt x="261" y="398"/>
                  <a:pt x="261" y="398"/>
                  <a:pt x="261" y="398"/>
                </a:cubicBezTo>
                <a:cubicBezTo>
                  <a:pt x="261" y="398"/>
                  <a:pt x="261" y="398"/>
                  <a:pt x="261" y="398"/>
                </a:cubicBezTo>
                <a:cubicBezTo>
                  <a:pt x="273" y="394"/>
                  <a:pt x="273" y="394"/>
                  <a:pt x="273" y="394"/>
                </a:cubicBezTo>
                <a:cubicBezTo>
                  <a:pt x="287" y="383"/>
                  <a:pt x="287" y="383"/>
                  <a:pt x="287" y="383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25" y="370"/>
                  <a:pt x="325" y="370"/>
                  <a:pt x="325" y="370"/>
                </a:cubicBezTo>
                <a:cubicBezTo>
                  <a:pt x="328" y="371"/>
                  <a:pt x="328" y="371"/>
                  <a:pt x="328" y="371"/>
                </a:cubicBezTo>
                <a:cubicBezTo>
                  <a:pt x="328" y="372"/>
                  <a:pt x="328" y="372"/>
                  <a:pt x="328" y="372"/>
                </a:cubicBezTo>
                <a:cubicBezTo>
                  <a:pt x="329" y="374"/>
                  <a:pt x="329" y="374"/>
                  <a:pt x="329" y="374"/>
                </a:cubicBezTo>
                <a:cubicBezTo>
                  <a:pt x="332" y="382"/>
                  <a:pt x="335" y="386"/>
                  <a:pt x="339" y="387"/>
                </a:cubicBezTo>
                <a:cubicBezTo>
                  <a:pt x="352" y="385"/>
                  <a:pt x="352" y="385"/>
                  <a:pt x="352" y="385"/>
                </a:cubicBezTo>
                <a:cubicBezTo>
                  <a:pt x="356" y="385"/>
                  <a:pt x="356" y="385"/>
                  <a:pt x="356" y="385"/>
                </a:cubicBezTo>
                <a:cubicBezTo>
                  <a:pt x="363" y="387"/>
                  <a:pt x="363" y="387"/>
                  <a:pt x="363" y="387"/>
                </a:cubicBezTo>
                <a:cubicBezTo>
                  <a:pt x="364" y="387"/>
                  <a:pt x="364" y="387"/>
                  <a:pt x="364" y="387"/>
                </a:cubicBezTo>
                <a:cubicBezTo>
                  <a:pt x="364" y="388"/>
                  <a:pt x="364" y="388"/>
                  <a:pt x="364" y="388"/>
                </a:cubicBezTo>
                <a:cubicBezTo>
                  <a:pt x="382" y="395"/>
                  <a:pt x="382" y="395"/>
                  <a:pt x="382" y="395"/>
                </a:cubicBezTo>
                <a:cubicBezTo>
                  <a:pt x="387" y="395"/>
                  <a:pt x="387" y="395"/>
                  <a:pt x="387" y="395"/>
                </a:cubicBezTo>
                <a:cubicBezTo>
                  <a:pt x="388" y="390"/>
                  <a:pt x="388" y="390"/>
                  <a:pt x="388" y="390"/>
                </a:cubicBezTo>
                <a:cubicBezTo>
                  <a:pt x="390" y="384"/>
                  <a:pt x="390" y="384"/>
                  <a:pt x="390" y="384"/>
                </a:cubicBezTo>
                <a:cubicBezTo>
                  <a:pt x="390" y="383"/>
                  <a:pt x="390" y="383"/>
                  <a:pt x="390" y="383"/>
                </a:cubicBezTo>
                <a:cubicBezTo>
                  <a:pt x="391" y="382"/>
                  <a:pt x="391" y="382"/>
                  <a:pt x="391" y="382"/>
                </a:cubicBezTo>
                <a:cubicBezTo>
                  <a:pt x="392" y="381"/>
                  <a:pt x="392" y="381"/>
                  <a:pt x="392" y="381"/>
                </a:cubicBezTo>
                <a:cubicBezTo>
                  <a:pt x="392" y="380"/>
                  <a:pt x="392" y="380"/>
                  <a:pt x="392" y="380"/>
                </a:cubicBezTo>
                <a:cubicBezTo>
                  <a:pt x="399" y="376"/>
                  <a:pt x="399" y="376"/>
                  <a:pt x="399" y="376"/>
                </a:cubicBezTo>
                <a:cubicBezTo>
                  <a:pt x="400" y="375"/>
                  <a:pt x="400" y="375"/>
                  <a:pt x="400" y="375"/>
                </a:cubicBezTo>
                <a:cubicBezTo>
                  <a:pt x="411" y="365"/>
                  <a:pt x="411" y="365"/>
                  <a:pt x="411" y="365"/>
                </a:cubicBezTo>
                <a:cubicBezTo>
                  <a:pt x="413" y="365"/>
                  <a:pt x="413" y="365"/>
                  <a:pt x="413" y="365"/>
                </a:cubicBezTo>
                <a:cubicBezTo>
                  <a:pt x="414" y="364"/>
                  <a:pt x="414" y="364"/>
                  <a:pt x="414" y="364"/>
                </a:cubicBezTo>
                <a:cubicBezTo>
                  <a:pt x="416" y="364"/>
                  <a:pt x="416" y="364"/>
                  <a:pt x="416" y="364"/>
                </a:cubicBezTo>
                <a:cubicBezTo>
                  <a:pt x="426" y="365"/>
                  <a:pt x="426" y="365"/>
                  <a:pt x="426" y="365"/>
                </a:cubicBezTo>
                <a:cubicBezTo>
                  <a:pt x="426" y="359"/>
                  <a:pt x="429" y="352"/>
                  <a:pt x="436" y="346"/>
                </a:cubicBezTo>
                <a:cubicBezTo>
                  <a:pt x="443" y="341"/>
                  <a:pt x="448" y="338"/>
                  <a:pt x="452" y="339"/>
                </a:cubicBezTo>
                <a:cubicBezTo>
                  <a:pt x="458" y="335"/>
                  <a:pt x="458" y="335"/>
                  <a:pt x="458" y="335"/>
                </a:cubicBezTo>
                <a:cubicBezTo>
                  <a:pt x="459" y="335"/>
                  <a:pt x="459" y="335"/>
                  <a:pt x="459" y="335"/>
                </a:cubicBezTo>
                <a:cubicBezTo>
                  <a:pt x="459" y="333"/>
                  <a:pt x="459" y="333"/>
                  <a:pt x="459" y="333"/>
                </a:cubicBezTo>
                <a:cubicBezTo>
                  <a:pt x="464" y="328"/>
                  <a:pt x="464" y="328"/>
                  <a:pt x="464" y="328"/>
                </a:cubicBezTo>
                <a:cubicBezTo>
                  <a:pt x="464" y="327"/>
                  <a:pt x="464" y="327"/>
                  <a:pt x="464" y="327"/>
                </a:cubicBezTo>
                <a:cubicBezTo>
                  <a:pt x="465" y="327"/>
                  <a:pt x="465" y="327"/>
                  <a:pt x="465" y="327"/>
                </a:cubicBezTo>
                <a:cubicBezTo>
                  <a:pt x="466" y="326"/>
                  <a:pt x="466" y="326"/>
                  <a:pt x="466" y="326"/>
                </a:cubicBezTo>
                <a:cubicBezTo>
                  <a:pt x="467" y="326"/>
                  <a:pt x="467" y="326"/>
                  <a:pt x="467" y="326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94" y="322"/>
                  <a:pt x="494" y="322"/>
                  <a:pt x="494" y="322"/>
                </a:cubicBezTo>
                <a:cubicBezTo>
                  <a:pt x="498" y="319"/>
                  <a:pt x="498" y="319"/>
                  <a:pt x="498" y="319"/>
                </a:cubicBezTo>
                <a:cubicBezTo>
                  <a:pt x="501" y="312"/>
                  <a:pt x="501" y="312"/>
                  <a:pt x="501" y="312"/>
                </a:cubicBezTo>
                <a:cubicBezTo>
                  <a:pt x="501" y="312"/>
                  <a:pt x="501" y="312"/>
                  <a:pt x="501" y="312"/>
                </a:cubicBezTo>
                <a:cubicBezTo>
                  <a:pt x="506" y="302"/>
                  <a:pt x="506" y="302"/>
                  <a:pt x="506" y="302"/>
                </a:cubicBezTo>
                <a:cubicBezTo>
                  <a:pt x="504" y="301"/>
                  <a:pt x="504" y="301"/>
                  <a:pt x="504" y="301"/>
                </a:cubicBezTo>
                <a:cubicBezTo>
                  <a:pt x="498" y="293"/>
                  <a:pt x="494" y="285"/>
                  <a:pt x="492" y="273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92" y="272"/>
                  <a:pt x="492" y="272"/>
                  <a:pt x="492" y="272"/>
                </a:cubicBezTo>
                <a:cubicBezTo>
                  <a:pt x="492" y="271"/>
                  <a:pt x="492" y="271"/>
                  <a:pt x="492" y="271"/>
                </a:cubicBezTo>
                <a:cubicBezTo>
                  <a:pt x="496" y="248"/>
                  <a:pt x="496" y="248"/>
                  <a:pt x="496" y="248"/>
                </a:cubicBezTo>
                <a:cubicBezTo>
                  <a:pt x="496" y="241"/>
                  <a:pt x="498" y="235"/>
                  <a:pt x="503" y="230"/>
                </a:cubicBezTo>
                <a:cubicBezTo>
                  <a:pt x="501" y="211"/>
                  <a:pt x="501" y="211"/>
                  <a:pt x="501" y="211"/>
                </a:cubicBezTo>
                <a:cubicBezTo>
                  <a:pt x="500" y="209"/>
                  <a:pt x="498" y="207"/>
                  <a:pt x="493" y="206"/>
                </a:cubicBezTo>
                <a:cubicBezTo>
                  <a:pt x="459" y="219"/>
                  <a:pt x="459" y="219"/>
                  <a:pt x="459" y="219"/>
                </a:cubicBezTo>
                <a:cubicBezTo>
                  <a:pt x="461" y="185"/>
                  <a:pt x="461" y="185"/>
                  <a:pt x="461" y="185"/>
                </a:cubicBezTo>
                <a:cubicBezTo>
                  <a:pt x="462" y="179"/>
                  <a:pt x="473" y="170"/>
                  <a:pt x="493" y="158"/>
                </a:cubicBezTo>
                <a:cubicBezTo>
                  <a:pt x="483" y="121"/>
                  <a:pt x="483" y="121"/>
                  <a:pt x="483" y="121"/>
                </a:cubicBezTo>
                <a:cubicBezTo>
                  <a:pt x="481" y="109"/>
                  <a:pt x="484" y="99"/>
                  <a:pt x="493" y="91"/>
                </a:cubicBezTo>
                <a:cubicBezTo>
                  <a:pt x="491" y="84"/>
                  <a:pt x="491" y="84"/>
                  <a:pt x="491" y="84"/>
                </a:cubicBezTo>
                <a:cubicBezTo>
                  <a:pt x="480" y="84"/>
                  <a:pt x="480" y="84"/>
                  <a:pt x="480" y="84"/>
                </a:cubicBezTo>
                <a:cubicBezTo>
                  <a:pt x="477" y="85"/>
                  <a:pt x="477" y="85"/>
                  <a:pt x="477" y="85"/>
                </a:cubicBezTo>
                <a:cubicBezTo>
                  <a:pt x="472" y="100"/>
                  <a:pt x="472" y="100"/>
                  <a:pt x="472" y="100"/>
                </a:cubicBezTo>
                <a:cubicBezTo>
                  <a:pt x="467" y="105"/>
                  <a:pt x="463" y="109"/>
                  <a:pt x="459" y="109"/>
                </a:cubicBezTo>
                <a:cubicBezTo>
                  <a:pt x="457" y="109"/>
                  <a:pt x="457" y="109"/>
                  <a:pt x="457" y="109"/>
                </a:cubicBezTo>
                <a:cubicBezTo>
                  <a:pt x="446" y="101"/>
                  <a:pt x="446" y="101"/>
                  <a:pt x="446" y="101"/>
                </a:cubicBezTo>
                <a:cubicBezTo>
                  <a:pt x="445" y="101"/>
                  <a:pt x="445" y="101"/>
                  <a:pt x="445" y="101"/>
                </a:cubicBezTo>
                <a:cubicBezTo>
                  <a:pt x="444" y="101"/>
                  <a:pt x="444" y="101"/>
                  <a:pt x="444" y="101"/>
                </a:cubicBezTo>
                <a:cubicBezTo>
                  <a:pt x="444" y="100"/>
                  <a:pt x="444" y="100"/>
                  <a:pt x="444" y="100"/>
                </a:cubicBezTo>
                <a:cubicBezTo>
                  <a:pt x="444" y="98"/>
                  <a:pt x="444" y="98"/>
                  <a:pt x="444" y="98"/>
                </a:cubicBezTo>
                <a:cubicBezTo>
                  <a:pt x="441" y="91"/>
                  <a:pt x="441" y="91"/>
                  <a:pt x="441" y="91"/>
                </a:cubicBezTo>
                <a:cubicBezTo>
                  <a:pt x="440" y="80"/>
                  <a:pt x="440" y="80"/>
                  <a:pt x="440" y="80"/>
                </a:cubicBezTo>
                <a:cubicBezTo>
                  <a:pt x="440" y="79"/>
                  <a:pt x="440" y="79"/>
                  <a:pt x="440" y="79"/>
                </a:cubicBezTo>
                <a:cubicBezTo>
                  <a:pt x="439" y="81"/>
                  <a:pt x="439" y="81"/>
                  <a:pt x="439" y="81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19" y="84"/>
                  <a:pt x="419" y="84"/>
                  <a:pt x="419" y="84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69"/>
                  <a:pt x="414" y="69"/>
                  <a:pt x="414" y="69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02" y="33"/>
                  <a:pt x="402" y="33"/>
                  <a:pt x="402" y="33"/>
                </a:cubicBezTo>
                <a:cubicBezTo>
                  <a:pt x="402" y="16"/>
                  <a:pt x="402" y="16"/>
                  <a:pt x="402" y="16"/>
                </a:cubicBezTo>
                <a:lnTo>
                  <a:pt x="398" y="8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1" name="Freeform 14"/>
          <p:cNvSpPr>
            <a:spLocks/>
          </p:cNvSpPr>
          <p:nvPr/>
        </p:nvSpPr>
        <p:spPr bwMode="auto">
          <a:xfrm>
            <a:off x="5978489" y="4794699"/>
            <a:ext cx="833675" cy="623941"/>
          </a:xfrm>
          <a:custGeom>
            <a:avLst/>
            <a:gdLst>
              <a:gd name="T0" fmla="*/ 2147483646 w 662"/>
              <a:gd name="T1" fmla="*/ 2147483646 h 506"/>
              <a:gd name="T2" fmla="*/ 2147483646 w 662"/>
              <a:gd name="T3" fmla="*/ 2147483646 h 506"/>
              <a:gd name="T4" fmla="*/ 2147483646 w 662"/>
              <a:gd name="T5" fmla="*/ 2147483646 h 506"/>
              <a:gd name="T6" fmla="*/ 2147483646 w 662"/>
              <a:gd name="T7" fmla="*/ 2147483646 h 506"/>
              <a:gd name="T8" fmla="*/ 2147483646 w 662"/>
              <a:gd name="T9" fmla="*/ 2147483646 h 506"/>
              <a:gd name="T10" fmla="*/ 2147483646 w 662"/>
              <a:gd name="T11" fmla="*/ 2147483646 h 506"/>
              <a:gd name="T12" fmla="*/ 2147483646 w 662"/>
              <a:gd name="T13" fmla="*/ 2147483646 h 506"/>
              <a:gd name="T14" fmla="*/ 2147483646 w 662"/>
              <a:gd name="T15" fmla="*/ 2147483646 h 506"/>
              <a:gd name="T16" fmla="*/ 2147483646 w 662"/>
              <a:gd name="T17" fmla="*/ 2147483646 h 506"/>
              <a:gd name="T18" fmla="*/ 2147483646 w 662"/>
              <a:gd name="T19" fmla="*/ 2147483646 h 506"/>
              <a:gd name="T20" fmla="*/ 2147483646 w 662"/>
              <a:gd name="T21" fmla="*/ 2147483646 h 506"/>
              <a:gd name="T22" fmla="*/ 2147483646 w 662"/>
              <a:gd name="T23" fmla="*/ 2147483646 h 506"/>
              <a:gd name="T24" fmla="*/ 2147483646 w 662"/>
              <a:gd name="T25" fmla="*/ 2147483646 h 506"/>
              <a:gd name="T26" fmla="*/ 2147483646 w 662"/>
              <a:gd name="T27" fmla="*/ 2147483646 h 506"/>
              <a:gd name="T28" fmla="*/ 2147483646 w 662"/>
              <a:gd name="T29" fmla="*/ 2147483646 h 506"/>
              <a:gd name="T30" fmla="*/ 2147483646 w 662"/>
              <a:gd name="T31" fmla="*/ 2147483646 h 506"/>
              <a:gd name="T32" fmla="*/ 2147483646 w 662"/>
              <a:gd name="T33" fmla="*/ 2147483646 h 506"/>
              <a:gd name="T34" fmla="*/ 2147483646 w 662"/>
              <a:gd name="T35" fmla="*/ 2147483646 h 506"/>
              <a:gd name="T36" fmla="*/ 1811222124 w 662"/>
              <a:gd name="T37" fmla="*/ 2147483646 h 506"/>
              <a:gd name="T38" fmla="*/ 2147483646 w 662"/>
              <a:gd name="T39" fmla="*/ 2147483646 h 506"/>
              <a:gd name="T40" fmla="*/ 2147483646 w 662"/>
              <a:gd name="T41" fmla="*/ 2147483646 h 506"/>
              <a:gd name="T42" fmla="*/ 2147483646 w 662"/>
              <a:gd name="T43" fmla="*/ 2147483646 h 506"/>
              <a:gd name="T44" fmla="*/ 2147483646 w 662"/>
              <a:gd name="T45" fmla="*/ 2147483646 h 506"/>
              <a:gd name="T46" fmla="*/ 2147483646 w 662"/>
              <a:gd name="T47" fmla="*/ 2147483646 h 506"/>
              <a:gd name="T48" fmla="*/ 2147483646 w 662"/>
              <a:gd name="T49" fmla="*/ 2147483646 h 506"/>
              <a:gd name="T50" fmla="*/ 2147483646 w 662"/>
              <a:gd name="T51" fmla="*/ 2147483646 h 506"/>
              <a:gd name="T52" fmla="*/ 2147483646 w 662"/>
              <a:gd name="T53" fmla="*/ 2147483646 h 506"/>
              <a:gd name="T54" fmla="*/ 2147483646 w 662"/>
              <a:gd name="T55" fmla="*/ 2147483646 h 506"/>
              <a:gd name="T56" fmla="*/ 2147483646 w 662"/>
              <a:gd name="T57" fmla="*/ 2147483646 h 506"/>
              <a:gd name="T58" fmla="*/ 2147483646 w 662"/>
              <a:gd name="T59" fmla="*/ 2147483646 h 506"/>
              <a:gd name="T60" fmla="*/ 2147483646 w 662"/>
              <a:gd name="T61" fmla="*/ 2147483646 h 506"/>
              <a:gd name="T62" fmla="*/ 2147483646 w 662"/>
              <a:gd name="T63" fmla="*/ 2147483646 h 506"/>
              <a:gd name="T64" fmla="*/ 2147483646 w 662"/>
              <a:gd name="T65" fmla="*/ 2147483646 h 506"/>
              <a:gd name="T66" fmla="*/ 2147483646 w 662"/>
              <a:gd name="T67" fmla="*/ 2147483646 h 506"/>
              <a:gd name="T68" fmla="*/ 2147483646 w 662"/>
              <a:gd name="T69" fmla="*/ 2147483646 h 506"/>
              <a:gd name="T70" fmla="*/ 2147483646 w 662"/>
              <a:gd name="T71" fmla="*/ 2147483646 h 506"/>
              <a:gd name="T72" fmla="*/ 2147483646 w 662"/>
              <a:gd name="T73" fmla="*/ 2147483646 h 506"/>
              <a:gd name="T74" fmla="*/ 2147483646 w 662"/>
              <a:gd name="T75" fmla="*/ 2147483646 h 506"/>
              <a:gd name="T76" fmla="*/ 2147483646 w 662"/>
              <a:gd name="T77" fmla="*/ 2147483646 h 506"/>
              <a:gd name="T78" fmla="*/ 2147483646 w 662"/>
              <a:gd name="T79" fmla="*/ 2147483646 h 506"/>
              <a:gd name="T80" fmla="*/ 2147483646 w 662"/>
              <a:gd name="T81" fmla="*/ 2147483646 h 506"/>
              <a:gd name="T82" fmla="*/ 2147483646 w 662"/>
              <a:gd name="T83" fmla="*/ 2147483646 h 506"/>
              <a:gd name="T84" fmla="*/ 2147483646 w 662"/>
              <a:gd name="T85" fmla="*/ 2147483646 h 506"/>
              <a:gd name="T86" fmla="*/ 2147483646 w 662"/>
              <a:gd name="T87" fmla="*/ 2147483646 h 506"/>
              <a:gd name="T88" fmla="*/ 2147483646 w 662"/>
              <a:gd name="T89" fmla="*/ 2147483646 h 506"/>
              <a:gd name="T90" fmla="*/ 2147483646 w 662"/>
              <a:gd name="T91" fmla="*/ 2147483646 h 506"/>
              <a:gd name="T92" fmla="*/ 2147483646 w 662"/>
              <a:gd name="T93" fmla="*/ 2147483646 h 506"/>
              <a:gd name="T94" fmla="*/ 2147483646 w 662"/>
              <a:gd name="T95" fmla="*/ 2147483646 h 506"/>
              <a:gd name="T96" fmla="*/ 2147483646 w 662"/>
              <a:gd name="T97" fmla="*/ 2147483646 h 506"/>
              <a:gd name="T98" fmla="*/ 2147483646 w 662"/>
              <a:gd name="T99" fmla="*/ 2147483646 h 506"/>
              <a:gd name="T100" fmla="*/ 2147483646 w 662"/>
              <a:gd name="T101" fmla="*/ 2147483646 h 506"/>
              <a:gd name="T102" fmla="*/ 2147483646 w 662"/>
              <a:gd name="T103" fmla="*/ 2147483646 h 506"/>
              <a:gd name="T104" fmla="*/ 2147483646 w 662"/>
              <a:gd name="T105" fmla="*/ 2147483646 h 506"/>
              <a:gd name="T106" fmla="*/ 2147483646 w 662"/>
              <a:gd name="T107" fmla="*/ 2147483646 h 506"/>
              <a:gd name="T108" fmla="*/ 2147483646 w 662"/>
              <a:gd name="T109" fmla="*/ 2147483646 h 506"/>
              <a:gd name="T110" fmla="*/ 2147483646 w 662"/>
              <a:gd name="T111" fmla="*/ 2147483646 h 506"/>
              <a:gd name="T112" fmla="*/ 2147483646 w 662"/>
              <a:gd name="T113" fmla="*/ 2147483646 h 506"/>
              <a:gd name="T114" fmla="*/ 2147483646 w 662"/>
              <a:gd name="T115" fmla="*/ 0 h 506"/>
              <a:gd name="T116" fmla="*/ 2147483646 w 662"/>
              <a:gd name="T117" fmla="*/ 2147483646 h 50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2"/>
              <a:gd name="T178" fmla="*/ 0 h 506"/>
              <a:gd name="T179" fmla="*/ 662 w 662"/>
              <a:gd name="T180" fmla="*/ 506 h 50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2" h="506">
                <a:moveTo>
                  <a:pt x="530" y="13"/>
                </a:moveTo>
                <a:cubicBezTo>
                  <a:pt x="531" y="14"/>
                  <a:pt x="531" y="14"/>
                  <a:pt x="531" y="14"/>
                </a:cubicBezTo>
                <a:cubicBezTo>
                  <a:pt x="533" y="16"/>
                  <a:pt x="533" y="16"/>
                  <a:pt x="533" y="16"/>
                </a:cubicBezTo>
                <a:cubicBezTo>
                  <a:pt x="519" y="37"/>
                  <a:pt x="519" y="37"/>
                  <a:pt x="519" y="37"/>
                </a:cubicBezTo>
                <a:cubicBezTo>
                  <a:pt x="514" y="43"/>
                  <a:pt x="507" y="48"/>
                  <a:pt x="498" y="48"/>
                </a:cubicBezTo>
                <a:cubicBezTo>
                  <a:pt x="496" y="48"/>
                  <a:pt x="496" y="48"/>
                  <a:pt x="496" y="48"/>
                </a:cubicBezTo>
                <a:cubicBezTo>
                  <a:pt x="486" y="41"/>
                  <a:pt x="486" y="41"/>
                  <a:pt x="486" y="41"/>
                </a:cubicBezTo>
                <a:cubicBezTo>
                  <a:pt x="475" y="42"/>
                  <a:pt x="475" y="42"/>
                  <a:pt x="475" y="42"/>
                </a:cubicBezTo>
                <a:cubicBezTo>
                  <a:pt x="454" y="58"/>
                  <a:pt x="454" y="58"/>
                  <a:pt x="454" y="58"/>
                </a:cubicBezTo>
                <a:cubicBezTo>
                  <a:pt x="449" y="60"/>
                  <a:pt x="442" y="55"/>
                  <a:pt x="433" y="42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4" y="57"/>
                  <a:pt x="424" y="57"/>
                  <a:pt x="424" y="57"/>
                </a:cubicBezTo>
                <a:cubicBezTo>
                  <a:pt x="424" y="57"/>
                  <a:pt x="424" y="57"/>
                  <a:pt x="424" y="57"/>
                </a:cubicBezTo>
                <a:cubicBezTo>
                  <a:pt x="417" y="64"/>
                  <a:pt x="417" y="64"/>
                  <a:pt x="417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390" y="69"/>
                  <a:pt x="390" y="69"/>
                  <a:pt x="390" y="69"/>
                </a:cubicBezTo>
                <a:cubicBezTo>
                  <a:pt x="373" y="81"/>
                  <a:pt x="373" y="81"/>
                  <a:pt x="373" y="81"/>
                </a:cubicBezTo>
                <a:cubicBezTo>
                  <a:pt x="367" y="81"/>
                  <a:pt x="367" y="81"/>
                  <a:pt x="367" y="81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56" y="91"/>
                  <a:pt x="354" y="95"/>
                  <a:pt x="357" y="99"/>
                </a:cubicBezTo>
                <a:cubicBezTo>
                  <a:pt x="364" y="110"/>
                  <a:pt x="364" y="110"/>
                  <a:pt x="364" y="110"/>
                </a:cubicBezTo>
                <a:cubicBezTo>
                  <a:pt x="335" y="107"/>
                  <a:pt x="335" y="107"/>
                  <a:pt x="335" y="107"/>
                </a:cubicBezTo>
                <a:cubicBezTo>
                  <a:pt x="319" y="119"/>
                  <a:pt x="319" y="119"/>
                  <a:pt x="319" y="119"/>
                </a:cubicBezTo>
                <a:cubicBezTo>
                  <a:pt x="317" y="125"/>
                  <a:pt x="317" y="125"/>
                  <a:pt x="317" y="125"/>
                </a:cubicBezTo>
                <a:cubicBezTo>
                  <a:pt x="317" y="126"/>
                  <a:pt x="317" y="126"/>
                  <a:pt x="317" y="126"/>
                </a:cubicBezTo>
                <a:cubicBezTo>
                  <a:pt x="314" y="134"/>
                  <a:pt x="314" y="134"/>
                  <a:pt x="314" y="134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2" y="136"/>
                  <a:pt x="312" y="136"/>
                  <a:pt x="312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278" y="129"/>
                  <a:pt x="278" y="129"/>
                  <a:pt x="278" y="129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57" y="130"/>
                  <a:pt x="257" y="130"/>
                  <a:pt x="257" y="130"/>
                </a:cubicBezTo>
                <a:cubicBezTo>
                  <a:pt x="250" y="130"/>
                  <a:pt x="243" y="122"/>
                  <a:pt x="237" y="111"/>
                </a:cubicBezTo>
                <a:cubicBezTo>
                  <a:pt x="224" y="106"/>
                  <a:pt x="224" y="106"/>
                  <a:pt x="224" y="106"/>
                </a:cubicBezTo>
                <a:cubicBezTo>
                  <a:pt x="213" y="121"/>
                  <a:pt x="213" y="121"/>
                  <a:pt x="213" y="121"/>
                </a:cubicBezTo>
                <a:cubicBezTo>
                  <a:pt x="213" y="121"/>
                  <a:pt x="213" y="121"/>
                  <a:pt x="213" y="121"/>
                </a:cubicBezTo>
                <a:cubicBezTo>
                  <a:pt x="212" y="121"/>
                  <a:pt x="212" y="121"/>
                  <a:pt x="212" y="121"/>
                </a:cubicBezTo>
                <a:cubicBezTo>
                  <a:pt x="198" y="134"/>
                  <a:pt x="198" y="134"/>
                  <a:pt x="198" y="134"/>
                </a:cubicBezTo>
                <a:cubicBezTo>
                  <a:pt x="196" y="134"/>
                  <a:pt x="196" y="134"/>
                  <a:pt x="196" y="134"/>
                </a:cubicBezTo>
                <a:cubicBezTo>
                  <a:pt x="196" y="135"/>
                  <a:pt x="196" y="135"/>
                  <a:pt x="196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83" y="138"/>
                  <a:pt x="183" y="138"/>
                  <a:pt x="183" y="138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35" y="178"/>
                  <a:pt x="135" y="178"/>
                  <a:pt x="135" y="178"/>
                </a:cubicBezTo>
                <a:cubicBezTo>
                  <a:pt x="93" y="178"/>
                  <a:pt x="93" y="178"/>
                  <a:pt x="93" y="178"/>
                </a:cubicBezTo>
                <a:cubicBezTo>
                  <a:pt x="93" y="178"/>
                  <a:pt x="93" y="178"/>
                  <a:pt x="93" y="178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15" y="176"/>
                  <a:pt x="15" y="176"/>
                  <a:pt x="15" y="176"/>
                </a:cubicBezTo>
                <a:cubicBezTo>
                  <a:pt x="10" y="178"/>
                  <a:pt x="5" y="182"/>
                  <a:pt x="2" y="18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1"/>
                  <a:pt x="0" y="201"/>
                  <a:pt x="0" y="201"/>
                </a:cubicBezTo>
                <a:cubicBezTo>
                  <a:pt x="5" y="209"/>
                  <a:pt x="5" y="209"/>
                  <a:pt x="5" y="209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6" y="201"/>
                  <a:pt x="43" y="204"/>
                  <a:pt x="53" y="209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6" y="211"/>
                  <a:pt x="56" y="211"/>
                  <a:pt x="56" y="211"/>
                </a:cubicBezTo>
                <a:cubicBezTo>
                  <a:pt x="57" y="247"/>
                  <a:pt x="57" y="247"/>
                  <a:pt x="57" y="247"/>
                </a:cubicBezTo>
                <a:cubicBezTo>
                  <a:pt x="62" y="248"/>
                  <a:pt x="62" y="248"/>
                  <a:pt x="62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98" y="245"/>
                  <a:pt x="98" y="245"/>
                  <a:pt x="98" y="245"/>
                </a:cubicBezTo>
                <a:cubicBezTo>
                  <a:pt x="100" y="243"/>
                  <a:pt x="100" y="243"/>
                  <a:pt x="100" y="243"/>
                </a:cubicBezTo>
                <a:cubicBezTo>
                  <a:pt x="109" y="239"/>
                  <a:pt x="116" y="235"/>
                  <a:pt x="126" y="234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32" y="236"/>
                  <a:pt x="132" y="236"/>
                  <a:pt x="132" y="236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8" y="250"/>
                  <a:pt x="138" y="250"/>
                  <a:pt x="138" y="250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8"/>
                  <a:pt x="142" y="288"/>
                  <a:pt x="142" y="288"/>
                </a:cubicBezTo>
                <a:cubicBezTo>
                  <a:pt x="123" y="308"/>
                  <a:pt x="123" y="308"/>
                  <a:pt x="123" y="308"/>
                </a:cubicBezTo>
                <a:cubicBezTo>
                  <a:pt x="122" y="308"/>
                  <a:pt x="122" y="308"/>
                  <a:pt x="122" y="308"/>
                </a:cubicBezTo>
                <a:cubicBezTo>
                  <a:pt x="122" y="309"/>
                  <a:pt x="122" y="309"/>
                  <a:pt x="122" y="309"/>
                </a:cubicBezTo>
                <a:cubicBezTo>
                  <a:pt x="99" y="320"/>
                  <a:pt x="99" y="320"/>
                  <a:pt x="99" y="320"/>
                </a:cubicBezTo>
                <a:cubicBezTo>
                  <a:pt x="92" y="328"/>
                  <a:pt x="92" y="328"/>
                  <a:pt x="92" y="328"/>
                </a:cubicBezTo>
                <a:cubicBezTo>
                  <a:pt x="95" y="335"/>
                  <a:pt x="95" y="335"/>
                  <a:pt x="95" y="335"/>
                </a:cubicBezTo>
                <a:cubicBezTo>
                  <a:pt x="141" y="339"/>
                  <a:pt x="141" y="339"/>
                  <a:pt x="141" y="339"/>
                </a:cubicBezTo>
                <a:cubicBezTo>
                  <a:pt x="142" y="340"/>
                  <a:pt x="142" y="340"/>
                  <a:pt x="142" y="340"/>
                </a:cubicBezTo>
                <a:cubicBezTo>
                  <a:pt x="142" y="340"/>
                  <a:pt x="142" y="340"/>
                  <a:pt x="142" y="340"/>
                </a:cubicBezTo>
                <a:cubicBezTo>
                  <a:pt x="143" y="341"/>
                  <a:pt x="143" y="341"/>
                  <a:pt x="143" y="341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201" y="350"/>
                  <a:pt x="201" y="350"/>
                  <a:pt x="201" y="350"/>
                </a:cubicBezTo>
                <a:cubicBezTo>
                  <a:pt x="201" y="356"/>
                  <a:pt x="201" y="356"/>
                  <a:pt x="201" y="356"/>
                </a:cubicBezTo>
                <a:cubicBezTo>
                  <a:pt x="203" y="376"/>
                  <a:pt x="203" y="376"/>
                  <a:pt x="203" y="376"/>
                </a:cubicBezTo>
                <a:cubicBezTo>
                  <a:pt x="203" y="378"/>
                  <a:pt x="203" y="378"/>
                  <a:pt x="203" y="378"/>
                </a:cubicBezTo>
                <a:cubicBezTo>
                  <a:pt x="204" y="378"/>
                  <a:pt x="204" y="378"/>
                  <a:pt x="204" y="378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84" y="419"/>
                  <a:pt x="188" y="433"/>
                  <a:pt x="198" y="436"/>
                </a:cubicBezTo>
                <a:cubicBezTo>
                  <a:pt x="231" y="454"/>
                  <a:pt x="231" y="454"/>
                  <a:pt x="231" y="454"/>
                </a:cubicBezTo>
                <a:cubicBezTo>
                  <a:pt x="258" y="472"/>
                  <a:pt x="258" y="472"/>
                  <a:pt x="258" y="472"/>
                </a:cubicBezTo>
                <a:cubicBezTo>
                  <a:pt x="280" y="461"/>
                  <a:pt x="280" y="461"/>
                  <a:pt x="280" y="461"/>
                </a:cubicBezTo>
                <a:cubicBezTo>
                  <a:pt x="282" y="460"/>
                  <a:pt x="282" y="460"/>
                  <a:pt x="282" y="460"/>
                </a:cubicBezTo>
                <a:cubicBezTo>
                  <a:pt x="284" y="459"/>
                  <a:pt x="284" y="459"/>
                  <a:pt x="284" y="459"/>
                </a:cubicBezTo>
                <a:cubicBezTo>
                  <a:pt x="285" y="460"/>
                  <a:pt x="285" y="460"/>
                  <a:pt x="285" y="460"/>
                </a:cubicBezTo>
                <a:cubicBezTo>
                  <a:pt x="319" y="486"/>
                  <a:pt x="319" y="486"/>
                  <a:pt x="319" y="486"/>
                </a:cubicBezTo>
                <a:cubicBezTo>
                  <a:pt x="324" y="488"/>
                  <a:pt x="324" y="488"/>
                  <a:pt x="324" y="488"/>
                </a:cubicBezTo>
                <a:cubicBezTo>
                  <a:pt x="333" y="477"/>
                  <a:pt x="333" y="477"/>
                  <a:pt x="333" y="477"/>
                </a:cubicBezTo>
                <a:cubicBezTo>
                  <a:pt x="335" y="475"/>
                  <a:pt x="335" y="475"/>
                  <a:pt x="335" y="475"/>
                </a:cubicBezTo>
                <a:cubicBezTo>
                  <a:pt x="336" y="474"/>
                  <a:pt x="336" y="474"/>
                  <a:pt x="336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338" y="474"/>
                  <a:pt x="338" y="474"/>
                  <a:pt x="338" y="474"/>
                </a:cubicBezTo>
                <a:cubicBezTo>
                  <a:pt x="358" y="477"/>
                  <a:pt x="358" y="477"/>
                  <a:pt x="358" y="477"/>
                </a:cubicBezTo>
                <a:cubicBezTo>
                  <a:pt x="362" y="442"/>
                  <a:pt x="362" y="442"/>
                  <a:pt x="362" y="442"/>
                </a:cubicBezTo>
                <a:cubicBezTo>
                  <a:pt x="388" y="488"/>
                  <a:pt x="388" y="488"/>
                  <a:pt x="388" y="488"/>
                </a:cubicBezTo>
                <a:cubicBezTo>
                  <a:pt x="409" y="489"/>
                  <a:pt x="409" y="489"/>
                  <a:pt x="409" y="489"/>
                </a:cubicBezTo>
                <a:cubicBezTo>
                  <a:pt x="412" y="490"/>
                  <a:pt x="412" y="490"/>
                  <a:pt x="412" y="490"/>
                </a:cubicBezTo>
                <a:cubicBezTo>
                  <a:pt x="414" y="490"/>
                  <a:pt x="414" y="490"/>
                  <a:pt x="414" y="490"/>
                </a:cubicBezTo>
                <a:cubicBezTo>
                  <a:pt x="414" y="492"/>
                  <a:pt x="414" y="492"/>
                  <a:pt x="414" y="492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22" y="503"/>
                  <a:pt x="422" y="503"/>
                  <a:pt x="422" y="503"/>
                </a:cubicBezTo>
                <a:cubicBezTo>
                  <a:pt x="457" y="457"/>
                  <a:pt x="457" y="457"/>
                  <a:pt x="457" y="457"/>
                </a:cubicBezTo>
                <a:cubicBezTo>
                  <a:pt x="472" y="479"/>
                  <a:pt x="472" y="479"/>
                  <a:pt x="472" y="479"/>
                </a:cubicBezTo>
                <a:cubicBezTo>
                  <a:pt x="472" y="472"/>
                  <a:pt x="472" y="472"/>
                  <a:pt x="472" y="472"/>
                </a:cubicBezTo>
                <a:cubicBezTo>
                  <a:pt x="472" y="472"/>
                  <a:pt x="472" y="472"/>
                  <a:pt x="472" y="472"/>
                </a:cubicBezTo>
                <a:cubicBezTo>
                  <a:pt x="472" y="471"/>
                  <a:pt x="472" y="471"/>
                  <a:pt x="472" y="471"/>
                </a:cubicBezTo>
                <a:cubicBezTo>
                  <a:pt x="472" y="470"/>
                  <a:pt x="472" y="470"/>
                  <a:pt x="472" y="470"/>
                </a:cubicBezTo>
                <a:cubicBezTo>
                  <a:pt x="483" y="449"/>
                  <a:pt x="483" y="449"/>
                  <a:pt x="483" y="449"/>
                </a:cubicBezTo>
                <a:cubicBezTo>
                  <a:pt x="492" y="433"/>
                  <a:pt x="492" y="433"/>
                  <a:pt x="492" y="433"/>
                </a:cubicBezTo>
                <a:cubicBezTo>
                  <a:pt x="518" y="433"/>
                  <a:pt x="518" y="433"/>
                  <a:pt x="518" y="433"/>
                </a:cubicBezTo>
                <a:cubicBezTo>
                  <a:pt x="523" y="403"/>
                  <a:pt x="523" y="403"/>
                  <a:pt x="523" y="403"/>
                </a:cubicBezTo>
                <a:cubicBezTo>
                  <a:pt x="526" y="403"/>
                  <a:pt x="526" y="403"/>
                  <a:pt x="526" y="403"/>
                </a:cubicBezTo>
                <a:cubicBezTo>
                  <a:pt x="528" y="404"/>
                  <a:pt x="528" y="404"/>
                  <a:pt x="528" y="404"/>
                </a:cubicBezTo>
                <a:cubicBezTo>
                  <a:pt x="548" y="407"/>
                  <a:pt x="548" y="407"/>
                  <a:pt x="548" y="407"/>
                </a:cubicBezTo>
                <a:cubicBezTo>
                  <a:pt x="550" y="397"/>
                  <a:pt x="550" y="397"/>
                  <a:pt x="550" y="397"/>
                </a:cubicBezTo>
                <a:cubicBezTo>
                  <a:pt x="543" y="380"/>
                  <a:pt x="543" y="380"/>
                  <a:pt x="543" y="380"/>
                </a:cubicBezTo>
                <a:cubicBezTo>
                  <a:pt x="543" y="378"/>
                  <a:pt x="543" y="378"/>
                  <a:pt x="543" y="378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4"/>
                  <a:pt x="547" y="364"/>
                  <a:pt x="547" y="364"/>
                </a:cubicBezTo>
                <a:cubicBezTo>
                  <a:pt x="548" y="363"/>
                  <a:pt x="548" y="363"/>
                  <a:pt x="548" y="363"/>
                </a:cubicBezTo>
                <a:cubicBezTo>
                  <a:pt x="549" y="363"/>
                  <a:pt x="549" y="363"/>
                  <a:pt x="549" y="363"/>
                </a:cubicBezTo>
                <a:cubicBezTo>
                  <a:pt x="549" y="362"/>
                  <a:pt x="549" y="362"/>
                  <a:pt x="549" y="362"/>
                </a:cubicBezTo>
                <a:cubicBezTo>
                  <a:pt x="604" y="333"/>
                  <a:pt x="604" y="333"/>
                  <a:pt x="604" y="333"/>
                </a:cubicBezTo>
                <a:cubicBezTo>
                  <a:pt x="602" y="304"/>
                  <a:pt x="602" y="304"/>
                  <a:pt x="602" y="304"/>
                </a:cubicBezTo>
                <a:cubicBezTo>
                  <a:pt x="602" y="304"/>
                  <a:pt x="602" y="304"/>
                  <a:pt x="602" y="304"/>
                </a:cubicBezTo>
                <a:cubicBezTo>
                  <a:pt x="602" y="303"/>
                  <a:pt x="602" y="303"/>
                  <a:pt x="602" y="303"/>
                </a:cubicBezTo>
                <a:cubicBezTo>
                  <a:pt x="612" y="282"/>
                  <a:pt x="612" y="282"/>
                  <a:pt x="612" y="282"/>
                </a:cubicBezTo>
                <a:cubicBezTo>
                  <a:pt x="614" y="278"/>
                  <a:pt x="614" y="278"/>
                  <a:pt x="614" y="278"/>
                </a:cubicBezTo>
                <a:cubicBezTo>
                  <a:pt x="614" y="278"/>
                  <a:pt x="614" y="278"/>
                  <a:pt x="614" y="278"/>
                </a:cubicBezTo>
                <a:cubicBezTo>
                  <a:pt x="631" y="239"/>
                  <a:pt x="631" y="239"/>
                  <a:pt x="631" y="239"/>
                </a:cubicBezTo>
                <a:cubicBezTo>
                  <a:pt x="632" y="238"/>
                  <a:pt x="632" y="238"/>
                  <a:pt x="632" y="238"/>
                </a:cubicBezTo>
                <a:cubicBezTo>
                  <a:pt x="632" y="238"/>
                  <a:pt x="632" y="238"/>
                  <a:pt x="632" y="238"/>
                </a:cubicBezTo>
                <a:cubicBezTo>
                  <a:pt x="646" y="224"/>
                  <a:pt x="646" y="224"/>
                  <a:pt x="646" y="224"/>
                </a:cubicBezTo>
                <a:cubicBezTo>
                  <a:pt x="655" y="208"/>
                  <a:pt x="655" y="208"/>
                  <a:pt x="655" y="208"/>
                </a:cubicBezTo>
                <a:cubicBezTo>
                  <a:pt x="655" y="206"/>
                  <a:pt x="655" y="206"/>
                  <a:pt x="655" y="206"/>
                </a:cubicBezTo>
                <a:cubicBezTo>
                  <a:pt x="655" y="206"/>
                  <a:pt x="655" y="206"/>
                  <a:pt x="655" y="206"/>
                </a:cubicBezTo>
                <a:cubicBezTo>
                  <a:pt x="662" y="193"/>
                  <a:pt x="662" y="193"/>
                  <a:pt x="662" y="193"/>
                </a:cubicBezTo>
                <a:cubicBezTo>
                  <a:pt x="656" y="177"/>
                  <a:pt x="656" y="177"/>
                  <a:pt x="656" y="177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5" y="176"/>
                  <a:pt x="655" y="176"/>
                  <a:pt x="655" y="176"/>
                </a:cubicBezTo>
                <a:cubicBezTo>
                  <a:pt x="655" y="159"/>
                  <a:pt x="655" y="159"/>
                  <a:pt x="655" y="159"/>
                </a:cubicBezTo>
                <a:cubicBezTo>
                  <a:pt x="646" y="159"/>
                  <a:pt x="646" y="159"/>
                  <a:pt x="646" y="159"/>
                </a:cubicBezTo>
                <a:cubicBezTo>
                  <a:pt x="630" y="167"/>
                  <a:pt x="630" y="167"/>
                  <a:pt x="630" y="167"/>
                </a:cubicBezTo>
                <a:cubicBezTo>
                  <a:pt x="623" y="172"/>
                  <a:pt x="612" y="170"/>
                  <a:pt x="599" y="162"/>
                </a:cubicBezTo>
                <a:cubicBezTo>
                  <a:pt x="593" y="157"/>
                  <a:pt x="593" y="147"/>
                  <a:pt x="596" y="131"/>
                </a:cubicBezTo>
                <a:cubicBezTo>
                  <a:pt x="588" y="130"/>
                  <a:pt x="588" y="130"/>
                  <a:pt x="588" y="130"/>
                </a:cubicBezTo>
                <a:cubicBezTo>
                  <a:pt x="584" y="135"/>
                  <a:pt x="584" y="135"/>
                  <a:pt x="584" y="135"/>
                </a:cubicBezTo>
                <a:cubicBezTo>
                  <a:pt x="574" y="146"/>
                  <a:pt x="567" y="152"/>
                  <a:pt x="565" y="152"/>
                </a:cubicBezTo>
                <a:cubicBezTo>
                  <a:pt x="563" y="152"/>
                  <a:pt x="562" y="152"/>
                  <a:pt x="560" y="151"/>
                </a:cubicBezTo>
                <a:cubicBezTo>
                  <a:pt x="559" y="148"/>
                  <a:pt x="556" y="143"/>
                  <a:pt x="556" y="134"/>
                </a:cubicBezTo>
                <a:cubicBezTo>
                  <a:pt x="556" y="125"/>
                  <a:pt x="556" y="118"/>
                  <a:pt x="560" y="116"/>
                </a:cubicBezTo>
                <a:cubicBezTo>
                  <a:pt x="562" y="113"/>
                  <a:pt x="564" y="112"/>
                  <a:pt x="566" y="114"/>
                </a:cubicBezTo>
                <a:cubicBezTo>
                  <a:pt x="586" y="77"/>
                  <a:pt x="586" y="77"/>
                  <a:pt x="586" y="77"/>
                </a:cubicBezTo>
                <a:cubicBezTo>
                  <a:pt x="591" y="63"/>
                  <a:pt x="591" y="63"/>
                  <a:pt x="591" y="63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583" y="38"/>
                  <a:pt x="583" y="38"/>
                  <a:pt x="583" y="38"/>
                </a:cubicBezTo>
                <a:cubicBezTo>
                  <a:pt x="580" y="35"/>
                  <a:pt x="579" y="28"/>
                  <a:pt x="581" y="17"/>
                </a:cubicBezTo>
                <a:cubicBezTo>
                  <a:pt x="581" y="11"/>
                  <a:pt x="581" y="11"/>
                  <a:pt x="581" y="11"/>
                </a:cubicBezTo>
                <a:cubicBezTo>
                  <a:pt x="581" y="7"/>
                  <a:pt x="579" y="3"/>
                  <a:pt x="574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1" y="3"/>
                  <a:pt x="571" y="3"/>
                  <a:pt x="571" y="3"/>
                </a:cubicBezTo>
                <a:cubicBezTo>
                  <a:pt x="568" y="12"/>
                  <a:pt x="561" y="16"/>
                  <a:pt x="549" y="13"/>
                </a:cubicBezTo>
                <a:cubicBezTo>
                  <a:pt x="544" y="11"/>
                  <a:pt x="537" y="11"/>
                  <a:pt x="530" y="1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2" name="Freeform 15"/>
          <p:cNvSpPr>
            <a:spLocks/>
          </p:cNvSpPr>
          <p:nvPr/>
        </p:nvSpPr>
        <p:spPr bwMode="auto">
          <a:xfrm>
            <a:off x="6094957" y="4111145"/>
            <a:ext cx="472008" cy="470935"/>
          </a:xfrm>
          <a:custGeom>
            <a:avLst/>
            <a:gdLst>
              <a:gd name="T0" fmla="*/ 2147483646 w 374"/>
              <a:gd name="T1" fmla="*/ 2147483646 h 381"/>
              <a:gd name="T2" fmla="*/ 2147483646 w 374"/>
              <a:gd name="T3" fmla="*/ 2147483646 h 381"/>
              <a:gd name="T4" fmla="*/ 2147483646 w 374"/>
              <a:gd name="T5" fmla="*/ 2147483646 h 381"/>
              <a:gd name="T6" fmla="*/ 2147483646 w 374"/>
              <a:gd name="T7" fmla="*/ 2147483646 h 381"/>
              <a:gd name="T8" fmla="*/ 2147483646 w 374"/>
              <a:gd name="T9" fmla="*/ 2147483646 h 381"/>
              <a:gd name="T10" fmla="*/ 2147483646 w 374"/>
              <a:gd name="T11" fmla="*/ 2147483646 h 381"/>
              <a:gd name="T12" fmla="*/ 2147483646 w 374"/>
              <a:gd name="T13" fmla="*/ 2147483646 h 381"/>
              <a:gd name="T14" fmla="*/ 2147483646 w 374"/>
              <a:gd name="T15" fmla="*/ 2147483646 h 381"/>
              <a:gd name="T16" fmla="*/ 2147483646 w 374"/>
              <a:gd name="T17" fmla="*/ 2147483646 h 381"/>
              <a:gd name="T18" fmla="*/ 2147483646 w 374"/>
              <a:gd name="T19" fmla="*/ 2147483646 h 381"/>
              <a:gd name="T20" fmla="*/ 2147483646 w 374"/>
              <a:gd name="T21" fmla="*/ 2147483646 h 381"/>
              <a:gd name="T22" fmla="*/ 2147483646 w 374"/>
              <a:gd name="T23" fmla="*/ 2147483646 h 381"/>
              <a:gd name="T24" fmla="*/ 2147483646 w 374"/>
              <a:gd name="T25" fmla="*/ 2147483646 h 381"/>
              <a:gd name="T26" fmla="*/ 2147483646 w 374"/>
              <a:gd name="T27" fmla="*/ 2147483646 h 381"/>
              <a:gd name="T28" fmla="*/ 0 w 374"/>
              <a:gd name="T29" fmla="*/ 2147483646 h 381"/>
              <a:gd name="T30" fmla="*/ 2147483646 w 374"/>
              <a:gd name="T31" fmla="*/ 2147483646 h 381"/>
              <a:gd name="T32" fmla="*/ 2147483646 w 374"/>
              <a:gd name="T33" fmla="*/ 2147483646 h 381"/>
              <a:gd name="T34" fmla="*/ 2147483646 w 374"/>
              <a:gd name="T35" fmla="*/ 2147483646 h 381"/>
              <a:gd name="T36" fmla="*/ 2147483646 w 374"/>
              <a:gd name="T37" fmla="*/ 2147483646 h 381"/>
              <a:gd name="T38" fmla="*/ 2147483646 w 374"/>
              <a:gd name="T39" fmla="*/ 2147483646 h 381"/>
              <a:gd name="T40" fmla="*/ 2147483646 w 374"/>
              <a:gd name="T41" fmla="*/ 2147483646 h 381"/>
              <a:gd name="T42" fmla="*/ 2147483646 w 374"/>
              <a:gd name="T43" fmla="*/ 2147483646 h 381"/>
              <a:gd name="T44" fmla="*/ 2147483646 w 374"/>
              <a:gd name="T45" fmla="*/ 2147483646 h 381"/>
              <a:gd name="T46" fmla="*/ 2147483646 w 374"/>
              <a:gd name="T47" fmla="*/ 2147483646 h 381"/>
              <a:gd name="T48" fmla="*/ 2147483646 w 374"/>
              <a:gd name="T49" fmla="*/ 2147483646 h 381"/>
              <a:gd name="T50" fmla="*/ 2147483646 w 374"/>
              <a:gd name="T51" fmla="*/ 2147483646 h 381"/>
              <a:gd name="T52" fmla="*/ 2147483646 w 374"/>
              <a:gd name="T53" fmla="*/ 2147483646 h 381"/>
              <a:gd name="T54" fmla="*/ 2147483646 w 374"/>
              <a:gd name="T55" fmla="*/ 2147483646 h 381"/>
              <a:gd name="T56" fmla="*/ 2147483646 w 374"/>
              <a:gd name="T57" fmla="*/ 2147483646 h 381"/>
              <a:gd name="T58" fmla="*/ 2147483646 w 374"/>
              <a:gd name="T59" fmla="*/ 2147483646 h 381"/>
              <a:gd name="T60" fmla="*/ 2147483646 w 374"/>
              <a:gd name="T61" fmla="*/ 2147483646 h 381"/>
              <a:gd name="T62" fmla="*/ 2147483646 w 374"/>
              <a:gd name="T63" fmla="*/ 2147483646 h 381"/>
              <a:gd name="T64" fmla="*/ 2147483646 w 374"/>
              <a:gd name="T65" fmla="*/ 2147483646 h 381"/>
              <a:gd name="T66" fmla="*/ 2147483646 w 374"/>
              <a:gd name="T67" fmla="*/ 2147483646 h 381"/>
              <a:gd name="T68" fmla="*/ 2147483646 w 374"/>
              <a:gd name="T69" fmla="*/ 2147483646 h 381"/>
              <a:gd name="T70" fmla="*/ 2147483646 w 374"/>
              <a:gd name="T71" fmla="*/ 2147483646 h 381"/>
              <a:gd name="T72" fmla="*/ 2147483646 w 374"/>
              <a:gd name="T73" fmla="*/ 2147483646 h 381"/>
              <a:gd name="T74" fmla="*/ 2147483646 w 374"/>
              <a:gd name="T75" fmla="*/ 2147483646 h 381"/>
              <a:gd name="T76" fmla="*/ 2147483646 w 374"/>
              <a:gd name="T77" fmla="*/ 2147483646 h 381"/>
              <a:gd name="T78" fmla="*/ 2147483646 w 374"/>
              <a:gd name="T79" fmla="*/ 2147483646 h 381"/>
              <a:gd name="T80" fmla="*/ 2147483646 w 374"/>
              <a:gd name="T81" fmla="*/ 2147483646 h 381"/>
              <a:gd name="T82" fmla="*/ 2147483646 w 374"/>
              <a:gd name="T83" fmla="*/ 2147483646 h 381"/>
              <a:gd name="T84" fmla="*/ 2147483646 w 374"/>
              <a:gd name="T85" fmla="*/ 2147483646 h 381"/>
              <a:gd name="T86" fmla="*/ 2147483646 w 374"/>
              <a:gd name="T87" fmla="*/ 2147483646 h 381"/>
              <a:gd name="T88" fmla="*/ 2147483646 w 374"/>
              <a:gd name="T89" fmla="*/ 2147483646 h 381"/>
              <a:gd name="T90" fmla="*/ 2147483646 w 374"/>
              <a:gd name="T91" fmla="*/ 2147483646 h 381"/>
              <a:gd name="T92" fmla="*/ 2147483646 w 374"/>
              <a:gd name="T93" fmla="*/ 2147483646 h 38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74"/>
              <a:gd name="T142" fmla="*/ 0 h 381"/>
              <a:gd name="T143" fmla="*/ 374 w 374"/>
              <a:gd name="T144" fmla="*/ 381 h 38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74" h="381">
                <a:moveTo>
                  <a:pt x="374" y="77"/>
                </a:moveTo>
                <a:cubicBezTo>
                  <a:pt x="366" y="60"/>
                  <a:pt x="366" y="60"/>
                  <a:pt x="366" y="60"/>
                </a:cubicBezTo>
                <a:cubicBezTo>
                  <a:pt x="355" y="43"/>
                  <a:pt x="355" y="43"/>
                  <a:pt x="355" y="43"/>
                </a:cubicBezTo>
                <a:cubicBezTo>
                  <a:pt x="342" y="40"/>
                  <a:pt x="342" y="40"/>
                  <a:pt x="342" y="40"/>
                </a:cubicBezTo>
                <a:cubicBezTo>
                  <a:pt x="341" y="40"/>
                  <a:pt x="341" y="40"/>
                  <a:pt x="341" y="40"/>
                </a:cubicBezTo>
                <a:cubicBezTo>
                  <a:pt x="341" y="39"/>
                  <a:pt x="341" y="39"/>
                  <a:pt x="341" y="39"/>
                </a:cubicBezTo>
                <a:cubicBezTo>
                  <a:pt x="340" y="39"/>
                  <a:pt x="340" y="39"/>
                  <a:pt x="340" y="3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7" y="34"/>
                  <a:pt x="327" y="34"/>
                  <a:pt x="327" y="34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09" y="37"/>
                  <a:pt x="309" y="37"/>
                  <a:pt x="309" y="37"/>
                </a:cubicBezTo>
                <a:cubicBezTo>
                  <a:pt x="308" y="37"/>
                  <a:pt x="308" y="37"/>
                  <a:pt x="308" y="37"/>
                </a:cubicBezTo>
                <a:cubicBezTo>
                  <a:pt x="306" y="36"/>
                  <a:pt x="306" y="36"/>
                  <a:pt x="306" y="36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92" y="30"/>
                  <a:pt x="292" y="30"/>
                  <a:pt x="292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81" y="18"/>
                  <a:pt x="281" y="18"/>
                  <a:pt x="281" y="18"/>
                </a:cubicBezTo>
                <a:cubicBezTo>
                  <a:pt x="269" y="6"/>
                  <a:pt x="269" y="6"/>
                  <a:pt x="269" y="6"/>
                </a:cubicBezTo>
                <a:cubicBezTo>
                  <a:pt x="259" y="0"/>
                  <a:pt x="259" y="0"/>
                  <a:pt x="259" y="0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8" y="54"/>
                  <a:pt x="228" y="54"/>
                  <a:pt x="228" y="54"/>
                </a:cubicBezTo>
                <a:cubicBezTo>
                  <a:pt x="228" y="54"/>
                  <a:pt x="228" y="54"/>
                  <a:pt x="228" y="54"/>
                </a:cubicBezTo>
                <a:cubicBezTo>
                  <a:pt x="214" y="77"/>
                  <a:pt x="214" y="77"/>
                  <a:pt x="214" y="77"/>
                </a:cubicBezTo>
                <a:cubicBezTo>
                  <a:pt x="214" y="79"/>
                  <a:pt x="214" y="79"/>
                  <a:pt x="214" y="79"/>
                </a:cubicBezTo>
                <a:cubicBezTo>
                  <a:pt x="213" y="79"/>
                  <a:pt x="213" y="79"/>
                  <a:pt x="213" y="79"/>
                </a:cubicBezTo>
                <a:cubicBezTo>
                  <a:pt x="203" y="90"/>
                  <a:pt x="203" y="90"/>
                  <a:pt x="203" y="90"/>
                </a:cubicBezTo>
                <a:cubicBezTo>
                  <a:pt x="190" y="114"/>
                  <a:pt x="190" y="114"/>
                  <a:pt x="190" y="114"/>
                </a:cubicBezTo>
                <a:cubicBezTo>
                  <a:pt x="190" y="114"/>
                  <a:pt x="190" y="114"/>
                  <a:pt x="190" y="114"/>
                </a:cubicBezTo>
                <a:cubicBezTo>
                  <a:pt x="189" y="116"/>
                  <a:pt x="189" y="116"/>
                  <a:pt x="189" y="116"/>
                </a:cubicBezTo>
                <a:cubicBezTo>
                  <a:pt x="179" y="123"/>
                  <a:pt x="171" y="131"/>
                  <a:pt x="163" y="137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0" y="161"/>
                  <a:pt x="141" y="168"/>
                  <a:pt x="126" y="174"/>
                </a:cubicBezTo>
                <a:cubicBezTo>
                  <a:pt x="115" y="192"/>
                  <a:pt x="115" y="192"/>
                  <a:pt x="115" y="192"/>
                </a:cubicBezTo>
                <a:cubicBezTo>
                  <a:pt x="115" y="192"/>
                  <a:pt x="115" y="192"/>
                  <a:pt x="115" y="192"/>
                </a:cubicBezTo>
                <a:cubicBezTo>
                  <a:pt x="97" y="216"/>
                  <a:pt x="97" y="216"/>
                  <a:pt x="97" y="216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96" y="217"/>
                  <a:pt x="96" y="217"/>
                  <a:pt x="96" y="217"/>
                </a:cubicBezTo>
                <a:cubicBezTo>
                  <a:pt x="94" y="217"/>
                  <a:pt x="94" y="217"/>
                  <a:pt x="94" y="217"/>
                </a:cubicBezTo>
                <a:cubicBezTo>
                  <a:pt x="10" y="212"/>
                  <a:pt x="10" y="212"/>
                  <a:pt x="10" y="21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40"/>
                  <a:pt x="0" y="240"/>
                  <a:pt x="0" y="240"/>
                </a:cubicBezTo>
                <a:cubicBezTo>
                  <a:pt x="9" y="274"/>
                  <a:pt x="9" y="274"/>
                  <a:pt x="9" y="274"/>
                </a:cubicBezTo>
                <a:cubicBezTo>
                  <a:pt x="26" y="300"/>
                  <a:pt x="26" y="300"/>
                  <a:pt x="26" y="300"/>
                </a:cubicBezTo>
                <a:cubicBezTo>
                  <a:pt x="41" y="308"/>
                  <a:pt x="41" y="308"/>
                  <a:pt x="41" y="308"/>
                </a:cubicBezTo>
                <a:cubicBezTo>
                  <a:pt x="41" y="309"/>
                  <a:pt x="41" y="309"/>
                  <a:pt x="41" y="309"/>
                </a:cubicBezTo>
                <a:cubicBezTo>
                  <a:pt x="42" y="309"/>
                  <a:pt x="42" y="309"/>
                  <a:pt x="42" y="309"/>
                </a:cubicBezTo>
                <a:cubicBezTo>
                  <a:pt x="42" y="309"/>
                  <a:pt x="42" y="309"/>
                  <a:pt x="42" y="309"/>
                </a:cubicBezTo>
                <a:cubicBezTo>
                  <a:pt x="51" y="320"/>
                  <a:pt x="55" y="327"/>
                  <a:pt x="55" y="332"/>
                </a:cubicBezTo>
                <a:cubicBezTo>
                  <a:pt x="55" y="346"/>
                  <a:pt x="55" y="346"/>
                  <a:pt x="55" y="346"/>
                </a:cubicBezTo>
                <a:cubicBezTo>
                  <a:pt x="50" y="351"/>
                  <a:pt x="50" y="351"/>
                  <a:pt x="50" y="351"/>
                </a:cubicBezTo>
                <a:cubicBezTo>
                  <a:pt x="53" y="354"/>
                  <a:pt x="53" y="354"/>
                  <a:pt x="53" y="354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63" y="341"/>
                  <a:pt x="63" y="341"/>
                  <a:pt x="63" y="341"/>
                </a:cubicBezTo>
                <a:cubicBezTo>
                  <a:pt x="66" y="341"/>
                  <a:pt x="66" y="341"/>
                  <a:pt x="66" y="341"/>
                </a:cubicBezTo>
                <a:cubicBezTo>
                  <a:pt x="82" y="346"/>
                  <a:pt x="82" y="346"/>
                  <a:pt x="82" y="346"/>
                </a:cubicBezTo>
                <a:cubicBezTo>
                  <a:pt x="83" y="351"/>
                  <a:pt x="83" y="351"/>
                  <a:pt x="83" y="351"/>
                </a:cubicBezTo>
                <a:cubicBezTo>
                  <a:pt x="92" y="351"/>
                  <a:pt x="92" y="351"/>
                  <a:pt x="92" y="351"/>
                </a:cubicBezTo>
                <a:cubicBezTo>
                  <a:pt x="92" y="351"/>
                  <a:pt x="92" y="351"/>
                  <a:pt x="92" y="351"/>
                </a:cubicBezTo>
                <a:cubicBezTo>
                  <a:pt x="90" y="345"/>
                  <a:pt x="90" y="345"/>
                  <a:pt x="90" y="345"/>
                </a:cubicBezTo>
                <a:cubicBezTo>
                  <a:pt x="89" y="343"/>
                  <a:pt x="89" y="343"/>
                  <a:pt x="89" y="343"/>
                </a:cubicBezTo>
                <a:cubicBezTo>
                  <a:pt x="100" y="325"/>
                  <a:pt x="100" y="325"/>
                  <a:pt x="100" y="325"/>
                </a:cubicBezTo>
                <a:cubicBezTo>
                  <a:pt x="102" y="320"/>
                  <a:pt x="108" y="318"/>
                  <a:pt x="115" y="320"/>
                </a:cubicBezTo>
                <a:cubicBezTo>
                  <a:pt x="134" y="321"/>
                  <a:pt x="134" y="321"/>
                  <a:pt x="134" y="321"/>
                </a:cubicBezTo>
                <a:cubicBezTo>
                  <a:pt x="145" y="307"/>
                  <a:pt x="145" y="307"/>
                  <a:pt x="145" y="307"/>
                </a:cubicBezTo>
                <a:cubicBezTo>
                  <a:pt x="145" y="294"/>
                  <a:pt x="145" y="294"/>
                  <a:pt x="145" y="294"/>
                </a:cubicBezTo>
                <a:cubicBezTo>
                  <a:pt x="149" y="281"/>
                  <a:pt x="149" y="281"/>
                  <a:pt x="149" y="281"/>
                </a:cubicBezTo>
                <a:cubicBezTo>
                  <a:pt x="149" y="280"/>
                  <a:pt x="149" y="280"/>
                  <a:pt x="149" y="280"/>
                </a:cubicBezTo>
                <a:cubicBezTo>
                  <a:pt x="150" y="279"/>
                  <a:pt x="150" y="279"/>
                  <a:pt x="150" y="279"/>
                </a:cubicBezTo>
                <a:cubicBezTo>
                  <a:pt x="151" y="278"/>
                  <a:pt x="151" y="278"/>
                  <a:pt x="151" y="278"/>
                </a:cubicBezTo>
                <a:cubicBezTo>
                  <a:pt x="158" y="273"/>
                  <a:pt x="158" y="273"/>
                  <a:pt x="158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59" y="272"/>
                  <a:pt x="159" y="272"/>
                  <a:pt x="159" y="272"/>
                </a:cubicBezTo>
                <a:cubicBezTo>
                  <a:pt x="160" y="273"/>
                  <a:pt x="160" y="273"/>
                  <a:pt x="160" y="273"/>
                </a:cubicBezTo>
                <a:cubicBezTo>
                  <a:pt x="176" y="275"/>
                  <a:pt x="176" y="275"/>
                  <a:pt x="176" y="275"/>
                </a:cubicBezTo>
                <a:cubicBezTo>
                  <a:pt x="176" y="278"/>
                  <a:pt x="176" y="278"/>
                  <a:pt x="176" y="278"/>
                </a:cubicBezTo>
                <a:cubicBezTo>
                  <a:pt x="179" y="290"/>
                  <a:pt x="179" y="290"/>
                  <a:pt x="179" y="290"/>
                </a:cubicBezTo>
                <a:cubicBezTo>
                  <a:pt x="179" y="297"/>
                  <a:pt x="179" y="297"/>
                  <a:pt x="179" y="297"/>
                </a:cubicBezTo>
                <a:cubicBezTo>
                  <a:pt x="182" y="306"/>
                  <a:pt x="182" y="306"/>
                  <a:pt x="182" y="306"/>
                </a:cubicBezTo>
                <a:cubicBezTo>
                  <a:pt x="186" y="307"/>
                  <a:pt x="186" y="307"/>
                  <a:pt x="186" y="307"/>
                </a:cubicBezTo>
                <a:cubicBezTo>
                  <a:pt x="191" y="300"/>
                  <a:pt x="191" y="300"/>
                  <a:pt x="191" y="300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00" y="287"/>
                  <a:pt x="200" y="287"/>
                  <a:pt x="200" y="287"/>
                </a:cubicBezTo>
                <a:cubicBezTo>
                  <a:pt x="201" y="285"/>
                  <a:pt x="201" y="285"/>
                  <a:pt x="201" y="285"/>
                </a:cubicBezTo>
                <a:cubicBezTo>
                  <a:pt x="212" y="280"/>
                  <a:pt x="212" y="280"/>
                  <a:pt x="212" y="280"/>
                </a:cubicBezTo>
                <a:cubicBezTo>
                  <a:pt x="213" y="280"/>
                  <a:pt x="213" y="280"/>
                  <a:pt x="213" y="280"/>
                </a:cubicBezTo>
                <a:cubicBezTo>
                  <a:pt x="214" y="279"/>
                  <a:pt x="214" y="279"/>
                  <a:pt x="214" y="279"/>
                </a:cubicBezTo>
                <a:cubicBezTo>
                  <a:pt x="228" y="283"/>
                  <a:pt x="228" y="283"/>
                  <a:pt x="228" y="283"/>
                </a:cubicBezTo>
                <a:cubicBezTo>
                  <a:pt x="229" y="283"/>
                  <a:pt x="229" y="283"/>
                  <a:pt x="229" y="283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49" y="333"/>
                  <a:pt x="249" y="333"/>
                  <a:pt x="249" y="333"/>
                </a:cubicBezTo>
                <a:cubicBezTo>
                  <a:pt x="249" y="333"/>
                  <a:pt x="249" y="333"/>
                  <a:pt x="249" y="333"/>
                </a:cubicBezTo>
                <a:cubicBezTo>
                  <a:pt x="249" y="336"/>
                  <a:pt x="249" y="336"/>
                  <a:pt x="249" y="336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52" y="357"/>
                  <a:pt x="252" y="357"/>
                  <a:pt x="252" y="357"/>
                </a:cubicBezTo>
                <a:cubicBezTo>
                  <a:pt x="255" y="357"/>
                  <a:pt x="255" y="357"/>
                  <a:pt x="255" y="357"/>
                </a:cubicBezTo>
                <a:cubicBezTo>
                  <a:pt x="260" y="351"/>
                  <a:pt x="260" y="351"/>
                  <a:pt x="260" y="351"/>
                </a:cubicBezTo>
                <a:cubicBezTo>
                  <a:pt x="261" y="349"/>
                  <a:pt x="261" y="349"/>
                  <a:pt x="261" y="349"/>
                </a:cubicBezTo>
                <a:cubicBezTo>
                  <a:pt x="273" y="357"/>
                  <a:pt x="273" y="357"/>
                  <a:pt x="273" y="357"/>
                </a:cubicBezTo>
                <a:cubicBezTo>
                  <a:pt x="274" y="357"/>
                  <a:pt x="274" y="357"/>
                  <a:pt x="274" y="357"/>
                </a:cubicBezTo>
                <a:cubicBezTo>
                  <a:pt x="276" y="357"/>
                  <a:pt x="276" y="357"/>
                  <a:pt x="276" y="357"/>
                </a:cubicBezTo>
                <a:cubicBezTo>
                  <a:pt x="276" y="359"/>
                  <a:pt x="276" y="359"/>
                  <a:pt x="276" y="359"/>
                </a:cubicBezTo>
                <a:cubicBezTo>
                  <a:pt x="276" y="360"/>
                  <a:pt x="276" y="360"/>
                  <a:pt x="276" y="360"/>
                </a:cubicBezTo>
                <a:cubicBezTo>
                  <a:pt x="280" y="378"/>
                  <a:pt x="280" y="378"/>
                  <a:pt x="280" y="378"/>
                </a:cubicBezTo>
                <a:cubicBezTo>
                  <a:pt x="285" y="381"/>
                  <a:pt x="285" y="381"/>
                  <a:pt x="285" y="381"/>
                </a:cubicBezTo>
                <a:cubicBezTo>
                  <a:pt x="286" y="379"/>
                  <a:pt x="286" y="379"/>
                  <a:pt x="286" y="379"/>
                </a:cubicBezTo>
                <a:cubicBezTo>
                  <a:pt x="291" y="365"/>
                  <a:pt x="291" y="365"/>
                  <a:pt x="291" y="365"/>
                </a:cubicBezTo>
                <a:cubicBezTo>
                  <a:pt x="291" y="364"/>
                  <a:pt x="291" y="364"/>
                  <a:pt x="291" y="364"/>
                </a:cubicBezTo>
                <a:cubicBezTo>
                  <a:pt x="292" y="362"/>
                  <a:pt x="292" y="362"/>
                  <a:pt x="292" y="362"/>
                </a:cubicBezTo>
                <a:cubicBezTo>
                  <a:pt x="293" y="362"/>
                  <a:pt x="293" y="362"/>
                  <a:pt x="293" y="362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302" y="358"/>
                  <a:pt x="302" y="358"/>
                  <a:pt x="302" y="358"/>
                </a:cubicBezTo>
                <a:cubicBezTo>
                  <a:pt x="303" y="358"/>
                  <a:pt x="303" y="358"/>
                  <a:pt x="303" y="358"/>
                </a:cubicBezTo>
                <a:cubicBezTo>
                  <a:pt x="303" y="357"/>
                  <a:pt x="303" y="357"/>
                  <a:pt x="303" y="357"/>
                </a:cubicBezTo>
                <a:cubicBezTo>
                  <a:pt x="312" y="357"/>
                  <a:pt x="312" y="357"/>
                  <a:pt x="312" y="357"/>
                </a:cubicBezTo>
                <a:cubicBezTo>
                  <a:pt x="310" y="351"/>
                  <a:pt x="310" y="351"/>
                  <a:pt x="310" y="351"/>
                </a:cubicBezTo>
                <a:cubicBezTo>
                  <a:pt x="310" y="349"/>
                  <a:pt x="310" y="349"/>
                  <a:pt x="310" y="349"/>
                </a:cubicBezTo>
                <a:cubicBezTo>
                  <a:pt x="305" y="300"/>
                  <a:pt x="305" y="300"/>
                  <a:pt x="305" y="300"/>
                </a:cubicBezTo>
                <a:cubicBezTo>
                  <a:pt x="285" y="267"/>
                  <a:pt x="285" y="267"/>
                  <a:pt x="285" y="267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6" y="222"/>
                  <a:pt x="246" y="222"/>
                  <a:pt x="246" y="222"/>
                </a:cubicBezTo>
                <a:cubicBezTo>
                  <a:pt x="244" y="193"/>
                  <a:pt x="244" y="193"/>
                  <a:pt x="244" y="193"/>
                </a:cubicBezTo>
                <a:cubicBezTo>
                  <a:pt x="231" y="171"/>
                  <a:pt x="231" y="171"/>
                  <a:pt x="231" y="171"/>
                </a:cubicBezTo>
                <a:cubicBezTo>
                  <a:pt x="231" y="170"/>
                  <a:pt x="231" y="170"/>
                  <a:pt x="231" y="170"/>
                </a:cubicBezTo>
                <a:cubicBezTo>
                  <a:pt x="230" y="169"/>
                  <a:pt x="230" y="169"/>
                  <a:pt x="230" y="169"/>
                </a:cubicBezTo>
                <a:cubicBezTo>
                  <a:pt x="230" y="169"/>
                  <a:pt x="230" y="169"/>
                  <a:pt x="230" y="169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40" y="139"/>
                  <a:pt x="240" y="139"/>
                  <a:pt x="240" y="139"/>
                </a:cubicBezTo>
                <a:cubicBezTo>
                  <a:pt x="242" y="139"/>
                  <a:pt x="242" y="139"/>
                  <a:pt x="242" y="139"/>
                </a:cubicBezTo>
                <a:cubicBezTo>
                  <a:pt x="308" y="135"/>
                  <a:pt x="308" y="135"/>
                  <a:pt x="308" y="135"/>
                </a:cubicBezTo>
                <a:cubicBezTo>
                  <a:pt x="344" y="116"/>
                  <a:pt x="344" y="116"/>
                  <a:pt x="344" y="116"/>
                </a:cubicBezTo>
                <a:cubicBezTo>
                  <a:pt x="344" y="116"/>
                  <a:pt x="344" y="116"/>
                  <a:pt x="344" y="116"/>
                </a:cubicBezTo>
                <a:cubicBezTo>
                  <a:pt x="345" y="115"/>
                  <a:pt x="345" y="115"/>
                  <a:pt x="345" y="115"/>
                </a:cubicBezTo>
                <a:cubicBezTo>
                  <a:pt x="358" y="111"/>
                  <a:pt x="366" y="106"/>
                  <a:pt x="368" y="100"/>
                </a:cubicBezTo>
                <a:cubicBezTo>
                  <a:pt x="372" y="95"/>
                  <a:pt x="374" y="88"/>
                  <a:pt x="374" y="77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3" name="Freeform 16"/>
          <p:cNvSpPr>
            <a:spLocks/>
          </p:cNvSpPr>
          <p:nvPr/>
        </p:nvSpPr>
        <p:spPr bwMode="auto">
          <a:xfrm>
            <a:off x="6094957" y="3201066"/>
            <a:ext cx="537393" cy="939885"/>
          </a:xfrm>
          <a:custGeom>
            <a:avLst/>
            <a:gdLst>
              <a:gd name="T0" fmla="*/ 2147483646 w 425"/>
              <a:gd name="T1" fmla="*/ 2147483646 h 763"/>
              <a:gd name="T2" fmla="*/ 2147483646 w 425"/>
              <a:gd name="T3" fmla="*/ 2147483646 h 763"/>
              <a:gd name="T4" fmla="*/ 2147483646 w 425"/>
              <a:gd name="T5" fmla="*/ 2147483646 h 763"/>
              <a:gd name="T6" fmla="*/ 2147483646 w 425"/>
              <a:gd name="T7" fmla="*/ 2147483646 h 763"/>
              <a:gd name="T8" fmla="*/ 2147483646 w 425"/>
              <a:gd name="T9" fmla="*/ 2147483646 h 763"/>
              <a:gd name="T10" fmla="*/ 2147483646 w 425"/>
              <a:gd name="T11" fmla="*/ 2147483646 h 763"/>
              <a:gd name="T12" fmla="*/ 2147483646 w 425"/>
              <a:gd name="T13" fmla="*/ 2147483646 h 763"/>
              <a:gd name="T14" fmla="*/ 2147483646 w 425"/>
              <a:gd name="T15" fmla="*/ 2147483646 h 763"/>
              <a:gd name="T16" fmla="*/ 2147483646 w 425"/>
              <a:gd name="T17" fmla="*/ 2147483646 h 763"/>
              <a:gd name="T18" fmla="*/ 2147483646 w 425"/>
              <a:gd name="T19" fmla="*/ 2147483646 h 763"/>
              <a:gd name="T20" fmla="*/ 2147483646 w 425"/>
              <a:gd name="T21" fmla="*/ 2147483646 h 763"/>
              <a:gd name="T22" fmla="*/ 2147483646 w 425"/>
              <a:gd name="T23" fmla="*/ 2147483646 h 763"/>
              <a:gd name="T24" fmla="*/ 2147483646 w 425"/>
              <a:gd name="T25" fmla="*/ 2147483646 h 763"/>
              <a:gd name="T26" fmla="*/ 2147483646 w 425"/>
              <a:gd name="T27" fmla="*/ 2147483646 h 763"/>
              <a:gd name="T28" fmla="*/ 2147483646 w 425"/>
              <a:gd name="T29" fmla="*/ 2147483646 h 763"/>
              <a:gd name="T30" fmla="*/ 2147483646 w 425"/>
              <a:gd name="T31" fmla="*/ 2147483646 h 763"/>
              <a:gd name="T32" fmla="*/ 2147483646 w 425"/>
              <a:gd name="T33" fmla="*/ 2147483646 h 763"/>
              <a:gd name="T34" fmla="*/ 2147483646 w 425"/>
              <a:gd name="T35" fmla="*/ 2147483646 h 763"/>
              <a:gd name="T36" fmla="*/ 2147483646 w 425"/>
              <a:gd name="T37" fmla="*/ 2147483646 h 763"/>
              <a:gd name="T38" fmla="*/ 2147483646 w 425"/>
              <a:gd name="T39" fmla="*/ 2147483646 h 763"/>
              <a:gd name="T40" fmla="*/ 2147483646 w 425"/>
              <a:gd name="T41" fmla="*/ 2147483646 h 763"/>
              <a:gd name="T42" fmla="*/ 2147483646 w 425"/>
              <a:gd name="T43" fmla="*/ 2147483646 h 763"/>
              <a:gd name="T44" fmla="*/ 2147483646 w 425"/>
              <a:gd name="T45" fmla="*/ 2147483646 h 763"/>
              <a:gd name="T46" fmla="*/ 2147483646 w 425"/>
              <a:gd name="T47" fmla="*/ 2147483646 h 763"/>
              <a:gd name="T48" fmla="*/ 2147483646 w 425"/>
              <a:gd name="T49" fmla="*/ 2147483646 h 763"/>
              <a:gd name="T50" fmla="*/ 2147483646 w 425"/>
              <a:gd name="T51" fmla="*/ 2147483646 h 763"/>
              <a:gd name="T52" fmla="*/ 2147483646 w 425"/>
              <a:gd name="T53" fmla="*/ 2147483646 h 763"/>
              <a:gd name="T54" fmla="*/ 2147483646 w 425"/>
              <a:gd name="T55" fmla="*/ 2147483646 h 763"/>
              <a:gd name="T56" fmla="*/ 2147483646 w 425"/>
              <a:gd name="T57" fmla="*/ 2147483646 h 763"/>
              <a:gd name="T58" fmla="*/ 2147483646 w 425"/>
              <a:gd name="T59" fmla="*/ 2147483646 h 763"/>
              <a:gd name="T60" fmla="*/ 2147483646 w 425"/>
              <a:gd name="T61" fmla="*/ 2147483646 h 763"/>
              <a:gd name="T62" fmla="*/ 2147483646 w 425"/>
              <a:gd name="T63" fmla="*/ 2147483646 h 763"/>
              <a:gd name="T64" fmla="*/ 2147483646 w 425"/>
              <a:gd name="T65" fmla="*/ 2147483646 h 763"/>
              <a:gd name="T66" fmla="*/ 2147483646 w 425"/>
              <a:gd name="T67" fmla="*/ 2147483646 h 763"/>
              <a:gd name="T68" fmla="*/ 2147483646 w 425"/>
              <a:gd name="T69" fmla="*/ 2147483646 h 763"/>
              <a:gd name="T70" fmla="*/ 2147483646 w 425"/>
              <a:gd name="T71" fmla="*/ 2147483646 h 763"/>
              <a:gd name="T72" fmla="*/ 2147483646 w 425"/>
              <a:gd name="T73" fmla="*/ 2147483646 h 763"/>
              <a:gd name="T74" fmla="*/ 2147483646 w 425"/>
              <a:gd name="T75" fmla="*/ 2147483646 h 763"/>
              <a:gd name="T76" fmla="*/ 2147483646 w 425"/>
              <a:gd name="T77" fmla="*/ 2147483646 h 763"/>
              <a:gd name="T78" fmla="*/ 2147483646 w 425"/>
              <a:gd name="T79" fmla="*/ 2147483646 h 763"/>
              <a:gd name="T80" fmla="*/ 2147483646 w 425"/>
              <a:gd name="T81" fmla="*/ 2147483646 h 763"/>
              <a:gd name="T82" fmla="*/ 2147483646 w 425"/>
              <a:gd name="T83" fmla="*/ 2147483646 h 763"/>
              <a:gd name="T84" fmla="*/ 2147483646 w 425"/>
              <a:gd name="T85" fmla="*/ 2147483646 h 763"/>
              <a:gd name="T86" fmla="*/ 2147483646 w 425"/>
              <a:gd name="T87" fmla="*/ 2147483646 h 763"/>
              <a:gd name="T88" fmla="*/ 2147483646 w 425"/>
              <a:gd name="T89" fmla="*/ 2147483646 h 763"/>
              <a:gd name="T90" fmla="*/ 2147483646 w 425"/>
              <a:gd name="T91" fmla="*/ 2147483646 h 763"/>
              <a:gd name="T92" fmla="*/ 2147483646 w 425"/>
              <a:gd name="T93" fmla="*/ 2147483646 h 763"/>
              <a:gd name="T94" fmla="*/ 2147483646 w 425"/>
              <a:gd name="T95" fmla="*/ 2147483646 h 763"/>
              <a:gd name="T96" fmla="*/ 2147483646 w 425"/>
              <a:gd name="T97" fmla="*/ 2147483646 h 763"/>
              <a:gd name="T98" fmla="*/ 2147483646 w 425"/>
              <a:gd name="T99" fmla="*/ 2147483646 h 763"/>
              <a:gd name="T100" fmla="*/ 2147483646 w 425"/>
              <a:gd name="T101" fmla="*/ 2147483646 h 763"/>
              <a:gd name="T102" fmla="*/ 2147483646 w 425"/>
              <a:gd name="T103" fmla="*/ 0 h 763"/>
              <a:gd name="T104" fmla="*/ 2147483646 w 425"/>
              <a:gd name="T105" fmla="*/ 2147483646 h 763"/>
              <a:gd name="T106" fmla="*/ 2147483646 w 425"/>
              <a:gd name="T107" fmla="*/ 2147483646 h 763"/>
              <a:gd name="T108" fmla="*/ 2147483646 w 425"/>
              <a:gd name="T109" fmla="*/ 2147483646 h 763"/>
              <a:gd name="T110" fmla="*/ 2147483646 w 425"/>
              <a:gd name="T111" fmla="*/ 2147483646 h 763"/>
              <a:gd name="T112" fmla="*/ 2147483646 w 425"/>
              <a:gd name="T113" fmla="*/ 2147483646 h 763"/>
              <a:gd name="T114" fmla="*/ 2147483646 w 425"/>
              <a:gd name="T115" fmla="*/ 2147483646 h 763"/>
              <a:gd name="T116" fmla="*/ 2147483646 w 425"/>
              <a:gd name="T117" fmla="*/ 2147483646 h 763"/>
              <a:gd name="T118" fmla="*/ 2147483646 w 425"/>
              <a:gd name="T119" fmla="*/ 2147483646 h 763"/>
              <a:gd name="T120" fmla="*/ 2147483646 w 425"/>
              <a:gd name="T121" fmla="*/ 2147483646 h 763"/>
              <a:gd name="T122" fmla="*/ 2147483646 w 425"/>
              <a:gd name="T123" fmla="*/ 2147483646 h 763"/>
              <a:gd name="T124" fmla="*/ 2147483646 w 425"/>
              <a:gd name="T125" fmla="*/ 2147483646 h 7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5"/>
              <a:gd name="T190" fmla="*/ 0 h 763"/>
              <a:gd name="T191" fmla="*/ 425 w 425"/>
              <a:gd name="T192" fmla="*/ 763 h 7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5" h="763">
                <a:moveTo>
                  <a:pt x="142" y="174"/>
                </a:moveTo>
                <a:cubicBezTo>
                  <a:pt x="135" y="173"/>
                  <a:pt x="135" y="173"/>
                  <a:pt x="135" y="173"/>
                </a:cubicBezTo>
                <a:cubicBezTo>
                  <a:pt x="125" y="238"/>
                  <a:pt x="125" y="238"/>
                  <a:pt x="125" y="238"/>
                </a:cubicBezTo>
                <a:cubicBezTo>
                  <a:pt x="143" y="259"/>
                  <a:pt x="143" y="259"/>
                  <a:pt x="143" y="259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2" y="267"/>
                  <a:pt x="162" y="267"/>
                  <a:pt x="162" y="267"/>
                </a:cubicBezTo>
                <a:cubicBezTo>
                  <a:pt x="184" y="285"/>
                  <a:pt x="184" y="285"/>
                  <a:pt x="184" y="285"/>
                </a:cubicBezTo>
                <a:cubicBezTo>
                  <a:pt x="214" y="293"/>
                  <a:pt x="214" y="293"/>
                  <a:pt x="214" y="293"/>
                </a:cubicBezTo>
                <a:cubicBezTo>
                  <a:pt x="215" y="293"/>
                  <a:pt x="215" y="293"/>
                  <a:pt x="215" y="293"/>
                </a:cubicBezTo>
                <a:cubicBezTo>
                  <a:pt x="231" y="303"/>
                  <a:pt x="231" y="303"/>
                  <a:pt x="231" y="303"/>
                </a:cubicBezTo>
                <a:cubicBezTo>
                  <a:pt x="232" y="303"/>
                  <a:pt x="232" y="303"/>
                  <a:pt x="232" y="303"/>
                </a:cubicBezTo>
                <a:cubicBezTo>
                  <a:pt x="232" y="303"/>
                  <a:pt x="232" y="303"/>
                  <a:pt x="232" y="303"/>
                </a:cubicBezTo>
                <a:cubicBezTo>
                  <a:pt x="232" y="305"/>
                  <a:pt x="232" y="305"/>
                  <a:pt x="232" y="305"/>
                </a:cubicBezTo>
                <a:cubicBezTo>
                  <a:pt x="244" y="322"/>
                  <a:pt x="244" y="322"/>
                  <a:pt x="244" y="322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45" y="326"/>
                  <a:pt x="245" y="326"/>
                  <a:pt x="245" y="326"/>
                </a:cubicBezTo>
                <a:cubicBezTo>
                  <a:pt x="234" y="343"/>
                  <a:pt x="234" y="343"/>
                  <a:pt x="234" y="343"/>
                </a:cubicBezTo>
                <a:cubicBezTo>
                  <a:pt x="232" y="345"/>
                  <a:pt x="232" y="351"/>
                  <a:pt x="232" y="359"/>
                </a:cubicBezTo>
                <a:cubicBezTo>
                  <a:pt x="233" y="359"/>
                  <a:pt x="233" y="359"/>
                  <a:pt x="233" y="359"/>
                </a:cubicBezTo>
                <a:cubicBezTo>
                  <a:pt x="233" y="379"/>
                  <a:pt x="233" y="379"/>
                  <a:pt x="233" y="379"/>
                </a:cubicBezTo>
                <a:cubicBezTo>
                  <a:pt x="232" y="380"/>
                  <a:pt x="232" y="380"/>
                  <a:pt x="232" y="380"/>
                </a:cubicBezTo>
                <a:cubicBezTo>
                  <a:pt x="232" y="380"/>
                  <a:pt x="232" y="380"/>
                  <a:pt x="232" y="380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7"/>
                  <a:pt x="222" y="417"/>
                  <a:pt x="222" y="417"/>
                </a:cubicBezTo>
                <a:cubicBezTo>
                  <a:pt x="220" y="417"/>
                  <a:pt x="220" y="417"/>
                  <a:pt x="220" y="417"/>
                </a:cubicBezTo>
                <a:cubicBezTo>
                  <a:pt x="216" y="416"/>
                  <a:pt x="216" y="416"/>
                  <a:pt x="216" y="416"/>
                </a:cubicBezTo>
                <a:cubicBezTo>
                  <a:pt x="203" y="413"/>
                  <a:pt x="203" y="413"/>
                  <a:pt x="203" y="413"/>
                </a:cubicBezTo>
                <a:cubicBezTo>
                  <a:pt x="185" y="414"/>
                  <a:pt x="185" y="414"/>
                  <a:pt x="185" y="414"/>
                </a:cubicBezTo>
                <a:cubicBezTo>
                  <a:pt x="169" y="419"/>
                  <a:pt x="169" y="419"/>
                  <a:pt x="169" y="419"/>
                </a:cubicBezTo>
                <a:cubicBezTo>
                  <a:pt x="151" y="434"/>
                  <a:pt x="151" y="434"/>
                  <a:pt x="151" y="434"/>
                </a:cubicBezTo>
                <a:cubicBezTo>
                  <a:pt x="147" y="438"/>
                  <a:pt x="147" y="438"/>
                  <a:pt x="147" y="438"/>
                </a:cubicBezTo>
                <a:cubicBezTo>
                  <a:pt x="170" y="450"/>
                  <a:pt x="170" y="450"/>
                  <a:pt x="170" y="450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7" y="459"/>
                  <a:pt x="162" y="465"/>
                  <a:pt x="153" y="468"/>
                </a:cubicBezTo>
                <a:cubicBezTo>
                  <a:pt x="138" y="469"/>
                  <a:pt x="138" y="469"/>
                  <a:pt x="138" y="46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92" y="447"/>
                  <a:pt x="92" y="447"/>
                  <a:pt x="92" y="447"/>
                </a:cubicBezTo>
                <a:cubicBezTo>
                  <a:pt x="82" y="447"/>
                  <a:pt x="82" y="447"/>
                  <a:pt x="82" y="447"/>
                </a:cubicBezTo>
                <a:cubicBezTo>
                  <a:pt x="56" y="485"/>
                  <a:pt x="56" y="485"/>
                  <a:pt x="56" y="485"/>
                </a:cubicBezTo>
                <a:cubicBezTo>
                  <a:pt x="51" y="497"/>
                  <a:pt x="51" y="497"/>
                  <a:pt x="51" y="497"/>
                </a:cubicBezTo>
                <a:cubicBezTo>
                  <a:pt x="51" y="519"/>
                  <a:pt x="51" y="519"/>
                  <a:pt x="51" y="519"/>
                </a:cubicBezTo>
                <a:cubicBezTo>
                  <a:pt x="61" y="537"/>
                  <a:pt x="61" y="537"/>
                  <a:pt x="61" y="537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8" y="555"/>
                  <a:pt x="68" y="555"/>
                  <a:pt x="68" y="555"/>
                </a:cubicBezTo>
                <a:cubicBezTo>
                  <a:pt x="68" y="557"/>
                  <a:pt x="68" y="557"/>
                  <a:pt x="68" y="557"/>
                </a:cubicBezTo>
                <a:cubicBezTo>
                  <a:pt x="69" y="582"/>
                  <a:pt x="69" y="582"/>
                  <a:pt x="69" y="582"/>
                </a:cubicBezTo>
                <a:cubicBezTo>
                  <a:pt x="69" y="585"/>
                  <a:pt x="69" y="585"/>
                  <a:pt x="69" y="585"/>
                </a:cubicBezTo>
                <a:cubicBezTo>
                  <a:pt x="70" y="587"/>
                  <a:pt x="70" y="587"/>
                  <a:pt x="70" y="587"/>
                </a:cubicBezTo>
                <a:cubicBezTo>
                  <a:pt x="53" y="590"/>
                  <a:pt x="53" y="590"/>
                  <a:pt x="53" y="590"/>
                </a:cubicBezTo>
                <a:cubicBezTo>
                  <a:pt x="21" y="590"/>
                  <a:pt x="21" y="590"/>
                  <a:pt x="21" y="590"/>
                </a:cubicBezTo>
                <a:cubicBezTo>
                  <a:pt x="6" y="600"/>
                  <a:pt x="6" y="600"/>
                  <a:pt x="6" y="600"/>
                </a:cubicBezTo>
                <a:cubicBezTo>
                  <a:pt x="0" y="610"/>
                  <a:pt x="0" y="610"/>
                  <a:pt x="0" y="610"/>
                </a:cubicBezTo>
                <a:cubicBezTo>
                  <a:pt x="1" y="611"/>
                  <a:pt x="1" y="611"/>
                  <a:pt x="1" y="611"/>
                </a:cubicBezTo>
                <a:cubicBezTo>
                  <a:pt x="8" y="643"/>
                  <a:pt x="8" y="643"/>
                  <a:pt x="8" y="643"/>
                </a:cubicBezTo>
                <a:cubicBezTo>
                  <a:pt x="9" y="643"/>
                  <a:pt x="9" y="643"/>
                  <a:pt x="9" y="643"/>
                </a:cubicBezTo>
                <a:cubicBezTo>
                  <a:pt x="9" y="656"/>
                  <a:pt x="9" y="656"/>
                  <a:pt x="9" y="656"/>
                </a:cubicBezTo>
                <a:cubicBezTo>
                  <a:pt x="16" y="670"/>
                  <a:pt x="16" y="670"/>
                  <a:pt x="16" y="670"/>
                </a:cubicBezTo>
                <a:cubicBezTo>
                  <a:pt x="38" y="685"/>
                  <a:pt x="38" y="685"/>
                  <a:pt x="38" y="685"/>
                </a:cubicBezTo>
                <a:cubicBezTo>
                  <a:pt x="71" y="678"/>
                  <a:pt x="71" y="678"/>
                  <a:pt x="71" y="678"/>
                </a:cubicBezTo>
                <a:cubicBezTo>
                  <a:pt x="87" y="667"/>
                  <a:pt x="87" y="667"/>
                  <a:pt x="87" y="667"/>
                </a:cubicBezTo>
                <a:cubicBezTo>
                  <a:pt x="89" y="666"/>
                  <a:pt x="89" y="666"/>
                  <a:pt x="89" y="666"/>
                </a:cubicBezTo>
                <a:cubicBezTo>
                  <a:pt x="104" y="666"/>
                  <a:pt x="104" y="666"/>
                  <a:pt x="104" y="666"/>
                </a:cubicBezTo>
                <a:cubicBezTo>
                  <a:pt x="112" y="686"/>
                  <a:pt x="112" y="686"/>
                  <a:pt x="112" y="686"/>
                </a:cubicBezTo>
                <a:cubicBezTo>
                  <a:pt x="117" y="691"/>
                  <a:pt x="121" y="697"/>
                  <a:pt x="124" y="703"/>
                </a:cubicBezTo>
                <a:cubicBezTo>
                  <a:pt x="131" y="702"/>
                  <a:pt x="131" y="702"/>
                  <a:pt x="131" y="702"/>
                </a:cubicBezTo>
                <a:cubicBezTo>
                  <a:pt x="133" y="702"/>
                  <a:pt x="133" y="702"/>
                  <a:pt x="133" y="702"/>
                </a:cubicBezTo>
                <a:cubicBezTo>
                  <a:pt x="135" y="702"/>
                  <a:pt x="135" y="702"/>
                  <a:pt x="135" y="702"/>
                </a:cubicBezTo>
                <a:cubicBezTo>
                  <a:pt x="136" y="700"/>
                  <a:pt x="136" y="700"/>
                  <a:pt x="136" y="700"/>
                </a:cubicBezTo>
                <a:cubicBezTo>
                  <a:pt x="151" y="688"/>
                  <a:pt x="151" y="688"/>
                  <a:pt x="151" y="688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80" y="722"/>
                  <a:pt x="180" y="722"/>
                  <a:pt x="180" y="722"/>
                </a:cubicBezTo>
                <a:cubicBezTo>
                  <a:pt x="201" y="722"/>
                  <a:pt x="201" y="722"/>
                  <a:pt x="201" y="722"/>
                </a:cubicBezTo>
                <a:cubicBezTo>
                  <a:pt x="216" y="720"/>
                  <a:pt x="216" y="720"/>
                  <a:pt x="216" y="720"/>
                </a:cubicBezTo>
                <a:cubicBezTo>
                  <a:pt x="220" y="720"/>
                  <a:pt x="220" y="720"/>
                  <a:pt x="220" y="720"/>
                </a:cubicBezTo>
                <a:cubicBezTo>
                  <a:pt x="258" y="725"/>
                  <a:pt x="258" y="725"/>
                  <a:pt x="258" y="725"/>
                </a:cubicBezTo>
                <a:cubicBezTo>
                  <a:pt x="259" y="725"/>
                  <a:pt x="259" y="725"/>
                  <a:pt x="259" y="725"/>
                </a:cubicBezTo>
                <a:cubicBezTo>
                  <a:pt x="259" y="726"/>
                  <a:pt x="259" y="726"/>
                  <a:pt x="259" y="72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7"/>
                  <a:pt x="275" y="737"/>
                  <a:pt x="275" y="737"/>
                </a:cubicBezTo>
                <a:cubicBezTo>
                  <a:pt x="288" y="747"/>
                  <a:pt x="288" y="747"/>
                  <a:pt x="288" y="747"/>
                </a:cubicBezTo>
                <a:cubicBezTo>
                  <a:pt x="288" y="748"/>
                  <a:pt x="288" y="748"/>
                  <a:pt x="288" y="748"/>
                </a:cubicBezTo>
                <a:cubicBezTo>
                  <a:pt x="298" y="759"/>
                  <a:pt x="298" y="759"/>
                  <a:pt x="298" y="759"/>
                </a:cubicBezTo>
                <a:cubicBezTo>
                  <a:pt x="308" y="763"/>
                  <a:pt x="308" y="763"/>
                  <a:pt x="308" y="763"/>
                </a:cubicBezTo>
                <a:cubicBezTo>
                  <a:pt x="325" y="761"/>
                  <a:pt x="325" y="761"/>
                  <a:pt x="325" y="761"/>
                </a:cubicBezTo>
                <a:cubicBezTo>
                  <a:pt x="325" y="739"/>
                  <a:pt x="325" y="739"/>
                  <a:pt x="325" y="739"/>
                </a:cubicBezTo>
                <a:cubicBezTo>
                  <a:pt x="317" y="724"/>
                  <a:pt x="317" y="724"/>
                  <a:pt x="317" y="724"/>
                </a:cubicBezTo>
                <a:cubicBezTo>
                  <a:pt x="316" y="724"/>
                  <a:pt x="316" y="724"/>
                  <a:pt x="316" y="724"/>
                </a:cubicBezTo>
                <a:cubicBezTo>
                  <a:pt x="316" y="723"/>
                  <a:pt x="316" y="723"/>
                  <a:pt x="316" y="723"/>
                </a:cubicBezTo>
                <a:cubicBezTo>
                  <a:pt x="309" y="696"/>
                  <a:pt x="309" y="696"/>
                  <a:pt x="309" y="696"/>
                </a:cubicBezTo>
                <a:cubicBezTo>
                  <a:pt x="324" y="681"/>
                  <a:pt x="324" y="681"/>
                  <a:pt x="324" y="681"/>
                </a:cubicBezTo>
                <a:cubicBezTo>
                  <a:pt x="325" y="680"/>
                  <a:pt x="325" y="680"/>
                  <a:pt x="325" y="680"/>
                </a:cubicBezTo>
                <a:cubicBezTo>
                  <a:pt x="326" y="680"/>
                  <a:pt x="326" y="680"/>
                  <a:pt x="326" y="680"/>
                </a:cubicBezTo>
                <a:cubicBezTo>
                  <a:pt x="339" y="678"/>
                  <a:pt x="339" y="678"/>
                  <a:pt x="339" y="678"/>
                </a:cubicBezTo>
                <a:cubicBezTo>
                  <a:pt x="353" y="678"/>
                  <a:pt x="353" y="678"/>
                  <a:pt x="353" y="678"/>
                </a:cubicBezTo>
                <a:cubicBezTo>
                  <a:pt x="357" y="672"/>
                  <a:pt x="357" y="672"/>
                  <a:pt x="357" y="672"/>
                </a:cubicBezTo>
                <a:cubicBezTo>
                  <a:pt x="348" y="661"/>
                  <a:pt x="348" y="661"/>
                  <a:pt x="348" y="661"/>
                </a:cubicBezTo>
                <a:cubicBezTo>
                  <a:pt x="318" y="641"/>
                  <a:pt x="318" y="641"/>
                  <a:pt x="318" y="641"/>
                </a:cubicBezTo>
                <a:cubicBezTo>
                  <a:pt x="310" y="629"/>
                  <a:pt x="310" y="629"/>
                  <a:pt x="310" y="629"/>
                </a:cubicBezTo>
                <a:cubicBezTo>
                  <a:pt x="309" y="628"/>
                  <a:pt x="309" y="628"/>
                  <a:pt x="309" y="628"/>
                </a:cubicBezTo>
                <a:cubicBezTo>
                  <a:pt x="308" y="627"/>
                  <a:pt x="308" y="627"/>
                  <a:pt x="308" y="627"/>
                </a:cubicBezTo>
                <a:cubicBezTo>
                  <a:pt x="309" y="625"/>
                  <a:pt x="309" y="625"/>
                  <a:pt x="309" y="625"/>
                </a:cubicBezTo>
                <a:cubicBezTo>
                  <a:pt x="318" y="609"/>
                  <a:pt x="318" y="609"/>
                  <a:pt x="318" y="609"/>
                </a:cubicBezTo>
                <a:cubicBezTo>
                  <a:pt x="320" y="611"/>
                  <a:pt x="320" y="611"/>
                  <a:pt x="320" y="611"/>
                </a:cubicBezTo>
                <a:cubicBezTo>
                  <a:pt x="341" y="617"/>
                  <a:pt x="341" y="617"/>
                  <a:pt x="341" y="617"/>
                </a:cubicBezTo>
                <a:cubicBezTo>
                  <a:pt x="397" y="614"/>
                  <a:pt x="397" y="614"/>
                  <a:pt x="397" y="614"/>
                </a:cubicBezTo>
                <a:cubicBezTo>
                  <a:pt x="398" y="615"/>
                  <a:pt x="398" y="615"/>
                  <a:pt x="398" y="615"/>
                </a:cubicBezTo>
                <a:cubicBezTo>
                  <a:pt x="399" y="615"/>
                  <a:pt x="399" y="615"/>
                  <a:pt x="399" y="615"/>
                </a:cubicBezTo>
                <a:cubicBezTo>
                  <a:pt x="415" y="621"/>
                  <a:pt x="415" y="621"/>
                  <a:pt x="415" y="621"/>
                </a:cubicBezTo>
                <a:cubicBezTo>
                  <a:pt x="425" y="611"/>
                  <a:pt x="425" y="611"/>
                  <a:pt x="425" y="611"/>
                </a:cubicBezTo>
                <a:cubicBezTo>
                  <a:pt x="420" y="579"/>
                  <a:pt x="420" y="579"/>
                  <a:pt x="420" y="579"/>
                </a:cubicBezTo>
                <a:cubicBezTo>
                  <a:pt x="400" y="566"/>
                  <a:pt x="400" y="566"/>
                  <a:pt x="400" y="566"/>
                </a:cubicBezTo>
                <a:cubicBezTo>
                  <a:pt x="383" y="556"/>
                  <a:pt x="378" y="533"/>
                  <a:pt x="381" y="495"/>
                </a:cubicBezTo>
                <a:cubicBezTo>
                  <a:pt x="364" y="487"/>
                  <a:pt x="364" y="487"/>
                  <a:pt x="364" y="487"/>
                </a:cubicBezTo>
                <a:cubicBezTo>
                  <a:pt x="362" y="486"/>
                  <a:pt x="362" y="486"/>
                  <a:pt x="362" y="486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4"/>
                  <a:pt x="360" y="484"/>
                  <a:pt x="360" y="484"/>
                </a:cubicBezTo>
                <a:cubicBezTo>
                  <a:pt x="360" y="483"/>
                  <a:pt x="360" y="483"/>
                  <a:pt x="360" y="483"/>
                </a:cubicBezTo>
                <a:cubicBezTo>
                  <a:pt x="357" y="455"/>
                  <a:pt x="357" y="455"/>
                  <a:pt x="357" y="455"/>
                </a:cubicBezTo>
                <a:cubicBezTo>
                  <a:pt x="380" y="347"/>
                  <a:pt x="380" y="347"/>
                  <a:pt x="380" y="347"/>
                </a:cubicBezTo>
                <a:cubicBezTo>
                  <a:pt x="371" y="316"/>
                  <a:pt x="365" y="295"/>
                  <a:pt x="365" y="284"/>
                </a:cubicBezTo>
                <a:cubicBezTo>
                  <a:pt x="363" y="252"/>
                  <a:pt x="363" y="252"/>
                  <a:pt x="363" y="252"/>
                </a:cubicBezTo>
                <a:cubicBezTo>
                  <a:pt x="365" y="218"/>
                  <a:pt x="365" y="218"/>
                  <a:pt x="365" y="218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67" y="213"/>
                  <a:pt x="367" y="213"/>
                  <a:pt x="367" y="213"/>
                </a:cubicBezTo>
                <a:cubicBezTo>
                  <a:pt x="367" y="213"/>
                  <a:pt x="367" y="213"/>
                  <a:pt x="367" y="213"/>
                </a:cubicBezTo>
                <a:cubicBezTo>
                  <a:pt x="389" y="198"/>
                  <a:pt x="389" y="198"/>
                  <a:pt x="389" y="198"/>
                </a:cubicBezTo>
                <a:cubicBezTo>
                  <a:pt x="389" y="181"/>
                  <a:pt x="389" y="181"/>
                  <a:pt x="389" y="181"/>
                </a:cubicBezTo>
                <a:cubicBezTo>
                  <a:pt x="389" y="176"/>
                  <a:pt x="386" y="170"/>
                  <a:pt x="381" y="162"/>
                </a:cubicBezTo>
                <a:cubicBezTo>
                  <a:pt x="367" y="147"/>
                  <a:pt x="367" y="147"/>
                  <a:pt x="367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63" y="118"/>
                  <a:pt x="363" y="118"/>
                  <a:pt x="363" y="118"/>
                </a:cubicBezTo>
                <a:cubicBezTo>
                  <a:pt x="363" y="117"/>
                  <a:pt x="363" y="117"/>
                  <a:pt x="363" y="117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64" y="115"/>
                  <a:pt x="364" y="115"/>
                  <a:pt x="364" y="115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92" y="79"/>
                  <a:pt x="392" y="79"/>
                  <a:pt x="392" y="79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3" y="48"/>
                  <a:pt x="383" y="48"/>
                  <a:pt x="383" y="48"/>
                </a:cubicBezTo>
                <a:cubicBezTo>
                  <a:pt x="382" y="46"/>
                  <a:pt x="382" y="46"/>
                  <a:pt x="382" y="46"/>
                </a:cubicBezTo>
                <a:cubicBezTo>
                  <a:pt x="396" y="29"/>
                  <a:pt x="396" y="29"/>
                  <a:pt x="396" y="29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8"/>
                  <a:pt x="397" y="28"/>
                  <a:pt x="397" y="28"/>
                </a:cubicBezTo>
                <a:cubicBezTo>
                  <a:pt x="412" y="16"/>
                  <a:pt x="412" y="16"/>
                  <a:pt x="412" y="16"/>
                </a:cubicBezTo>
                <a:cubicBezTo>
                  <a:pt x="410" y="2"/>
                  <a:pt x="410" y="2"/>
                  <a:pt x="410" y="2"/>
                </a:cubicBezTo>
                <a:cubicBezTo>
                  <a:pt x="402" y="2"/>
                  <a:pt x="402" y="2"/>
                  <a:pt x="402" y="2"/>
                </a:cubicBezTo>
                <a:cubicBezTo>
                  <a:pt x="391" y="0"/>
                  <a:pt x="391" y="0"/>
                  <a:pt x="391" y="0"/>
                </a:cubicBezTo>
                <a:cubicBezTo>
                  <a:pt x="384" y="26"/>
                  <a:pt x="384" y="26"/>
                  <a:pt x="384" y="26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54" y="14"/>
                  <a:pt x="354" y="14"/>
                  <a:pt x="354" y="14"/>
                </a:cubicBezTo>
                <a:cubicBezTo>
                  <a:pt x="337" y="11"/>
                  <a:pt x="337" y="11"/>
                  <a:pt x="337" y="11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20" y="45"/>
                  <a:pt x="320" y="45"/>
                  <a:pt x="320" y="45"/>
                </a:cubicBezTo>
                <a:cubicBezTo>
                  <a:pt x="286" y="62"/>
                  <a:pt x="286" y="62"/>
                  <a:pt x="286" y="62"/>
                </a:cubicBezTo>
                <a:cubicBezTo>
                  <a:pt x="276" y="76"/>
                  <a:pt x="276" y="76"/>
                  <a:pt x="276" y="76"/>
                </a:cubicBezTo>
                <a:cubicBezTo>
                  <a:pt x="276" y="76"/>
                  <a:pt x="276" y="76"/>
                  <a:pt x="276" y="76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5" y="77"/>
                  <a:pt x="275" y="77"/>
                  <a:pt x="275" y="77"/>
                </a:cubicBezTo>
                <a:cubicBezTo>
                  <a:pt x="257" y="93"/>
                  <a:pt x="257" y="93"/>
                  <a:pt x="257" y="93"/>
                </a:cubicBezTo>
                <a:cubicBezTo>
                  <a:pt x="253" y="118"/>
                  <a:pt x="253" y="118"/>
                  <a:pt x="253" y="118"/>
                </a:cubicBezTo>
                <a:cubicBezTo>
                  <a:pt x="253" y="121"/>
                  <a:pt x="253" y="121"/>
                  <a:pt x="253" y="121"/>
                </a:cubicBezTo>
                <a:cubicBezTo>
                  <a:pt x="244" y="156"/>
                  <a:pt x="244" y="156"/>
                  <a:pt x="244" y="156"/>
                </a:cubicBezTo>
                <a:cubicBezTo>
                  <a:pt x="245" y="156"/>
                  <a:pt x="245" y="156"/>
                  <a:pt x="245" y="156"/>
                </a:cubicBezTo>
                <a:cubicBezTo>
                  <a:pt x="241" y="173"/>
                  <a:pt x="241" y="173"/>
                  <a:pt x="241" y="173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7" y="191"/>
                  <a:pt x="227" y="191"/>
                  <a:pt x="227" y="191"/>
                </a:cubicBezTo>
                <a:cubicBezTo>
                  <a:pt x="227" y="192"/>
                  <a:pt x="227" y="192"/>
                  <a:pt x="227" y="192"/>
                </a:cubicBezTo>
                <a:cubicBezTo>
                  <a:pt x="226" y="193"/>
                  <a:pt x="226" y="193"/>
                  <a:pt x="226" y="193"/>
                </a:cubicBezTo>
                <a:cubicBezTo>
                  <a:pt x="225" y="193"/>
                  <a:pt x="225" y="193"/>
                  <a:pt x="225" y="193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8"/>
                  <a:pt x="200" y="198"/>
                  <a:pt x="200" y="198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61" y="184"/>
                  <a:pt x="161" y="184"/>
                  <a:pt x="161" y="184"/>
                </a:cubicBezTo>
                <a:cubicBezTo>
                  <a:pt x="159" y="183"/>
                  <a:pt x="159" y="183"/>
                  <a:pt x="159" y="183"/>
                </a:cubicBezTo>
                <a:lnTo>
                  <a:pt x="142" y="17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4" name="Freeform 17"/>
          <p:cNvSpPr>
            <a:spLocks/>
          </p:cNvSpPr>
          <p:nvPr/>
        </p:nvSpPr>
        <p:spPr bwMode="auto">
          <a:xfrm>
            <a:off x="6560835" y="3030178"/>
            <a:ext cx="361668" cy="768997"/>
          </a:xfrm>
          <a:custGeom>
            <a:avLst/>
            <a:gdLst>
              <a:gd name="T0" fmla="*/ 2147483646 w 286"/>
              <a:gd name="T1" fmla="*/ 2147483646 h 625"/>
              <a:gd name="T2" fmla="*/ 2147483646 w 286"/>
              <a:gd name="T3" fmla="*/ 2147483646 h 625"/>
              <a:gd name="T4" fmla="*/ 2147483646 w 286"/>
              <a:gd name="T5" fmla="*/ 2147483646 h 625"/>
              <a:gd name="T6" fmla="*/ 2147483646 w 286"/>
              <a:gd name="T7" fmla="*/ 2147483646 h 625"/>
              <a:gd name="T8" fmla="*/ 2147483646 w 286"/>
              <a:gd name="T9" fmla="*/ 2147483646 h 625"/>
              <a:gd name="T10" fmla="*/ 2147483646 w 286"/>
              <a:gd name="T11" fmla="*/ 2147483646 h 625"/>
              <a:gd name="T12" fmla="*/ 2147483646 w 286"/>
              <a:gd name="T13" fmla="*/ 2147483646 h 625"/>
              <a:gd name="T14" fmla="*/ 2147483646 w 286"/>
              <a:gd name="T15" fmla="*/ 2147483646 h 625"/>
              <a:gd name="T16" fmla="*/ 2147483646 w 286"/>
              <a:gd name="T17" fmla="*/ 2147483646 h 625"/>
              <a:gd name="T18" fmla="*/ 2147483646 w 286"/>
              <a:gd name="T19" fmla="*/ 2147483646 h 625"/>
              <a:gd name="T20" fmla="*/ 2147483646 w 286"/>
              <a:gd name="T21" fmla="*/ 2147483646 h 625"/>
              <a:gd name="T22" fmla="*/ 2147483646 w 286"/>
              <a:gd name="T23" fmla="*/ 2147483646 h 625"/>
              <a:gd name="T24" fmla="*/ 2147483646 w 286"/>
              <a:gd name="T25" fmla="*/ 2147483646 h 625"/>
              <a:gd name="T26" fmla="*/ 2147483646 w 286"/>
              <a:gd name="T27" fmla="*/ 2147483646 h 625"/>
              <a:gd name="T28" fmla="*/ 2147483646 w 286"/>
              <a:gd name="T29" fmla="*/ 2147483646 h 625"/>
              <a:gd name="T30" fmla="*/ 2147483646 w 286"/>
              <a:gd name="T31" fmla="*/ 2147483646 h 625"/>
              <a:gd name="T32" fmla="*/ 2147483646 w 286"/>
              <a:gd name="T33" fmla="*/ 2147483646 h 625"/>
              <a:gd name="T34" fmla="*/ 2147483646 w 286"/>
              <a:gd name="T35" fmla="*/ 2147483646 h 625"/>
              <a:gd name="T36" fmla="*/ 2147483646 w 286"/>
              <a:gd name="T37" fmla="*/ 2147483646 h 625"/>
              <a:gd name="T38" fmla="*/ 2147483646 w 286"/>
              <a:gd name="T39" fmla="*/ 2147483646 h 625"/>
              <a:gd name="T40" fmla="*/ 2147483646 w 286"/>
              <a:gd name="T41" fmla="*/ 2147483646 h 625"/>
              <a:gd name="T42" fmla="*/ 2147483646 w 286"/>
              <a:gd name="T43" fmla="*/ 2147483646 h 625"/>
              <a:gd name="T44" fmla="*/ 2147483646 w 286"/>
              <a:gd name="T45" fmla="*/ 2147483646 h 625"/>
              <a:gd name="T46" fmla="*/ 2147483646 w 286"/>
              <a:gd name="T47" fmla="*/ 2147483646 h 625"/>
              <a:gd name="T48" fmla="*/ 2147483646 w 286"/>
              <a:gd name="T49" fmla="*/ 2147483646 h 625"/>
              <a:gd name="T50" fmla="*/ 2147483646 w 286"/>
              <a:gd name="T51" fmla="*/ 2147483646 h 625"/>
              <a:gd name="T52" fmla="*/ 2147483646 w 286"/>
              <a:gd name="T53" fmla="*/ 2147483646 h 625"/>
              <a:gd name="T54" fmla="*/ 2147483646 w 286"/>
              <a:gd name="T55" fmla="*/ 2147483646 h 625"/>
              <a:gd name="T56" fmla="*/ 2147483646 w 286"/>
              <a:gd name="T57" fmla="*/ 2147483646 h 625"/>
              <a:gd name="T58" fmla="*/ 2147483646 w 286"/>
              <a:gd name="T59" fmla="*/ 2147483646 h 625"/>
              <a:gd name="T60" fmla="*/ 2147483646 w 286"/>
              <a:gd name="T61" fmla="*/ 2147483646 h 625"/>
              <a:gd name="T62" fmla="*/ 2147483646 w 286"/>
              <a:gd name="T63" fmla="*/ 2147483646 h 625"/>
              <a:gd name="T64" fmla="*/ 2147483646 w 286"/>
              <a:gd name="T65" fmla="*/ 2147483646 h 625"/>
              <a:gd name="T66" fmla="*/ 2147483646 w 286"/>
              <a:gd name="T67" fmla="*/ 2147483646 h 625"/>
              <a:gd name="T68" fmla="*/ 2147483646 w 286"/>
              <a:gd name="T69" fmla="*/ 2147483646 h 625"/>
              <a:gd name="T70" fmla="*/ 2147483646 w 286"/>
              <a:gd name="T71" fmla="*/ 2147483646 h 625"/>
              <a:gd name="T72" fmla="*/ 2147483646 w 286"/>
              <a:gd name="T73" fmla="*/ 2147483646 h 625"/>
              <a:gd name="T74" fmla="*/ 2147483646 w 286"/>
              <a:gd name="T75" fmla="*/ 2147483646 h 625"/>
              <a:gd name="T76" fmla="*/ 2147483646 w 286"/>
              <a:gd name="T77" fmla="*/ 2147483646 h 625"/>
              <a:gd name="T78" fmla="*/ 2147483646 w 286"/>
              <a:gd name="T79" fmla="*/ 2147483646 h 625"/>
              <a:gd name="T80" fmla="*/ 2147483646 w 286"/>
              <a:gd name="T81" fmla="*/ 2147483646 h 625"/>
              <a:gd name="T82" fmla="*/ 2147483646 w 286"/>
              <a:gd name="T83" fmla="*/ 2147483646 h 6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86"/>
              <a:gd name="T127" fmla="*/ 0 h 625"/>
              <a:gd name="T128" fmla="*/ 286 w 286"/>
              <a:gd name="T129" fmla="*/ 625 h 6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86" h="625">
                <a:moveTo>
                  <a:pt x="266" y="30"/>
                </a:moveTo>
                <a:cubicBezTo>
                  <a:pt x="271" y="25"/>
                  <a:pt x="271" y="25"/>
                  <a:pt x="271" y="25"/>
                </a:cubicBezTo>
                <a:cubicBezTo>
                  <a:pt x="263" y="8"/>
                  <a:pt x="263" y="8"/>
                  <a:pt x="263" y="8"/>
                </a:cubicBezTo>
                <a:cubicBezTo>
                  <a:pt x="256" y="0"/>
                  <a:pt x="256" y="0"/>
                  <a:pt x="256" y="0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05" y="39"/>
                  <a:pt x="205" y="39"/>
                  <a:pt x="205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179" y="35"/>
                  <a:pt x="179" y="35"/>
                  <a:pt x="179" y="35"/>
                </a:cubicBezTo>
                <a:cubicBezTo>
                  <a:pt x="165" y="39"/>
                  <a:pt x="165" y="39"/>
                  <a:pt x="165" y="39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1" y="53"/>
                  <a:pt x="161" y="53"/>
                  <a:pt x="161" y="53"/>
                </a:cubicBezTo>
                <a:cubicBezTo>
                  <a:pt x="149" y="60"/>
                  <a:pt x="149" y="60"/>
                  <a:pt x="149" y="60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5" y="157"/>
                  <a:pt x="55" y="157"/>
                  <a:pt x="55" y="157"/>
                </a:cubicBezTo>
                <a:cubicBezTo>
                  <a:pt x="55" y="161"/>
                  <a:pt x="55" y="161"/>
                  <a:pt x="55" y="161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36" y="177"/>
                  <a:pt x="36" y="177"/>
                  <a:pt x="36" y="177"/>
                </a:cubicBezTo>
                <a:cubicBezTo>
                  <a:pt x="28" y="188"/>
                  <a:pt x="28" y="188"/>
                  <a:pt x="28" y="188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34" y="224"/>
                  <a:pt x="34" y="224"/>
                  <a:pt x="34" y="224"/>
                </a:cubicBezTo>
                <a:cubicBezTo>
                  <a:pt x="34" y="224"/>
                  <a:pt x="34" y="224"/>
                  <a:pt x="34" y="224"/>
                </a:cubicBezTo>
                <a:cubicBezTo>
                  <a:pt x="34" y="225"/>
                  <a:pt x="34" y="225"/>
                  <a:pt x="34" y="225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7" y="261"/>
                  <a:pt x="7" y="261"/>
                  <a:pt x="7" y="261"/>
                </a:cubicBezTo>
                <a:cubicBezTo>
                  <a:pt x="9" y="282"/>
                  <a:pt x="9" y="282"/>
                  <a:pt x="9" y="282"/>
                </a:cubicBezTo>
                <a:cubicBezTo>
                  <a:pt x="23" y="294"/>
                  <a:pt x="23" y="294"/>
                  <a:pt x="23" y="294"/>
                </a:cubicBezTo>
                <a:cubicBezTo>
                  <a:pt x="23" y="295"/>
                  <a:pt x="23" y="295"/>
                  <a:pt x="23" y="295"/>
                </a:cubicBezTo>
                <a:cubicBezTo>
                  <a:pt x="23" y="295"/>
                  <a:pt x="23" y="295"/>
                  <a:pt x="23" y="295"/>
                </a:cubicBezTo>
                <a:cubicBezTo>
                  <a:pt x="29" y="306"/>
                  <a:pt x="32" y="314"/>
                  <a:pt x="32" y="322"/>
                </a:cubicBezTo>
                <a:cubicBezTo>
                  <a:pt x="32" y="345"/>
                  <a:pt x="32" y="345"/>
                  <a:pt x="32" y="345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30" y="346"/>
                  <a:pt x="30" y="346"/>
                  <a:pt x="30" y="346"/>
                </a:cubicBezTo>
                <a:cubicBezTo>
                  <a:pt x="9" y="362"/>
                  <a:pt x="9" y="362"/>
                  <a:pt x="9" y="362"/>
                </a:cubicBezTo>
                <a:cubicBezTo>
                  <a:pt x="7" y="393"/>
                  <a:pt x="7" y="393"/>
                  <a:pt x="7" y="393"/>
                </a:cubicBezTo>
                <a:cubicBezTo>
                  <a:pt x="9" y="425"/>
                  <a:pt x="9" y="425"/>
                  <a:pt x="9" y="425"/>
                </a:cubicBezTo>
                <a:cubicBezTo>
                  <a:pt x="9" y="436"/>
                  <a:pt x="13" y="456"/>
                  <a:pt x="24" y="485"/>
                </a:cubicBezTo>
                <a:cubicBezTo>
                  <a:pt x="24" y="486"/>
                  <a:pt x="24" y="486"/>
                  <a:pt x="24" y="486"/>
                </a:cubicBezTo>
                <a:cubicBezTo>
                  <a:pt x="24" y="488"/>
                  <a:pt x="24" y="488"/>
                  <a:pt x="24" y="488"/>
                </a:cubicBezTo>
                <a:cubicBezTo>
                  <a:pt x="0" y="596"/>
                  <a:pt x="0" y="596"/>
                  <a:pt x="0" y="596"/>
                </a:cubicBezTo>
                <a:cubicBezTo>
                  <a:pt x="3" y="617"/>
                  <a:pt x="3" y="617"/>
                  <a:pt x="3" y="617"/>
                </a:cubicBezTo>
                <a:cubicBezTo>
                  <a:pt x="18" y="625"/>
                  <a:pt x="18" y="625"/>
                  <a:pt x="18" y="625"/>
                </a:cubicBezTo>
                <a:cubicBezTo>
                  <a:pt x="44" y="599"/>
                  <a:pt x="44" y="599"/>
                  <a:pt x="44" y="599"/>
                </a:cubicBezTo>
                <a:cubicBezTo>
                  <a:pt x="44" y="599"/>
                  <a:pt x="44" y="599"/>
                  <a:pt x="44" y="599"/>
                </a:cubicBezTo>
                <a:cubicBezTo>
                  <a:pt x="45" y="599"/>
                  <a:pt x="45" y="599"/>
                  <a:pt x="45" y="599"/>
                </a:cubicBezTo>
                <a:cubicBezTo>
                  <a:pt x="126" y="568"/>
                  <a:pt x="126" y="568"/>
                  <a:pt x="126" y="568"/>
                </a:cubicBezTo>
                <a:cubicBezTo>
                  <a:pt x="147" y="549"/>
                  <a:pt x="147" y="549"/>
                  <a:pt x="147" y="549"/>
                </a:cubicBezTo>
                <a:cubicBezTo>
                  <a:pt x="149" y="547"/>
                  <a:pt x="149" y="547"/>
                  <a:pt x="149" y="547"/>
                </a:cubicBezTo>
                <a:cubicBezTo>
                  <a:pt x="150" y="548"/>
                  <a:pt x="150" y="548"/>
                  <a:pt x="150" y="548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99" y="552"/>
                  <a:pt x="199" y="552"/>
                  <a:pt x="199" y="552"/>
                </a:cubicBezTo>
                <a:cubicBezTo>
                  <a:pt x="205" y="552"/>
                  <a:pt x="219" y="547"/>
                  <a:pt x="239" y="538"/>
                </a:cubicBezTo>
                <a:cubicBezTo>
                  <a:pt x="239" y="516"/>
                  <a:pt x="239" y="516"/>
                  <a:pt x="239" y="516"/>
                </a:cubicBezTo>
                <a:cubicBezTo>
                  <a:pt x="240" y="515"/>
                  <a:pt x="240" y="515"/>
                  <a:pt x="240" y="515"/>
                </a:cubicBezTo>
                <a:cubicBezTo>
                  <a:pt x="241" y="515"/>
                  <a:pt x="241" y="515"/>
                  <a:pt x="241" y="515"/>
                </a:cubicBezTo>
                <a:cubicBezTo>
                  <a:pt x="254" y="503"/>
                  <a:pt x="254" y="503"/>
                  <a:pt x="254" y="503"/>
                </a:cubicBezTo>
                <a:cubicBezTo>
                  <a:pt x="251" y="490"/>
                  <a:pt x="251" y="490"/>
                  <a:pt x="251" y="490"/>
                </a:cubicBezTo>
                <a:cubicBezTo>
                  <a:pt x="251" y="488"/>
                  <a:pt x="251" y="488"/>
                  <a:pt x="251" y="488"/>
                </a:cubicBezTo>
                <a:cubicBezTo>
                  <a:pt x="251" y="487"/>
                  <a:pt x="251" y="487"/>
                  <a:pt x="251" y="487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2" y="484"/>
                  <a:pt x="252" y="484"/>
                  <a:pt x="252" y="484"/>
                </a:cubicBezTo>
                <a:cubicBezTo>
                  <a:pt x="256" y="480"/>
                  <a:pt x="256" y="476"/>
                  <a:pt x="253" y="473"/>
                </a:cubicBezTo>
                <a:cubicBezTo>
                  <a:pt x="250" y="466"/>
                  <a:pt x="251" y="458"/>
                  <a:pt x="256" y="448"/>
                </a:cubicBezTo>
                <a:cubicBezTo>
                  <a:pt x="261" y="441"/>
                  <a:pt x="261" y="441"/>
                  <a:pt x="261" y="441"/>
                </a:cubicBezTo>
                <a:cubicBezTo>
                  <a:pt x="261" y="441"/>
                  <a:pt x="261" y="441"/>
                  <a:pt x="261" y="441"/>
                </a:cubicBezTo>
                <a:cubicBezTo>
                  <a:pt x="260" y="426"/>
                  <a:pt x="260" y="426"/>
                  <a:pt x="260" y="426"/>
                </a:cubicBezTo>
                <a:cubicBezTo>
                  <a:pt x="244" y="407"/>
                  <a:pt x="244" y="407"/>
                  <a:pt x="244" y="407"/>
                </a:cubicBezTo>
                <a:cubicBezTo>
                  <a:pt x="237" y="402"/>
                  <a:pt x="236" y="395"/>
                  <a:pt x="240" y="387"/>
                </a:cubicBezTo>
                <a:cubicBezTo>
                  <a:pt x="242" y="381"/>
                  <a:pt x="245" y="374"/>
                  <a:pt x="251" y="369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66" y="326"/>
                  <a:pt x="266" y="326"/>
                  <a:pt x="266" y="326"/>
                </a:cubicBezTo>
                <a:cubicBezTo>
                  <a:pt x="270" y="314"/>
                  <a:pt x="270" y="314"/>
                  <a:pt x="270" y="314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42" y="243"/>
                  <a:pt x="242" y="243"/>
                  <a:pt x="242" y="243"/>
                </a:cubicBezTo>
                <a:cubicBezTo>
                  <a:pt x="240" y="243"/>
                  <a:pt x="240" y="243"/>
                  <a:pt x="240" y="243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234" y="224"/>
                  <a:pt x="234" y="224"/>
                  <a:pt x="234" y="224"/>
                </a:cubicBezTo>
                <a:cubicBezTo>
                  <a:pt x="234" y="223"/>
                  <a:pt x="234" y="223"/>
                  <a:pt x="234" y="223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37" y="191"/>
                  <a:pt x="237" y="191"/>
                  <a:pt x="237" y="191"/>
                </a:cubicBezTo>
                <a:cubicBezTo>
                  <a:pt x="244" y="170"/>
                  <a:pt x="244" y="170"/>
                  <a:pt x="244" y="170"/>
                </a:cubicBezTo>
                <a:cubicBezTo>
                  <a:pt x="243" y="162"/>
                  <a:pt x="244" y="157"/>
                  <a:pt x="247" y="153"/>
                </a:cubicBezTo>
                <a:cubicBezTo>
                  <a:pt x="250" y="151"/>
                  <a:pt x="253" y="149"/>
                  <a:pt x="256" y="149"/>
                </a:cubicBezTo>
                <a:cubicBezTo>
                  <a:pt x="276" y="145"/>
                  <a:pt x="276" y="145"/>
                  <a:pt x="276" y="145"/>
                </a:cubicBezTo>
                <a:cubicBezTo>
                  <a:pt x="281" y="134"/>
                  <a:pt x="281" y="134"/>
                  <a:pt x="281" y="134"/>
                </a:cubicBezTo>
                <a:cubicBezTo>
                  <a:pt x="286" y="99"/>
                  <a:pt x="286" y="99"/>
                  <a:pt x="286" y="99"/>
                </a:cubicBezTo>
                <a:cubicBezTo>
                  <a:pt x="282" y="86"/>
                  <a:pt x="282" y="86"/>
                  <a:pt x="282" y="86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42" y="72"/>
                  <a:pt x="242" y="72"/>
                  <a:pt x="242" y="72"/>
                </a:cubicBezTo>
                <a:cubicBezTo>
                  <a:pt x="241" y="71"/>
                  <a:pt x="241" y="71"/>
                  <a:pt x="241" y="71"/>
                </a:cubicBezTo>
                <a:cubicBezTo>
                  <a:pt x="241" y="68"/>
                  <a:pt x="241" y="68"/>
                  <a:pt x="241" y="68"/>
                </a:cubicBezTo>
                <a:cubicBezTo>
                  <a:pt x="240" y="67"/>
                  <a:pt x="240" y="67"/>
                  <a:pt x="240" y="67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0"/>
                  <a:pt x="239" y="40"/>
                  <a:pt x="239" y="40"/>
                </a:cubicBezTo>
                <a:cubicBezTo>
                  <a:pt x="239" y="37"/>
                  <a:pt x="239" y="37"/>
                  <a:pt x="239" y="37"/>
                </a:cubicBezTo>
                <a:lnTo>
                  <a:pt x="266" y="3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5" name="Freeform 18"/>
          <p:cNvSpPr>
            <a:spLocks/>
          </p:cNvSpPr>
          <p:nvPr/>
        </p:nvSpPr>
        <p:spPr bwMode="auto">
          <a:xfrm>
            <a:off x="6468887" y="4339658"/>
            <a:ext cx="576216" cy="651761"/>
          </a:xfrm>
          <a:custGeom>
            <a:avLst/>
            <a:gdLst>
              <a:gd name="T0" fmla="*/ 2147483646 w 457"/>
              <a:gd name="T1" fmla="*/ 2147483646 h 529"/>
              <a:gd name="T2" fmla="*/ 2147483646 w 457"/>
              <a:gd name="T3" fmla="*/ 2147483646 h 529"/>
              <a:gd name="T4" fmla="*/ 2147483646 w 457"/>
              <a:gd name="T5" fmla="*/ 2147483646 h 529"/>
              <a:gd name="T6" fmla="*/ 2147483646 w 457"/>
              <a:gd name="T7" fmla="*/ 2147483646 h 529"/>
              <a:gd name="T8" fmla="*/ 2147483646 w 457"/>
              <a:gd name="T9" fmla="*/ 2147483646 h 529"/>
              <a:gd name="T10" fmla="*/ 2147483646 w 457"/>
              <a:gd name="T11" fmla="*/ 2147483646 h 529"/>
              <a:gd name="T12" fmla="*/ 2147483646 w 457"/>
              <a:gd name="T13" fmla="*/ 2147483646 h 529"/>
              <a:gd name="T14" fmla="*/ 2147483646 w 457"/>
              <a:gd name="T15" fmla="*/ 2147483646 h 529"/>
              <a:gd name="T16" fmla="*/ 2147483646 w 457"/>
              <a:gd name="T17" fmla="*/ 2147483646 h 529"/>
              <a:gd name="T18" fmla="*/ 2147483646 w 457"/>
              <a:gd name="T19" fmla="*/ 2147483646 h 529"/>
              <a:gd name="T20" fmla="*/ 2147483646 w 457"/>
              <a:gd name="T21" fmla="*/ 2147483646 h 529"/>
              <a:gd name="T22" fmla="*/ 2147483646 w 457"/>
              <a:gd name="T23" fmla="*/ 2147483646 h 529"/>
              <a:gd name="T24" fmla="*/ 2147483646 w 457"/>
              <a:gd name="T25" fmla="*/ 2147483646 h 529"/>
              <a:gd name="T26" fmla="*/ 2147483646 w 457"/>
              <a:gd name="T27" fmla="*/ 895910898 h 529"/>
              <a:gd name="T28" fmla="*/ 2147483646 w 457"/>
              <a:gd name="T29" fmla="*/ 2147483646 h 529"/>
              <a:gd name="T30" fmla="*/ 2147483646 w 457"/>
              <a:gd name="T31" fmla="*/ 2147483646 h 529"/>
              <a:gd name="T32" fmla="*/ 2147483646 w 457"/>
              <a:gd name="T33" fmla="*/ 2147483646 h 529"/>
              <a:gd name="T34" fmla="*/ 2147483646 w 457"/>
              <a:gd name="T35" fmla="*/ 2147483646 h 529"/>
              <a:gd name="T36" fmla="*/ 2147483646 w 457"/>
              <a:gd name="T37" fmla="*/ 2147483646 h 529"/>
              <a:gd name="T38" fmla="*/ 1814727673 w 457"/>
              <a:gd name="T39" fmla="*/ 2147483646 h 529"/>
              <a:gd name="T40" fmla="*/ 2147483646 w 457"/>
              <a:gd name="T41" fmla="*/ 2147483646 h 529"/>
              <a:gd name="T42" fmla="*/ 2147483646 w 457"/>
              <a:gd name="T43" fmla="*/ 2147483646 h 529"/>
              <a:gd name="T44" fmla="*/ 2147483646 w 457"/>
              <a:gd name="T45" fmla="*/ 2147483646 h 529"/>
              <a:gd name="T46" fmla="*/ 2147483646 w 457"/>
              <a:gd name="T47" fmla="*/ 2147483646 h 529"/>
              <a:gd name="T48" fmla="*/ 2147483646 w 457"/>
              <a:gd name="T49" fmla="*/ 2147483646 h 529"/>
              <a:gd name="T50" fmla="*/ 2147483646 w 457"/>
              <a:gd name="T51" fmla="*/ 2147483646 h 529"/>
              <a:gd name="T52" fmla="*/ 2147483646 w 457"/>
              <a:gd name="T53" fmla="*/ 2147483646 h 529"/>
              <a:gd name="T54" fmla="*/ 2147483646 w 457"/>
              <a:gd name="T55" fmla="*/ 2147483646 h 529"/>
              <a:gd name="T56" fmla="*/ 2147483646 w 457"/>
              <a:gd name="T57" fmla="*/ 2147483646 h 529"/>
              <a:gd name="T58" fmla="*/ 2147483646 w 457"/>
              <a:gd name="T59" fmla="*/ 2147483646 h 529"/>
              <a:gd name="T60" fmla="*/ 2147483646 w 457"/>
              <a:gd name="T61" fmla="*/ 2147483646 h 529"/>
              <a:gd name="T62" fmla="*/ 2147483646 w 457"/>
              <a:gd name="T63" fmla="*/ 2147483646 h 529"/>
              <a:gd name="T64" fmla="*/ 2147483646 w 457"/>
              <a:gd name="T65" fmla="*/ 2147483646 h 529"/>
              <a:gd name="T66" fmla="*/ 2147483646 w 457"/>
              <a:gd name="T67" fmla="*/ 2147483646 h 529"/>
              <a:gd name="T68" fmla="*/ 2147483646 w 457"/>
              <a:gd name="T69" fmla="*/ 2147483646 h 529"/>
              <a:gd name="T70" fmla="*/ 2147483646 w 457"/>
              <a:gd name="T71" fmla="*/ 2147483646 h 529"/>
              <a:gd name="T72" fmla="*/ 2147483646 w 457"/>
              <a:gd name="T73" fmla="*/ 2147483646 h 529"/>
              <a:gd name="T74" fmla="*/ 2147483646 w 457"/>
              <a:gd name="T75" fmla="*/ 2147483646 h 529"/>
              <a:gd name="T76" fmla="*/ 2147483646 w 457"/>
              <a:gd name="T77" fmla="*/ 2147483646 h 529"/>
              <a:gd name="T78" fmla="*/ 2147483646 w 457"/>
              <a:gd name="T79" fmla="*/ 2147483646 h 529"/>
              <a:gd name="T80" fmla="*/ 2147483646 w 457"/>
              <a:gd name="T81" fmla="*/ 2147483646 h 529"/>
              <a:gd name="T82" fmla="*/ 2147483646 w 457"/>
              <a:gd name="T83" fmla="*/ 2147483646 h 529"/>
              <a:gd name="T84" fmla="*/ 2147483646 w 457"/>
              <a:gd name="T85" fmla="*/ 2147483646 h 529"/>
              <a:gd name="T86" fmla="*/ 2147483646 w 457"/>
              <a:gd name="T87" fmla="*/ 2147483646 h 529"/>
              <a:gd name="T88" fmla="*/ 2147483646 w 457"/>
              <a:gd name="T89" fmla="*/ 2147483646 h 529"/>
              <a:gd name="T90" fmla="*/ 2147483646 w 457"/>
              <a:gd name="T91" fmla="*/ 2147483646 h 529"/>
              <a:gd name="T92" fmla="*/ 2147483646 w 457"/>
              <a:gd name="T93" fmla="*/ 2147483646 h 529"/>
              <a:gd name="T94" fmla="*/ 2147483646 w 457"/>
              <a:gd name="T95" fmla="*/ 2147483646 h 529"/>
              <a:gd name="T96" fmla="*/ 2147483646 w 457"/>
              <a:gd name="T97" fmla="*/ 2147483646 h 52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57"/>
              <a:gd name="T148" fmla="*/ 0 h 529"/>
              <a:gd name="T149" fmla="*/ 457 w 457"/>
              <a:gd name="T150" fmla="*/ 529 h 52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57" h="529">
                <a:moveTo>
                  <a:pt x="395" y="90"/>
                </a:moveTo>
                <a:cubicBezTo>
                  <a:pt x="396" y="89"/>
                  <a:pt x="396" y="89"/>
                  <a:pt x="396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7"/>
                  <a:pt x="394" y="87"/>
                  <a:pt x="394" y="87"/>
                </a:cubicBezTo>
                <a:cubicBezTo>
                  <a:pt x="386" y="71"/>
                  <a:pt x="386" y="71"/>
                  <a:pt x="386" y="71"/>
                </a:cubicBezTo>
                <a:cubicBezTo>
                  <a:pt x="385" y="70"/>
                  <a:pt x="385" y="70"/>
                  <a:pt x="385" y="70"/>
                </a:cubicBezTo>
                <a:cubicBezTo>
                  <a:pt x="385" y="68"/>
                  <a:pt x="385" y="68"/>
                  <a:pt x="385" y="68"/>
                </a:cubicBezTo>
                <a:cubicBezTo>
                  <a:pt x="387" y="43"/>
                  <a:pt x="387" y="43"/>
                  <a:pt x="387" y="43"/>
                </a:cubicBezTo>
                <a:cubicBezTo>
                  <a:pt x="387" y="40"/>
                  <a:pt x="384" y="37"/>
                  <a:pt x="377" y="32"/>
                </a:cubicBezTo>
                <a:cubicBezTo>
                  <a:pt x="371" y="32"/>
                  <a:pt x="371" y="32"/>
                  <a:pt x="371" y="32"/>
                </a:cubicBezTo>
                <a:cubicBezTo>
                  <a:pt x="361" y="45"/>
                  <a:pt x="361" y="45"/>
                  <a:pt x="361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29" y="40"/>
                  <a:pt x="329" y="40"/>
                  <a:pt x="329" y="40"/>
                </a:cubicBezTo>
                <a:cubicBezTo>
                  <a:pt x="329" y="38"/>
                  <a:pt x="329" y="38"/>
                  <a:pt x="329" y="3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29" y="19"/>
                  <a:pt x="329" y="19"/>
                  <a:pt x="329" y="19"/>
                </a:cubicBezTo>
                <a:cubicBezTo>
                  <a:pt x="326" y="18"/>
                  <a:pt x="326" y="18"/>
                  <a:pt x="326" y="18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0" y="27"/>
                  <a:pt x="320" y="27"/>
                  <a:pt x="320" y="27"/>
                </a:cubicBezTo>
                <a:cubicBezTo>
                  <a:pt x="288" y="56"/>
                  <a:pt x="288" y="56"/>
                  <a:pt x="288" y="56"/>
                </a:cubicBezTo>
                <a:cubicBezTo>
                  <a:pt x="287" y="58"/>
                  <a:pt x="287" y="58"/>
                  <a:pt x="287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83" y="58"/>
                  <a:pt x="283" y="58"/>
                  <a:pt x="283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1" y="52"/>
                  <a:pt x="271" y="52"/>
                  <a:pt x="271" y="52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2" y="36"/>
                  <a:pt x="242" y="36"/>
                  <a:pt x="242" y="36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73" y="9"/>
                  <a:pt x="173" y="9"/>
                  <a:pt x="173" y="9"/>
                </a:cubicBezTo>
                <a:cubicBezTo>
                  <a:pt x="173" y="10"/>
                  <a:pt x="173" y="10"/>
                  <a:pt x="173" y="10"/>
                </a:cubicBezTo>
                <a:cubicBezTo>
                  <a:pt x="155" y="2"/>
                  <a:pt x="155" y="2"/>
                  <a:pt x="155" y="2"/>
                </a:cubicBezTo>
                <a:cubicBezTo>
                  <a:pt x="132" y="0"/>
                  <a:pt x="132" y="0"/>
                  <a:pt x="132" y="0"/>
                </a:cubicBezTo>
                <a:cubicBezTo>
                  <a:pt x="123" y="1"/>
                  <a:pt x="123" y="1"/>
                  <a:pt x="123" y="1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91" y="42"/>
                  <a:pt x="91" y="42"/>
                  <a:pt x="91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78" y="33"/>
                  <a:pt x="78" y="33"/>
                  <a:pt x="78" y="33"/>
                </a:cubicBezTo>
                <a:cubicBezTo>
                  <a:pt x="57" y="43"/>
                  <a:pt x="57" y="43"/>
                  <a:pt x="57" y="43"/>
                </a:cubicBezTo>
                <a:cubicBezTo>
                  <a:pt x="38" y="68"/>
                  <a:pt x="38" y="68"/>
                  <a:pt x="38" y="6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33" y="192"/>
                  <a:pt x="33" y="192"/>
                  <a:pt x="33" y="192"/>
                </a:cubicBezTo>
                <a:cubicBezTo>
                  <a:pt x="34" y="195"/>
                  <a:pt x="34" y="196"/>
                  <a:pt x="33" y="197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25" y="201"/>
                  <a:pt x="23" y="209"/>
                  <a:pt x="24" y="219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31" y="265"/>
                  <a:pt x="31" y="265"/>
                  <a:pt x="31" y="265"/>
                </a:cubicBezTo>
                <a:cubicBezTo>
                  <a:pt x="12" y="275"/>
                  <a:pt x="3" y="284"/>
                  <a:pt x="2" y="288"/>
                </a:cubicBezTo>
                <a:cubicBezTo>
                  <a:pt x="0" y="303"/>
                  <a:pt x="0" y="303"/>
                  <a:pt x="0" y="303"/>
                </a:cubicBezTo>
                <a:cubicBezTo>
                  <a:pt x="18" y="295"/>
                  <a:pt x="18" y="295"/>
                  <a:pt x="18" y="295"/>
                </a:cubicBezTo>
                <a:cubicBezTo>
                  <a:pt x="19" y="294"/>
                  <a:pt x="19" y="294"/>
                  <a:pt x="19" y="294"/>
                </a:cubicBezTo>
                <a:cubicBezTo>
                  <a:pt x="20" y="294"/>
                  <a:pt x="20" y="294"/>
                  <a:pt x="20" y="294"/>
                </a:cubicBezTo>
                <a:cubicBezTo>
                  <a:pt x="32" y="294"/>
                  <a:pt x="40" y="298"/>
                  <a:pt x="41" y="309"/>
                </a:cubicBezTo>
                <a:cubicBezTo>
                  <a:pt x="44" y="332"/>
                  <a:pt x="44" y="332"/>
                  <a:pt x="44" y="332"/>
                </a:cubicBezTo>
                <a:cubicBezTo>
                  <a:pt x="43" y="335"/>
                  <a:pt x="43" y="335"/>
                  <a:pt x="43" y="335"/>
                </a:cubicBezTo>
                <a:cubicBezTo>
                  <a:pt x="41" y="337"/>
                  <a:pt x="41" y="337"/>
                  <a:pt x="41" y="337"/>
                </a:cubicBezTo>
                <a:cubicBezTo>
                  <a:pt x="38" y="341"/>
                  <a:pt x="35" y="344"/>
                  <a:pt x="35" y="348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3" y="381"/>
                  <a:pt x="37" y="387"/>
                  <a:pt x="41" y="390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83" y="401"/>
                  <a:pt x="83" y="401"/>
                  <a:pt x="83" y="401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00" y="399"/>
                  <a:pt x="100" y="399"/>
                  <a:pt x="100" y="399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15" y="404"/>
                  <a:pt x="118" y="403"/>
                  <a:pt x="121" y="400"/>
                </a:cubicBezTo>
                <a:cubicBezTo>
                  <a:pt x="130" y="386"/>
                  <a:pt x="130" y="386"/>
                  <a:pt x="130" y="386"/>
                </a:cubicBezTo>
                <a:cubicBezTo>
                  <a:pt x="128" y="378"/>
                  <a:pt x="128" y="378"/>
                  <a:pt x="128" y="378"/>
                </a:cubicBezTo>
                <a:cubicBezTo>
                  <a:pt x="130" y="374"/>
                  <a:pt x="134" y="372"/>
                  <a:pt x="138" y="370"/>
                </a:cubicBezTo>
                <a:cubicBezTo>
                  <a:pt x="163" y="370"/>
                  <a:pt x="163" y="370"/>
                  <a:pt x="163" y="370"/>
                </a:cubicBezTo>
                <a:cubicBezTo>
                  <a:pt x="167" y="372"/>
                  <a:pt x="171" y="371"/>
                  <a:pt x="171" y="369"/>
                </a:cubicBezTo>
                <a:cubicBezTo>
                  <a:pt x="174" y="362"/>
                  <a:pt x="177" y="359"/>
                  <a:pt x="180" y="356"/>
                </a:cubicBezTo>
                <a:cubicBezTo>
                  <a:pt x="183" y="356"/>
                  <a:pt x="188" y="357"/>
                  <a:pt x="192" y="361"/>
                </a:cubicBezTo>
                <a:cubicBezTo>
                  <a:pt x="199" y="367"/>
                  <a:pt x="204" y="372"/>
                  <a:pt x="204" y="380"/>
                </a:cubicBezTo>
                <a:cubicBezTo>
                  <a:pt x="202" y="399"/>
                  <a:pt x="202" y="399"/>
                  <a:pt x="202" y="399"/>
                </a:cubicBezTo>
                <a:cubicBezTo>
                  <a:pt x="206" y="402"/>
                  <a:pt x="206" y="402"/>
                  <a:pt x="206" y="402"/>
                </a:cubicBezTo>
                <a:cubicBezTo>
                  <a:pt x="213" y="407"/>
                  <a:pt x="217" y="412"/>
                  <a:pt x="217" y="417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0" y="446"/>
                  <a:pt x="206" y="453"/>
                  <a:pt x="202" y="456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186" y="488"/>
                  <a:pt x="186" y="488"/>
                  <a:pt x="186" y="488"/>
                </a:cubicBezTo>
                <a:cubicBezTo>
                  <a:pt x="192" y="490"/>
                  <a:pt x="192" y="490"/>
                  <a:pt x="192" y="490"/>
                </a:cubicBezTo>
                <a:cubicBezTo>
                  <a:pt x="217" y="491"/>
                  <a:pt x="217" y="491"/>
                  <a:pt x="217" y="491"/>
                </a:cubicBezTo>
                <a:cubicBezTo>
                  <a:pt x="222" y="494"/>
                  <a:pt x="222" y="494"/>
                  <a:pt x="222" y="494"/>
                </a:cubicBezTo>
                <a:cubicBezTo>
                  <a:pt x="220" y="498"/>
                  <a:pt x="220" y="498"/>
                  <a:pt x="220" y="498"/>
                </a:cubicBezTo>
                <a:cubicBezTo>
                  <a:pt x="217" y="508"/>
                  <a:pt x="216" y="516"/>
                  <a:pt x="217" y="521"/>
                </a:cubicBezTo>
                <a:cubicBezTo>
                  <a:pt x="225" y="526"/>
                  <a:pt x="231" y="529"/>
                  <a:pt x="234" y="526"/>
                </a:cubicBezTo>
                <a:cubicBezTo>
                  <a:pt x="249" y="520"/>
                  <a:pt x="249" y="520"/>
                  <a:pt x="249" y="520"/>
                </a:cubicBezTo>
                <a:cubicBezTo>
                  <a:pt x="256" y="517"/>
                  <a:pt x="256" y="517"/>
                  <a:pt x="256" y="517"/>
                </a:cubicBezTo>
                <a:cubicBezTo>
                  <a:pt x="270" y="517"/>
                  <a:pt x="270" y="517"/>
                  <a:pt x="270" y="517"/>
                </a:cubicBezTo>
                <a:cubicBezTo>
                  <a:pt x="283" y="502"/>
                  <a:pt x="283" y="502"/>
                  <a:pt x="283" y="502"/>
                </a:cubicBezTo>
                <a:cubicBezTo>
                  <a:pt x="283" y="484"/>
                  <a:pt x="283" y="484"/>
                  <a:pt x="283" y="484"/>
                </a:cubicBezTo>
                <a:cubicBezTo>
                  <a:pt x="282" y="478"/>
                  <a:pt x="283" y="474"/>
                  <a:pt x="286" y="470"/>
                </a:cubicBezTo>
                <a:cubicBezTo>
                  <a:pt x="290" y="467"/>
                  <a:pt x="298" y="467"/>
                  <a:pt x="311" y="475"/>
                </a:cubicBezTo>
                <a:cubicBezTo>
                  <a:pt x="336" y="490"/>
                  <a:pt x="336" y="490"/>
                  <a:pt x="336" y="490"/>
                </a:cubicBezTo>
                <a:cubicBezTo>
                  <a:pt x="345" y="497"/>
                  <a:pt x="351" y="499"/>
                  <a:pt x="355" y="499"/>
                </a:cubicBezTo>
                <a:cubicBezTo>
                  <a:pt x="355" y="498"/>
                  <a:pt x="355" y="498"/>
                  <a:pt x="355" y="498"/>
                </a:cubicBezTo>
                <a:cubicBezTo>
                  <a:pt x="357" y="494"/>
                  <a:pt x="355" y="485"/>
                  <a:pt x="350" y="475"/>
                </a:cubicBezTo>
                <a:cubicBezTo>
                  <a:pt x="336" y="453"/>
                  <a:pt x="336" y="453"/>
                  <a:pt x="336" y="453"/>
                </a:cubicBezTo>
                <a:cubicBezTo>
                  <a:pt x="336" y="451"/>
                  <a:pt x="336" y="451"/>
                  <a:pt x="336" y="451"/>
                </a:cubicBezTo>
                <a:cubicBezTo>
                  <a:pt x="337" y="451"/>
                  <a:pt x="337" y="451"/>
                  <a:pt x="337" y="451"/>
                </a:cubicBezTo>
                <a:cubicBezTo>
                  <a:pt x="338" y="449"/>
                  <a:pt x="338" y="449"/>
                  <a:pt x="338" y="449"/>
                </a:cubicBezTo>
                <a:cubicBezTo>
                  <a:pt x="352" y="430"/>
                  <a:pt x="367" y="424"/>
                  <a:pt x="384" y="430"/>
                </a:cubicBezTo>
                <a:cubicBezTo>
                  <a:pt x="423" y="448"/>
                  <a:pt x="423" y="448"/>
                  <a:pt x="423" y="448"/>
                </a:cubicBezTo>
                <a:cubicBezTo>
                  <a:pt x="439" y="438"/>
                  <a:pt x="439" y="438"/>
                  <a:pt x="439" y="438"/>
                </a:cubicBezTo>
                <a:cubicBezTo>
                  <a:pt x="440" y="438"/>
                  <a:pt x="440" y="438"/>
                  <a:pt x="440" y="438"/>
                </a:cubicBezTo>
                <a:cubicBezTo>
                  <a:pt x="440" y="437"/>
                  <a:pt x="440" y="437"/>
                  <a:pt x="440" y="437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38" y="433"/>
                  <a:pt x="438" y="433"/>
                  <a:pt x="438" y="433"/>
                </a:cubicBezTo>
                <a:cubicBezTo>
                  <a:pt x="439" y="432"/>
                  <a:pt x="439" y="432"/>
                  <a:pt x="439" y="432"/>
                </a:cubicBezTo>
                <a:cubicBezTo>
                  <a:pt x="440" y="430"/>
                  <a:pt x="440" y="430"/>
                  <a:pt x="440" y="430"/>
                </a:cubicBezTo>
                <a:cubicBezTo>
                  <a:pt x="452" y="409"/>
                  <a:pt x="457" y="393"/>
                  <a:pt x="452" y="385"/>
                </a:cubicBezTo>
                <a:cubicBezTo>
                  <a:pt x="449" y="378"/>
                  <a:pt x="444" y="374"/>
                  <a:pt x="440" y="374"/>
                </a:cubicBezTo>
                <a:cubicBezTo>
                  <a:pt x="437" y="374"/>
                  <a:pt x="437" y="374"/>
                  <a:pt x="437" y="374"/>
                </a:cubicBezTo>
                <a:cubicBezTo>
                  <a:pt x="434" y="364"/>
                  <a:pt x="434" y="364"/>
                  <a:pt x="434" y="364"/>
                </a:cubicBezTo>
                <a:cubicBezTo>
                  <a:pt x="437" y="364"/>
                  <a:pt x="437" y="364"/>
                  <a:pt x="437" y="364"/>
                </a:cubicBezTo>
                <a:cubicBezTo>
                  <a:pt x="444" y="361"/>
                  <a:pt x="448" y="357"/>
                  <a:pt x="449" y="353"/>
                </a:cubicBezTo>
                <a:cubicBezTo>
                  <a:pt x="446" y="348"/>
                  <a:pt x="446" y="348"/>
                  <a:pt x="446" y="348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1"/>
                  <a:pt x="429" y="331"/>
                  <a:pt x="429" y="331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8" y="290"/>
                  <a:pt x="415" y="274"/>
                  <a:pt x="418" y="259"/>
                </a:cubicBezTo>
                <a:cubicBezTo>
                  <a:pt x="418" y="249"/>
                  <a:pt x="418" y="249"/>
                  <a:pt x="418" y="249"/>
                </a:cubicBezTo>
                <a:cubicBezTo>
                  <a:pt x="407" y="258"/>
                  <a:pt x="407" y="258"/>
                  <a:pt x="407" y="258"/>
                </a:cubicBezTo>
                <a:cubicBezTo>
                  <a:pt x="397" y="269"/>
                  <a:pt x="397" y="269"/>
                  <a:pt x="397" y="269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2"/>
                  <a:pt x="394" y="222"/>
                  <a:pt x="394" y="222"/>
                </a:cubicBezTo>
                <a:cubicBezTo>
                  <a:pt x="395" y="222"/>
                  <a:pt x="395" y="222"/>
                  <a:pt x="395" y="222"/>
                </a:cubicBezTo>
                <a:cubicBezTo>
                  <a:pt x="419" y="189"/>
                  <a:pt x="434" y="169"/>
                  <a:pt x="440" y="163"/>
                </a:cubicBezTo>
                <a:cubicBezTo>
                  <a:pt x="429" y="132"/>
                  <a:pt x="429" y="132"/>
                  <a:pt x="429" y="132"/>
                </a:cubicBezTo>
                <a:cubicBezTo>
                  <a:pt x="426" y="116"/>
                  <a:pt x="424" y="106"/>
                  <a:pt x="424" y="102"/>
                </a:cubicBezTo>
                <a:cubicBezTo>
                  <a:pt x="405" y="94"/>
                  <a:pt x="405" y="94"/>
                  <a:pt x="405" y="94"/>
                </a:cubicBezTo>
                <a:lnTo>
                  <a:pt x="395" y="9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6" name="Freeform 19"/>
          <p:cNvSpPr>
            <a:spLocks/>
          </p:cNvSpPr>
          <p:nvPr/>
        </p:nvSpPr>
        <p:spPr bwMode="auto">
          <a:xfrm>
            <a:off x="6401456" y="3968075"/>
            <a:ext cx="813241" cy="494782"/>
          </a:xfrm>
          <a:custGeom>
            <a:avLst/>
            <a:gdLst>
              <a:gd name="T0" fmla="*/ 2147483646 w 645"/>
              <a:gd name="T1" fmla="*/ 2147483646 h 402"/>
              <a:gd name="T2" fmla="*/ 2147483646 w 645"/>
              <a:gd name="T3" fmla="*/ 2147483646 h 402"/>
              <a:gd name="T4" fmla="*/ 2147483646 w 645"/>
              <a:gd name="T5" fmla="*/ 2147483646 h 402"/>
              <a:gd name="T6" fmla="*/ 2147483646 w 645"/>
              <a:gd name="T7" fmla="*/ 2147483646 h 402"/>
              <a:gd name="T8" fmla="*/ 2147483646 w 645"/>
              <a:gd name="T9" fmla="*/ 2147483646 h 402"/>
              <a:gd name="T10" fmla="*/ 2147483646 w 645"/>
              <a:gd name="T11" fmla="*/ 2147483646 h 402"/>
              <a:gd name="T12" fmla="*/ 2147483646 w 645"/>
              <a:gd name="T13" fmla="*/ 2147483646 h 402"/>
              <a:gd name="T14" fmla="*/ 2147483646 w 645"/>
              <a:gd name="T15" fmla="*/ 2147483646 h 402"/>
              <a:gd name="T16" fmla="*/ 2147483646 w 645"/>
              <a:gd name="T17" fmla="*/ 2147483646 h 402"/>
              <a:gd name="T18" fmla="*/ 2147483646 w 645"/>
              <a:gd name="T19" fmla="*/ 2147483646 h 402"/>
              <a:gd name="T20" fmla="*/ 2147483646 w 645"/>
              <a:gd name="T21" fmla="*/ 2147483646 h 402"/>
              <a:gd name="T22" fmla="*/ 2147483646 w 645"/>
              <a:gd name="T23" fmla="*/ 2147483646 h 402"/>
              <a:gd name="T24" fmla="*/ 2147483646 w 645"/>
              <a:gd name="T25" fmla="*/ 2147483646 h 402"/>
              <a:gd name="T26" fmla="*/ 2147483646 w 645"/>
              <a:gd name="T27" fmla="*/ 2147483646 h 402"/>
              <a:gd name="T28" fmla="*/ 2147483646 w 645"/>
              <a:gd name="T29" fmla="*/ 2147483646 h 402"/>
              <a:gd name="T30" fmla="*/ 2147483646 w 645"/>
              <a:gd name="T31" fmla="*/ 2147483646 h 402"/>
              <a:gd name="T32" fmla="*/ 2147483646 w 645"/>
              <a:gd name="T33" fmla="*/ 2147483646 h 402"/>
              <a:gd name="T34" fmla="*/ 2147483646 w 645"/>
              <a:gd name="T35" fmla="*/ 2147483646 h 402"/>
              <a:gd name="T36" fmla="*/ 2147483646 w 645"/>
              <a:gd name="T37" fmla="*/ 2147483646 h 402"/>
              <a:gd name="T38" fmla="*/ 2147483646 w 645"/>
              <a:gd name="T39" fmla="*/ 2147483646 h 402"/>
              <a:gd name="T40" fmla="*/ 2147483646 w 645"/>
              <a:gd name="T41" fmla="*/ 2147483646 h 402"/>
              <a:gd name="T42" fmla="*/ 2147483646 w 645"/>
              <a:gd name="T43" fmla="*/ 2147483646 h 402"/>
              <a:gd name="T44" fmla="*/ 2147483646 w 645"/>
              <a:gd name="T45" fmla="*/ 2147483646 h 402"/>
              <a:gd name="T46" fmla="*/ 2147483646 w 645"/>
              <a:gd name="T47" fmla="*/ 2147483646 h 402"/>
              <a:gd name="T48" fmla="*/ 2147483646 w 645"/>
              <a:gd name="T49" fmla="*/ 2147483646 h 402"/>
              <a:gd name="T50" fmla="*/ 2147483646 w 645"/>
              <a:gd name="T51" fmla="*/ 2147483646 h 402"/>
              <a:gd name="T52" fmla="*/ 2147483646 w 645"/>
              <a:gd name="T53" fmla="*/ 2147483646 h 402"/>
              <a:gd name="T54" fmla="*/ 2147483646 w 645"/>
              <a:gd name="T55" fmla="*/ 2147483646 h 402"/>
              <a:gd name="T56" fmla="*/ 2147483646 w 645"/>
              <a:gd name="T57" fmla="*/ 2147483646 h 402"/>
              <a:gd name="T58" fmla="*/ 2147483646 w 645"/>
              <a:gd name="T59" fmla="*/ 2147483646 h 402"/>
              <a:gd name="T60" fmla="*/ 2147483646 w 645"/>
              <a:gd name="T61" fmla="*/ 2147483646 h 402"/>
              <a:gd name="T62" fmla="*/ 2147483646 w 645"/>
              <a:gd name="T63" fmla="*/ 2147483646 h 402"/>
              <a:gd name="T64" fmla="*/ 2147483646 w 645"/>
              <a:gd name="T65" fmla="*/ 2147483646 h 402"/>
              <a:gd name="T66" fmla="*/ 2147483646 w 645"/>
              <a:gd name="T67" fmla="*/ 2147483646 h 402"/>
              <a:gd name="T68" fmla="*/ 2147483646 w 645"/>
              <a:gd name="T69" fmla="*/ 2147483646 h 402"/>
              <a:gd name="T70" fmla="*/ 2147483646 w 645"/>
              <a:gd name="T71" fmla="*/ 2147483646 h 402"/>
              <a:gd name="T72" fmla="*/ 2147483646 w 645"/>
              <a:gd name="T73" fmla="*/ 2147483646 h 402"/>
              <a:gd name="T74" fmla="*/ 2147483646 w 645"/>
              <a:gd name="T75" fmla="*/ 2147483646 h 402"/>
              <a:gd name="T76" fmla="*/ 2147483646 w 645"/>
              <a:gd name="T77" fmla="*/ 2147483646 h 402"/>
              <a:gd name="T78" fmla="*/ 2147483646 w 645"/>
              <a:gd name="T79" fmla="*/ 2147483646 h 402"/>
              <a:gd name="T80" fmla="*/ 2147483646 w 645"/>
              <a:gd name="T81" fmla="*/ 2147483646 h 402"/>
              <a:gd name="T82" fmla="*/ 2147483646 w 645"/>
              <a:gd name="T83" fmla="*/ 2147483646 h 402"/>
              <a:gd name="T84" fmla="*/ 2147483646 w 645"/>
              <a:gd name="T85" fmla="*/ 2147483646 h 402"/>
              <a:gd name="T86" fmla="*/ 2147483646 w 645"/>
              <a:gd name="T87" fmla="*/ 2147483646 h 402"/>
              <a:gd name="T88" fmla="*/ 2147483646 w 645"/>
              <a:gd name="T89" fmla="*/ 2147483646 h 402"/>
              <a:gd name="T90" fmla="*/ 2147483646 w 645"/>
              <a:gd name="T91" fmla="*/ 0 h 402"/>
              <a:gd name="T92" fmla="*/ 2147483646 w 645"/>
              <a:gd name="T93" fmla="*/ 2147483646 h 402"/>
              <a:gd name="T94" fmla="*/ 2147483646 w 645"/>
              <a:gd name="T95" fmla="*/ 893168760 h 40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45"/>
              <a:gd name="T145" fmla="*/ 0 h 402"/>
              <a:gd name="T146" fmla="*/ 645 w 645"/>
              <a:gd name="T147" fmla="*/ 402 h 40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45" h="402">
                <a:moveTo>
                  <a:pt x="81" y="1"/>
                </a:moveTo>
                <a:cubicBezTo>
                  <a:pt x="80" y="5"/>
                  <a:pt x="80" y="5"/>
                  <a:pt x="80" y="5"/>
                </a:cubicBezTo>
                <a:cubicBezTo>
                  <a:pt x="85" y="11"/>
                  <a:pt x="85" y="11"/>
                  <a:pt x="85" y="11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87" y="69"/>
                  <a:pt x="87" y="69"/>
                  <a:pt x="87" y="69"/>
                </a:cubicBezTo>
                <a:cubicBezTo>
                  <a:pt x="80" y="77"/>
                  <a:pt x="80" y="77"/>
                  <a:pt x="80" y="77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7"/>
                  <a:pt x="83" y="87"/>
                  <a:pt x="83" y="87"/>
                </a:cubicBezTo>
                <a:cubicBezTo>
                  <a:pt x="84" y="98"/>
                  <a:pt x="84" y="98"/>
                  <a:pt x="84" y="98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1" y="205"/>
                  <a:pt x="141" y="205"/>
                  <a:pt x="141" y="205"/>
                </a:cubicBezTo>
                <a:cubicBezTo>
                  <a:pt x="140" y="212"/>
                  <a:pt x="138" y="218"/>
                  <a:pt x="136" y="223"/>
                </a:cubicBezTo>
                <a:cubicBezTo>
                  <a:pt x="131" y="230"/>
                  <a:pt x="121" y="236"/>
                  <a:pt x="106" y="243"/>
                </a:cubicBezTo>
                <a:cubicBezTo>
                  <a:pt x="71" y="264"/>
                  <a:pt x="71" y="264"/>
                  <a:pt x="71" y="264"/>
                </a:cubicBezTo>
                <a:cubicBezTo>
                  <a:pt x="69" y="264"/>
                  <a:pt x="69" y="264"/>
                  <a:pt x="69" y="264"/>
                </a:cubicBezTo>
                <a:cubicBezTo>
                  <a:pt x="4" y="268"/>
                  <a:pt x="4" y="268"/>
                  <a:pt x="4" y="268"/>
                </a:cubicBezTo>
                <a:cubicBezTo>
                  <a:pt x="0" y="284"/>
                  <a:pt x="0" y="284"/>
                  <a:pt x="0" y="284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11" y="306"/>
                  <a:pt x="11" y="306"/>
                  <a:pt x="11" y="306"/>
                </a:cubicBezTo>
                <a:cubicBezTo>
                  <a:pt x="11" y="307"/>
                  <a:pt x="11" y="307"/>
                  <a:pt x="11" y="307"/>
                </a:cubicBezTo>
                <a:cubicBezTo>
                  <a:pt x="15" y="334"/>
                  <a:pt x="15" y="334"/>
                  <a:pt x="15" y="334"/>
                </a:cubicBezTo>
                <a:cubicBezTo>
                  <a:pt x="50" y="377"/>
                  <a:pt x="50" y="377"/>
                  <a:pt x="50" y="377"/>
                </a:cubicBezTo>
                <a:cubicBezTo>
                  <a:pt x="52" y="377"/>
                  <a:pt x="52" y="377"/>
                  <a:pt x="52" y="377"/>
                </a:cubicBezTo>
                <a:cubicBezTo>
                  <a:pt x="52" y="377"/>
                  <a:pt x="52" y="377"/>
                  <a:pt x="52" y="377"/>
                </a:cubicBezTo>
                <a:cubicBezTo>
                  <a:pt x="52" y="378"/>
                  <a:pt x="52" y="378"/>
                  <a:pt x="52" y="378"/>
                </a:cubicBezTo>
                <a:cubicBezTo>
                  <a:pt x="66" y="402"/>
                  <a:pt x="66" y="402"/>
                  <a:pt x="66" y="402"/>
                </a:cubicBezTo>
                <a:cubicBezTo>
                  <a:pt x="67" y="399"/>
                  <a:pt x="67" y="399"/>
                  <a:pt x="67" y="399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79" y="365"/>
                  <a:pt x="79" y="365"/>
                  <a:pt x="79" y="365"/>
                </a:cubicBezTo>
                <a:cubicBezTo>
                  <a:pt x="79" y="365"/>
                  <a:pt x="79" y="365"/>
                  <a:pt x="79" y="365"/>
                </a:cubicBezTo>
                <a:cubicBezTo>
                  <a:pt x="80" y="364"/>
                  <a:pt x="80" y="364"/>
                  <a:pt x="80" y="364"/>
                </a:cubicBezTo>
                <a:cubicBezTo>
                  <a:pt x="80" y="364"/>
                  <a:pt x="80" y="364"/>
                  <a:pt x="80" y="364"/>
                </a:cubicBezTo>
                <a:cubicBezTo>
                  <a:pt x="101" y="336"/>
                  <a:pt x="101" y="336"/>
                  <a:pt x="101" y="336"/>
                </a:cubicBezTo>
                <a:cubicBezTo>
                  <a:pt x="102" y="335"/>
                  <a:pt x="102" y="335"/>
                  <a:pt x="102" y="335"/>
                </a:cubicBezTo>
                <a:cubicBezTo>
                  <a:pt x="129" y="323"/>
                  <a:pt x="129" y="323"/>
                  <a:pt x="129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48" y="333"/>
                  <a:pt x="148" y="333"/>
                  <a:pt x="148" y="333"/>
                </a:cubicBezTo>
                <a:cubicBezTo>
                  <a:pt x="170" y="331"/>
                  <a:pt x="170" y="331"/>
                  <a:pt x="170" y="331"/>
                </a:cubicBezTo>
                <a:cubicBezTo>
                  <a:pt x="162" y="294"/>
                  <a:pt x="162" y="294"/>
                  <a:pt x="162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187" y="291"/>
                  <a:pt x="187" y="291"/>
                  <a:pt x="187" y="291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210" y="292"/>
                  <a:pt x="210" y="292"/>
                  <a:pt x="210" y="292"/>
                </a:cubicBezTo>
                <a:cubicBezTo>
                  <a:pt x="210" y="293"/>
                  <a:pt x="210" y="293"/>
                  <a:pt x="210" y="293"/>
                </a:cubicBezTo>
                <a:cubicBezTo>
                  <a:pt x="252" y="312"/>
                  <a:pt x="252" y="312"/>
                  <a:pt x="252" y="312"/>
                </a:cubicBezTo>
                <a:cubicBezTo>
                  <a:pt x="288" y="320"/>
                  <a:pt x="288" y="320"/>
                  <a:pt x="288" y="320"/>
                </a:cubicBezTo>
                <a:cubicBezTo>
                  <a:pt x="289" y="320"/>
                  <a:pt x="289" y="320"/>
                  <a:pt x="289" y="320"/>
                </a:cubicBezTo>
                <a:cubicBezTo>
                  <a:pt x="289" y="320"/>
                  <a:pt x="289" y="320"/>
                  <a:pt x="289" y="320"/>
                </a:cubicBezTo>
                <a:cubicBezTo>
                  <a:pt x="290" y="320"/>
                  <a:pt x="290" y="320"/>
                  <a:pt x="290" y="320"/>
                </a:cubicBezTo>
                <a:cubicBezTo>
                  <a:pt x="302" y="328"/>
                  <a:pt x="302" y="328"/>
                  <a:pt x="302" y="328"/>
                </a:cubicBezTo>
                <a:cubicBezTo>
                  <a:pt x="319" y="334"/>
                  <a:pt x="319" y="334"/>
                  <a:pt x="319" y="334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29" y="345"/>
                  <a:pt x="329" y="345"/>
                  <a:pt x="329" y="345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47" y="336"/>
                  <a:pt x="347" y="336"/>
                  <a:pt x="347" y="336"/>
                </a:cubicBezTo>
                <a:cubicBezTo>
                  <a:pt x="347" y="335"/>
                  <a:pt x="347" y="335"/>
                  <a:pt x="347" y="335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91" y="313"/>
                  <a:pt x="391" y="313"/>
                  <a:pt x="391" y="313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91" y="315"/>
                  <a:pt x="391" y="315"/>
                  <a:pt x="391" y="315"/>
                </a:cubicBezTo>
                <a:cubicBezTo>
                  <a:pt x="396" y="329"/>
                  <a:pt x="396" y="329"/>
                  <a:pt x="396" y="329"/>
                </a:cubicBezTo>
                <a:cubicBezTo>
                  <a:pt x="396" y="332"/>
                  <a:pt x="396" y="332"/>
                  <a:pt x="396" y="332"/>
                </a:cubicBezTo>
                <a:cubicBezTo>
                  <a:pt x="393" y="341"/>
                  <a:pt x="393" y="341"/>
                  <a:pt x="393" y="341"/>
                </a:cubicBezTo>
                <a:cubicBezTo>
                  <a:pt x="395" y="343"/>
                  <a:pt x="395" y="343"/>
                  <a:pt x="395" y="343"/>
                </a:cubicBezTo>
                <a:cubicBezTo>
                  <a:pt x="405" y="338"/>
                  <a:pt x="405" y="338"/>
                  <a:pt x="405" y="338"/>
                </a:cubicBezTo>
                <a:cubicBezTo>
                  <a:pt x="420" y="323"/>
                  <a:pt x="420" y="323"/>
                  <a:pt x="420" y="323"/>
                </a:cubicBezTo>
                <a:cubicBezTo>
                  <a:pt x="434" y="323"/>
                  <a:pt x="434" y="323"/>
                  <a:pt x="434" y="323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44" y="330"/>
                  <a:pt x="444" y="330"/>
                  <a:pt x="444" y="330"/>
                </a:cubicBezTo>
                <a:cubicBezTo>
                  <a:pt x="450" y="336"/>
                  <a:pt x="453" y="342"/>
                  <a:pt x="450" y="347"/>
                </a:cubicBezTo>
                <a:cubicBezTo>
                  <a:pt x="449" y="370"/>
                  <a:pt x="449" y="370"/>
                  <a:pt x="449" y="370"/>
                </a:cubicBezTo>
                <a:cubicBezTo>
                  <a:pt x="456" y="382"/>
                  <a:pt x="456" y="382"/>
                  <a:pt x="456" y="382"/>
                </a:cubicBezTo>
                <a:cubicBezTo>
                  <a:pt x="458" y="383"/>
                  <a:pt x="458" y="383"/>
                  <a:pt x="458" y="383"/>
                </a:cubicBezTo>
                <a:cubicBezTo>
                  <a:pt x="483" y="355"/>
                  <a:pt x="500" y="342"/>
                  <a:pt x="511" y="342"/>
                </a:cubicBezTo>
                <a:cubicBezTo>
                  <a:pt x="539" y="342"/>
                  <a:pt x="539" y="342"/>
                  <a:pt x="539" y="342"/>
                </a:cubicBezTo>
                <a:cubicBezTo>
                  <a:pt x="545" y="328"/>
                  <a:pt x="545" y="328"/>
                  <a:pt x="545" y="328"/>
                </a:cubicBezTo>
                <a:cubicBezTo>
                  <a:pt x="568" y="318"/>
                  <a:pt x="568" y="318"/>
                  <a:pt x="568" y="318"/>
                </a:cubicBezTo>
                <a:cubicBezTo>
                  <a:pt x="569" y="318"/>
                  <a:pt x="569" y="318"/>
                  <a:pt x="569" y="318"/>
                </a:cubicBezTo>
                <a:cubicBezTo>
                  <a:pt x="596" y="315"/>
                  <a:pt x="596" y="315"/>
                  <a:pt x="596" y="315"/>
                </a:cubicBezTo>
                <a:cubicBezTo>
                  <a:pt x="625" y="301"/>
                  <a:pt x="625" y="301"/>
                  <a:pt x="625" y="301"/>
                </a:cubicBezTo>
                <a:cubicBezTo>
                  <a:pt x="625" y="300"/>
                  <a:pt x="625" y="300"/>
                  <a:pt x="625" y="300"/>
                </a:cubicBezTo>
                <a:cubicBezTo>
                  <a:pt x="643" y="300"/>
                  <a:pt x="643" y="300"/>
                  <a:pt x="643" y="300"/>
                </a:cubicBezTo>
                <a:cubicBezTo>
                  <a:pt x="639" y="291"/>
                  <a:pt x="639" y="291"/>
                  <a:pt x="639" y="291"/>
                </a:cubicBezTo>
                <a:cubicBezTo>
                  <a:pt x="640" y="289"/>
                  <a:pt x="640" y="289"/>
                  <a:pt x="640" y="289"/>
                </a:cubicBezTo>
                <a:cubicBezTo>
                  <a:pt x="645" y="285"/>
                  <a:pt x="645" y="285"/>
                  <a:pt x="645" y="285"/>
                </a:cubicBezTo>
                <a:cubicBezTo>
                  <a:pt x="606" y="201"/>
                  <a:pt x="606" y="201"/>
                  <a:pt x="606" y="201"/>
                </a:cubicBezTo>
                <a:cubicBezTo>
                  <a:pt x="606" y="199"/>
                  <a:pt x="606" y="199"/>
                  <a:pt x="606" y="199"/>
                </a:cubicBezTo>
                <a:cubicBezTo>
                  <a:pt x="605" y="198"/>
                  <a:pt x="605" y="198"/>
                  <a:pt x="605" y="198"/>
                </a:cubicBezTo>
                <a:cubicBezTo>
                  <a:pt x="621" y="175"/>
                  <a:pt x="621" y="175"/>
                  <a:pt x="621" y="175"/>
                </a:cubicBezTo>
                <a:cubicBezTo>
                  <a:pt x="616" y="170"/>
                  <a:pt x="616" y="170"/>
                  <a:pt x="616" y="170"/>
                </a:cubicBezTo>
                <a:cubicBezTo>
                  <a:pt x="588" y="164"/>
                  <a:pt x="588" y="164"/>
                  <a:pt x="588" y="164"/>
                </a:cubicBezTo>
                <a:cubicBezTo>
                  <a:pt x="585" y="164"/>
                  <a:pt x="585" y="164"/>
                  <a:pt x="585" y="164"/>
                </a:cubicBezTo>
                <a:cubicBezTo>
                  <a:pt x="585" y="164"/>
                  <a:pt x="585" y="164"/>
                  <a:pt x="585" y="164"/>
                </a:cubicBezTo>
                <a:cubicBezTo>
                  <a:pt x="585" y="162"/>
                  <a:pt x="585" y="162"/>
                  <a:pt x="585" y="162"/>
                </a:cubicBezTo>
                <a:cubicBezTo>
                  <a:pt x="567" y="143"/>
                  <a:pt x="567" y="143"/>
                  <a:pt x="567" y="143"/>
                </a:cubicBezTo>
                <a:cubicBezTo>
                  <a:pt x="568" y="139"/>
                  <a:pt x="568" y="139"/>
                  <a:pt x="568" y="139"/>
                </a:cubicBezTo>
                <a:cubicBezTo>
                  <a:pt x="567" y="140"/>
                  <a:pt x="567" y="140"/>
                  <a:pt x="567" y="140"/>
                </a:cubicBezTo>
                <a:cubicBezTo>
                  <a:pt x="566" y="141"/>
                  <a:pt x="566" y="141"/>
                  <a:pt x="566" y="141"/>
                </a:cubicBezTo>
                <a:cubicBezTo>
                  <a:pt x="550" y="131"/>
                  <a:pt x="550" y="131"/>
                  <a:pt x="550" y="131"/>
                </a:cubicBezTo>
                <a:cubicBezTo>
                  <a:pt x="542" y="140"/>
                  <a:pt x="535" y="147"/>
                  <a:pt x="526" y="149"/>
                </a:cubicBezTo>
                <a:cubicBezTo>
                  <a:pt x="519" y="152"/>
                  <a:pt x="507" y="143"/>
                  <a:pt x="492" y="124"/>
                </a:cubicBezTo>
                <a:cubicBezTo>
                  <a:pt x="483" y="114"/>
                  <a:pt x="483" y="114"/>
                  <a:pt x="483" y="114"/>
                </a:cubicBezTo>
                <a:cubicBezTo>
                  <a:pt x="482" y="112"/>
                  <a:pt x="475" y="114"/>
                  <a:pt x="463" y="118"/>
                </a:cubicBezTo>
                <a:cubicBezTo>
                  <a:pt x="445" y="124"/>
                  <a:pt x="434" y="125"/>
                  <a:pt x="428" y="122"/>
                </a:cubicBezTo>
                <a:cubicBezTo>
                  <a:pt x="423" y="117"/>
                  <a:pt x="421" y="106"/>
                  <a:pt x="423" y="93"/>
                </a:cubicBezTo>
                <a:cubicBezTo>
                  <a:pt x="424" y="81"/>
                  <a:pt x="423" y="75"/>
                  <a:pt x="421" y="72"/>
                </a:cubicBezTo>
                <a:cubicBezTo>
                  <a:pt x="284" y="64"/>
                  <a:pt x="284" y="64"/>
                  <a:pt x="284" y="64"/>
                </a:cubicBezTo>
                <a:cubicBezTo>
                  <a:pt x="271" y="59"/>
                  <a:pt x="260" y="54"/>
                  <a:pt x="255" y="48"/>
                </a:cubicBezTo>
                <a:cubicBezTo>
                  <a:pt x="234" y="43"/>
                  <a:pt x="234" y="43"/>
                  <a:pt x="234" y="43"/>
                </a:cubicBezTo>
                <a:cubicBezTo>
                  <a:pt x="226" y="40"/>
                  <a:pt x="210" y="26"/>
                  <a:pt x="189" y="0"/>
                </a:cubicBezTo>
                <a:cubicBezTo>
                  <a:pt x="175" y="11"/>
                  <a:pt x="175" y="11"/>
                  <a:pt x="175" y="11"/>
                </a:cubicBezTo>
                <a:cubicBezTo>
                  <a:pt x="154" y="5"/>
                  <a:pt x="154" y="5"/>
                  <a:pt x="154" y="5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lnTo>
                  <a:pt x="81" y="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7" name="Freeform 20"/>
          <p:cNvSpPr>
            <a:spLocks/>
          </p:cNvSpPr>
          <p:nvPr/>
        </p:nvSpPr>
        <p:spPr bwMode="auto">
          <a:xfrm>
            <a:off x="6581268" y="4880144"/>
            <a:ext cx="843892" cy="655735"/>
          </a:xfrm>
          <a:custGeom>
            <a:avLst/>
            <a:gdLst>
              <a:gd name="T0" fmla="*/ 2147483646 w 669"/>
              <a:gd name="T1" fmla="*/ 2147483646 h 532"/>
              <a:gd name="T2" fmla="*/ 2147483646 w 669"/>
              <a:gd name="T3" fmla="*/ 2147483646 h 532"/>
              <a:gd name="T4" fmla="*/ 2147483646 w 669"/>
              <a:gd name="T5" fmla="*/ 2147483646 h 532"/>
              <a:gd name="T6" fmla="*/ 2147483646 w 669"/>
              <a:gd name="T7" fmla="*/ 2147483646 h 532"/>
              <a:gd name="T8" fmla="*/ 2147483646 w 669"/>
              <a:gd name="T9" fmla="*/ 2147483646 h 532"/>
              <a:gd name="T10" fmla="*/ 2147483646 w 669"/>
              <a:gd name="T11" fmla="*/ 2147483646 h 532"/>
              <a:gd name="T12" fmla="*/ 2147483646 w 669"/>
              <a:gd name="T13" fmla="*/ 2147483646 h 532"/>
              <a:gd name="T14" fmla="*/ 2147483646 w 669"/>
              <a:gd name="T15" fmla="*/ 2147483646 h 532"/>
              <a:gd name="T16" fmla="*/ 2147483646 w 669"/>
              <a:gd name="T17" fmla="*/ 2147483646 h 532"/>
              <a:gd name="T18" fmla="*/ 2147483646 w 669"/>
              <a:gd name="T19" fmla="*/ 2147483646 h 532"/>
              <a:gd name="T20" fmla="*/ 2147483646 w 669"/>
              <a:gd name="T21" fmla="*/ 2147483646 h 532"/>
              <a:gd name="T22" fmla="*/ 2147483646 w 669"/>
              <a:gd name="T23" fmla="*/ 2147483646 h 532"/>
              <a:gd name="T24" fmla="*/ 2147483646 w 669"/>
              <a:gd name="T25" fmla="*/ 2147483646 h 532"/>
              <a:gd name="T26" fmla="*/ 2147483646 w 669"/>
              <a:gd name="T27" fmla="*/ 2147483646 h 532"/>
              <a:gd name="T28" fmla="*/ 2147483646 w 669"/>
              <a:gd name="T29" fmla="*/ 2147483646 h 532"/>
              <a:gd name="T30" fmla="*/ 2147483646 w 669"/>
              <a:gd name="T31" fmla="*/ 2147483646 h 532"/>
              <a:gd name="T32" fmla="*/ 2147483646 w 669"/>
              <a:gd name="T33" fmla="*/ 2147483646 h 532"/>
              <a:gd name="T34" fmla="*/ 2147483646 w 669"/>
              <a:gd name="T35" fmla="*/ 2147483646 h 532"/>
              <a:gd name="T36" fmla="*/ 2147483646 w 669"/>
              <a:gd name="T37" fmla="*/ 2147483646 h 532"/>
              <a:gd name="T38" fmla="*/ 2147483646 w 669"/>
              <a:gd name="T39" fmla="*/ 2147483646 h 532"/>
              <a:gd name="T40" fmla="*/ 2147483646 w 669"/>
              <a:gd name="T41" fmla="*/ 2147483646 h 532"/>
              <a:gd name="T42" fmla="*/ 2147483646 w 669"/>
              <a:gd name="T43" fmla="*/ 2147483646 h 532"/>
              <a:gd name="T44" fmla="*/ 2147483646 w 669"/>
              <a:gd name="T45" fmla="*/ 2147483646 h 532"/>
              <a:gd name="T46" fmla="*/ 2147483646 w 669"/>
              <a:gd name="T47" fmla="*/ 2147483646 h 532"/>
              <a:gd name="T48" fmla="*/ 2147483646 w 669"/>
              <a:gd name="T49" fmla="*/ 2147483646 h 532"/>
              <a:gd name="T50" fmla="*/ 2147483646 w 669"/>
              <a:gd name="T51" fmla="*/ 2147483646 h 532"/>
              <a:gd name="T52" fmla="*/ 2147483646 w 669"/>
              <a:gd name="T53" fmla="*/ 2147483646 h 532"/>
              <a:gd name="T54" fmla="*/ 2147483646 w 669"/>
              <a:gd name="T55" fmla="*/ 2147483646 h 532"/>
              <a:gd name="T56" fmla="*/ 2147483646 w 669"/>
              <a:gd name="T57" fmla="*/ 2147483646 h 532"/>
              <a:gd name="T58" fmla="*/ 2147483646 w 669"/>
              <a:gd name="T59" fmla="*/ 2147483646 h 532"/>
              <a:gd name="T60" fmla="*/ 2147483646 w 669"/>
              <a:gd name="T61" fmla="*/ 2147483646 h 532"/>
              <a:gd name="T62" fmla="*/ 2147483646 w 669"/>
              <a:gd name="T63" fmla="*/ 2147483646 h 532"/>
              <a:gd name="T64" fmla="*/ 2147483646 w 669"/>
              <a:gd name="T65" fmla="*/ 2147483646 h 532"/>
              <a:gd name="T66" fmla="*/ 2147483646 w 669"/>
              <a:gd name="T67" fmla="*/ 2147483646 h 532"/>
              <a:gd name="T68" fmla="*/ 2147483646 w 669"/>
              <a:gd name="T69" fmla="*/ 2147483646 h 532"/>
              <a:gd name="T70" fmla="*/ 2147483646 w 669"/>
              <a:gd name="T71" fmla="*/ 2147483646 h 532"/>
              <a:gd name="T72" fmla="*/ 2147483646 w 669"/>
              <a:gd name="T73" fmla="*/ 2147483646 h 532"/>
              <a:gd name="T74" fmla="*/ 2147483646 w 669"/>
              <a:gd name="T75" fmla="*/ 2147483646 h 532"/>
              <a:gd name="T76" fmla="*/ 2147483646 w 669"/>
              <a:gd name="T77" fmla="*/ 2147483646 h 532"/>
              <a:gd name="T78" fmla="*/ 2147483646 w 669"/>
              <a:gd name="T79" fmla="*/ 2147483646 h 532"/>
              <a:gd name="T80" fmla="*/ 2147483646 w 669"/>
              <a:gd name="T81" fmla="*/ 2147483646 h 532"/>
              <a:gd name="T82" fmla="*/ 2147483646 w 669"/>
              <a:gd name="T83" fmla="*/ 2147483646 h 532"/>
              <a:gd name="T84" fmla="*/ 2147483646 w 669"/>
              <a:gd name="T85" fmla="*/ 2147483646 h 532"/>
              <a:gd name="T86" fmla="*/ 2147483646 w 669"/>
              <a:gd name="T87" fmla="*/ 2147483646 h 532"/>
              <a:gd name="T88" fmla="*/ 2147483646 w 669"/>
              <a:gd name="T89" fmla="*/ 2147483646 h 532"/>
              <a:gd name="T90" fmla="*/ 2147483646 w 669"/>
              <a:gd name="T91" fmla="*/ 2147483646 h 532"/>
              <a:gd name="T92" fmla="*/ 2147483646 w 669"/>
              <a:gd name="T93" fmla="*/ 2147483646 h 532"/>
              <a:gd name="T94" fmla="*/ 2147483646 w 669"/>
              <a:gd name="T95" fmla="*/ 2147483646 h 532"/>
              <a:gd name="T96" fmla="*/ 2147483646 w 669"/>
              <a:gd name="T97" fmla="*/ 2147483646 h 53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69"/>
              <a:gd name="T148" fmla="*/ 0 h 532"/>
              <a:gd name="T149" fmla="*/ 669 w 669"/>
              <a:gd name="T150" fmla="*/ 532 h 53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69" h="532">
                <a:moveTo>
                  <a:pt x="628" y="182"/>
                </a:moveTo>
                <a:cubicBezTo>
                  <a:pt x="638" y="181"/>
                  <a:pt x="643" y="177"/>
                  <a:pt x="645" y="172"/>
                </a:cubicBezTo>
                <a:cubicBezTo>
                  <a:pt x="645" y="171"/>
                  <a:pt x="645" y="171"/>
                  <a:pt x="645" y="171"/>
                </a:cubicBezTo>
                <a:cubicBezTo>
                  <a:pt x="646" y="167"/>
                  <a:pt x="646" y="167"/>
                  <a:pt x="646" y="167"/>
                </a:cubicBezTo>
                <a:cubicBezTo>
                  <a:pt x="650" y="167"/>
                  <a:pt x="650" y="167"/>
                  <a:pt x="650" y="167"/>
                </a:cubicBezTo>
                <a:cubicBezTo>
                  <a:pt x="669" y="166"/>
                  <a:pt x="669" y="166"/>
                  <a:pt x="669" y="166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4" y="153"/>
                  <a:pt x="659" y="151"/>
                  <a:pt x="654" y="146"/>
                </a:cubicBezTo>
                <a:cubicBezTo>
                  <a:pt x="622" y="118"/>
                  <a:pt x="622" y="118"/>
                  <a:pt x="622" y="118"/>
                </a:cubicBezTo>
                <a:cubicBezTo>
                  <a:pt x="622" y="117"/>
                  <a:pt x="622" y="117"/>
                  <a:pt x="622" y="117"/>
                </a:cubicBezTo>
                <a:cubicBezTo>
                  <a:pt x="608" y="77"/>
                  <a:pt x="608" y="77"/>
                  <a:pt x="608" y="77"/>
                </a:cubicBezTo>
                <a:cubicBezTo>
                  <a:pt x="589" y="58"/>
                  <a:pt x="589" y="58"/>
                  <a:pt x="589" y="58"/>
                </a:cubicBezTo>
                <a:cubicBezTo>
                  <a:pt x="566" y="57"/>
                  <a:pt x="548" y="57"/>
                  <a:pt x="535" y="58"/>
                </a:cubicBezTo>
                <a:cubicBezTo>
                  <a:pt x="531" y="59"/>
                  <a:pt x="531" y="59"/>
                  <a:pt x="531" y="59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2" y="74"/>
                  <a:pt x="532" y="74"/>
                  <a:pt x="532" y="74"/>
                </a:cubicBezTo>
                <a:cubicBezTo>
                  <a:pt x="532" y="77"/>
                  <a:pt x="532" y="77"/>
                  <a:pt x="532" y="77"/>
                </a:cubicBezTo>
                <a:cubicBezTo>
                  <a:pt x="529" y="77"/>
                  <a:pt x="529" y="77"/>
                  <a:pt x="529" y="77"/>
                </a:cubicBezTo>
                <a:cubicBezTo>
                  <a:pt x="512" y="84"/>
                  <a:pt x="512" y="84"/>
                  <a:pt x="512" y="84"/>
                </a:cubicBezTo>
                <a:cubicBezTo>
                  <a:pt x="509" y="82"/>
                  <a:pt x="509" y="82"/>
                  <a:pt x="509" y="82"/>
                </a:cubicBezTo>
                <a:cubicBezTo>
                  <a:pt x="495" y="68"/>
                  <a:pt x="487" y="63"/>
                  <a:pt x="482" y="66"/>
                </a:cubicBezTo>
                <a:cubicBezTo>
                  <a:pt x="445" y="84"/>
                  <a:pt x="424" y="93"/>
                  <a:pt x="417" y="88"/>
                </a:cubicBezTo>
                <a:cubicBezTo>
                  <a:pt x="413" y="89"/>
                  <a:pt x="408" y="94"/>
                  <a:pt x="400" y="101"/>
                </a:cubicBezTo>
                <a:cubicBezTo>
                  <a:pt x="397" y="105"/>
                  <a:pt x="397" y="105"/>
                  <a:pt x="397" y="105"/>
                </a:cubicBezTo>
                <a:cubicBezTo>
                  <a:pt x="393" y="101"/>
                  <a:pt x="393" y="101"/>
                  <a:pt x="393" y="101"/>
                </a:cubicBezTo>
                <a:cubicBezTo>
                  <a:pt x="382" y="91"/>
                  <a:pt x="377" y="83"/>
                  <a:pt x="377" y="77"/>
                </a:cubicBezTo>
                <a:cubicBezTo>
                  <a:pt x="377" y="72"/>
                  <a:pt x="384" y="64"/>
                  <a:pt x="397" y="50"/>
                </a:cubicBezTo>
                <a:cubicBezTo>
                  <a:pt x="412" y="33"/>
                  <a:pt x="419" y="24"/>
                  <a:pt x="419" y="22"/>
                </a:cubicBezTo>
                <a:cubicBezTo>
                  <a:pt x="416" y="17"/>
                  <a:pt x="416" y="17"/>
                  <a:pt x="416" y="17"/>
                </a:cubicBezTo>
                <a:cubicBezTo>
                  <a:pt x="412" y="14"/>
                  <a:pt x="403" y="19"/>
                  <a:pt x="393" y="27"/>
                </a:cubicBezTo>
                <a:cubicBezTo>
                  <a:pt x="382" y="34"/>
                  <a:pt x="376" y="38"/>
                  <a:pt x="372" y="37"/>
                </a:cubicBezTo>
                <a:cubicBezTo>
                  <a:pt x="370" y="37"/>
                  <a:pt x="368" y="33"/>
                  <a:pt x="367" y="28"/>
                </a:cubicBezTo>
                <a:cubicBezTo>
                  <a:pt x="365" y="26"/>
                  <a:pt x="365" y="26"/>
                  <a:pt x="365" y="26"/>
                </a:cubicBezTo>
                <a:cubicBezTo>
                  <a:pt x="356" y="9"/>
                  <a:pt x="356" y="9"/>
                  <a:pt x="356" y="9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3" y="22"/>
                  <a:pt x="333" y="22"/>
                  <a:pt x="333" y="22"/>
                </a:cubicBezTo>
                <a:cubicBezTo>
                  <a:pt x="332" y="22"/>
                  <a:pt x="332" y="22"/>
                  <a:pt x="332" y="22"/>
                </a:cubicBezTo>
                <a:cubicBezTo>
                  <a:pt x="317" y="13"/>
                  <a:pt x="303" y="8"/>
                  <a:pt x="289" y="3"/>
                </a:cubicBezTo>
                <a:cubicBezTo>
                  <a:pt x="280" y="0"/>
                  <a:pt x="270" y="4"/>
                  <a:pt x="261" y="15"/>
                </a:cubicBezTo>
                <a:cubicBezTo>
                  <a:pt x="270" y="31"/>
                  <a:pt x="270" y="31"/>
                  <a:pt x="270" y="31"/>
                </a:cubicBezTo>
                <a:cubicBezTo>
                  <a:pt x="277" y="47"/>
                  <a:pt x="280" y="58"/>
                  <a:pt x="277" y="65"/>
                </a:cubicBezTo>
                <a:cubicBezTo>
                  <a:pt x="276" y="68"/>
                  <a:pt x="273" y="71"/>
                  <a:pt x="268" y="71"/>
                </a:cubicBezTo>
                <a:cubicBezTo>
                  <a:pt x="262" y="74"/>
                  <a:pt x="253" y="71"/>
                  <a:pt x="241" y="62"/>
                </a:cubicBezTo>
                <a:cubicBezTo>
                  <a:pt x="231" y="56"/>
                  <a:pt x="224" y="50"/>
                  <a:pt x="218" y="47"/>
                </a:cubicBezTo>
                <a:cubicBezTo>
                  <a:pt x="205" y="42"/>
                  <a:pt x="205" y="42"/>
                  <a:pt x="205" y="42"/>
                </a:cubicBezTo>
                <a:cubicBezTo>
                  <a:pt x="205" y="43"/>
                  <a:pt x="205" y="43"/>
                  <a:pt x="205" y="43"/>
                </a:cubicBezTo>
                <a:cubicBezTo>
                  <a:pt x="205" y="43"/>
                  <a:pt x="205" y="43"/>
                  <a:pt x="205" y="43"/>
                </a:cubicBezTo>
                <a:cubicBezTo>
                  <a:pt x="206" y="45"/>
                  <a:pt x="206" y="45"/>
                  <a:pt x="206" y="45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97" y="124"/>
                  <a:pt x="197" y="124"/>
                  <a:pt x="197" y="124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79" y="160"/>
                  <a:pt x="179" y="160"/>
                  <a:pt x="179" y="160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63" y="177"/>
                  <a:pt x="163" y="177"/>
                  <a:pt x="163" y="177"/>
                </a:cubicBezTo>
                <a:cubicBezTo>
                  <a:pt x="136" y="237"/>
                  <a:pt x="136" y="237"/>
                  <a:pt x="136" y="237"/>
                </a:cubicBezTo>
                <a:cubicBezTo>
                  <a:pt x="137" y="270"/>
                  <a:pt x="137" y="270"/>
                  <a:pt x="137" y="270"/>
                </a:cubicBezTo>
                <a:cubicBezTo>
                  <a:pt x="136" y="271"/>
                  <a:pt x="136" y="271"/>
                  <a:pt x="136" y="271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76" y="310"/>
                  <a:pt x="76" y="310"/>
                  <a:pt x="76" y="310"/>
                </a:cubicBezTo>
                <a:cubicBezTo>
                  <a:pt x="84" y="327"/>
                  <a:pt x="84" y="327"/>
                  <a:pt x="84" y="327"/>
                </a:cubicBezTo>
                <a:cubicBezTo>
                  <a:pt x="84" y="328"/>
                  <a:pt x="84" y="328"/>
                  <a:pt x="84" y="328"/>
                </a:cubicBezTo>
                <a:cubicBezTo>
                  <a:pt x="84" y="329"/>
                  <a:pt x="84" y="329"/>
                  <a:pt x="84" y="329"/>
                </a:cubicBezTo>
                <a:cubicBezTo>
                  <a:pt x="78" y="351"/>
                  <a:pt x="78" y="351"/>
                  <a:pt x="78" y="351"/>
                </a:cubicBezTo>
                <a:cubicBezTo>
                  <a:pt x="55" y="348"/>
                  <a:pt x="55" y="348"/>
                  <a:pt x="55" y="348"/>
                </a:cubicBezTo>
                <a:cubicBezTo>
                  <a:pt x="50" y="376"/>
                  <a:pt x="50" y="376"/>
                  <a:pt x="50" y="376"/>
                </a:cubicBezTo>
                <a:cubicBezTo>
                  <a:pt x="20" y="376"/>
                  <a:pt x="20" y="376"/>
                  <a:pt x="20" y="376"/>
                </a:cubicBezTo>
                <a:cubicBezTo>
                  <a:pt x="14" y="387"/>
                  <a:pt x="14" y="387"/>
                  <a:pt x="14" y="387"/>
                </a:cubicBezTo>
                <a:cubicBezTo>
                  <a:pt x="14" y="387"/>
                  <a:pt x="14" y="387"/>
                  <a:pt x="14" y="387"/>
                </a:cubicBezTo>
                <a:cubicBezTo>
                  <a:pt x="6" y="405"/>
                  <a:pt x="6" y="405"/>
                  <a:pt x="6" y="405"/>
                </a:cubicBezTo>
                <a:cubicBezTo>
                  <a:pt x="0" y="471"/>
                  <a:pt x="0" y="471"/>
                  <a:pt x="0" y="471"/>
                </a:cubicBezTo>
                <a:cubicBezTo>
                  <a:pt x="7" y="485"/>
                  <a:pt x="7" y="485"/>
                  <a:pt x="7" y="485"/>
                </a:cubicBezTo>
                <a:cubicBezTo>
                  <a:pt x="8" y="487"/>
                  <a:pt x="8" y="487"/>
                  <a:pt x="8" y="487"/>
                </a:cubicBezTo>
                <a:cubicBezTo>
                  <a:pt x="8" y="501"/>
                  <a:pt x="8" y="501"/>
                  <a:pt x="8" y="501"/>
                </a:cubicBezTo>
                <a:cubicBezTo>
                  <a:pt x="20" y="517"/>
                  <a:pt x="20" y="517"/>
                  <a:pt x="20" y="517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32"/>
                  <a:pt x="21" y="532"/>
                  <a:pt x="21" y="532"/>
                </a:cubicBezTo>
                <a:cubicBezTo>
                  <a:pt x="55" y="529"/>
                  <a:pt x="55" y="529"/>
                  <a:pt x="55" y="529"/>
                </a:cubicBezTo>
                <a:cubicBezTo>
                  <a:pt x="57" y="526"/>
                  <a:pt x="57" y="526"/>
                  <a:pt x="57" y="526"/>
                </a:cubicBezTo>
                <a:cubicBezTo>
                  <a:pt x="57" y="525"/>
                  <a:pt x="57" y="525"/>
                  <a:pt x="57" y="525"/>
                </a:cubicBezTo>
                <a:cubicBezTo>
                  <a:pt x="58" y="525"/>
                  <a:pt x="58" y="525"/>
                  <a:pt x="58" y="525"/>
                </a:cubicBezTo>
                <a:cubicBezTo>
                  <a:pt x="58" y="524"/>
                  <a:pt x="58" y="524"/>
                  <a:pt x="58" y="524"/>
                </a:cubicBezTo>
                <a:cubicBezTo>
                  <a:pt x="68" y="512"/>
                  <a:pt x="68" y="512"/>
                  <a:pt x="68" y="512"/>
                </a:cubicBezTo>
                <a:cubicBezTo>
                  <a:pt x="47" y="493"/>
                  <a:pt x="47" y="493"/>
                  <a:pt x="47" y="493"/>
                </a:cubicBezTo>
                <a:cubicBezTo>
                  <a:pt x="45" y="490"/>
                  <a:pt x="45" y="490"/>
                  <a:pt x="45" y="490"/>
                </a:cubicBezTo>
                <a:cubicBezTo>
                  <a:pt x="33" y="481"/>
                  <a:pt x="33" y="481"/>
                  <a:pt x="33" y="481"/>
                </a:cubicBezTo>
                <a:cubicBezTo>
                  <a:pt x="32" y="480"/>
                  <a:pt x="32" y="480"/>
                  <a:pt x="32" y="480"/>
                </a:cubicBezTo>
                <a:cubicBezTo>
                  <a:pt x="31" y="479"/>
                  <a:pt x="31" y="479"/>
                  <a:pt x="31" y="479"/>
                </a:cubicBezTo>
                <a:cubicBezTo>
                  <a:pt x="31" y="458"/>
                  <a:pt x="31" y="458"/>
                  <a:pt x="31" y="458"/>
                </a:cubicBezTo>
                <a:cubicBezTo>
                  <a:pt x="49" y="458"/>
                  <a:pt x="49" y="458"/>
                  <a:pt x="49" y="458"/>
                </a:cubicBezTo>
                <a:cubicBezTo>
                  <a:pt x="51" y="450"/>
                  <a:pt x="51" y="450"/>
                  <a:pt x="51" y="450"/>
                </a:cubicBezTo>
                <a:cubicBezTo>
                  <a:pt x="44" y="429"/>
                  <a:pt x="44" y="429"/>
                  <a:pt x="44" y="429"/>
                </a:cubicBezTo>
                <a:cubicBezTo>
                  <a:pt x="85" y="429"/>
                  <a:pt x="85" y="429"/>
                  <a:pt x="85" y="429"/>
                </a:cubicBezTo>
                <a:cubicBezTo>
                  <a:pt x="158" y="394"/>
                  <a:pt x="158" y="394"/>
                  <a:pt x="158" y="394"/>
                </a:cubicBezTo>
                <a:cubicBezTo>
                  <a:pt x="167" y="379"/>
                  <a:pt x="167" y="379"/>
                  <a:pt x="167" y="379"/>
                </a:cubicBezTo>
                <a:cubicBezTo>
                  <a:pt x="169" y="373"/>
                  <a:pt x="169" y="373"/>
                  <a:pt x="169" y="373"/>
                </a:cubicBezTo>
                <a:cubicBezTo>
                  <a:pt x="184" y="380"/>
                  <a:pt x="184" y="380"/>
                  <a:pt x="184" y="380"/>
                </a:cubicBezTo>
                <a:cubicBezTo>
                  <a:pt x="185" y="380"/>
                  <a:pt x="185" y="380"/>
                  <a:pt x="185" y="380"/>
                </a:cubicBezTo>
                <a:cubicBezTo>
                  <a:pt x="186" y="383"/>
                  <a:pt x="186" y="383"/>
                  <a:pt x="186" y="383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200" y="389"/>
                  <a:pt x="200" y="389"/>
                  <a:pt x="200" y="389"/>
                </a:cubicBezTo>
                <a:cubicBezTo>
                  <a:pt x="198" y="373"/>
                  <a:pt x="198" y="373"/>
                  <a:pt x="198" y="373"/>
                </a:cubicBezTo>
                <a:cubicBezTo>
                  <a:pt x="222" y="373"/>
                  <a:pt x="222" y="373"/>
                  <a:pt x="222" y="373"/>
                </a:cubicBezTo>
                <a:cubicBezTo>
                  <a:pt x="245" y="378"/>
                  <a:pt x="245" y="378"/>
                  <a:pt x="245" y="378"/>
                </a:cubicBezTo>
                <a:cubicBezTo>
                  <a:pt x="255" y="362"/>
                  <a:pt x="255" y="362"/>
                  <a:pt x="255" y="362"/>
                </a:cubicBezTo>
                <a:cubicBezTo>
                  <a:pt x="256" y="361"/>
                  <a:pt x="256" y="361"/>
                  <a:pt x="256" y="361"/>
                </a:cubicBezTo>
                <a:cubicBezTo>
                  <a:pt x="256" y="360"/>
                  <a:pt x="256" y="360"/>
                  <a:pt x="256" y="360"/>
                </a:cubicBezTo>
                <a:cubicBezTo>
                  <a:pt x="258" y="359"/>
                  <a:pt x="258" y="359"/>
                  <a:pt x="258" y="359"/>
                </a:cubicBezTo>
                <a:cubicBezTo>
                  <a:pt x="283" y="351"/>
                  <a:pt x="283" y="351"/>
                  <a:pt x="283" y="351"/>
                </a:cubicBezTo>
                <a:cubicBezTo>
                  <a:pt x="287" y="314"/>
                  <a:pt x="287" y="314"/>
                  <a:pt x="287" y="314"/>
                </a:cubicBezTo>
                <a:cubicBezTo>
                  <a:pt x="314" y="337"/>
                  <a:pt x="314" y="337"/>
                  <a:pt x="314" y="337"/>
                </a:cubicBezTo>
                <a:cubicBezTo>
                  <a:pt x="324" y="340"/>
                  <a:pt x="324" y="340"/>
                  <a:pt x="324" y="340"/>
                </a:cubicBezTo>
                <a:cubicBezTo>
                  <a:pt x="330" y="333"/>
                  <a:pt x="330" y="333"/>
                  <a:pt x="330" y="333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326" y="251"/>
                  <a:pt x="326" y="251"/>
                  <a:pt x="326" y="251"/>
                </a:cubicBezTo>
                <a:cubicBezTo>
                  <a:pt x="326" y="247"/>
                  <a:pt x="326" y="247"/>
                  <a:pt x="326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5" y="250"/>
                  <a:pt x="345" y="250"/>
                  <a:pt x="345" y="250"/>
                </a:cubicBezTo>
                <a:cubicBezTo>
                  <a:pt x="345" y="250"/>
                  <a:pt x="347" y="251"/>
                  <a:pt x="348" y="251"/>
                </a:cubicBezTo>
                <a:cubicBezTo>
                  <a:pt x="348" y="251"/>
                  <a:pt x="348" y="252"/>
                  <a:pt x="349" y="252"/>
                </a:cubicBezTo>
                <a:cubicBezTo>
                  <a:pt x="357" y="264"/>
                  <a:pt x="377" y="304"/>
                  <a:pt x="377" y="304"/>
                </a:cubicBezTo>
                <a:cubicBezTo>
                  <a:pt x="413" y="299"/>
                  <a:pt x="413" y="299"/>
                  <a:pt x="413" y="299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25" y="285"/>
                  <a:pt x="425" y="285"/>
                  <a:pt x="425" y="285"/>
                </a:cubicBezTo>
                <a:cubicBezTo>
                  <a:pt x="414" y="276"/>
                  <a:pt x="414" y="276"/>
                  <a:pt x="414" y="276"/>
                </a:cubicBezTo>
                <a:cubicBezTo>
                  <a:pt x="411" y="272"/>
                  <a:pt x="411" y="272"/>
                  <a:pt x="411" y="272"/>
                </a:cubicBezTo>
                <a:cubicBezTo>
                  <a:pt x="435" y="264"/>
                  <a:pt x="435" y="264"/>
                  <a:pt x="435" y="264"/>
                </a:cubicBezTo>
                <a:cubicBezTo>
                  <a:pt x="437" y="262"/>
                  <a:pt x="437" y="262"/>
                  <a:pt x="437" y="262"/>
                </a:cubicBezTo>
                <a:cubicBezTo>
                  <a:pt x="438" y="261"/>
                  <a:pt x="438" y="261"/>
                  <a:pt x="438" y="261"/>
                </a:cubicBezTo>
                <a:cubicBezTo>
                  <a:pt x="448" y="272"/>
                  <a:pt x="448" y="272"/>
                  <a:pt x="448" y="272"/>
                </a:cubicBezTo>
                <a:cubicBezTo>
                  <a:pt x="456" y="268"/>
                  <a:pt x="456" y="268"/>
                  <a:pt x="456" y="268"/>
                </a:cubicBezTo>
                <a:cubicBezTo>
                  <a:pt x="456" y="252"/>
                  <a:pt x="456" y="252"/>
                  <a:pt x="456" y="252"/>
                </a:cubicBezTo>
                <a:cubicBezTo>
                  <a:pt x="462" y="251"/>
                  <a:pt x="462" y="251"/>
                  <a:pt x="462" y="251"/>
                </a:cubicBezTo>
                <a:cubicBezTo>
                  <a:pt x="479" y="251"/>
                  <a:pt x="479" y="251"/>
                  <a:pt x="479" y="251"/>
                </a:cubicBezTo>
                <a:cubicBezTo>
                  <a:pt x="492" y="252"/>
                  <a:pt x="502" y="258"/>
                  <a:pt x="509" y="268"/>
                </a:cubicBezTo>
                <a:cubicBezTo>
                  <a:pt x="511" y="272"/>
                  <a:pt x="511" y="272"/>
                  <a:pt x="511" y="272"/>
                </a:cubicBezTo>
                <a:cubicBezTo>
                  <a:pt x="518" y="247"/>
                  <a:pt x="518" y="247"/>
                  <a:pt x="518" y="247"/>
                </a:cubicBezTo>
                <a:cubicBezTo>
                  <a:pt x="523" y="240"/>
                  <a:pt x="531" y="239"/>
                  <a:pt x="544" y="245"/>
                </a:cubicBezTo>
                <a:cubicBezTo>
                  <a:pt x="546" y="246"/>
                  <a:pt x="546" y="246"/>
                  <a:pt x="546" y="246"/>
                </a:cubicBezTo>
                <a:cubicBezTo>
                  <a:pt x="546" y="247"/>
                  <a:pt x="546" y="247"/>
                  <a:pt x="546" y="247"/>
                </a:cubicBezTo>
                <a:cubicBezTo>
                  <a:pt x="547" y="248"/>
                  <a:pt x="547" y="248"/>
                  <a:pt x="547" y="248"/>
                </a:cubicBezTo>
                <a:cubicBezTo>
                  <a:pt x="548" y="249"/>
                  <a:pt x="550" y="250"/>
                  <a:pt x="551" y="250"/>
                </a:cubicBezTo>
                <a:cubicBezTo>
                  <a:pt x="556" y="248"/>
                  <a:pt x="575" y="235"/>
                  <a:pt x="606" y="211"/>
                </a:cubicBezTo>
                <a:cubicBezTo>
                  <a:pt x="606" y="195"/>
                  <a:pt x="615" y="186"/>
                  <a:pt x="628" y="18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8" name="Freeform 21"/>
          <p:cNvSpPr>
            <a:spLocks/>
          </p:cNvSpPr>
          <p:nvPr/>
        </p:nvSpPr>
        <p:spPr bwMode="auto">
          <a:xfrm>
            <a:off x="6979716" y="4315814"/>
            <a:ext cx="508787" cy="671631"/>
          </a:xfrm>
          <a:custGeom>
            <a:avLst/>
            <a:gdLst>
              <a:gd name="T0" fmla="*/ 2147483646 w 403"/>
              <a:gd name="T1" fmla="*/ 2147483646 h 545"/>
              <a:gd name="T2" fmla="*/ 2147483646 w 403"/>
              <a:gd name="T3" fmla="*/ 2147483646 h 545"/>
              <a:gd name="T4" fmla="*/ 2147483646 w 403"/>
              <a:gd name="T5" fmla="*/ 2147483646 h 545"/>
              <a:gd name="T6" fmla="*/ 2147483646 w 403"/>
              <a:gd name="T7" fmla="*/ 2147483646 h 545"/>
              <a:gd name="T8" fmla="*/ 2147483646 w 403"/>
              <a:gd name="T9" fmla="*/ 2147483646 h 545"/>
              <a:gd name="T10" fmla="*/ 2147483646 w 403"/>
              <a:gd name="T11" fmla="*/ 2147483646 h 545"/>
              <a:gd name="T12" fmla="*/ 2147483646 w 403"/>
              <a:gd name="T13" fmla="*/ 2147483646 h 545"/>
              <a:gd name="T14" fmla="*/ 2147483646 w 403"/>
              <a:gd name="T15" fmla="*/ 2147483646 h 545"/>
              <a:gd name="T16" fmla="*/ 2147483646 w 403"/>
              <a:gd name="T17" fmla="*/ 2147483646 h 545"/>
              <a:gd name="T18" fmla="*/ 2147483646 w 403"/>
              <a:gd name="T19" fmla="*/ 2147483646 h 545"/>
              <a:gd name="T20" fmla="*/ 2147483646 w 403"/>
              <a:gd name="T21" fmla="*/ 2147483646 h 545"/>
              <a:gd name="T22" fmla="*/ 2147483646 w 403"/>
              <a:gd name="T23" fmla="*/ 2147483646 h 545"/>
              <a:gd name="T24" fmla="*/ 2147483646 w 403"/>
              <a:gd name="T25" fmla="*/ 2147483646 h 545"/>
              <a:gd name="T26" fmla="*/ 2147483646 w 403"/>
              <a:gd name="T27" fmla="*/ 2147483646 h 545"/>
              <a:gd name="T28" fmla="*/ 0 w 403"/>
              <a:gd name="T29" fmla="*/ 2147483646 h 545"/>
              <a:gd name="T30" fmla="*/ 2147483646 w 403"/>
              <a:gd name="T31" fmla="*/ 2147483646 h 545"/>
              <a:gd name="T32" fmla="*/ 2147483646 w 403"/>
              <a:gd name="T33" fmla="*/ 2147483646 h 545"/>
              <a:gd name="T34" fmla="*/ 2147483646 w 403"/>
              <a:gd name="T35" fmla="*/ 2147483646 h 545"/>
              <a:gd name="T36" fmla="*/ 2147483646 w 403"/>
              <a:gd name="T37" fmla="*/ 2147483646 h 545"/>
              <a:gd name="T38" fmla="*/ 2147483646 w 403"/>
              <a:gd name="T39" fmla="*/ 2147483646 h 545"/>
              <a:gd name="T40" fmla="*/ 2147483646 w 403"/>
              <a:gd name="T41" fmla="*/ 2147483646 h 545"/>
              <a:gd name="T42" fmla="*/ 2147483646 w 403"/>
              <a:gd name="T43" fmla="*/ 2147483646 h 545"/>
              <a:gd name="T44" fmla="*/ 2147483646 w 403"/>
              <a:gd name="T45" fmla="*/ 2147483646 h 545"/>
              <a:gd name="T46" fmla="*/ 2147483646 w 403"/>
              <a:gd name="T47" fmla="*/ 2147483646 h 545"/>
              <a:gd name="T48" fmla="*/ 2147483646 w 403"/>
              <a:gd name="T49" fmla="*/ 2147483646 h 545"/>
              <a:gd name="T50" fmla="*/ 2147483646 w 403"/>
              <a:gd name="T51" fmla="*/ 2147483646 h 545"/>
              <a:gd name="T52" fmla="*/ 2147483646 w 403"/>
              <a:gd name="T53" fmla="*/ 2147483646 h 545"/>
              <a:gd name="T54" fmla="*/ 2147483646 w 403"/>
              <a:gd name="T55" fmla="*/ 2147483646 h 545"/>
              <a:gd name="T56" fmla="*/ 2147483646 w 403"/>
              <a:gd name="T57" fmla="*/ 2147483646 h 545"/>
              <a:gd name="T58" fmla="*/ 2147483646 w 403"/>
              <a:gd name="T59" fmla="*/ 2147483646 h 545"/>
              <a:gd name="T60" fmla="*/ 2147483646 w 403"/>
              <a:gd name="T61" fmla="*/ 2147483646 h 545"/>
              <a:gd name="T62" fmla="*/ 2147483646 w 403"/>
              <a:gd name="T63" fmla="*/ 2147483646 h 545"/>
              <a:gd name="T64" fmla="*/ 2147483646 w 403"/>
              <a:gd name="T65" fmla="*/ 2147483646 h 545"/>
              <a:gd name="T66" fmla="*/ 2147483646 w 403"/>
              <a:gd name="T67" fmla="*/ 2147483646 h 545"/>
              <a:gd name="T68" fmla="*/ 2147483646 w 403"/>
              <a:gd name="T69" fmla="*/ 2147483646 h 545"/>
              <a:gd name="T70" fmla="*/ 2147483646 w 403"/>
              <a:gd name="T71" fmla="*/ 2147483646 h 545"/>
              <a:gd name="T72" fmla="*/ 2147483646 w 403"/>
              <a:gd name="T73" fmla="*/ 2147483646 h 545"/>
              <a:gd name="T74" fmla="*/ 2147483646 w 403"/>
              <a:gd name="T75" fmla="*/ 2147483646 h 545"/>
              <a:gd name="T76" fmla="*/ 2147483646 w 403"/>
              <a:gd name="T77" fmla="*/ 2147483646 h 545"/>
              <a:gd name="T78" fmla="*/ 2147483646 w 403"/>
              <a:gd name="T79" fmla="*/ 2147483646 h 545"/>
              <a:gd name="T80" fmla="*/ 2147483646 w 403"/>
              <a:gd name="T81" fmla="*/ 2147483646 h 545"/>
              <a:gd name="T82" fmla="*/ 2147483646 w 403"/>
              <a:gd name="T83" fmla="*/ 2147483646 h 545"/>
              <a:gd name="T84" fmla="*/ 2147483646 w 403"/>
              <a:gd name="T85" fmla="*/ 2147483646 h 545"/>
              <a:gd name="T86" fmla="*/ 2147483646 w 403"/>
              <a:gd name="T87" fmla="*/ 2147483646 h 545"/>
              <a:gd name="T88" fmla="*/ 2147483646 w 403"/>
              <a:gd name="T89" fmla="*/ 2147483646 h 545"/>
              <a:gd name="T90" fmla="*/ 2147483646 w 403"/>
              <a:gd name="T91" fmla="*/ 2147483646 h 545"/>
              <a:gd name="T92" fmla="*/ 2147483646 w 403"/>
              <a:gd name="T93" fmla="*/ 2147483646 h 545"/>
              <a:gd name="T94" fmla="*/ 2147483646 w 403"/>
              <a:gd name="T95" fmla="*/ 2147483646 h 545"/>
              <a:gd name="T96" fmla="*/ 2147483646 w 403"/>
              <a:gd name="T97" fmla="*/ 2147483646 h 5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03"/>
              <a:gd name="T148" fmla="*/ 0 h 545"/>
              <a:gd name="T149" fmla="*/ 403 w 403"/>
              <a:gd name="T150" fmla="*/ 545 h 54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03" h="545">
                <a:moveTo>
                  <a:pt x="316" y="21"/>
                </a:moveTo>
                <a:cubicBezTo>
                  <a:pt x="315" y="20"/>
                  <a:pt x="315" y="20"/>
                  <a:pt x="315" y="20"/>
                </a:cubicBezTo>
                <a:cubicBezTo>
                  <a:pt x="292" y="0"/>
                  <a:pt x="292" y="0"/>
                  <a:pt x="292" y="0"/>
                </a:cubicBezTo>
                <a:cubicBezTo>
                  <a:pt x="280" y="6"/>
                  <a:pt x="280" y="6"/>
                  <a:pt x="280" y="6"/>
                </a:cubicBezTo>
                <a:cubicBezTo>
                  <a:pt x="271" y="25"/>
                  <a:pt x="259" y="37"/>
                  <a:pt x="245" y="42"/>
                </a:cubicBezTo>
                <a:cubicBezTo>
                  <a:pt x="240" y="44"/>
                  <a:pt x="235" y="43"/>
                  <a:pt x="232" y="40"/>
                </a:cubicBezTo>
                <a:cubicBezTo>
                  <a:pt x="228" y="35"/>
                  <a:pt x="230" y="23"/>
                  <a:pt x="237" y="5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1" y="29"/>
                  <a:pt x="201" y="29"/>
                  <a:pt x="201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70" y="29"/>
                  <a:pt x="170" y="29"/>
                  <a:pt x="170" y="2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97" y="55"/>
                  <a:pt x="97" y="55"/>
                  <a:pt x="97" y="55"/>
                </a:cubicBezTo>
                <a:cubicBezTo>
                  <a:pt x="90" y="69"/>
                  <a:pt x="90" y="69"/>
                  <a:pt x="90" y="69"/>
                </a:cubicBezTo>
                <a:cubicBezTo>
                  <a:pt x="87" y="71"/>
                  <a:pt x="87" y="71"/>
                  <a:pt x="87" y="71"/>
                </a:cubicBezTo>
                <a:cubicBezTo>
                  <a:pt x="53" y="71"/>
                  <a:pt x="53" y="71"/>
                  <a:pt x="53" y="71"/>
                </a:cubicBezTo>
                <a:cubicBezTo>
                  <a:pt x="46" y="71"/>
                  <a:pt x="33" y="82"/>
                  <a:pt x="10" y="104"/>
                </a:cubicBezTo>
                <a:cubicBezTo>
                  <a:pt x="21" y="108"/>
                  <a:pt x="26" y="113"/>
                  <a:pt x="28" y="116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5" y="188"/>
                  <a:pt x="45" y="188"/>
                  <a:pt x="45" y="188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2" y="189"/>
                  <a:pt x="42" y="189"/>
                  <a:pt x="42" y="189"/>
                </a:cubicBezTo>
                <a:cubicBezTo>
                  <a:pt x="0" y="247"/>
                  <a:pt x="0" y="247"/>
                  <a:pt x="0" y="247"/>
                </a:cubicBezTo>
                <a:cubicBezTo>
                  <a:pt x="2" y="261"/>
                  <a:pt x="2" y="261"/>
                  <a:pt x="2" y="261"/>
                </a:cubicBezTo>
                <a:cubicBezTo>
                  <a:pt x="8" y="256"/>
                  <a:pt x="14" y="255"/>
                  <a:pt x="18" y="257"/>
                </a:cubicBezTo>
                <a:cubicBezTo>
                  <a:pt x="23" y="259"/>
                  <a:pt x="25" y="268"/>
                  <a:pt x="23" y="280"/>
                </a:cubicBezTo>
                <a:cubicBezTo>
                  <a:pt x="21" y="300"/>
                  <a:pt x="24" y="323"/>
                  <a:pt x="34" y="344"/>
                </a:cubicBezTo>
                <a:cubicBezTo>
                  <a:pt x="48" y="360"/>
                  <a:pt x="48" y="360"/>
                  <a:pt x="48" y="360"/>
                </a:cubicBezTo>
                <a:cubicBezTo>
                  <a:pt x="54" y="365"/>
                  <a:pt x="56" y="370"/>
                  <a:pt x="55" y="375"/>
                </a:cubicBezTo>
                <a:cubicBezTo>
                  <a:pt x="47" y="386"/>
                  <a:pt x="47" y="386"/>
                  <a:pt x="47" y="386"/>
                </a:cubicBezTo>
                <a:cubicBezTo>
                  <a:pt x="57" y="399"/>
                  <a:pt x="57" y="399"/>
                  <a:pt x="57" y="399"/>
                </a:cubicBezTo>
                <a:cubicBezTo>
                  <a:pt x="62" y="409"/>
                  <a:pt x="58" y="427"/>
                  <a:pt x="45" y="452"/>
                </a:cubicBezTo>
                <a:cubicBezTo>
                  <a:pt x="59" y="476"/>
                  <a:pt x="59" y="476"/>
                  <a:pt x="59" y="476"/>
                </a:cubicBezTo>
                <a:cubicBezTo>
                  <a:pt x="61" y="481"/>
                  <a:pt x="61" y="481"/>
                  <a:pt x="61" y="481"/>
                </a:cubicBezTo>
                <a:cubicBezTo>
                  <a:pt x="70" y="476"/>
                  <a:pt x="70" y="476"/>
                  <a:pt x="70" y="476"/>
                </a:cubicBezTo>
                <a:cubicBezTo>
                  <a:pt x="83" y="463"/>
                  <a:pt x="95" y="460"/>
                  <a:pt x="104" y="463"/>
                </a:cubicBezTo>
                <a:cubicBezTo>
                  <a:pt x="111" y="465"/>
                  <a:pt x="114" y="470"/>
                  <a:pt x="115" y="476"/>
                </a:cubicBezTo>
                <a:cubicBezTo>
                  <a:pt x="116" y="483"/>
                  <a:pt x="108" y="496"/>
                  <a:pt x="89" y="515"/>
                </a:cubicBezTo>
                <a:cubicBezTo>
                  <a:pt x="74" y="534"/>
                  <a:pt x="74" y="534"/>
                  <a:pt x="74" y="534"/>
                </a:cubicBezTo>
                <a:cubicBezTo>
                  <a:pt x="81" y="545"/>
                  <a:pt x="81" y="545"/>
                  <a:pt x="81" y="545"/>
                </a:cubicBezTo>
                <a:cubicBezTo>
                  <a:pt x="92" y="536"/>
                  <a:pt x="100" y="533"/>
                  <a:pt x="105" y="535"/>
                </a:cubicBezTo>
                <a:cubicBezTo>
                  <a:pt x="112" y="535"/>
                  <a:pt x="130" y="528"/>
                  <a:pt x="160" y="513"/>
                </a:cubicBezTo>
                <a:cubicBezTo>
                  <a:pt x="170" y="507"/>
                  <a:pt x="182" y="513"/>
                  <a:pt x="198" y="528"/>
                </a:cubicBezTo>
                <a:cubicBezTo>
                  <a:pt x="205" y="525"/>
                  <a:pt x="205" y="525"/>
                  <a:pt x="205" y="525"/>
                </a:cubicBezTo>
                <a:cubicBezTo>
                  <a:pt x="204" y="513"/>
                  <a:pt x="204" y="513"/>
                  <a:pt x="204" y="513"/>
                </a:cubicBezTo>
                <a:cubicBezTo>
                  <a:pt x="200" y="510"/>
                  <a:pt x="200" y="510"/>
                  <a:pt x="200" y="510"/>
                </a:cubicBezTo>
                <a:cubicBezTo>
                  <a:pt x="198" y="507"/>
                  <a:pt x="200" y="504"/>
                  <a:pt x="204" y="501"/>
                </a:cubicBezTo>
                <a:cubicBezTo>
                  <a:pt x="198" y="481"/>
                  <a:pt x="198" y="481"/>
                  <a:pt x="198" y="481"/>
                </a:cubicBezTo>
                <a:cubicBezTo>
                  <a:pt x="197" y="478"/>
                  <a:pt x="197" y="474"/>
                  <a:pt x="198" y="470"/>
                </a:cubicBezTo>
                <a:cubicBezTo>
                  <a:pt x="201" y="467"/>
                  <a:pt x="206" y="465"/>
                  <a:pt x="210" y="463"/>
                </a:cubicBezTo>
                <a:cubicBezTo>
                  <a:pt x="219" y="455"/>
                  <a:pt x="219" y="455"/>
                  <a:pt x="219" y="455"/>
                </a:cubicBezTo>
                <a:cubicBezTo>
                  <a:pt x="214" y="442"/>
                  <a:pt x="214" y="442"/>
                  <a:pt x="214" y="442"/>
                </a:cubicBezTo>
                <a:cubicBezTo>
                  <a:pt x="214" y="441"/>
                  <a:pt x="214" y="441"/>
                  <a:pt x="214" y="441"/>
                </a:cubicBezTo>
                <a:cubicBezTo>
                  <a:pt x="215" y="441"/>
                  <a:pt x="215" y="441"/>
                  <a:pt x="215" y="441"/>
                </a:cubicBezTo>
                <a:cubicBezTo>
                  <a:pt x="215" y="440"/>
                  <a:pt x="215" y="440"/>
                  <a:pt x="215" y="440"/>
                </a:cubicBezTo>
                <a:cubicBezTo>
                  <a:pt x="219" y="433"/>
                  <a:pt x="219" y="428"/>
                  <a:pt x="218" y="425"/>
                </a:cubicBezTo>
                <a:cubicBezTo>
                  <a:pt x="214" y="418"/>
                  <a:pt x="217" y="412"/>
                  <a:pt x="226" y="405"/>
                </a:cubicBezTo>
                <a:cubicBezTo>
                  <a:pt x="237" y="394"/>
                  <a:pt x="237" y="394"/>
                  <a:pt x="237" y="394"/>
                </a:cubicBezTo>
                <a:cubicBezTo>
                  <a:pt x="235" y="392"/>
                  <a:pt x="235" y="392"/>
                  <a:pt x="235" y="392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46" y="383"/>
                  <a:pt x="246" y="383"/>
                  <a:pt x="246" y="383"/>
                </a:cubicBezTo>
                <a:cubicBezTo>
                  <a:pt x="246" y="366"/>
                  <a:pt x="246" y="366"/>
                  <a:pt x="246" y="366"/>
                </a:cubicBezTo>
                <a:cubicBezTo>
                  <a:pt x="246" y="360"/>
                  <a:pt x="251" y="351"/>
                  <a:pt x="266" y="341"/>
                </a:cubicBezTo>
                <a:cubicBezTo>
                  <a:pt x="272" y="335"/>
                  <a:pt x="272" y="335"/>
                  <a:pt x="272" y="335"/>
                </a:cubicBezTo>
                <a:cubicBezTo>
                  <a:pt x="272" y="335"/>
                  <a:pt x="272" y="335"/>
                  <a:pt x="272" y="335"/>
                </a:cubicBezTo>
                <a:cubicBezTo>
                  <a:pt x="256" y="317"/>
                  <a:pt x="256" y="317"/>
                  <a:pt x="256" y="317"/>
                </a:cubicBezTo>
                <a:cubicBezTo>
                  <a:pt x="251" y="310"/>
                  <a:pt x="253" y="300"/>
                  <a:pt x="263" y="291"/>
                </a:cubicBezTo>
                <a:cubicBezTo>
                  <a:pt x="263" y="289"/>
                  <a:pt x="263" y="289"/>
                  <a:pt x="263" y="289"/>
                </a:cubicBezTo>
                <a:cubicBezTo>
                  <a:pt x="295" y="261"/>
                  <a:pt x="295" y="261"/>
                  <a:pt x="295" y="261"/>
                </a:cubicBezTo>
                <a:cubicBezTo>
                  <a:pt x="296" y="254"/>
                  <a:pt x="296" y="254"/>
                  <a:pt x="296" y="254"/>
                </a:cubicBezTo>
                <a:cubicBezTo>
                  <a:pt x="290" y="252"/>
                  <a:pt x="288" y="240"/>
                  <a:pt x="291" y="222"/>
                </a:cubicBezTo>
                <a:cubicBezTo>
                  <a:pt x="295" y="194"/>
                  <a:pt x="308" y="180"/>
                  <a:pt x="330" y="177"/>
                </a:cubicBezTo>
                <a:cubicBezTo>
                  <a:pt x="330" y="177"/>
                  <a:pt x="330" y="177"/>
                  <a:pt x="330" y="177"/>
                </a:cubicBezTo>
                <a:cubicBezTo>
                  <a:pt x="332" y="177"/>
                  <a:pt x="332" y="177"/>
                  <a:pt x="332" y="177"/>
                </a:cubicBezTo>
                <a:cubicBezTo>
                  <a:pt x="346" y="184"/>
                  <a:pt x="346" y="184"/>
                  <a:pt x="346" y="184"/>
                </a:cubicBezTo>
                <a:cubicBezTo>
                  <a:pt x="361" y="184"/>
                  <a:pt x="361" y="184"/>
                  <a:pt x="361" y="184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6" y="166"/>
                  <a:pt x="376" y="166"/>
                  <a:pt x="376" y="166"/>
                </a:cubicBezTo>
                <a:cubicBezTo>
                  <a:pt x="392" y="156"/>
                  <a:pt x="392" y="156"/>
                  <a:pt x="392" y="156"/>
                </a:cubicBezTo>
                <a:cubicBezTo>
                  <a:pt x="390" y="141"/>
                  <a:pt x="390" y="141"/>
                  <a:pt x="390" y="141"/>
                </a:cubicBezTo>
                <a:cubicBezTo>
                  <a:pt x="390" y="138"/>
                  <a:pt x="390" y="138"/>
                  <a:pt x="390" y="138"/>
                </a:cubicBezTo>
                <a:cubicBezTo>
                  <a:pt x="392" y="136"/>
                  <a:pt x="392" y="136"/>
                  <a:pt x="392" y="136"/>
                </a:cubicBezTo>
                <a:cubicBezTo>
                  <a:pt x="397" y="134"/>
                  <a:pt x="397" y="134"/>
                  <a:pt x="397" y="134"/>
                </a:cubicBezTo>
                <a:cubicBezTo>
                  <a:pt x="402" y="127"/>
                  <a:pt x="402" y="127"/>
                  <a:pt x="402" y="127"/>
                </a:cubicBezTo>
                <a:cubicBezTo>
                  <a:pt x="403" y="126"/>
                  <a:pt x="403" y="126"/>
                  <a:pt x="403" y="126"/>
                </a:cubicBezTo>
                <a:cubicBezTo>
                  <a:pt x="392" y="108"/>
                  <a:pt x="392" y="108"/>
                  <a:pt x="392" y="108"/>
                </a:cubicBezTo>
                <a:cubicBezTo>
                  <a:pt x="382" y="95"/>
                  <a:pt x="372" y="82"/>
                  <a:pt x="366" y="67"/>
                </a:cubicBezTo>
                <a:cubicBezTo>
                  <a:pt x="361" y="58"/>
                  <a:pt x="362" y="47"/>
                  <a:pt x="369" y="36"/>
                </a:cubicBezTo>
                <a:cubicBezTo>
                  <a:pt x="350" y="24"/>
                  <a:pt x="350" y="24"/>
                  <a:pt x="350" y="24"/>
                </a:cubicBezTo>
                <a:lnTo>
                  <a:pt x="316" y="2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29" name="Freeform 22"/>
          <p:cNvSpPr>
            <a:spLocks/>
          </p:cNvSpPr>
          <p:nvPr/>
        </p:nvSpPr>
        <p:spPr bwMode="auto">
          <a:xfrm>
            <a:off x="7243304" y="4492664"/>
            <a:ext cx="467921" cy="560355"/>
          </a:xfrm>
          <a:custGeom>
            <a:avLst/>
            <a:gdLst>
              <a:gd name="T0" fmla="*/ 2147483646 w 371"/>
              <a:gd name="T1" fmla="*/ 2147483646 h 456"/>
              <a:gd name="T2" fmla="*/ 2147483646 w 371"/>
              <a:gd name="T3" fmla="*/ 2147483646 h 456"/>
              <a:gd name="T4" fmla="*/ 2147483646 w 371"/>
              <a:gd name="T5" fmla="*/ 2147483646 h 456"/>
              <a:gd name="T6" fmla="*/ 2147483646 w 371"/>
              <a:gd name="T7" fmla="*/ 2147483646 h 456"/>
              <a:gd name="T8" fmla="*/ 2147483646 w 371"/>
              <a:gd name="T9" fmla="*/ 2147483646 h 456"/>
              <a:gd name="T10" fmla="*/ 2147483646 w 371"/>
              <a:gd name="T11" fmla="*/ 2147483646 h 456"/>
              <a:gd name="T12" fmla="*/ 2147483646 w 371"/>
              <a:gd name="T13" fmla="*/ 2147483646 h 456"/>
              <a:gd name="T14" fmla="*/ 2147483646 w 371"/>
              <a:gd name="T15" fmla="*/ 2147483646 h 456"/>
              <a:gd name="T16" fmla="*/ 2147483646 w 371"/>
              <a:gd name="T17" fmla="*/ 2147483646 h 456"/>
              <a:gd name="T18" fmla="*/ 2147483646 w 371"/>
              <a:gd name="T19" fmla="*/ 2147483646 h 456"/>
              <a:gd name="T20" fmla="*/ 2147483646 w 371"/>
              <a:gd name="T21" fmla="*/ 2147483646 h 456"/>
              <a:gd name="T22" fmla="*/ 2147483646 w 371"/>
              <a:gd name="T23" fmla="*/ 2147483646 h 456"/>
              <a:gd name="T24" fmla="*/ 2147483646 w 371"/>
              <a:gd name="T25" fmla="*/ 2147483646 h 456"/>
              <a:gd name="T26" fmla="*/ 2147483646 w 371"/>
              <a:gd name="T27" fmla="*/ 2147483646 h 456"/>
              <a:gd name="T28" fmla="*/ 2147483646 w 371"/>
              <a:gd name="T29" fmla="*/ 2147483646 h 456"/>
              <a:gd name="T30" fmla="*/ 2147483646 w 371"/>
              <a:gd name="T31" fmla="*/ 2147483646 h 456"/>
              <a:gd name="T32" fmla="*/ 0 w 371"/>
              <a:gd name="T33" fmla="*/ 2147483646 h 456"/>
              <a:gd name="T34" fmla="*/ 2147483646 w 371"/>
              <a:gd name="T35" fmla="*/ 2147483646 h 456"/>
              <a:gd name="T36" fmla="*/ 2147483646 w 371"/>
              <a:gd name="T37" fmla="*/ 2147483646 h 456"/>
              <a:gd name="T38" fmla="*/ 2147483646 w 371"/>
              <a:gd name="T39" fmla="*/ 2147483646 h 456"/>
              <a:gd name="T40" fmla="*/ 2147483646 w 371"/>
              <a:gd name="T41" fmla="*/ 2147483646 h 456"/>
              <a:gd name="T42" fmla="*/ 2147483646 w 371"/>
              <a:gd name="T43" fmla="*/ 2147483646 h 456"/>
              <a:gd name="T44" fmla="*/ 2147483646 w 371"/>
              <a:gd name="T45" fmla="*/ 2147483646 h 456"/>
              <a:gd name="T46" fmla="*/ 2147483646 w 371"/>
              <a:gd name="T47" fmla="*/ 2147483646 h 456"/>
              <a:gd name="T48" fmla="*/ 2147483646 w 371"/>
              <a:gd name="T49" fmla="*/ 2147483646 h 456"/>
              <a:gd name="T50" fmla="*/ 2147483646 w 371"/>
              <a:gd name="T51" fmla="*/ 2147483646 h 456"/>
              <a:gd name="T52" fmla="*/ 2147483646 w 371"/>
              <a:gd name="T53" fmla="*/ 2147483646 h 456"/>
              <a:gd name="T54" fmla="*/ 2147483646 w 371"/>
              <a:gd name="T55" fmla="*/ 2147483646 h 456"/>
              <a:gd name="T56" fmla="*/ 2147483646 w 371"/>
              <a:gd name="T57" fmla="*/ 2147483646 h 456"/>
              <a:gd name="T58" fmla="*/ 2147483646 w 371"/>
              <a:gd name="T59" fmla="*/ 2147483646 h 456"/>
              <a:gd name="T60" fmla="*/ 2147483646 w 371"/>
              <a:gd name="T61" fmla="*/ 2147483646 h 456"/>
              <a:gd name="T62" fmla="*/ 2147483646 w 371"/>
              <a:gd name="T63" fmla="*/ 2147483646 h 456"/>
              <a:gd name="T64" fmla="*/ 2147483646 w 371"/>
              <a:gd name="T65" fmla="*/ 2147483646 h 456"/>
              <a:gd name="T66" fmla="*/ 2147483646 w 371"/>
              <a:gd name="T67" fmla="*/ 2147483646 h 456"/>
              <a:gd name="T68" fmla="*/ 2147483646 w 371"/>
              <a:gd name="T69" fmla="*/ 2147483646 h 456"/>
              <a:gd name="T70" fmla="*/ 2147483646 w 371"/>
              <a:gd name="T71" fmla="*/ 2147483646 h 456"/>
              <a:gd name="T72" fmla="*/ 2147483646 w 371"/>
              <a:gd name="T73" fmla="*/ 2147483646 h 456"/>
              <a:gd name="T74" fmla="*/ 2147483646 w 371"/>
              <a:gd name="T75" fmla="*/ 2147483646 h 456"/>
              <a:gd name="T76" fmla="*/ 2147483646 w 371"/>
              <a:gd name="T77" fmla="*/ 2147483646 h 456"/>
              <a:gd name="T78" fmla="*/ 2147483646 w 371"/>
              <a:gd name="T79" fmla="*/ 2147483646 h 456"/>
              <a:gd name="T80" fmla="*/ 2147483646 w 371"/>
              <a:gd name="T81" fmla="*/ 2147483646 h 456"/>
              <a:gd name="T82" fmla="*/ 2147483646 w 371"/>
              <a:gd name="T83" fmla="*/ 2147483646 h 456"/>
              <a:gd name="T84" fmla="*/ 2147483646 w 371"/>
              <a:gd name="T85" fmla="*/ 2147483646 h 456"/>
              <a:gd name="T86" fmla="*/ 2147483646 w 371"/>
              <a:gd name="T87" fmla="*/ 2147483646 h 456"/>
              <a:gd name="T88" fmla="*/ 2147483646 w 371"/>
              <a:gd name="T89" fmla="*/ 2147483646 h 456"/>
              <a:gd name="T90" fmla="*/ 2147483646 w 371"/>
              <a:gd name="T91" fmla="*/ 2147483646 h 456"/>
              <a:gd name="T92" fmla="*/ 2147483646 w 371"/>
              <a:gd name="T93" fmla="*/ 2147483646 h 456"/>
              <a:gd name="T94" fmla="*/ 2147483646 w 371"/>
              <a:gd name="T95" fmla="*/ 2147483646 h 456"/>
              <a:gd name="T96" fmla="*/ 2147483646 w 371"/>
              <a:gd name="T97" fmla="*/ 2147483646 h 456"/>
              <a:gd name="T98" fmla="*/ 2147483646 w 371"/>
              <a:gd name="T99" fmla="*/ 2147483646 h 456"/>
              <a:gd name="T100" fmla="*/ 2147483646 w 371"/>
              <a:gd name="T101" fmla="*/ 2147483646 h 456"/>
              <a:gd name="T102" fmla="*/ 2147483646 w 371"/>
              <a:gd name="T103" fmla="*/ 889434824 h 456"/>
              <a:gd name="T104" fmla="*/ 2147483646 w 371"/>
              <a:gd name="T105" fmla="*/ 2147483646 h 4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1"/>
              <a:gd name="T160" fmla="*/ 0 h 456"/>
              <a:gd name="T161" fmla="*/ 371 w 371"/>
              <a:gd name="T162" fmla="*/ 456 h 45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1" h="456">
                <a:moveTo>
                  <a:pt x="194" y="20"/>
                </a:moveTo>
                <a:cubicBezTo>
                  <a:pt x="192" y="21"/>
                  <a:pt x="192" y="21"/>
                  <a:pt x="192" y="2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05" y="51"/>
                  <a:pt x="97" y="61"/>
                  <a:pt x="94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5"/>
                  <a:pt x="97" y="125"/>
                  <a:pt x="97" y="125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57" y="162"/>
                  <a:pt x="55" y="167"/>
                  <a:pt x="57" y="170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71" y="184"/>
                  <a:pt x="75" y="189"/>
                  <a:pt x="74" y="193"/>
                </a:cubicBezTo>
                <a:cubicBezTo>
                  <a:pt x="74" y="196"/>
                  <a:pt x="73" y="200"/>
                  <a:pt x="71" y="202"/>
                </a:cubicBezTo>
                <a:cubicBezTo>
                  <a:pt x="48" y="221"/>
                  <a:pt x="48" y="221"/>
                  <a:pt x="48" y="221"/>
                </a:cubicBezTo>
                <a:cubicBezTo>
                  <a:pt x="49" y="226"/>
                  <a:pt x="49" y="234"/>
                  <a:pt x="48" y="244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47" y="248"/>
                  <a:pt x="47" y="248"/>
                  <a:pt x="47" y="248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39" y="257"/>
                  <a:pt x="37" y="260"/>
                  <a:pt x="31" y="265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0" y="278"/>
                  <a:pt x="20" y="278"/>
                  <a:pt x="20" y="278"/>
                </a:cubicBezTo>
                <a:cubicBezTo>
                  <a:pt x="22" y="283"/>
                  <a:pt x="22" y="289"/>
                  <a:pt x="18" y="299"/>
                </a:cubicBezTo>
                <a:cubicBezTo>
                  <a:pt x="23" y="309"/>
                  <a:pt x="23" y="317"/>
                  <a:pt x="18" y="320"/>
                </a:cubicBezTo>
                <a:cubicBezTo>
                  <a:pt x="7" y="330"/>
                  <a:pt x="7" y="330"/>
                  <a:pt x="7" y="330"/>
                </a:cubicBezTo>
                <a:cubicBezTo>
                  <a:pt x="5" y="332"/>
                  <a:pt x="5" y="332"/>
                  <a:pt x="5" y="33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36"/>
                  <a:pt x="0" y="336"/>
                  <a:pt x="0" y="336"/>
                </a:cubicBezTo>
                <a:cubicBezTo>
                  <a:pt x="7" y="361"/>
                  <a:pt x="7" y="361"/>
                  <a:pt x="7" y="361"/>
                </a:cubicBezTo>
                <a:cubicBezTo>
                  <a:pt x="9" y="361"/>
                  <a:pt x="9" y="361"/>
                  <a:pt x="9" y="361"/>
                </a:cubicBezTo>
                <a:cubicBezTo>
                  <a:pt x="27" y="359"/>
                  <a:pt x="46" y="359"/>
                  <a:pt x="67" y="361"/>
                </a:cubicBezTo>
                <a:cubicBezTo>
                  <a:pt x="69" y="361"/>
                  <a:pt x="69" y="361"/>
                  <a:pt x="69" y="361"/>
                </a:cubicBezTo>
                <a:cubicBezTo>
                  <a:pt x="69" y="362"/>
                  <a:pt x="69" y="362"/>
                  <a:pt x="69" y="362"/>
                </a:cubicBezTo>
                <a:cubicBezTo>
                  <a:pt x="93" y="385"/>
                  <a:pt x="93" y="385"/>
                  <a:pt x="93" y="385"/>
                </a:cubicBezTo>
                <a:cubicBezTo>
                  <a:pt x="93" y="386"/>
                  <a:pt x="93" y="386"/>
                  <a:pt x="93" y="386"/>
                </a:cubicBezTo>
                <a:cubicBezTo>
                  <a:pt x="94" y="386"/>
                  <a:pt x="94" y="386"/>
                  <a:pt x="94" y="386"/>
                </a:cubicBezTo>
                <a:cubicBezTo>
                  <a:pt x="107" y="425"/>
                  <a:pt x="107" y="425"/>
                  <a:pt x="107" y="425"/>
                </a:cubicBezTo>
                <a:cubicBezTo>
                  <a:pt x="136" y="452"/>
                  <a:pt x="136" y="452"/>
                  <a:pt x="136" y="452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49" y="423"/>
                  <a:pt x="149" y="423"/>
                  <a:pt x="149" y="423"/>
                </a:cubicBezTo>
                <a:cubicBezTo>
                  <a:pt x="175" y="450"/>
                  <a:pt x="175" y="450"/>
                  <a:pt x="175" y="450"/>
                </a:cubicBezTo>
                <a:cubicBezTo>
                  <a:pt x="179" y="446"/>
                  <a:pt x="179" y="446"/>
                  <a:pt x="179" y="446"/>
                </a:cubicBezTo>
                <a:cubicBezTo>
                  <a:pt x="198" y="406"/>
                  <a:pt x="198" y="406"/>
                  <a:pt x="198" y="406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5" y="385"/>
                  <a:pt x="205" y="385"/>
                  <a:pt x="205" y="385"/>
                </a:cubicBezTo>
                <a:cubicBezTo>
                  <a:pt x="207" y="385"/>
                  <a:pt x="207" y="385"/>
                  <a:pt x="207" y="385"/>
                </a:cubicBezTo>
                <a:cubicBezTo>
                  <a:pt x="227" y="386"/>
                  <a:pt x="227" y="386"/>
                  <a:pt x="227" y="386"/>
                </a:cubicBezTo>
                <a:cubicBezTo>
                  <a:pt x="226" y="371"/>
                  <a:pt x="226" y="371"/>
                  <a:pt x="226" y="371"/>
                </a:cubicBezTo>
                <a:cubicBezTo>
                  <a:pt x="226" y="367"/>
                  <a:pt x="226" y="367"/>
                  <a:pt x="226" y="367"/>
                </a:cubicBezTo>
                <a:cubicBezTo>
                  <a:pt x="226" y="365"/>
                  <a:pt x="226" y="365"/>
                  <a:pt x="226" y="365"/>
                </a:cubicBezTo>
                <a:cubicBezTo>
                  <a:pt x="229" y="365"/>
                  <a:pt x="229" y="365"/>
                  <a:pt x="229" y="365"/>
                </a:cubicBezTo>
                <a:cubicBezTo>
                  <a:pt x="255" y="366"/>
                  <a:pt x="255" y="366"/>
                  <a:pt x="255" y="366"/>
                </a:cubicBezTo>
                <a:cubicBezTo>
                  <a:pt x="269" y="353"/>
                  <a:pt x="275" y="341"/>
                  <a:pt x="275" y="332"/>
                </a:cubicBezTo>
                <a:cubicBezTo>
                  <a:pt x="271" y="294"/>
                  <a:pt x="271" y="294"/>
                  <a:pt x="271" y="294"/>
                </a:cubicBezTo>
                <a:cubicBezTo>
                  <a:pt x="294" y="301"/>
                  <a:pt x="294" y="301"/>
                  <a:pt x="294" y="301"/>
                </a:cubicBezTo>
                <a:cubicBezTo>
                  <a:pt x="301" y="290"/>
                  <a:pt x="301" y="290"/>
                  <a:pt x="301" y="290"/>
                </a:cubicBezTo>
                <a:cubicBezTo>
                  <a:pt x="290" y="280"/>
                  <a:pt x="290" y="280"/>
                  <a:pt x="290" y="280"/>
                </a:cubicBezTo>
                <a:cubicBezTo>
                  <a:pt x="287" y="276"/>
                  <a:pt x="287" y="276"/>
                  <a:pt x="287" y="276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311" y="257"/>
                  <a:pt x="311" y="257"/>
                  <a:pt x="311" y="257"/>
                </a:cubicBezTo>
                <a:cubicBezTo>
                  <a:pt x="324" y="264"/>
                  <a:pt x="324" y="264"/>
                  <a:pt x="324" y="264"/>
                </a:cubicBezTo>
                <a:cubicBezTo>
                  <a:pt x="324" y="261"/>
                  <a:pt x="324" y="261"/>
                  <a:pt x="324" y="261"/>
                </a:cubicBezTo>
                <a:cubicBezTo>
                  <a:pt x="315" y="242"/>
                  <a:pt x="315" y="242"/>
                  <a:pt x="315" y="242"/>
                </a:cubicBezTo>
                <a:cubicBezTo>
                  <a:pt x="319" y="239"/>
                  <a:pt x="319" y="239"/>
                  <a:pt x="319" y="239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322" y="228"/>
                  <a:pt x="322" y="228"/>
                  <a:pt x="322" y="228"/>
                </a:cubicBezTo>
                <a:cubicBezTo>
                  <a:pt x="311" y="208"/>
                  <a:pt x="311" y="208"/>
                  <a:pt x="311" y="208"/>
                </a:cubicBezTo>
                <a:cubicBezTo>
                  <a:pt x="313" y="207"/>
                  <a:pt x="313" y="207"/>
                  <a:pt x="313" y="207"/>
                </a:cubicBezTo>
                <a:cubicBezTo>
                  <a:pt x="315" y="205"/>
                  <a:pt x="315" y="205"/>
                  <a:pt x="315" y="205"/>
                </a:cubicBezTo>
                <a:cubicBezTo>
                  <a:pt x="344" y="189"/>
                  <a:pt x="344" y="189"/>
                  <a:pt x="344" y="18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321" y="165"/>
                  <a:pt x="308" y="154"/>
                  <a:pt x="310" y="149"/>
                </a:cubicBezTo>
                <a:cubicBezTo>
                  <a:pt x="311" y="145"/>
                  <a:pt x="313" y="144"/>
                  <a:pt x="319" y="144"/>
                </a:cubicBezTo>
                <a:cubicBezTo>
                  <a:pt x="350" y="149"/>
                  <a:pt x="350" y="149"/>
                  <a:pt x="350" y="149"/>
                </a:cubicBezTo>
                <a:cubicBezTo>
                  <a:pt x="351" y="130"/>
                  <a:pt x="351" y="130"/>
                  <a:pt x="351" y="130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67" y="112"/>
                  <a:pt x="367" y="112"/>
                  <a:pt x="367" y="112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65" y="98"/>
                  <a:pt x="361" y="94"/>
                  <a:pt x="357" y="90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0"/>
                  <a:pt x="357" y="80"/>
                  <a:pt x="357" y="80"/>
                </a:cubicBezTo>
                <a:cubicBezTo>
                  <a:pt x="356" y="78"/>
                  <a:pt x="356" y="78"/>
                  <a:pt x="356" y="78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352" y="78"/>
                  <a:pt x="352" y="78"/>
                  <a:pt x="352" y="78"/>
                </a:cubicBezTo>
                <a:cubicBezTo>
                  <a:pt x="350" y="82"/>
                  <a:pt x="345" y="86"/>
                  <a:pt x="338" y="86"/>
                </a:cubicBezTo>
                <a:cubicBezTo>
                  <a:pt x="326" y="86"/>
                  <a:pt x="316" y="80"/>
                  <a:pt x="309" y="73"/>
                </a:cubicBezTo>
                <a:cubicBezTo>
                  <a:pt x="309" y="72"/>
                  <a:pt x="309" y="72"/>
                  <a:pt x="309" y="72"/>
                </a:cubicBezTo>
                <a:cubicBezTo>
                  <a:pt x="308" y="72"/>
                  <a:pt x="308" y="72"/>
                  <a:pt x="308" y="72"/>
                </a:cubicBezTo>
                <a:cubicBezTo>
                  <a:pt x="300" y="57"/>
                  <a:pt x="300" y="57"/>
                  <a:pt x="300" y="57"/>
                </a:cubicBezTo>
                <a:cubicBezTo>
                  <a:pt x="297" y="59"/>
                  <a:pt x="297" y="59"/>
                  <a:pt x="297" y="59"/>
                </a:cubicBezTo>
                <a:cubicBezTo>
                  <a:pt x="296" y="66"/>
                  <a:pt x="292" y="72"/>
                  <a:pt x="285" y="77"/>
                </a:cubicBezTo>
                <a:cubicBezTo>
                  <a:pt x="271" y="84"/>
                  <a:pt x="258" y="86"/>
                  <a:pt x="246" y="80"/>
                </a:cubicBezTo>
                <a:cubicBezTo>
                  <a:pt x="237" y="77"/>
                  <a:pt x="232" y="71"/>
                  <a:pt x="229" y="61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3" y="20"/>
                  <a:pt x="218" y="9"/>
                  <a:pt x="212" y="5"/>
                </a:cubicBezTo>
                <a:cubicBezTo>
                  <a:pt x="206" y="1"/>
                  <a:pt x="199" y="0"/>
                  <a:pt x="194" y="1"/>
                </a:cubicBezTo>
                <a:cubicBezTo>
                  <a:pt x="195" y="19"/>
                  <a:pt x="195" y="19"/>
                  <a:pt x="195" y="19"/>
                </a:cubicBezTo>
                <a:lnTo>
                  <a:pt x="194" y="2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0" name="Freeform 23"/>
          <p:cNvSpPr>
            <a:spLocks/>
          </p:cNvSpPr>
          <p:nvPr/>
        </p:nvSpPr>
        <p:spPr bwMode="auto">
          <a:xfrm>
            <a:off x="7447636" y="4136976"/>
            <a:ext cx="406621" cy="459014"/>
          </a:xfrm>
          <a:custGeom>
            <a:avLst/>
            <a:gdLst>
              <a:gd name="T0" fmla="*/ 2147483646 w 322"/>
              <a:gd name="T1" fmla="*/ 2147483646 h 372"/>
              <a:gd name="T2" fmla="*/ 2147483646 w 322"/>
              <a:gd name="T3" fmla="*/ 2147483646 h 372"/>
              <a:gd name="T4" fmla="*/ 2147483646 w 322"/>
              <a:gd name="T5" fmla="*/ 2147483646 h 372"/>
              <a:gd name="T6" fmla="*/ 2147483646 w 322"/>
              <a:gd name="T7" fmla="*/ 2147483646 h 372"/>
              <a:gd name="T8" fmla="*/ 2147483646 w 322"/>
              <a:gd name="T9" fmla="*/ 2147483646 h 372"/>
              <a:gd name="T10" fmla="*/ 2147483646 w 322"/>
              <a:gd name="T11" fmla="*/ 2147483646 h 372"/>
              <a:gd name="T12" fmla="*/ 2147483646 w 322"/>
              <a:gd name="T13" fmla="*/ 2147483646 h 372"/>
              <a:gd name="T14" fmla="*/ 2147483646 w 322"/>
              <a:gd name="T15" fmla="*/ 2147483646 h 372"/>
              <a:gd name="T16" fmla="*/ 2147483646 w 322"/>
              <a:gd name="T17" fmla="*/ 2147483646 h 372"/>
              <a:gd name="T18" fmla="*/ 2147483646 w 322"/>
              <a:gd name="T19" fmla="*/ 2147483646 h 372"/>
              <a:gd name="T20" fmla="*/ 2147483646 w 322"/>
              <a:gd name="T21" fmla="*/ 2147483646 h 372"/>
              <a:gd name="T22" fmla="*/ 2147483646 w 322"/>
              <a:gd name="T23" fmla="*/ 2147483646 h 372"/>
              <a:gd name="T24" fmla="*/ 2147483646 w 322"/>
              <a:gd name="T25" fmla="*/ 2147483646 h 372"/>
              <a:gd name="T26" fmla="*/ 2147483646 w 322"/>
              <a:gd name="T27" fmla="*/ 2147483646 h 372"/>
              <a:gd name="T28" fmla="*/ 2147483646 w 322"/>
              <a:gd name="T29" fmla="*/ 2147483646 h 372"/>
              <a:gd name="T30" fmla="*/ 2147483646 w 322"/>
              <a:gd name="T31" fmla="*/ 2147483646 h 372"/>
              <a:gd name="T32" fmla="*/ 2147483646 w 322"/>
              <a:gd name="T33" fmla="*/ 2147483646 h 372"/>
              <a:gd name="T34" fmla="*/ 2147483646 w 322"/>
              <a:gd name="T35" fmla="*/ 2147483646 h 372"/>
              <a:gd name="T36" fmla="*/ 2147483646 w 322"/>
              <a:gd name="T37" fmla="*/ 2147483646 h 372"/>
              <a:gd name="T38" fmla="*/ 2147483646 w 322"/>
              <a:gd name="T39" fmla="*/ 2147483646 h 372"/>
              <a:gd name="T40" fmla="*/ 2147483646 w 322"/>
              <a:gd name="T41" fmla="*/ 2147483646 h 372"/>
              <a:gd name="T42" fmla="*/ 2147483646 w 322"/>
              <a:gd name="T43" fmla="*/ 2147483646 h 372"/>
              <a:gd name="T44" fmla="*/ 2147483646 w 322"/>
              <a:gd name="T45" fmla="*/ 2147483646 h 372"/>
              <a:gd name="T46" fmla="*/ 2147483646 w 322"/>
              <a:gd name="T47" fmla="*/ 2147483646 h 372"/>
              <a:gd name="T48" fmla="*/ 2147483646 w 322"/>
              <a:gd name="T49" fmla="*/ 2147483646 h 372"/>
              <a:gd name="T50" fmla="*/ 2147483646 w 322"/>
              <a:gd name="T51" fmla="*/ 2147483646 h 372"/>
              <a:gd name="T52" fmla="*/ 2147483646 w 322"/>
              <a:gd name="T53" fmla="*/ 2147483646 h 372"/>
              <a:gd name="T54" fmla="*/ 2147483646 w 322"/>
              <a:gd name="T55" fmla="*/ 2147483646 h 372"/>
              <a:gd name="T56" fmla="*/ 2147483646 w 322"/>
              <a:gd name="T57" fmla="*/ 2147483646 h 372"/>
              <a:gd name="T58" fmla="*/ 2147483646 w 322"/>
              <a:gd name="T59" fmla="*/ 2147483646 h 372"/>
              <a:gd name="T60" fmla="*/ 2147483646 w 322"/>
              <a:gd name="T61" fmla="*/ 2147483646 h 372"/>
              <a:gd name="T62" fmla="*/ 2147483646 w 322"/>
              <a:gd name="T63" fmla="*/ 2147483646 h 372"/>
              <a:gd name="T64" fmla="*/ 2147483646 w 322"/>
              <a:gd name="T65" fmla="*/ 2147483646 h 372"/>
              <a:gd name="T66" fmla="*/ 2147483646 w 322"/>
              <a:gd name="T67" fmla="*/ 2147483646 h 372"/>
              <a:gd name="T68" fmla="*/ 2147483646 w 322"/>
              <a:gd name="T69" fmla="*/ 2147483646 h 372"/>
              <a:gd name="T70" fmla="*/ 2147483646 w 322"/>
              <a:gd name="T71" fmla="*/ 2147483646 h 372"/>
              <a:gd name="T72" fmla="*/ 2147483646 w 322"/>
              <a:gd name="T73" fmla="*/ 2147483646 h 372"/>
              <a:gd name="T74" fmla="*/ 2147483646 w 322"/>
              <a:gd name="T75" fmla="*/ 2147483646 h 372"/>
              <a:gd name="T76" fmla="*/ 2147483646 w 322"/>
              <a:gd name="T77" fmla="*/ 2147483646 h 372"/>
              <a:gd name="T78" fmla="*/ 2147483646 w 322"/>
              <a:gd name="T79" fmla="*/ 2147483646 h 372"/>
              <a:gd name="T80" fmla="*/ 2147483646 w 322"/>
              <a:gd name="T81" fmla="*/ 2147483646 h 372"/>
              <a:gd name="T82" fmla="*/ 2147483646 w 322"/>
              <a:gd name="T83" fmla="*/ 2147483646 h 372"/>
              <a:gd name="T84" fmla="*/ 2147483646 w 322"/>
              <a:gd name="T85" fmla="*/ 2147483646 h 372"/>
              <a:gd name="T86" fmla="*/ 2147483646 w 322"/>
              <a:gd name="T87" fmla="*/ 2147483646 h 372"/>
              <a:gd name="T88" fmla="*/ 2147483646 w 322"/>
              <a:gd name="T89" fmla="*/ 2147483646 h 372"/>
              <a:gd name="T90" fmla="*/ 2147483646 w 322"/>
              <a:gd name="T91" fmla="*/ 2147483646 h 372"/>
              <a:gd name="T92" fmla="*/ 2147483646 w 322"/>
              <a:gd name="T93" fmla="*/ 0 h 3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22"/>
              <a:gd name="T142" fmla="*/ 0 h 372"/>
              <a:gd name="T143" fmla="*/ 322 w 322"/>
              <a:gd name="T144" fmla="*/ 372 h 3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22" h="372">
                <a:moveTo>
                  <a:pt x="198" y="5"/>
                </a:moveTo>
                <a:cubicBezTo>
                  <a:pt x="186" y="11"/>
                  <a:pt x="177" y="15"/>
                  <a:pt x="169" y="16"/>
                </a:cubicBezTo>
                <a:cubicBezTo>
                  <a:pt x="163" y="16"/>
                  <a:pt x="152" y="14"/>
                  <a:pt x="138" y="9"/>
                </a:cubicBezTo>
                <a:cubicBezTo>
                  <a:pt x="113" y="5"/>
                  <a:pt x="113" y="5"/>
                  <a:pt x="113" y="5"/>
                </a:cubicBezTo>
                <a:cubicBezTo>
                  <a:pt x="106" y="9"/>
                  <a:pt x="98" y="19"/>
                  <a:pt x="86" y="37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75" y="86"/>
                  <a:pt x="75" y="86"/>
                  <a:pt x="75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53" y="79"/>
                  <a:pt x="53" y="79"/>
                  <a:pt x="53" y="79"/>
                </a:cubicBezTo>
                <a:cubicBezTo>
                  <a:pt x="62" y="95"/>
                  <a:pt x="64" y="105"/>
                  <a:pt x="61" y="109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3" y="130"/>
                  <a:pt x="49" y="137"/>
                  <a:pt x="45" y="141"/>
                </a:cubicBezTo>
                <a:cubicBezTo>
                  <a:pt x="8" y="174"/>
                  <a:pt x="8" y="174"/>
                  <a:pt x="8" y="174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" y="192"/>
                  <a:pt x="0" y="201"/>
                  <a:pt x="5" y="207"/>
                </a:cubicBezTo>
                <a:cubicBezTo>
                  <a:pt x="30" y="246"/>
                  <a:pt x="30" y="246"/>
                  <a:pt x="30" y="246"/>
                </a:cubicBezTo>
                <a:cubicBezTo>
                  <a:pt x="31" y="246"/>
                  <a:pt x="31" y="246"/>
                  <a:pt x="31" y="246"/>
                </a:cubicBezTo>
                <a:cubicBezTo>
                  <a:pt x="31" y="247"/>
                  <a:pt x="31" y="247"/>
                  <a:pt x="31" y="247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69"/>
                  <a:pt x="43" y="269"/>
                  <a:pt x="43" y="269"/>
                </a:cubicBezTo>
                <a:cubicBezTo>
                  <a:pt x="44" y="270"/>
                  <a:pt x="44" y="270"/>
                  <a:pt x="44" y="270"/>
                </a:cubicBezTo>
                <a:cubicBezTo>
                  <a:pt x="43" y="272"/>
                  <a:pt x="43" y="272"/>
                  <a:pt x="43" y="272"/>
                </a:cubicBezTo>
                <a:cubicBezTo>
                  <a:pt x="43" y="274"/>
                  <a:pt x="43" y="274"/>
                  <a:pt x="43" y="274"/>
                </a:cubicBezTo>
                <a:cubicBezTo>
                  <a:pt x="43" y="276"/>
                  <a:pt x="43" y="276"/>
                  <a:pt x="43" y="276"/>
                </a:cubicBezTo>
                <a:cubicBezTo>
                  <a:pt x="41" y="278"/>
                  <a:pt x="41" y="278"/>
                  <a:pt x="41" y="278"/>
                </a:cubicBezTo>
                <a:cubicBezTo>
                  <a:pt x="46" y="278"/>
                  <a:pt x="50" y="280"/>
                  <a:pt x="55" y="283"/>
                </a:cubicBezTo>
                <a:cubicBezTo>
                  <a:pt x="64" y="288"/>
                  <a:pt x="70" y="303"/>
                  <a:pt x="73" y="325"/>
                </a:cubicBezTo>
                <a:cubicBezTo>
                  <a:pt x="77" y="346"/>
                  <a:pt x="77" y="346"/>
                  <a:pt x="77" y="346"/>
                </a:cubicBezTo>
                <a:cubicBezTo>
                  <a:pt x="80" y="352"/>
                  <a:pt x="82" y="355"/>
                  <a:pt x="87" y="357"/>
                </a:cubicBezTo>
                <a:cubicBezTo>
                  <a:pt x="95" y="361"/>
                  <a:pt x="106" y="360"/>
                  <a:pt x="115" y="354"/>
                </a:cubicBezTo>
                <a:cubicBezTo>
                  <a:pt x="121" y="350"/>
                  <a:pt x="124" y="347"/>
                  <a:pt x="123" y="344"/>
                </a:cubicBezTo>
                <a:cubicBezTo>
                  <a:pt x="122" y="343"/>
                  <a:pt x="122" y="343"/>
                  <a:pt x="122" y="343"/>
                </a:cubicBezTo>
                <a:cubicBezTo>
                  <a:pt x="122" y="341"/>
                  <a:pt x="122" y="341"/>
                  <a:pt x="122" y="341"/>
                </a:cubicBezTo>
                <a:cubicBezTo>
                  <a:pt x="140" y="328"/>
                  <a:pt x="140" y="328"/>
                  <a:pt x="140" y="328"/>
                </a:cubicBezTo>
                <a:cubicBezTo>
                  <a:pt x="142" y="330"/>
                  <a:pt x="142" y="330"/>
                  <a:pt x="142" y="330"/>
                </a:cubicBezTo>
                <a:cubicBezTo>
                  <a:pt x="156" y="354"/>
                  <a:pt x="156" y="354"/>
                  <a:pt x="156" y="354"/>
                </a:cubicBezTo>
                <a:cubicBezTo>
                  <a:pt x="161" y="358"/>
                  <a:pt x="166" y="360"/>
                  <a:pt x="175" y="360"/>
                </a:cubicBezTo>
                <a:cubicBezTo>
                  <a:pt x="180" y="359"/>
                  <a:pt x="180" y="359"/>
                  <a:pt x="180" y="359"/>
                </a:cubicBezTo>
                <a:cubicBezTo>
                  <a:pt x="180" y="359"/>
                  <a:pt x="180" y="359"/>
                  <a:pt x="180" y="359"/>
                </a:cubicBezTo>
                <a:cubicBezTo>
                  <a:pt x="176" y="346"/>
                  <a:pt x="176" y="346"/>
                  <a:pt x="176" y="346"/>
                </a:cubicBezTo>
                <a:cubicBezTo>
                  <a:pt x="196" y="355"/>
                  <a:pt x="196" y="355"/>
                  <a:pt x="196" y="355"/>
                </a:cubicBezTo>
                <a:cubicBezTo>
                  <a:pt x="201" y="355"/>
                  <a:pt x="201" y="355"/>
                  <a:pt x="201" y="355"/>
                </a:cubicBezTo>
                <a:cubicBezTo>
                  <a:pt x="202" y="355"/>
                  <a:pt x="202" y="355"/>
                  <a:pt x="202" y="355"/>
                </a:cubicBezTo>
                <a:cubicBezTo>
                  <a:pt x="203" y="357"/>
                  <a:pt x="203" y="357"/>
                  <a:pt x="203" y="357"/>
                </a:cubicBezTo>
                <a:cubicBezTo>
                  <a:pt x="222" y="372"/>
                  <a:pt x="222" y="372"/>
                  <a:pt x="222" y="372"/>
                </a:cubicBezTo>
                <a:cubicBezTo>
                  <a:pt x="227" y="363"/>
                  <a:pt x="227" y="363"/>
                  <a:pt x="227" y="363"/>
                </a:cubicBezTo>
                <a:cubicBezTo>
                  <a:pt x="226" y="327"/>
                  <a:pt x="226" y="327"/>
                  <a:pt x="226" y="327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40" y="310"/>
                  <a:pt x="240" y="310"/>
                  <a:pt x="240" y="310"/>
                </a:cubicBezTo>
                <a:cubicBezTo>
                  <a:pt x="241" y="308"/>
                  <a:pt x="240" y="304"/>
                  <a:pt x="235" y="299"/>
                </a:cubicBezTo>
                <a:cubicBezTo>
                  <a:pt x="232" y="296"/>
                  <a:pt x="232" y="296"/>
                  <a:pt x="232" y="296"/>
                </a:cubicBezTo>
                <a:cubicBezTo>
                  <a:pt x="234" y="293"/>
                  <a:pt x="234" y="293"/>
                  <a:pt x="234" y="293"/>
                </a:cubicBezTo>
                <a:cubicBezTo>
                  <a:pt x="235" y="291"/>
                  <a:pt x="235" y="291"/>
                  <a:pt x="235" y="291"/>
                </a:cubicBezTo>
                <a:cubicBezTo>
                  <a:pt x="238" y="290"/>
                  <a:pt x="238" y="290"/>
                  <a:pt x="238" y="290"/>
                </a:cubicBezTo>
                <a:cubicBezTo>
                  <a:pt x="264" y="247"/>
                  <a:pt x="264" y="247"/>
                  <a:pt x="264" y="247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72" y="249"/>
                  <a:pt x="272" y="249"/>
                  <a:pt x="272" y="249"/>
                </a:cubicBezTo>
                <a:cubicBezTo>
                  <a:pt x="274" y="250"/>
                  <a:pt x="274" y="250"/>
                  <a:pt x="274" y="250"/>
                </a:cubicBezTo>
                <a:cubicBezTo>
                  <a:pt x="274" y="252"/>
                  <a:pt x="274" y="252"/>
                  <a:pt x="274" y="252"/>
                </a:cubicBezTo>
                <a:cubicBezTo>
                  <a:pt x="272" y="269"/>
                  <a:pt x="272" y="269"/>
                  <a:pt x="272" y="269"/>
                </a:cubicBezTo>
                <a:cubicBezTo>
                  <a:pt x="274" y="269"/>
                  <a:pt x="274" y="269"/>
                  <a:pt x="274" y="269"/>
                </a:cubicBezTo>
                <a:cubicBezTo>
                  <a:pt x="303" y="243"/>
                  <a:pt x="303" y="243"/>
                  <a:pt x="303" y="243"/>
                </a:cubicBezTo>
                <a:cubicBezTo>
                  <a:pt x="301" y="229"/>
                  <a:pt x="301" y="229"/>
                  <a:pt x="301" y="229"/>
                </a:cubicBezTo>
                <a:cubicBezTo>
                  <a:pt x="296" y="229"/>
                  <a:pt x="296" y="229"/>
                  <a:pt x="296" y="229"/>
                </a:cubicBezTo>
                <a:cubicBezTo>
                  <a:pt x="285" y="230"/>
                  <a:pt x="285" y="230"/>
                  <a:pt x="285" y="230"/>
                </a:cubicBezTo>
                <a:cubicBezTo>
                  <a:pt x="303" y="182"/>
                  <a:pt x="303" y="182"/>
                  <a:pt x="303" y="182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5" y="180"/>
                  <a:pt x="285" y="180"/>
                  <a:pt x="285" y="180"/>
                </a:cubicBezTo>
                <a:cubicBezTo>
                  <a:pt x="285" y="177"/>
                  <a:pt x="285" y="177"/>
                  <a:pt x="285" y="177"/>
                </a:cubicBezTo>
                <a:cubicBezTo>
                  <a:pt x="280" y="171"/>
                  <a:pt x="280" y="171"/>
                  <a:pt x="280" y="171"/>
                </a:cubicBezTo>
                <a:cubicBezTo>
                  <a:pt x="277" y="165"/>
                  <a:pt x="277" y="159"/>
                  <a:pt x="281" y="154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22" y="153"/>
                  <a:pt x="322" y="153"/>
                  <a:pt x="322" y="153"/>
                </a:cubicBezTo>
                <a:cubicBezTo>
                  <a:pt x="322" y="148"/>
                  <a:pt x="319" y="138"/>
                  <a:pt x="310" y="123"/>
                </a:cubicBezTo>
                <a:cubicBezTo>
                  <a:pt x="287" y="115"/>
                  <a:pt x="287" y="115"/>
                  <a:pt x="287" y="115"/>
                </a:cubicBezTo>
                <a:cubicBezTo>
                  <a:pt x="311" y="93"/>
                  <a:pt x="311" y="93"/>
                  <a:pt x="311" y="93"/>
                </a:cubicBezTo>
                <a:cubicBezTo>
                  <a:pt x="311" y="88"/>
                  <a:pt x="311" y="88"/>
                  <a:pt x="311" y="88"/>
                </a:cubicBezTo>
                <a:cubicBezTo>
                  <a:pt x="299" y="90"/>
                  <a:pt x="299" y="90"/>
                  <a:pt x="299" y="90"/>
                </a:cubicBezTo>
                <a:cubicBezTo>
                  <a:pt x="295" y="90"/>
                  <a:pt x="295" y="90"/>
                  <a:pt x="295" y="90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88"/>
                  <a:pt x="294" y="88"/>
                  <a:pt x="294" y="88"/>
                </a:cubicBezTo>
                <a:cubicBezTo>
                  <a:pt x="293" y="86"/>
                  <a:pt x="293" y="86"/>
                  <a:pt x="293" y="86"/>
                </a:cubicBezTo>
                <a:cubicBezTo>
                  <a:pt x="290" y="75"/>
                  <a:pt x="283" y="67"/>
                  <a:pt x="274" y="63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14" y="86"/>
                  <a:pt x="214" y="86"/>
                  <a:pt x="214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206" y="48"/>
                  <a:pt x="206" y="48"/>
                  <a:pt x="206" y="48"/>
                </a:cubicBezTo>
                <a:cubicBezTo>
                  <a:pt x="210" y="48"/>
                  <a:pt x="221" y="37"/>
                  <a:pt x="239" y="16"/>
                </a:cubicBezTo>
                <a:cubicBezTo>
                  <a:pt x="217" y="0"/>
                  <a:pt x="217" y="0"/>
                  <a:pt x="217" y="0"/>
                </a:cubicBezTo>
                <a:lnTo>
                  <a:pt x="198" y="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1" name="Freeform 24"/>
          <p:cNvSpPr>
            <a:spLocks/>
          </p:cNvSpPr>
          <p:nvPr/>
        </p:nvSpPr>
        <p:spPr bwMode="auto">
          <a:xfrm>
            <a:off x="7059405" y="3745525"/>
            <a:ext cx="510831" cy="608044"/>
          </a:xfrm>
          <a:custGeom>
            <a:avLst/>
            <a:gdLst>
              <a:gd name="T0" fmla="*/ 2147483646 w 403"/>
              <a:gd name="T1" fmla="*/ 2147483646 h 494"/>
              <a:gd name="T2" fmla="*/ 2147483646 w 403"/>
              <a:gd name="T3" fmla="*/ 2147483646 h 494"/>
              <a:gd name="T4" fmla="*/ 2147483646 w 403"/>
              <a:gd name="T5" fmla="*/ 2147483646 h 494"/>
              <a:gd name="T6" fmla="*/ 2147483646 w 403"/>
              <a:gd name="T7" fmla="*/ 0 h 494"/>
              <a:gd name="T8" fmla="*/ 2147483646 w 403"/>
              <a:gd name="T9" fmla="*/ 2147483646 h 494"/>
              <a:gd name="T10" fmla="*/ 2147483646 w 403"/>
              <a:gd name="T11" fmla="*/ 2147483646 h 494"/>
              <a:gd name="T12" fmla="*/ 2147483646 w 403"/>
              <a:gd name="T13" fmla="*/ 2147483646 h 494"/>
              <a:gd name="T14" fmla="*/ 2147483646 w 403"/>
              <a:gd name="T15" fmla="*/ 2147483646 h 494"/>
              <a:gd name="T16" fmla="*/ 2147483646 w 403"/>
              <a:gd name="T17" fmla="*/ 2147483646 h 494"/>
              <a:gd name="T18" fmla="*/ 2147483646 w 403"/>
              <a:gd name="T19" fmla="*/ 2147483646 h 494"/>
              <a:gd name="T20" fmla="*/ 2147483646 w 403"/>
              <a:gd name="T21" fmla="*/ 2147483646 h 494"/>
              <a:gd name="T22" fmla="*/ 2147483646 w 403"/>
              <a:gd name="T23" fmla="*/ 2147483646 h 494"/>
              <a:gd name="T24" fmla="*/ 2147483646 w 403"/>
              <a:gd name="T25" fmla="*/ 2147483646 h 494"/>
              <a:gd name="T26" fmla="*/ 2147483646 w 403"/>
              <a:gd name="T27" fmla="*/ 2147483646 h 494"/>
              <a:gd name="T28" fmla="*/ 2147483646 w 403"/>
              <a:gd name="T29" fmla="*/ 2147483646 h 494"/>
              <a:gd name="T30" fmla="*/ 2147483646 w 403"/>
              <a:gd name="T31" fmla="*/ 2147483646 h 494"/>
              <a:gd name="T32" fmla="*/ 2147483646 w 403"/>
              <a:gd name="T33" fmla="*/ 2147483646 h 494"/>
              <a:gd name="T34" fmla="*/ 2147483646 w 403"/>
              <a:gd name="T35" fmla="*/ 2147483646 h 494"/>
              <a:gd name="T36" fmla="*/ 2147483646 w 403"/>
              <a:gd name="T37" fmla="*/ 2147483646 h 494"/>
              <a:gd name="T38" fmla="*/ 2147483646 w 403"/>
              <a:gd name="T39" fmla="*/ 2147483646 h 494"/>
              <a:gd name="T40" fmla="*/ 2147483646 w 403"/>
              <a:gd name="T41" fmla="*/ 2147483646 h 494"/>
              <a:gd name="T42" fmla="*/ 2147483646 w 403"/>
              <a:gd name="T43" fmla="*/ 2147483646 h 494"/>
              <a:gd name="T44" fmla="*/ 2147483646 w 403"/>
              <a:gd name="T45" fmla="*/ 2147483646 h 494"/>
              <a:gd name="T46" fmla="*/ 2147483646 w 403"/>
              <a:gd name="T47" fmla="*/ 2147483646 h 494"/>
              <a:gd name="T48" fmla="*/ 2147483646 w 403"/>
              <a:gd name="T49" fmla="*/ 2147483646 h 494"/>
              <a:gd name="T50" fmla="*/ 2147483646 w 403"/>
              <a:gd name="T51" fmla="*/ 2147483646 h 494"/>
              <a:gd name="T52" fmla="*/ 2147483646 w 403"/>
              <a:gd name="T53" fmla="*/ 2147483646 h 494"/>
              <a:gd name="T54" fmla="*/ 2147483646 w 403"/>
              <a:gd name="T55" fmla="*/ 2147483646 h 494"/>
              <a:gd name="T56" fmla="*/ 2147483646 w 403"/>
              <a:gd name="T57" fmla="*/ 2147483646 h 494"/>
              <a:gd name="T58" fmla="*/ 2147483646 w 403"/>
              <a:gd name="T59" fmla="*/ 2147483646 h 494"/>
              <a:gd name="T60" fmla="*/ 2147483646 w 403"/>
              <a:gd name="T61" fmla="*/ 2147483646 h 494"/>
              <a:gd name="T62" fmla="*/ 2147483646 w 403"/>
              <a:gd name="T63" fmla="*/ 2147483646 h 494"/>
              <a:gd name="T64" fmla="*/ 2147483646 w 403"/>
              <a:gd name="T65" fmla="*/ 2147483646 h 494"/>
              <a:gd name="T66" fmla="*/ 2147483646 w 403"/>
              <a:gd name="T67" fmla="*/ 2147483646 h 494"/>
              <a:gd name="T68" fmla="*/ 2147483646 w 403"/>
              <a:gd name="T69" fmla="*/ 2147483646 h 494"/>
              <a:gd name="T70" fmla="*/ 2147483646 w 403"/>
              <a:gd name="T71" fmla="*/ 2147483646 h 494"/>
              <a:gd name="T72" fmla="*/ 2147483646 w 403"/>
              <a:gd name="T73" fmla="*/ 2147483646 h 494"/>
              <a:gd name="T74" fmla="*/ 2147483646 w 403"/>
              <a:gd name="T75" fmla="*/ 2147483646 h 494"/>
              <a:gd name="T76" fmla="*/ 2147483646 w 403"/>
              <a:gd name="T77" fmla="*/ 2147483646 h 494"/>
              <a:gd name="T78" fmla="*/ 2147483646 w 403"/>
              <a:gd name="T79" fmla="*/ 2147483646 h 494"/>
              <a:gd name="T80" fmla="*/ 2147483646 w 403"/>
              <a:gd name="T81" fmla="*/ 2147483646 h 494"/>
              <a:gd name="T82" fmla="*/ 2147483646 w 403"/>
              <a:gd name="T83" fmla="*/ 2147483646 h 494"/>
              <a:gd name="T84" fmla="*/ 2147483646 w 403"/>
              <a:gd name="T85" fmla="*/ 2147483646 h 494"/>
              <a:gd name="T86" fmla="*/ 2147483646 w 403"/>
              <a:gd name="T87" fmla="*/ 2147483646 h 494"/>
              <a:gd name="T88" fmla="*/ 2147483646 w 403"/>
              <a:gd name="T89" fmla="*/ 2147483646 h 494"/>
              <a:gd name="T90" fmla="*/ 2147483646 w 403"/>
              <a:gd name="T91" fmla="*/ 2147483646 h 494"/>
              <a:gd name="T92" fmla="*/ 2147483646 w 403"/>
              <a:gd name="T93" fmla="*/ 2147483646 h 494"/>
              <a:gd name="T94" fmla="*/ 2147483646 w 403"/>
              <a:gd name="T95" fmla="*/ 2147483646 h 494"/>
              <a:gd name="T96" fmla="*/ 2147483646 w 403"/>
              <a:gd name="T97" fmla="*/ 2147483646 h 494"/>
              <a:gd name="T98" fmla="*/ 2147483646 w 403"/>
              <a:gd name="T99" fmla="*/ 2147483646 h 494"/>
              <a:gd name="T100" fmla="*/ 2147483646 w 403"/>
              <a:gd name="T101" fmla="*/ 2147483646 h 494"/>
              <a:gd name="T102" fmla="*/ 2147483646 w 403"/>
              <a:gd name="T103" fmla="*/ 2147483646 h 4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3"/>
              <a:gd name="T157" fmla="*/ 0 h 494"/>
              <a:gd name="T158" fmla="*/ 403 w 403"/>
              <a:gd name="T159" fmla="*/ 494 h 49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3" h="494">
                <a:moveTo>
                  <a:pt x="255" y="140"/>
                </a:moveTo>
                <a:cubicBezTo>
                  <a:pt x="254" y="140"/>
                  <a:pt x="254" y="140"/>
                  <a:pt x="254" y="140"/>
                </a:cubicBezTo>
                <a:cubicBezTo>
                  <a:pt x="254" y="139"/>
                  <a:pt x="254" y="139"/>
                  <a:pt x="254" y="139"/>
                </a:cubicBezTo>
                <a:cubicBezTo>
                  <a:pt x="242" y="99"/>
                  <a:pt x="231" y="76"/>
                  <a:pt x="224" y="73"/>
                </a:cubicBezTo>
                <a:cubicBezTo>
                  <a:pt x="187" y="61"/>
                  <a:pt x="187" y="61"/>
                  <a:pt x="187" y="61"/>
                </a:cubicBezTo>
                <a:cubicBezTo>
                  <a:pt x="166" y="54"/>
                  <a:pt x="151" y="50"/>
                  <a:pt x="145" y="46"/>
                </a:cubicBezTo>
                <a:cubicBezTo>
                  <a:pt x="134" y="39"/>
                  <a:pt x="121" y="25"/>
                  <a:pt x="10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9" y="1"/>
                  <a:pt x="99" y="1"/>
                  <a:pt x="99" y="1"/>
                </a:cubicBezTo>
                <a:cubicBezTo>
                  <a:pt x="102" y="10"/>
                  <a:pt x="110" y="25"/>
                  <a:pt x="128" y="46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7" y="91"/>
                  <a:pt x="101" y="96"/>
                  <a:pt x="94" y="94"/>
                </a:cubicBezTo>
                <a:cubicBezTo>
                  <a:pt x="90" y="92"/>
                  <a:pt x="82" y="83"/>
                  <a:pt x="68" y="6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5"/>
                  <a:pt x="53" y="75"/>
                  <a:pt x="60" y="92"/>
                </a:cubicBezTo>
                <a:cubicBezTo>
                  <a:pt x="60" y="93"/>
                  <a:pt x="60" y="93"/>
                  <a:pt x="60" y="93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96"/>
                  <a:pt x="60" y="96"/>
                  <a:pt x="60" y="96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9" y="122"/>
                  <a:pt x="29" y="127"/>
                  <a:pt x="30" y="133"/>
                </a:cubicBezTo>
                <a:cubicBezTo>
                  <a:pt x="32" y="149"/>
                  <a:pt x="31" y="159"/>
                  <a:pt x="28" y="163"/>
                </a:cubicBezTo>
                <a:cubicBezTo>
                  <a:pt x="26" y="165"/>
                  <a:pt x="25" y="165"/>
                  <a:pt x="22" y="165"/>
                </a:cubicBezTo>
                <a:cubicBezTo>
                  <a:pt x="21" y="165"/>
                  <a:pt x="21" y="165"/>
                  <a:pt x="21" y="165"/>
                </a:cubicBezTo>
                <a:cubicBezTo>
                  <a:pt x="21" y="165"/>
                  <a:pt x="21" y="165"/>
                  <a:pt x="21" y="165"/>
                </a:cubicBezTo>
                <a:cubicBezTo>
                  <a:pt x="0" y="161"/>
                  <a:pt x="0" y="161"/>
                  <a:pt x="0" y="161"/>
                </a:cubicBezTo>
                <a:cubicBezTo>
                  <a:pt x="1" y="165"/>
                  <a:pt x="4" y="169"/>
                  <a:pt x="10" y="172"/>
                </a:cubicBezTo>
                <a:cubicBezTo>
                  <a:pt x="20" y="182"/>
                  <a:pt x="29" y="196"/>
                  <a:pt x="37" y="211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48" y="213"/>
                  <a:pt x="48" y="213"/>
                  <a:pt x="48" y="213"/>
                </a:cubicBezTo>
                <a:cubicBezTo>
                  <a:pt x="59" y="210"/>
                  <a:pt x="70" y="213"/>
                  <a:pt x="80" y="220"/>
                </a:cubicBezTo>
                <a:cubicBezTo>
                  <a:pt x="92" y="234"/>
                  <a:pt x="92" y="234"/>
                  <a:pt x="92" y="234"/>
                </a:cubicBezTo>
                <a:cubicBezTo>
                  <a:pt x="93" y="235"/>
                  <a:pt x="93" y="235"/>
                  <a:pt x="93" y="235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1" y="263"/>
                  <a:pt x="91" y="263"/>
                  <a:pt x="91" y="263"/>
                </a:cubicBezTo>
                <a:cubicBezTo>
                  <a:pt x="94" y="267"/>
                  <a:pt x="96" y="273"/>
                  <a:pt x="94" y="277"/>
                </a:cubicBezTo>
                <a:cubicBezTo>
                  <a:pt x="92" y="282"/>
                  <a:pt x="88" y="285"/>
                  <a:pt x="80" y="286"/>
                </a:cubicBezTo>
                <a:cubicBezTo>
                  <a:pt x="72" y="286"/>
                  <a:pt x="68" y="292"/>
                  <a:pt x="66" y="302"/>
                </a:cubicBezTo>
                <a:cubicBezTo>
                  <a:pt x="66" y="302"/>
                  <a:pt x="66" y="302"/>
                  <a:pt x="66" y="302"/>
                </a:cubicBezTo>
                <a:cubicBezTo>
                  <a:pt x="66" y="302"/>
                  <a:pt x="66" y="302"/>
                  <a:pt x="66" y="302"/>
                </a:cubicBezTo>
                <a:cubicBezTo>
                  <a:pt x="66" y="303"/>
                  <a:pt x="66" y="303"/>
                  <a:pt x="66" y="303"/>
                </a:cubicBezTo>
                <a:cubicBezTo>
                  <a:pt x="57" y="321"/>
                  <a:pt x="57" y="321"/>
                  <a:pt x="57" y="321"/>
                </a:cubicBezTo>
                <a:cubicBezTo>
                  <a:pt x="70" y="334"/>
                  <a:pt x="70" y="334"/>
                  <a:pt x="70" y="334"/>
                </a:cubicBezTo>
                <a:cubicBezTo>
                  <a:pt x="97" y="339"/>
                  <a:pt x="97" y="339"/>
                  <a:pt x="97" y="339"/>
                </a:cubicBezTo>
                <a:cubicBezTo>
                  <a:pt x="99" y="339"/>
                  <a:pt x="99" y="339"/>
                  <a:pt x="99" y="339"/>
                </a:cubicBezTo>
                <a:cubicBezTo>
                  <a:pt x="99" y="339"/>
                  <a:pt x="99" y="339"/>
                  <a:pt x="99" y="339"/>
                </a:cubicBezTo>
                <a:cubicBezTo>
                  <a:pt x="113" y="354"/>
                  <a:pt x="113" y="354"/>
                  <a:pt x="113" y="354"/>
                </a:cubicBezTo>
                <a:cubicBezTo>
                  <a:pt x="96" y="379"/>
                  <a:pt x="96" y="379"/>
                  <a:pt x="96" y="379"/>
                </a:cubicBezTo>
                <a:cubicBezTo>
                  <a:pt x="135" y="464"/>
                  <a:pt x="135" y="464"/>
                  <a:pt x="135" y="464"/>
                </a:cubicBezTo>
                <a:cubicBezTo>
                  <a:pt x="136" y="466"/>
                  <a:pt x="136" y="466"/>
                  <a:pt x="136" y="466"/>
                </a:cubicBezTo>
                <a:cubicBezTo>
                  <a:pt x="130" y="473"/>
                  <a:pt x="130" y="473"/>
                  <a:pt x="130" y="473"/>
                </a:cubicBezTo>
                <a:cubicBezTo>
                  <a:pt x="132" y="480"/>
                  <a:pt x="132" y="480"/>
                  <a:pt x="132" y="480"/>
                </a:cubicBezTo>
                <a:cubicBezTo>
                  <a:pt x="133" y="480"/>
                  <a:pt x="133" y="480"/>
                  <a:pt x="133" y="480"/>
                </a:cubicBezTo>
                <a:cubicBezTo>
                  <a:pt x="205" y="434"/>
                  <a:pt x="205" y="434"/>
                  <a:pt x="205" y="434"/>
                </a:cubicBezTo>
                <a:cubicBezTo>
                  <a:pt x="193" y="455"/>
                  <a:pt x="193" y="455"/>
                  <a:pt x="193" y="455"/>
                </a:cubicBezTo>
                <a:cubicBezTo>
                  <a:pt x="184" y="471"/>
                  <a:pt x="179" y="485"/>
                  <a:pt x="176" y="494"/>
                </a:cubicBezTo>
                <a:cubicBezTo>
                  <a:pt x="189" y="489"/>
                  <a:pt x="200" y="480"/>
                  <a:pt x="206" y="463"/>
                </a:cubicBezTo>
                <a:cubicBezTo>
                  <a:pt x="207" y="461"/>
                  <a:pt x="207" y="461"/>
                  <a:pt x="207" y="461"/>
                </a:cubicBezTo>
                <a:cubicBezTo>
                  <a:pt x="208" y="461"/>
                  <a:pt x="208" y="461"/>
                  <a:pt x="208" y="461"/>
                </a:cubicBezTo>
                <a:cubicBezTo>
                  <a:pt x="228" y="450"/>
                  <a:pt x="228" y="450"/>
                  <a:pt x="228" y="450"/>
                </a:cubicBezTo>
                <a:cubicBezTo>
                  <a:pt x="229" y="448"/>
                  <a:pt x="229" y="448"/>
                  <a:pt x="229" y="448"/>
                </a:cubicBezTo>
                <a:cubicBezTo>
                  <a:pt x="258" y="473"/>
                  <a:pt x="258" y="473"/>
                  <a:pt x="258" y="473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90" y="475"/>
                  <a:pt x="290" y="475"/>
                  <a:pt x="290" y="475"/>
                </a:cubicBezTo>
                <a:cubicBezTo>
                  <a:pt x="305" y="485"/>
                  <a:pt x="305" y="485"/>
                  <a:pt x="305" y="485"/>
                </a:cubicBezTo>
                <a:cubicBezTo>
                  <a:pt x="344" y="451"/>
                  <a:pt x="344" y="451"/>
                  <a:pt x="344" y="451"/>
                </a:cubicBezTo>
                <a:cubicBezTo>
                  <a:pt x="347" y="448"/>
                  <a:pt x="351" y="442"/>
                  <a:pt x="355" y="431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60" y="418"/>
                  <a:pt x="355" y="408"/>
                  <a:pt x="344" y="390"/>
                </a:cubicBezTo>
                <a:cubicBezTo>
                  <a:pt x="335" y="376"/>
                  <a:pt x="335" y="376"/>
                  <a:pt x="335" y="376"/>
                </a:cubicBezTo>
                <a:cubicBezTo>
                  <a:pt x="381" y="392"/>
                  <a:pt x="381" y="392"/>
                  <a:pt x="381" y="392"/>
                </a:cubicBezTo>
                <a:cubicBezTo>
                  <a:pt x="395" y="385"/>
                  <a:pt x="395" y="385"/>
                  <a:pt x="395" y="385"/>
                </a:cubicBezTo>
                <a:cubicBezTo>
                  <a:pt x="381" y="355"/>
                  <a:pt x="381" y="355"/>
                  <a:pt x="381" y="355"/>
                </a:cubicBezTo>
                <a:cubicBezTo>
                  <a:pt x="380" y="354"/>
                  <a:pt x="380" y="354"/>
                  <a:pt x="380" y="354"/>
                </a:cubicBezTo>
                <a:cubicBezTo>
                  <a:pt x="403" y="323"/>
                  <a:pt x="403" y="323"/>
                  <a:pt x="403" y="323"/>
                </a:cubicBezTo>
                <a:cubicBezTo>
                  <a:pt x="394" y="309"/>
                  <a:pt x="394" y="309"/>
                  <a:pt x="394" y="309"/>
                </a:cubicBezTo>
                <a:cubicBezTo>
                  <a:pt x="384" y="298"/>
                  <a:pt x="378" y="293"/>
                  <a:pt x="374" y="293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60" y="305"/>
                  <a:pt x="360" y="305"/>
                  <a:pt x="360" y="305"/>
                </a:cubicBezTo>
                <a:cubicBezTo>
                  <a:pt x="358" y="304"/>
                  <a:pt x="358" y="304"/>
                  <a:pt x="358" y="304"/>
                </a:cubicBezTo>
                <a:cubicBezTo>
                  <a:pt x="356" y="304"/>
                  <a:pt x="356" y="304"/>
                  <a:pt x="356" y="304"/>
                </a:cubicBezTo>
                <a:cubicBezTo>
                  <a:pt x="337" y="298"/>
                  <a:pt x="337" y="298"/>
                  <a:pt x="337" y="298"/>
                </a:cubicBezTo>
                <a:cubicBezTo>
                  <a:pt x="332" y="281"/>
                  <a:pt x="332" y="281"/>
                  <a:pt x="332" y="281"/>
                </a:cubicBezTo>
                <a:cubicBezTo>
                  <a:pt x="324" y="280"/>
                  <a:pt x="317" y="276"/>
                  <a:pt x="311" y="268"/>
                </a:cubicBezTo>
                <a:cubicBezTo>
                  <a:pt x="299" y="261"/>
                  <a:pt x="299" y="261"/>
                  <a:pt x="299" y="261"/>
                </a:cubicBezTo>
                <a:cubicBezTo>
                  <a:pt x="289" y="257"/>
                  <a:pt x="284" y="252"/>
                  <a:pt x="284" y="246"/>
                </a:cubicBezTo>
                <a:cubicBezTo>
                  <a:pt x="282" y="240"/>
                  <a:pt x="284" y="233"/>
                  <a:pt x="290" y="223"/>
                </a:cubicBezTo>
                <a:cubicBezTo>
                  <a:pt x="302" y="206"/>
                  <a:pt x="308" y="192"/>
                  <a:pt x="308" y="182"/>
                </a:cubicBezTo>
                <a:cubicBezTo>
                  <a:pt x="308" y="168"/>
                  <a:pt x="308" y="168"/>
                  <a:pt x="308" y="168"/>
                </a:cubicBezTo>
                <a:cubicBezTo>
                  <a:pt x="316" y="169"/>
                  <a:pt x="316" y="169"/>
                  <a:pt x="316" y="169"/>
                </a:cubicBezTo>
                <a:cubicBezTo>
                  <a:pt x="340" y="170"/>
                  <a:pt x="340" y="170"/>
                  <a:pt x="340" y="170"/>
                </a:cubicBezTo>
                <a:cubicBezTo>
                  <a:pt x="342" y="168"/>
                  <a:pt x="345" y="158"/>
                  <a:pt x="350" y="139"/>
                </a:cubicBezTo>
                <a:cubicBezTo>
                  <a:pt x="342" y="138"/>
                  <a:pt x="342" y="138"/>
                  <a:pt x="342" y="138"/>
                </a:cubicBezTo>
                <a:cubicBezTo>
                  <a:pt x="325" y="149"/>
                  <a:pt x="313" y="157"/>
                  <a:pt x="303" y="160"/>
                </a:cubicBezTo>
                <a:cubicBezTo>
                  <a:pt x="292" y="163"/>
                  <a:pt x="277" y="157"/>
                  <a:pt x="256" y="142"/>
                </a:cubicBezTo>
                <a:cubicBezTo>
                  <a:pt x="256" y="141"/>
                  <a:pt x="256" y="141"/>
                  <a:pt x="256" y="141"/>
                </a:cubicBezTo>
                <a:lnTo>
                  <a:pt x="255" y="14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2" name="Freeform 25"/>
          <p:cNvSpPr>
            <a:spLocks/>
          </p:cNvSpPr>
          <p:nvPr/>
        </p:nvSpPr>
        <p:spPr bwMode="auto">
          <a:xfrm>
            <a:off x="7157484" y="3044086"/>
            <a:ext cx="134859" cy="188772"/>
          </a:xfrm>
          <a:custGeom>
            <a:avLst/>
            <a:gdLst>
              <a:gd name="T0" fmla="*/ 2147483646 w 107"/>
              <a:gd name="T1" fmla="*/ 2147483646 h 154"/>
              <a:gd name="T2" fmla="*/ 2147483646 w 107"/>
              <a:gd name="T3" fmla="*/ 0 h 154"/>
              <a:gd name="T4" fmla="*/ 2147483646 w 107"/>
              <a:gd name="T5" fmla="*/ 2147483646 h 154"/>
              <a:gd name="T6" fmla="*/ 2147483646 w 107"/>
              <a:gd name="T7" fmla="*/ 2147483646 h 154"/>
              <a:gd name="T8" fmla="*/ 2147483646 w 107"/>
              <a:gd name="T9" fmla="*/ 2147483646 h 154"/>
              <a:gd name="T10" fmla="*/ 2147483646 w 107"/>
              <a:gd name="T11" fmla="*/ 2147483646 h 154"/>
              <a:gd name="T12" fmla="*/ 2147483646 w 107"/>
              <a:gd name="T13" fmla="*/ 2147483646 h 154"/>
              <a:gd name="T14" fmla="*/ 2147483646 w 107"/>
              <a:gd name="T15" fmla="*/ 2147483646 h 154"/>
              <a:gd name="T16" fmla="*/ 2147483646 w 107"/>
              <a:gd name="T17" fmla="*/ 2147483646 h 154"/>
              <a:gd name="T18" fmla="*/ 2147483646 w 107"/>
              <a:gd name="T19" fmla="*/ 2147483646 h 154"/>
              <a:gd name="T20" fmla="*/ 2147483646 w 107"/>
              <a:gd name="T21" fmla="*/ 2147483646 h 154"/>
              <a:gd name="T22" fmla="*/ 1802171503 w 107"/>
              <a:gd name="T23" fmla="*/ 2147483646 h 154"/>
              <a:gd name="T24" fmla="*/ 900623042 w 107"/>
              <a:gd name="T25" fmla="*/ 2147483646 h 154"/>
              <a:gd name="T26" fmla="*/ 2147483646 w 107"/>
              <a:gd name="T27" fmla="*/ 2147483646 h 154"/>
              <a:gd name="T28" fmla="*/ 2147483646 w 107"/>
              <a:gd name="T29" fmla="*/ 2147483646 h 154"/>
              <a:gd name="T30" fmla="*/ 2147483646 w 107"/>
              <a:gd name="T31" fmla="*/ 2147483646 h 154"/>
              <a:gd name="T32" fmla="*/ 2147483646 w 107"/>
              <a:gd name="T33" fmla="*/ 2147483646 h 154"/>
              <a:gd name="T34" fmla="*/ 2147483646 w 107"/>
              <a:gd name="T35" fmla="*/ 2147483646 h 154"/>
              <a:gd name="T36" fmla="*/ 2147483646 w 107"/>
              <a:gd name="T37" fmla="*/ 2147483646 h 154"/>
              <a:gd name="T38" fmla="*/ 2147483646 w 107"/>
              <a:gd name="T39" fmla="*/ 2147483646 h 154"/>
              <a:gd name="T40" fmla="*/ 2147483646 w 107"/>
              <a:gd name="T41" fmla="*/ 2147483646 h 154"/>
              <a:gd name="T42" fmla="*/ 2147483646 w 107"/>
              <a:gd name="T43" fmla="*/ 2147483646 h 154"/>
              <a:gd name="T44" fmla="*/ 2147483646 w 107"/>
              <a:gd name="T45" fmla="*/ 2147483646 h 154"/>
              <a:gd name="T46" fmla="*/ 2147483646 w 107"/>
              <a:gd name="T47" fmla="*/ 2147483646 h 154"/>
              <a:gd name="T48" fmla="*/ 2147483646 w 107"/>
              <a:gd name="T49" fmla="*/ 2147483646 h 154"/>
              <a:gd name="T50" fmla="*/ 2147483646 w 107"/>
              <a:gd name="T51" fmla="*/ 2147483646 h 154"/>
              <a:gd name="T52" fmla="*/ 2147483646 w 107"/>
              <a:gd name="T53" fmla="*/ 2147483646 h 154"/>
              <a:gd name="T54" fmla="*/ 2147483646 w 107"/>
              <a:gd name="T55" fmla="*/ 2147483646 h 154"/>
              <a:gd name="T56" fmla="*/ 2147483646 w 107"/>
              <a:gd name="T57" fmla="*/ 2147483646 h 15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07"/>
              <a:gd name="T88" fmla="*/ 0 h 154"/>
              <a:gd name="T89" fmla="*/ 107 w 107"/>
              <a:gd name="T90" fmla="*/ 154 h 15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07" h="154">
                <a:moveTo>
                  <a:pt x="63" y="3"/>
                </a:moveTo>
                <a:cubicBezTo>
                  <a:pt x="59" y="0"/>
                  <a:pt x="59" y="0"/>
                  <a:pt x="59" y="0"/>
                </a:cubicBezTo>
                <a:cubicBezTo>
                  <a:pt x="54" y="0"/>
                  <a:pt x="49" y="6"/>
                  <a:pt x="44" y="17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7"/>
                  <a:pt x="40" y="17"/>
                  <a:pt x="40" y="17"/>
                </a:cubicBezTo>
                <a:cubicBezTo>
                  <a:pt x="31" y="27"/>
                  <a:pt x="31" y="27"/>
                  <a:pt x="31" y="27"/>
                </a:cubicBezTo>
                <a:cubicBezTo>
                  <a:pt x="27" y="29"/>
                  <a:pt x="27" y="29"/>
                  <a:pt x="27" y="29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54"/>
                  <a:pt x="12" y="63"/>
                  <a:pt x="7" y="66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82"/>
                  <a:pt x="0" y="90"/>
                  <a:pt x="1" y="102"/>
                </a:cubicBezTo>
                <a:cubicBezTo>
                  <a:pt x="8" y="133"/>
                  <a:pt x="8" y="133"/>
                  <a:pt x="8" y="133"/>
                </a:cubicBezTo>
                <a:cubicBezTo>
                  <a:pt x="10" y="138"/>
                  <a:pt x="15" y="143"/>
                  <a:pt x="26" y="147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4"/>
                  <a:pt x="65" y="150"/>
                  <a:pt x="74" y="144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82" y="98"/>
                  <a:pt x="82" y="98"/>
                  <a:pt x="82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5" y="90"/>
                  <a:pt x="98" y="79"/>
                  <a:pt x="87" y="64"/>
                </a:cubicBezTo>
                <a:cubicBezTo>
                  <a:pt x="79" y="53"/>
                  <a:pt x="79" y="53"/>
                  <a:pt x="79" y="53"/>
                </a:cubicBezTo>
                <a:cubicBezTo>
                  <a:pt x="75" y="45"/>
                  <a:pt x="71" y="35"/>
                  <a:pt x="70" y="23"/>
                </a:cubicBezTo>
                <a:cubicBezTo>
                  <a:pt x="68" y="13"/>
                  <a:pt x="65" y="7"/>
                  <a:pt x="63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3" name="Freeform 26"/>
          <p:cNvSpPr>
            <a:spLocks/>
          </p:cNvSpPr>
          <p:nvPr/>
        </p:nvSpPr>
        <p:spPr bwMode="auto">
          <a:xfrm>
            <a:off x="7026712" y="2958642"/>
            <a:ext cx="177769" cy="186784"/>
          </a:xfrm>
          <a:custGeom>
            <a:avLst/>
            <a:gdLst>
              <a:gd name="T0" fmla="*/ 2147483646 w 141"/>
              <a:gd name="T1" fmla="*/ 2147483646 h 152"/>
              <a:gd name="T2" fmla="*/ 2147483646 w 141"/>
              <a:gd name="T3" fmla="*/ 2147483646 h 152"/>
              <a:gd name="T4" fmla="*/ 2147483646 w 141"/>
              <a:gd name="T5" fmla="*/ 2147483646 h 152"/>
              <a:gd name="T6" fmla="*/ 2147483646 w 141"/>
              <a:gd name="T7" fmla="*/ 2147483646 h 152"/>
              <a:gd name="T8" fmla="*/ 2147483646 w 141"/>
              <a:gd name="T9" fmla="*/ 2147483646 h 152"/>
              <a:gd name="T10" fmla="*/ 2147483646 w 141"/>
              <a:gd name="T11" fmla="*/ 2147483646 h 152"/>
              <a:gd name="T12" fmla="*/ 2147483646 w 141"/>
              <a:gd name="T13" fmla="*/ 2147483646 h 152"/>
              <a:gd name="T14" fmla="*/ 2147483646 w 141"/>
              <a:gd name="T15" fmla="*/ 2147483646 h 152"/>
              <a:gd name="T16" fmla="*/ 2147483646 w 141"/>
              <a:gd name="T17" fmla="*/ 2147483646 h 152"/>
              <a:gd name="T18" fmla="*/ 2147483646 w 141"/>
              <a:gd name="T19" fmla="*/ 2147483646 h 152"/>
              <a:gd name="T20" fmla="*/ 2147483646 w 141"/>
              <a:gd name="T21" fmla="*/ 2147483646 h 152"/>
              <a:gd name="T22" fmla="*/ 2147483646 w 141"/>
              <a:gd name="T23" fmla="*/ 2147483646 h 152"/>
              <a:gd name="T24" fmla="*/ 2147483646 w 141"/>
              <a:gd name="T25" fmla="*/ 2147483646 h 152"/>
              <a:gd name="T26" fmla="*/ 0 w 141"/>
              <a:gd name="T27" fmla="*/ 2147483646 h 152"/>
              <a:gd name="T28" fmla="*/ 2147483646 w 141"/>
              <a:gd name="T29" fmla="*/ 2147483646 h 152"/>
              <a:gd name="T30" fmla="*/ 2147483646 w 141"/>
              <a:gd name="T31" fmla="*/ 2147483646 h 152"/>
              <a:gd name="T32" fmla="*/ 2147483646 w 141"/>
              <a:gd name="T33" fmla="*/ 2147483646 h 152"/>
              <a:gd name="T34" fmla="*/ 2147483646 w 141"/>
              <a:gd name="T35" fmla="*/ 2147483646 h 152"/>
              <a:gd name="T36" fmla="*/ 2147483646 w 141"/>
              <a:gd name="T37" fmla="*/ 2147483646 h 152"/>
              <a:gd name="T38" fmla="*/ 2147483646 w 141"/>
              <a:gd name="T39" fmla="*/ 2147483646 h 152"/>
              <a:gd name="T40" fmla="*/ 2147483646 w 141"/>
              <a:gd name="T41" fmla="*/ 2147483646 h 152"/>
              <a:gd name="T42" fmla="*/ 2147483646 w 141"/>
              <a:gd name="T43" fmla="*/ 2147483646 h 152"/>
              <a:gd name="T44" fmla="*/ 2147483646 w 141"/>
              <a:gd name="T45" fmla="*/ 2147483646 h 152"/>
              <a:gd name="T46" fmla="*/ 2147483646 w 141"/>
              <a:gd name="T47" fmla="*/ 2147483646 h 152"/>
              <a:gd name="T48" fmla="*/ 2147483646 w 141"/>
              <a:gd name="T49" fmla="*/ 2147483646 h 152"/>
              <a:gd name="T50" fmla="*/ 2147483646 w 141"/>
              <a:gd name="T51" fmla="*/ 2147483646 h 152"/>
              <a:gd name="T52" fmla="*/ 2147483646 w 141"/>
              <a:gd name="T53" fmla="*/ 2147483646 h 152"/>
              <a:gd name="T54" fmla="*/ 2147483646 w 141"/>
              <a:gd name="T55" fmla="*/ 2147483646 h 152"/>
              <a:gd name="T56" fmla="*/ 2147483646 w 141"/>
              <a:gd name="T57" fmla="*/ 2147483646 h 152"/>
              <a:gd name="T58" fmla="*/ 2147483646 w 141"/>
              <a:gd name="T59" fmla="*/ 2147483646 h 152"/>
              <a:gd name="T60" fmla="*/ 2147483646 w 141"/>
              <a:gd name="T61" fmla="*/ 2147483646 h 152"/>
              <a:gd name="T62" fmla="*/ 2147483646 w 141"/>
              <a:gd name="T63" fmla="*/ 2147483646 h 152"/>
              <a:gd name="T64" fmla="*/ 2147483646 w 141"/>
              <a:gd name="T65" fmla="*/ 2147483646 h 152"/>
              <a:gd name="T66" fmla="*/ 2147483646 w 141"/>
              <a:gd name="T67" fmla="*/ 2147483646 h 152"/>
              <a:gd name="T68" fmla="*/ 2147483646 w 141"/>
              <a:gd name="T69" fmla="*/ 2147483646 h 152"/>
              <a:gd name="T70" fmla="*/ 2147483646 w 141"/>
              <a:gd name="T71" fmla="*/ 2147483646 h 152"/>
              <a:gd name="T72" fmla="*/ 2147483646 w 141"/>
              <a:gd name="T73" fmla="*/ 1787908903 h 152"/>
              <a:gd name="T74" fmla="*/ 2147483646 w 141"/>
              <a:gd name="T75" fmla="*/ 2147483646 h 152"/>
              <a:gd name="T76" fmla="*/ 2147483646 w 141"/>
              <a:gd name="T77" fmla="*/ 2147483646 h 152"/>
              <a:gd name="T78" fmla="*/ 2147483646 w 141"/>
              <a:gd name="T79" fmla="*/ 2147483646 h 15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1"/>
              <a:gd name="T121" fmla="*/ 0 h 152"/>
              <a:gd name="T122" fmla="*/ 141 w 141"/>
              <a:gd name="T123" fmla="*/ 152 h 15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1" h="152">
                <a:moveTo>
                  <a:pt x="71" y="31"/>
                </a:moveTo>
                <a:cubicBezTo>
                  <a:pt x="68" y="35"/>
                  <a:pt x="68" y="35"/>
                  <a:pt x="68" y="35"/>
                </a:cubicBezTo>
                <a:cubicBezTo>
                  <a:pt x="65" y="34"/>
                  <a:pt x="65" y="34"/>
                  <a:pt x="65" y="34"/>
                </a:cubicBezTo>
                <a:cubicBezTo>
                  <a:pt x="52" y="31"/>
                  <a:pt x="52" y="31"/>
                  <a:pt x="52" y="31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41"/>
                  <a:pt x="50" y="41"/>
                  <a:pt x="5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60"/>
                  <a:pt x="24" y="66"/>
                  <a:pt x="31" y="75"/>
                </a:cubicBezTo>
                <a:cubicBezTo>
                  <a:pt x="34" y="77"/>
                  <a:pt x="34" y="77"/>
                  <a:pt x="34" y="77"/>
                </a:cubicBezTo>
                <a:cubicBezTo>
                  <a:pt x="31" y="80"/>
                  <a:pt x="31" y="80"/>
                  <a:pt x="31" y="80"/>
                </a:cubicBezTo>
                <a:cubicBezTo>
                  <a:pt x="25" y="91"/>
                  <a:pt x="16" y="101"/>
                  <a:pt x="5" y="109"/>
                </a:cubicBezTo>
                <a:cubicBezTo>
                  <a:pt x="1" y="112"/>
                  <a:pt x="0" y="115"/>
                  <a:pt x="0" y="118"/>
                </a:cubicBezTo>
                <a:cubicBezTo>
                  <a:pt x="7" y="128"/>
                  <a:pt x="7" y="128"/>
                  <a:pt x="7" y="128"/>
                </a:cubicBezTo>
                <a:cubicBezTo>
                  <a:pt x="19" y="132"/>
                  <a:pt x="19" y="132"/>
                  <a:pt x="19" y="132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41" y="133"/>
                  <a:pt x="49" y="134"/>
                  <a:pt x="53" y="139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71" y="150"/>
                  <a:pt x="77" y="152"/>
                  <a:pt x="82" y="152"/>
                </a:cubicBezTo>
                <a:cubicBezTo>
                  <a:pt x="86" y="152"/>
                  <a:pt x="92" y="149"/>
                  <a:pt x="96" y="140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32" y="34"/>
                  <a:pt x="136" y="31"/>
                  <a:pt x="140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91" y="7"/>
                  <a:pt x="91" y="7"/>
                  <a:pt x="91" y="7"/>
                </a:cubicBezTo>
                <a:cubicBezTo>
                  <a:pt x="81" y="1"/>
                  <a:pt x="72" y="0"/>
                  <a:pt x="63" y="2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8"/>
                  <a:pt x="60" y="13"/>
                  <a:pt x="66" y="15"/>
                </a:cubicBezTo>
                <a:cubicBezTo>
                  <a:pt x="72" y="19"/>
                  <a:pt x="74" y="24"/>
                  <a:pt x="7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4" name="Freeform 27"/>
          <p:cNvSpPr>
            <a:spLocks/>
          </p:cNvSpPr>
          <p:nvPr/>
        </p:nvSpPr>
        <p:spPr bwMode="auto">
          <a:xfrm>
            <a:off x="7325037" y="2591032"/>
            <a:ext cx="625256" cy="582213"/>
          </a:xfrm>
          <a:custGeom>
            <a:avLst/>
            <a:gdLst>
              <a:gd name="T0" fmla="*/ 2147483646 w 496"/>
              <a:gd name="T1" fmla="*/ 2147483646 h 473"/>
              <a:gd name="T2" fmla="*/ 2147483646 w 496"/>
              <a:gd name="T3" fmla="*/ 2147483646 h 473"/>
              <a:gd name="T4" fmla="*/ 2147483646 w 496"/>
              <a:gd name="T5" fmla="*/ 2147483646 h 473"/>
              <a:gd name="T6" fmla="*/ 2147483646 w 496"/>
              <a:gd name="T7" fmla="*/ 2147483646 h 473"/>
              <a:gd name="T8" fmla="*/ 2147483646 w 496"/>
              <a:gd name="T9" fmla="*/ 2147483646 h 473"/>
              <a:gd name="T10" fmla="*/ 2147483646 w 496"/>
              <a:gd name="T11" fmla="*/ 2147483646 h 473"/>
              <a:gd name="T12" fmla="*/ 2147483646 w 496"/>
              <a:gd name="T13" fmla="*/ 2147483646 h 473"/>
              <a:gd name="T14" fmla="*/ 2147483646 w 496"/>
              <a:gd name="T15" fmla="*/ 2147483646 h 473"/>
              <a:gd name="T16" fmla="*/ 2147483646 w 496"/>
              <a:gd name="T17" fmla="*/ 2147483646 h 473"/>
              <a:gd name="T18" fmla="*/ 2147483646 w 496"/>
              <a:gd name="T19" fmla="*/ 2147483646 h 473"/>
              <a:gd name="T20" fmla="*/ 0 w 496"/>
              <a:gd name="T21" fmla="*/ 2147483646 h 473"/>
              <a:gd name="T22" fmla="*/ 2147483646 w 496"/>
              <a:gd name="T23" fmla="*/ 2147483646 h 473"/>
              <a:gd name="T24" fmla="*/ 2147483646 w 496"/>
              <a:gd name="T25" fmla="*/ 2147483646 h 473"/>
              <a:gd name="T26" fmla="*/ 2147483646 w 496"/>
              <a:gd name="T27" fmla="*/ 2147483646 h 473"/>
              <a:gd name="T28" fmla="*/ 2147483646 w 496"/>
              <a:gd name="T29" fmla="*/ 2147483646 h 473"/>
              <a:gd name="T30" fmla="*/ 2147483646 w 496"/>
              <a:gd name="T31" fmla="*/ 2147483646 h 473"/>
              <a:gd name="T32" fmla="*/ 2147483646 w 496"/>
              <a:gd name="T33" fmla="*/ 2147483646 h 473"/>
              <a:gd name="T34" fmla="*/ 2147483646 w 496"/>
              <a:gd name="T35" fmla="*/ 2147483646 h 473"/>
              <a:gd name="T36" fmla="*/ 2147483646 w 496"/>
              <a:gd name="T37" fmla="*/ 2147483646 h 473"/>
              <a:gd name="T38" fmla="*/ 2147483646 w 496"/>
              <a:gd name="T39" fmla="*/ 2147483646 h 473"/>
              <a:gd name="T40" fmla="*/ 2147483646 w 496"/>
              <a:gd name="T41" fmla="*/ 2147483646 h 473"/>
              <a:gd name="T42" fmla="*/ 2147483646 w 496"/>
              <a:gd name="T43" fmla="*/ 2147483646 h 473"/>
              <a:gd name="T44" fmla="*/ 2147483646 w 496"/>
              <a:gd name="T45" fmla="*/ 2147483646 h 473"/>
              <a:gd name="T46" fmla="*/ 2147483646 w 496"/>
              <a:gd name="T47" fmla="*/ 2147483646 h 473"/>
              <a:gd name="T48" fmla="*/ 2147483646 w 496"/>
              <a:gd name="T49" fmla="*/ 2147483646 h 473"/>
              <a:gd name="T50" fmla="*/ 2147483646 w 496"/>
              <a:gd name="T51" fmla="*/ 2147483646 h 473"/>
              <a:gd name="T52" fmla="*/ 2147483646 w 496"/>
              <a:gd name="T53" fmla="*/ 2147483646 h 473"/>
              <a:gd name="T54" fmla="*/ 2147483646 w 496"/>
              <a:gd name="T55" fmla="*/ 2147483646 h 473"/>
              <a:gd name="T56" fmla="*/ 2147483646 w 496"/>
              <a:gd name="T57" fmla="*/ 2147483646 h 473"/>
              <a:gd name="T58" fmla="*/ 2147483646 w 496"/>
              <a:gd name="T59" fmla="*/ 2147483646 h 473"/>
              <a:gd name="T60" fmla="*/ 2147483646 w 496"/>
              <a:gd name="T61" fmla="*/ 2147483646 h 473"/>
              <a:gd name="T62" fmla="*/ 2147483646 w 496"/>
              <a:gd name="T63" fmla="*/ 2147483646 h 473"/>
              <a:gd name="T64" fmla="*/ 2147483646 w 496"/>
              <a:gd name="T65" fmla="*/ 2147483646 h 473"/>
              <a:gd name="T66" fmla="*/ 2147483646 w 496"/>
              <a:gd name="T67" fmla="*/ 2147483646 h 473"/>
              <a:gd name="T68" fmla="*/ 2147483646 w 496"/>
              <a:gd name="T69" fmla="*/ 2147483646 h 473"/>
              <a:gd name="T70" fmla="*/ 2147483646 w 496"/>
              <a:gd name="T71" fmla="*/ 2147483646 h 473"/>
              <a:gd name="T72" fmla="*/ 2147483646 w 496"/>
              <a:gd name="T73" fmla="*/ 2147483646 h 473"/>
              <a:gd name="T74" fmla="*/ 2147483646 w 496"/>
              <a:gd name="T75" fmla="*/ 2147483646 h 473"/>
              <a:gd name="T76" fmla="*/ 2147483646 w 496"/>
              <a:gd name="T77" fmla="*/ 2147483646 h 473"/>
              <a:gd name="T78" fmla="*/ 2147483646 w 496"/>
              <a:gd name="T79" fmla="*/ 2147483646 h 473"/>
              <a:gd name="T80" fmla="*/ 2147483646 w 496"/>
              <a:gd name="T81" fmla="*/ 2147483646 h 473"/>
              <a:gd name="T82" fmla="*/ 2147483646 w 496"/>
              <a:gd name="T83" fmla="*/ 2147483646 h 473"/>
              <a:gd name="T84" fmla="*/ 2147483646 w 496"/>
              <a:gd name="T85" fmla="*/ 2147483646 h 473"/>
              <a:gd name="T86" fmla="*/ 2147483646 w 496"/>
              <a:gd name="T87" fmla="*/ 2147483646 h 473"/>
              <a:gd name="T88" fmla="*/ 2147483646 w 496"/>
              <a:gd name="T89" fmla="*/ 2147483646 h 473"/>
              <a:gd name="T90" fmla="*/ 2147483646 w 496"/>
              <a:gd name="T91" fmla="*/ 2147483646 h 473"/>
              <a:gd name="T92" fmla="*/ 2147483646 w 496"/>
              <a:gd name="T93" fmla="*/ 2147483646 h 473"/>
              <a:gd name="T94" fmla="*/ 2147483646 w 496"/>
              <a:gd name="T95" fmla="*/ 2147483646 h 473"/>
              <a:gd name="T96" fmla="*/ 2147483646 w 496"/>
              <a:gd name="T97" fmla="*/ 2147483646 h 473"/>
              <a:gd name="T98" fmla="*/ 2147483646 w 496"/>
              <a:gd name="T99" fmla="*/ 2147483646 h 47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6"/>
              <a:gd name="T151" fmla="*/ 0 h 473"/>
              <a:gd name="T152" fmla="*/ 496 w 496"/>
              <a:gd name="T153" fmla="*/ 473 h 47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6" h="473">
                <a:moveTo>
                  <a:pt x="227" y="62"/>
                </a:moveTo>
                <a:cubicBezTo>
                  <a:pt x="215" y="79"/>
                  <a:pt x="215" y="79"/>
                  <a:pt x="215" y="79"/>
                </a:cubicBezTo>
                <a:cubicBezTo>
                  <a:pt x="212" y="82"/>
                  <a:pt x="211" y="89"/>
                  <a:pt x="213" y="99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69" y="100"/>
                  <a:pt x="169" y="100"/>
                  <a:pt x="169" y="100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3" y="185"/>
                  <a:pt x="93" y="185"/>
                  <a:pt x="93" y="185"/>
                </a:cubicBezTo>
                <a:cubicBezTo>
                  <a:pt x="92" y="185"/>
                  <a:pt x="92" y="185"/>
                  <a:pt x="92" y="18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41" y="168"/>
                  <a:pt x="41" y="168"/>
                  <a:pt x="41" y="168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46" y="229"/>
                  <a:pt x="46" y="229"/>
                  <a:pt x="46" y="229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8" y="277"/>
                  <a:pt x="8" y="277"/>
                  <a:pt x="8" y="277"/>
                </a:cubicBezTo>
                <a:cubicBezTo>
                  <a:pt x="8" y="290"/>
                  <a:pt x="8" y="290"/>
                  <a:pt x="8" y="290"/>
                </a:cubicBezTo>
                <a:cubicBezTo>
                  <a:pt x="7" y="291"/>
                  <a:pt x="7" y="291"/>
                  <a:pt x="7" y="291"/>
                </a:cubicBezTo>
                <a:cubicBezTo>
                  <a:pt x="6" y="291"/>
                  <a:pt x="6" y="291"/>
                  <a:pt x="6" y="291"/>
                </a:cubicBezTo>
                <a:cubicBezTo>
                  <a:pt x="0" y="300"/>
                  <a:pt x="0" y="300"/>
                  <a:pt x="0" y="300"/>
                </a:cubicBezTo>
                <a:cubicBezTo>
                  <a:pt x="4" y="307"/>
                  <a:pt x="4" y="307"/>
                  <a:pt x="4" y="307"/>
                </a:cubicBezTo>
                <a:cubicBezTo>
                  <a:pt x="13" y="307"/>
                  <a:pt x="13" y="307"/>
                  <a:pt x="13" y="307"/>
                </a:cubicBezTo>
                <a:cubicBezTo>
                  <a:pt x="44" y="316"/>
                  <a:pt x="44" y="316"/>
                  <a:pt x="44" y="316"/>
                </a:cubicBezTo>
                <a:cubicBezTo>
                  <a:pt x="45" y="316"/>
                  <a:pt x="45" y="316"/>
                  <a:pt x="45" y="316"/>
                </a:cubicBezTo>
                <a:cubicBezTo>
                  <a:pt x="46" y="316"/>
                  <a:pt x="46" y="316"/>
                  <a:pt x="46" y="316"/>
                </a:cubicBezTo>
                <a:cubicBezTo>
                  <a:pt x="46" y="317"/>
                  <a:pt x="46" y="317"/>
                  <a:pt x="46" y="317"/>
                </a:cubicBezTo>
                <a:cubicBezTo>
                  <a:pt x="47" y="317"/>
                  <a:pt x="47" y="317"/>
                  <a:pt x="47" y="317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61" y="327"/>
                  <a:pt x="61" y="327"/>
                  <a:pt x="61" y="327"/>
                </a:cubicBezTo>
                <a:cubicBezTo>
                  <a:pt x="61" y="327"/>
                  <a:pt x="61" y="327"/>
                  <a:pt x="61" y="327"/>
                </a:cubicBezTo>
                <a:cubicBezTo>
                  <a:pt x="64" y="327"/>
                  <a:pt x="64" y="327"/>
                  <a:pt x="64" y="327"/>
                </a:cubicBezTo>
                <a:cubicBezTo>
                  <a:pt x="64" y="328"/>
                  <a:pt x="64" y="328"/>
                  <a:pt x="64" y="328"/>
                </a:cubicBezTo>
                <a:cubicBezTo>
                  <a:pt x="67" y="333"/>
                  <a:pt x="69" y="337"/>
                  <a:pt x="69" y="341"/>
                </a:cubicBezTo>
                <a:cubicBezTo>
                  <a:pt x="72" y="351"/>
                  <a:pt x="72" y="351"/>
                  <a:pt x="72" y="351"/>
                </a:cubicBezTo>
                <a:cubicBezTo>
                  <a:pt x="105" y="360"/>
                  <a:pt x="105" y="360"/>
                  <a:pt x="105" y="360"/>
                </a:cubicBezTo>
                <a:cubicBezTo>
                  <a:pt x="114" y="358"/>
                  <a:pt x="114" y="358"/>
                  <a:pt x="114" y="358"/>
                </a:cubicBezTo>
                <a:cubicBezTo>
                  <a:pt x="124" y="345"/>
                  <a:pt x="124" y="345"/>
                  <a:pt x="124" y="345"/>
                </a:cubicBezTo>
                <a:cubicBezTo>
                  <a:pt x="149" y="297"/>
                  <a:pt x="149" y="297"/>
                  <a:pt x="149" y="297"/>
                </a:cubicBezTo>
                <a:cubicBezTo>
                  <a:pt x="150" y="297"/>
                  <a:pt x="150" y="297"/>
                  <a:pt x="150" y="297"/>
                </a:cubicBezTo>
                <a:cubicBezTo>
                  <a:pt x="150" y="296"/>
                  <a:pt x="150" y="296"/>
                  <a:pt x="150" y="296"/>
                </a:cubicBezTo>
                <a:cubicBezTo>
                  <a:pt x="162" y="280"/>
                  <a:pt x="162" y="280"/>
                  <a:pt x="162" y="280"/>
                </a:cubicBezTo>
                <a:cubicBezTo>
                  <a:pt x="163" y="279"/>
                  <a:pt x="163" y="279"/>
                  <a:pt x="163" y="279"/>
                </a:cubicBezTo>
                <a:cubicBezTo>
                  <a:pt x="183" y="269"/>
                  <a:pt x="183" y="269"/>
                  <a:pt x="183" y="269"/>
                </a:cubicBezTo>
                <a:cubicBezTo>
                  <a:pt x="197" y="268"/>
                  <a:pt x="197" y="268"/>
                  <a:pt x="197" y="268"/>
                </a:cubicBezTo>
                <a:cubicBezTo>
                  <a:pt x="202" y="260"/>
                  <a:pt x="206" y="256"/>
                  <a:pt x="211" y="256"/>
                </a:cubicBezTo>
                <a:cubicBezTo>
                  <a:pt x="215" y="256"/>
                  <a:pt x="220" y="258"/>
                  <a:pt x="228" y="262"/>
                </a:cubicBezTo>
                <a:cubicBezTo>
                  <a:pt x="230" y="263"/>
                  <a:pt x="230" y="263"/>
                  <a:pt x="230" y="263"/>
                </a:cubicBezTo>
                <a:cubicBezTo>
                  <a:pt x="230" y="264"/>
                  <a:pt x="230" y="264"/>
                  <a:pt x="230" y="264"/>
                </a:cubicBezTo>
                <a:cubicBezTo>
                  <a:pt x="248" y="291"/>
                  <a:pt x="248" y="291"/>
                  <a:pt x="248" y="291"/>
                </a:cubicBezTo>
                <a:cubicBezTo>
                  <a:pt x="248" y="293"/>
                  <a:pt x="248" y="293"/>
                  <a:pt x="248" y="293"/>
                </a:cubicBezTo>
                <a:cubicBezTo>
                  <a:pt x="249" y="293"/>
                  <a:pt x="249" y="293"/>
                  <a:pt x="249" y="293"/>
                </a:cubicBezTo>
                <a:cubicBezTo>
                  <a:pt x="249" y="295"/>
                  <a:pt x="249" y="295"/>
                  <a:pt x="249" y="295"/>
                </a:cubicBezTo>
                <a:cubicBezTo>
                  <a:pt x="251" y="315"/>
                  <a:pt x="251" y="315"/>
                  <a:pt x="251" y="315"/>
                </a:cubicBezTo>
                <a:cubicBezTo>
                  <a:pt x="250" y="337"/>
                  <a:pt x="250" y="337"/>
                  <a:pt x="250" y="337"/>
                </a:cubicBezTo>
                <a:cubicBezTo>
                  <a:pt x="250" y="337"/>
                  <a:pt x="250" y="337"/>
                  <a:pt x="250" y="337"/>
                </a:cubicBezTo>
                <a:cubicBezTo>
                  <a:pt x="245" y="356"/>
                  <a:pt x="245" y="356"/>
                  <a:pt x="245" y="356"/>
                </a:cubicBezTo>
                <a:cubicBezTo>
                  <a:pt x="245" y="356"/>
                  <a:pt x="245" y="356"/>
                  <a:pt x="245" y="356"/>
                </a:cubicBezTo>
                <a:cubicBezTo>
                  <a:pt x="245" y="358"/>
                  <a:pt x="245" y="358"/>
                  <a:pt x="245" y="358"/>
                </a:cubicBezTo>
                <a:cubicBezTo>
                  <a:pt x="244" y="358"/>
                  <a:pt x="244" y="358"/>
                  <a:pt x="244" y="358"/>
                </a:cubicBezTo>
                <a:cubicBezTo>
                  <a:pt x="230" y="375"/>
                  <a:pt x="230" y="375"/>
                  <a:pt x="230" y="375"/>
                </a:cubicBezTo>
                <a:cubicBezTo>
                  <a:pt x="224" y="389"/>
                  <a:pt x="224" y="389"/>
                  <a:pt x="224" y="389"/>
                </a:cubicBezTo>
                <a:cubicBezTo>
                  <a:pt x="225" y="412"/>
                  <a:pt x="225" y="412"/>
                  <a:pt x="225" y="412"/>
                </a:cubicBezTo>
                <a:cubicBezTo>
                  <a:pt x="227" y="412"/>
                  <a:pt x="227" y="412"/>
                  <a:pt x="227" y="412"/>
                </a:cubicBezTo>
                <a:cubicBezTo>
                  <a:pt x="235" y="409"/>
                  <a:pt x="235" y="409"/>
                  <a:pt x="235" y="409"/>
                </a:cubicBezTo>
                <a:cubicBezTo>
                  <a:pt x="243" y="401"/>
                  <a:pt x="243" y="401"/>
                  <a:pt x="243" y="401"/>
                </a:cubicBezTo>
                <a:cubicBezTo>
                  <a:pt x="245" y="399"/>
                  <a:pt x="245" y="399"/>
                  <a:pt x="245" y="399"/>
                </a:cubicBezTo>
                <a:cubicBezTo>
                  <a:pt x="246" y="397"/>
                  <a:pt x="246" y="397"/>
                  <a:pt x="246" y="397"/>
                </a:cubicBezTo>
                <a:cubicBezTo>
                  <a:pt x="257" y="406"/>
                  <a:pt x="257" y="406"/>
                  <a:pt x="257" y="406"/>
                </a:cubicBezTo>
                <a:cubicBezTo>
                  <a:pt x="257" y="408"/>
                  <a:pt x="257" y="408"/>
                  <a:pt x="257" y="408"/>
                </a:cubicBezTo>
                <a:cubicBezTo>
                  <a:pt x="257" y="424"/>
                  <a:pt x="257" y="424"/>
                  <a:pt x="257" y="424"/>
                </a:cubicBezTo>
                <a:cubicBezTo>
                  <a:pt x="256" y="424"/>
                  <a:pt x="256" y="424"/>
                  <a:pt x="256" y="42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243" y="433"/>
                  <a:pt x="243" y="433"/>
                  <a:pt x="243" y="433"/>
                </a:cubicBezTo>
                <a:cubicBezTo>
                  <a:pt x="243" y="442"/>
                  <a:pt x="243" y="442"/>
                  <a:pt x="243" y="442"/>
                </a:cubicBezTo>
                <a:cubicBezTo>
                  <a:pt x="242" y="443"/>
                  <a:pt x="242" y="443"/>
                  <a:pt x="242" y="443"/>
                </a:cubicBezTo>
                <a:cubicBezTo>
                  <a:pt x="242" y="443"/>
                  <a:pt x="242" y="443"/>
                  <a:pt x="242" y="443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32" y="456"/>
                  <a:pt x="232" y="456"/>
                  <a:pt x="232" y="456"/>
                </a:cubicBezTo>
                <a:cubicBezTo>
                  <a:pt x="224" y="457"/>
                  <a:pt x="224" y="457"/>
                  <a:pt x="224" y="457"/>
                </a:cubicBezTo>
                <a:cubicBezTo>
                  <a:pt x="216" y="459"/>
                  <a:pt x="216" y="459"/>
                  <a:pt x="216" y="459"/>
                </a:cubicBezTo>
                <a:cubicBezTo>
                  <a:pt x="209" y="471"/>
                  <a:pt x="209" y="471"/>
                  <a:pt x="209" y="471"/>
                </a:cubicBezTo>
                <a:cubicBezTo>
                  <a:pt x="210" y="473"/>
                  <a:pt x="210" y="473"/>
                  <a:pt x="210" y="473"/>
                </a:cubicBezTo>
                <a:cubicBezTo>
                  <a:pt x="245" y="469"/>
                  <a:pt x="245" y="469"/>
                  <a:pt x="245" y="469"/>
                </a:cubicBezTo>
                <a:cubicBezTo>
                  <a:pt x="251" y="463"/>
                  <a:pt x="251" y="463"/>
                  <a:pt x="251" y="463"/>
                </a:cubicBezTo>
                <a:cubicBezTo>
                  <a:pt x="263" y="433"/>
                  <a:pt x="263" y="433"/>
                  <a:pt x="263" y="433"/>
                </a:cubicBezTo>
                <a:cubicBezTo>
                  <a:pt x="263" y="433"/>
                  <a:pt x="263" y="433"/>
                  <a:pt x="263" y="433"/>
                </a:cubicBezTo>
                <a:cubicBezTo>
                  <a:pt x="341" y="353"/>
                  <a:pt x="341" y="353"/>
                  <a:pt x="341" y="353"/>
                </a:cubicBezTo>
                <a:cubicBezTo>
                  <a:pt x="343" y="353"/>
                  <a:pt x="343" y="353"/>
                  <a:pt x="343" y="353"/>
                </a:cubicBezTo>
                <a:cubicBezTo>
                  <a:pt x="360" y="344"/>
                  <a:pt x="360" y="344"/>
                  <a:pt x="360" y="344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1" y="344"/>
                  <a:pt x="361" y="344"/>
                  <a:pt x="361" y="344"/>
                </a:cubicBezTo>
                <a:cubicBezTo>
                  <a:pt x="375" y="344"/>
                  <a:pt x="375" y="344"/>
                  <a:pt x="375" y="344"/>
                </a:cubicBezTo>
                <a:cubicBezTo>
                  <a:pt x="389" y="341"/>
                  <a:pt x="389" y="341"/>
                  <a:pt x="389" y="341"/>
                </a:cubicBezTo>
                <a:cubicBezTo>
                  <a:pt x="403" y="335"/>
                  <a:pt x="403" y="335"/>
                  <a:pt x="403" y="335"/>
                </a:cubicBezTo>
                <a:cubicBezTo>
                  <a:pt x="414" y="323"/>
                  <a:pt x="414" y="323"/>
                  <a:pt x="414" y="323"/>
                </a:cubicBezTo>
                <a:cubicBezTo>
                  <a:pt x="431" y="277"/>
                  <a:pt x="431" y="277"/>
                  <a:pt x="431" y="277"/>
                </a:cubicBezTo>
                <a:cubicBezTo>
                  <a:pt x="431" y="277"/>
                  <a:pt x="431" y="277"/>
                  <a:pt x="431" y="277"/>
                </a:cubicBezTo>
                <a:cubicBezTo>
                  <a:pt x="431" y="276"/>
                  <a:pt x="431" y="276"/>
                  <a:pt x="431" y="276"/>
                </a:cubicBezTo>
                <a:cubicBezTo>
                  <a:pt x="496" y="207"/>
                  <a:pt x="496" y="207"/>
                  <a:pt x="496" y="207"/>
                </a:cubicBezTo>
                <a:cubicBezTo>
                  <a:pt x="496" y="206"/>
                  <a:pt x="496" y="206"/>
                  <a:pt x="496" y="206"/>
                </a:cubicBezTo>
                <a:cubicBezTo>
                  <a:pt x="492" y="169"/>
                  <a:pt x="492" y="169"/>
                  <a:pt x="492" y="169"/>
                </a:cubicBezTo>
                <a:cubicBezTo>
                  <a:pt x="489" y="168"/>
                  <a:pt x="485" y="166"/>
                  <a:pt x="483" y="163"/>
                </a:cubicBezTo>
                <a:cubicBezTo>
                  <a:pt x="480" y="161"/>
                  <a:pt x="480" y="161"/>
                  <a:pt x="480" y="161"/>
                </a:cubicBezTo>
                <a:cubicBezTo>
                  <a:pt x="480" y="162"/>
                  <a:pt x="480" y="162"/>
                  <a:pt x="480" y="162"/>
                </a:cubicBezTo>
                <a:cubicBezTo>
                  <a:pt x="470" y="163"/>
                  <a:pt x="470" y="163"/>
                  <a:pt x="470" y="163"/>
                </a:cubicBezTo>
                <a:cubicBezTo>
                  <a:pt x="465" y="161"/>
                  <a:pt x="461" y="158"/>
                  <a:pt x="457" y="153"/>
                </a:cubicBezTo>
                <a:cubicBezTo>
                  <a:pt x="454" y="147"/>
                  <a:pt x="454" y="147"/>
                  <a:pt x="454" y="147"/>
                </a:cubicBezTo>
                <a:cubicBezTo>
                  <a:pt x="454" y="146"/>
                  <a:pt x="454" y="146"/>
                  <a:pt x="454" y="146"/>
                </a:cubicBezTo>
                <a:cubicBezTo>
                  <a:pt x="453" y="145"/>
                  <a:pt x="453" y="145"/>
                  <a:pt x="453" y="145"/>
                </a:cubicBezTo>
                <a:cubicBezTo>
                  <a:pt x="453" y="88"/>
                  <a:pt x="453" y="88"/>
                  <a:pt x="453" y="88"/>
                </a:cubicBezTo>
                <a:cubicBezTo>
                  <a:pt x="447" y="86"/>
                  <a:pt x="440" y="81"/>
                  <a:pt x="433" y="74"/>
                </a:cubicBezTo>
                <a:cubicBezTo>
                  <a:pt x="419" y="59"/>
                  <a:pt x="419" y="59"/>
                  <a:pt x="419" y="59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4" y="37"/>
                  <a:pt x="404" y="31"/>
                  <a:pt x="406" y="21"/>
                </a:cubicBezTo>
                <a:cubicBezTo>
                  <a:pt x="407" y="16"/>
                  <a:pt x="407" y="16"/>
                  <a:pt x="407" y="16"/>
                </a:cubicBezTo>
                <a:cubicBezTo>
                  <a:pt x="399" y="6"/>
                  <a:pt x="399" y="6"/>
                  <a:pt x="399" y="6"/>
                </a:cubicBezTo>
                <a:cubicBezTo>
                  <a:pt x="398" y="15"/>
                  <a:pt x="398" y="15"/>
                  <a:pt x="398" y="15"/>
                </a:cubicBezTo>
                <a:cubicBezTo>
                  <a:pt x="389" y="33"/>
                  <a:pt x="389" y="33"/>
                  <a:pt x="389" y="33"/>
                </a:cubicBezTo>
                <a:cubicBezTo>
                  <a:pt x="385" y="33"/>
                  <a:pt x="385" y="33"/>
                  <a:pt x="385" y="33"/>
                </a:cubicBezTo>
                <a:cubicBezTo>
                  <a:pt x="378" y="33"/>
                  <a:pt x="370" y="32"/>
                  <a:pt x="363" y="29"/>
                </a:cubicBezTo>
                <a:cubicBezTo>
                  <a:pt x="357" y="27"/>
                  <a:pt x="354" y="21"/>
                  <a:pt x="354" y="15"/>
                </a:cubicBezTo>
                <a:cubicBezTo>
                  <a:pt x="354" y="11"/>
                  <a:pt x="354" y="11"/>
                  <a:pt x="354" y="11"/>
                </a:cubicBezTo>
                <a:cubicBezTo>
                  <a:pt x="349" y="11"/>
                  <a:pt x="349" y="11"/>
                  <a:pt x="349" y="11"/>
                </a:cubicBezTo>
                <a:cubicBezTo>
                  <a:pt x="329" y="16"/>
                  <a:pt x="329" y="16"/>
                  <a:pt x="329" y="16"/>
                </a:cubicBezTo>
                <a:cubicBezTo>
                  <a:pt x="314" y="1"/>
                  <a:pt x="314" y="1"/>
                  <a:pt x="314" y="1"/>
                </a:cubicBezTo>
                <a:cubicBezTo>
                  <a:pt x="308" y="0"/>
                  <a:pt x="308" y="0"/>
                  <a:pt x="308" y="0"/>
                </a:cubicBezTo>
                <a:cubicBezTo>
                  <a:pt x="303" y="5"/>
                  <a:pt x="303" y="5"/>
                  <a:pt x="303" y="5"/>
                </a:cubicBezTo>
                <a:cubicBezTo>
                  <a:pt x="309" y="16"/>
                  <a:pt x="309" y="16"/>
                  <a:pt x="309" y="16"/>
                </a:cubicBezTo>
                <a:cubicBezTo>
                  <a:pt x="312" y="19"/>
                  <a:pt x="312" y="19"/>
                  <a:pt x="312" y="19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0" y="42"/>
                  <a:pt x="300" y="42"/>
                  <a:pt x="300" y="42"/>
                </a:cubicBezTo>
                <a:cubicBezTo>
                  <a:pt x="299" y="42"/>
                  <a:pt x="299" y="42"/>
                  <a:pt x="299" y="42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79" y="65"/>
                  <a:pt x="279" y="65"/>
                  <a:pt x="279" y="65"/>
                </a:cubicBezTo>
                <a:cubicBezTo>
                  <a:pt x="277" y="65"/>
                  <a:pt x="277" y="65"/>
                  <a:pt x="277" y="65"/>
                </a:cubicBezTo>
                <a:cubicBezTo>
                  <a:pt x="247" y="68"/>
                  <a:pt x="247" y="68"/>
                  <a:pt x="247" y="68"/>
                </a:cubicBezTo>
                <a:lnTo>
                  <a:pt x="227" y="6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5" name="Freeform 28"/>
          <p:cNvSpPr>
            <a:spLocks/>
          </p:cNvSpPr>
          <p:nvPr/>
        </p:nvSpPr>
        <p:spPr bwMode="auto">
          <a:xfrm>
            <a:off x="7468069" y="2241307"/>
            <a:ext cx="890888" cy="594136"/>
          </a:xfrm>
          <a:custGeom>
            <a:avLst/>
            <a:gdLst>
              <a:gd name="T0" fmla="*/ 2147483646 w 707"/>
              <a:gd name="T1" fmla="*/ 2147483646 h 481"/>
              <a:gd name="T2" fmla="*/ 2147483646 w 707"/>
              <a:gd name="T3" fmla="*/ 2147483646 h 481"/>
              <a:gd name="T4" fmla="*/ 2147483646 w 707"/>
              <a:gd name="T5" fmla="*/ 2147483646 h 481"/>
              <a:gd name="T6" fmla="*/ 2147483646 w 707"/>
              <a:gd name="T7" fmla="*/ 2147483646 h 481"/>
              <a:gd name="T8" fmla="*/ 2147483646 w 707"/>
              <a:gd name="T9" fmla="*/ 2147483646 h 481"/>
              <a:gd name="T10" fmla="*/ 2147483646 w 707"/>
              <a:gd name="T11" fmla="*/ 2147483646 h 481"/>
              <a:gd name="T12" fmla="*/ 0 w 707"/>
              <a:gd name="T13" fmla="*/ 2147483646 h 481"/>
              <a:gd name="T14" fmla="*/ 2147483646 w 707"/>
              <a:gd name="T15" fmla="*/ 2147483646 h 481"/>
              <a:gd name="T16" fmla="*/ 2147483646 w 707"/>
              <a:gd name="T17" fmla="*/ 2147483646 h 481"/>
              <a:gd name="T18" fmla="*/ 2147483646 w 707"/>
              <a:gd name="T19" fmla="*/ 2147483646 h 481"/>
              <a:gd name="T20" fmla="*/ 2147483646 w 707"/>
              <a:gd name="T21" fmla="*/ 2147483646 h 481"/>
              <a:gd name="T22" fmla="*/ 2147483646 w 707"/>
              <a:gd name="T23" fmla="*/ 2147483646 h 481"/>
              <a:gd name="T24" fmla="*/ 2147483646 w 707"/>
              <a:gd name="T25" fmla="*/ 2147483646 h 481"/>
              <a:gd name="T26" fmla="*/ 2147483646 w 707"/>
              <a:gd name="T27" fmla="*/ 2147483646 h 481"/>
              <a:gd name="T28" fmla="*/ 2147483646 w 707"/>
              <a:gd name="T29" fmla="*/ 2147483646 h 481"/>
              <a:gd name="T30" fmla="*/ 2147483646 w 707"/>
              <a:gd name="T31" fmla="*/ 2147483646 h 481"/>
              <a:gd name="T32" fmla="*/ 2147483646 w 707"/>
              <a:gd name="T33" fmla="*/ 2147483646 h 481"/>
              <a:gd name="T34" fmla="*/ 2147483646 w 707"/>
              <a:gd name="T35" fmla="*/ 2147483646 h 481"/>
              <a:gd name="T36" fmla="*/ 2147483646 w 707"/>
              <a:gd name="T37" fmla="*/ 2147483646 h 481"/>
              <a:gd name="T38" fmla="*/ 2147483646 w 707"/>
              <a:gd name="T39" fmla="*/ 2147483646 h 481"/>
              <a:gd name="T40" fmla="*/ 2147483646 w 707"/>
              <a:gd name="T41" fmla="*/ 2147483646 h 481"/>
              <a:gd name="T42" fmla="*/ 2147483646 w 707"/>
              <a:gd name="T43" fmla="*/ 2147483646 h 481"/>
              <a:gd name="T44" fmla="*/ 2147483646 w 707"/>
              <a:gd name="T45" fmla="*/ 2147483646 h 481"/>
              <a:gd name="T46" fmla="*/ 2147483646 w 707"/>
              <a:gd name="T47" fmla="*/ 2147483646 h 481"/>
              <a:gd name="T48" fmla="*/ 2147483646 w 707"/>
              <a:gd name="T49" fmla="*/ 2147483646 h 481"/>
              <a:gd name="T50" fmla="*/ 2147483646 w 707"/>
              <a:gd name="T51" fmla="*/ 2147483646 h 481"/>
              <a:gd name="T52" fmla="*/ 2147483646 w 707"/>
              <a:gd name="T53" fmla="*/ 2147483646 h 481"/>
              <a:gd name="T54" fmla="*/ 2147483646 w 707"/>
              <a:gd name="T55" fmla="*/ 2147483646 h 481"/>
              <a:gd name="T56" fmla="*/ 2147483646 w 707"/>
              <a:gd name="T57" fmla="*/ 2147483646 h 481"/>
              <a:gd name="T58" fmla="*/ 2147483646 w 707"/>
              <a:gd name="T59" fmla="*/ 2147483646 h 481"/>
              <a:gd name="T60" fmla="*/ 2147483646 w 707"/>
              <a:gd name="T61" fmla="*/ 2147483646 h 481"/>
              <a:gd name="T62" fmla="*/ 2147483646 w 707"/>
              <a:gd name="T63" fmla="*/ 2147483646 h 481"/>
              <a:gd name="T64" fmla="*/ 2147483646 w 707"/>
              <a:gd name="T65" fmla="*/ 2147483646 h 481"/>
              <a:gd name="T66" fmla="*/ 2147483646 w 707"/>
              <a:gd name="T67" fmla="*/ 2147483646 h 481"/>
              <a:gd name="T68" fmla="*/ 2147483646 w 707"/>
              <a:gd name="T69" fmla="*/ 2147483646 h 481"/>
              <a:gd name="T70" fmla="*/ 2147483646 w 707"/>
              <a:gd name="T71" fmla="*/ 2147483646 h 481"/>
              <a:gd name="T72" fmla="*/ 2147483646 w 707"/>
              <a:gd name="T73" fmla="*/ 2147483646 h 481"/>
              <a:gd name="T74" fmla="*/ 2147483646 w 707"/>
              <a:gd name="T75" fmla="*/ 2147483646 h 481"/>
              <a:gd name="T76" fmla="*/ 2147483646 w 707"/>
              <a:gd name="T77" fmla="*/ 2147483646 h 481"/>
              <a:gd name="T78" fmla="*/ 2147483646 w 707"/>
              <a:gd name="T79" fmla="*/ 2147483646 h 481"/>
              <a:gd name="T80" fmla="*/ 2147483646 w 707"/>
              <a:gd name="T81" fmla="*/ 2147483646 h 481"/>
              <a:gd name="T82" fmla="*/ 2147483646 w 707"/>
              <a:gd name="T83" fmla="*/ 2147483646 h 481"/>
              <a:gd name="T84" fmla="*/ 2147483646 w 707"/>
              <a:gd name="T85" fmla="*/ 2147483646 h 481"/>
              <a:gd name="T86" fmla="*/ 2147483646 w 707"/>
              <a:gd name="T87" fmla="*/ 2147483646 h 481"/>
              <a:gd name="T88" fmla="*/ 2147483646 w 707"/>
              <a:gd name="T89" fmla="*/ 2147483646 h 481"/>
              <a:gd name="T90" fmla="*/ 2147483646 w 707"/>
              <a:gd name="T91" fmla="*/ 2147483646 h 481"/>
              <a:gd name="T92" fmla="*/ 2147483646 w 707"/>
              <a:gd name="T93" fmla="*/ 2147483646 h 481"/>
              <a:gd name="T94" fmla="*/ 2147483646 w 707"/>
              <a:gd name="T95" fmla="*/ 2147483646 h 481"/>
              <a:gd name="T96" fmla="*/ 2147483646 w 707"/>
              <a:gd name="T97" fmla="*/ 2147483646 h 481"/>
              <a:gd name="T98" fmla="*/ 2147483646 w 707"/>
              <a:gd name="T99" fmla="*/ 2147483646 h 481"/>
              <a:gd name="T100" fmla="*/ 2147483646 w 707"/>
              <a:gd name="T101" fmla="*/ 2147483646 h 481"/>
              <a:gd name="T102" fmla="*/ 2147483646 w 707"/>
              <a:gd name="T103" fmla="*/ 2147483646 h 481"/>
              <a:gd name="T104" fmla="*/ 2147483646 w 707"/>
              <a:gd name="T105" fmla="*/ 2147483646 h 481"/>
              <a:gd name="T106" fmla="*/ 2147483646 w 707"/>
              <a:gd name="T107" fmla="*/ 2147483646 h 481"/>
              <a:gd name="T108" fmla="*/ 2147483646 w 707"/>
              <a:gd name="T109" fmla="*/ 2147483646 h 481"/>
              <a:gd name="T110" fmla="*/ 2147483646 w 707"/>
              <a:gd name="T111" fmla="*/ 2147483646 h 481"/>
              <a:gd name="T112" fmla="*/ 2147483646 w 707"/>
              <a:gd name="T113" fmla="*/ 2147483646 h 481"/>
              <a:gd name="T114" fmla="*/ 2147483646 w 707"/>
              <a:gd name="T115" fmla="*/ 2147483646 h 4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07"/>
              <a:gd name="T175" fmla="*/ 0 h 481"/>
              <a:gd name="T176" fmla="*/ 707 w 707"/>
              <a:gd name="T177" fmla="*/ 481 h 4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07" h="481">
                <a:moveTo>
                  <a:pt x="137" y="22"/>
                </a:moveTo>
                <a:cubicBezTo>
                  <a:pt x="133" y="0"/>
                  <a:pt x="133" y="0"/>
                  <a:pt x="133" y="0"/>
                </a:cubicBezTo>
                <a:cubicBezTo>
                  <a:pt x="123" y="7"/>
                  <a:pt x="123" y="7"/>
                  <a:pt x="123" y="7"/>
                </a:cubicBezTo>
                <a:cubicBezTo>
                  <a:pt x="122" y="7"/>
                  <a:pt x="122" y="7"/>
                  <a:pt x="122" y="7"/>
                </a:cubicBezTo>
                <a:cubicBezTo>
                  <a:pt x="96" y="16"/>
                  <a:pt x="96" y="16"/>
                  <a:pt x="96" y="16"/>
                </a:cubicBezTo>
                <a:cubicBezTo>
                  <a:pt x="95" y="14"/>
                  <a:pt x="95" y="14"/>
                  <a:pt x="95" y="14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25"/>
                  <a:pt x="91" y="25"/>
                  <a:pt x="91" y="25"/>
                </a:cubicBezTo>
                <a:cubicBezTo>
                  <a:pt x="90" y="26"/>
                  <a:pt x="90" y="26"/>
                  <a:pt x="90" y="26"/>
                </a:cubicBezTo>
                <a:cubicBezTo>
                  <a:pt x="77" y="45"/>
                  <a:pt x="77" y="45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6"/>
                  <a:pt x="76" y="46"/>
                  <a:pt x="76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56" y="62"/>
                  <a:pt x="56" y="62"/>
                  <a:pt x="56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2"/>
                  <a:pt x="51" y="62"/>
                  <a:pt x="51" y="62"/>
                </a:cubicBezTo>
                <a:cubicBezTo>
                  <a:pt x="38" y="56"/>
                  <a:pt x="30" y="50"/>
                  <a:pt x="28" y="45"/>
                </a:cubicBezTo>
                <a:cubicBezTo>
                  <a:pt x="26" y="43"/>
                  <a:pt x="24" y="43"/>
                  <a:pt x="22" y="41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52"/>
                  <a:pt x="0" y="52"/>
                  <a:pt x="0" y="52"/>
                </a:cubicBezTo>
                <a:cubicBezTo>
                  <a:pt x="22" y="71"/>
                  <a:pt x="22" y="71"/>
                  <a:pt x="22" y="71"/>
                </a:cubicBezTo>
                <a:cubicBezTo>
                  <a:pt x="40" y="78"/>
                  <a:pt x="40" y="78"/>
                  <a:pt x="40" y="78"/>
                </a:cubicBezTo>
                <a:cubicBezTo>
                  <a:pt x="41" y="79"/>
                  <a:pt x="41" y="79"/>
                  <a:pt x="41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3"/>
                  <a:pt x="43" y="83"/>
                  <a:pt x="43" y="8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79" y="199"/>
                  <a:pt x="79" y="199"/>
                  <a:pt x="79" y="199"/>
                </a:cubicBezTo>
                <a:cubicBezTo>
                  <a:pt x="91" y="190"/>
                  <a:pt x="91" y="190"/>
                  <a:pt x="91" y="19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15" y="161"/>
                  <a:pt x="115" y="161"/>
                  <a:pt x="115" y="161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56" y="205"/>
                  <a:pt x="156" y="205"/>
                  <a:pt x="156" y="205"/>
                </a:cubicBezTo>
                <a:cubicBezTo>
                  <a:pt x="165" y="230"/>
                  <a:pt x="165" y="230"/>
                  <a:pt x="165" y="230"/>
                </a:cubicBezTo>
                <a:cubicBezTo>
                  <a:pt x="165" y="231"/>
                  <a:pt x="165" y="231"/>
                  <a:pt x="165" y="231"/>
                </a:cubicBezTo>
                <a:cubicBezTo>
                  <a:pt x="165" y="232"/>
                  <a:pt x="165" y="232"/>
                  <a:pt x="165" y="232"/>
                </a:cubicBezTo>
                <a:cubicBezTo>
                  <a:pt x="164" y="256"/>
                  <a:pt x="164" y="256"/>
                  <a:pt x="164" y="256"/>
                </a:cubicBezTo>
                <a:cubicBezTo>
                  <a:pt x="164" y="257"/>
                  <a:pt x="164" y="257"/>
                  <a:pt x="164" y="257"/>
                </a:cubicBezTo>
                <a:cubicBezTo>
                  <a:pt x="163" y="257"/>
                  <a:pt x="163" y="257"/>
                  <a:pt x="163" y="257"/>
                </a:cubicBezTo>
                <a:cubicBezTo>
                  <a:pt x="156" y="278"/>
                  <a:pt x="156" y="278"/>
                  <a:pt x="156" y="278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81" y="282"/>
                  <a:pt x="181" y="282"/>
                  <a:pt x="181" y="282"/>
                </a:cubicBezTo>
                <a:cubicBezTo>
                  <a:pt x="193" y="269"/>
                  <a:pt x="193" y="269"/>
                  <a:pt x="193" y="269"/>
                </a:cubicBezTo>
                <a:cubicBezTo>
                  <a:pt x="196" y="272"/>
                  <a:pt x="196" y="272"/>
                  <a:pt x="196" y="272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20" y="286"/>
                  <a:pt x="220" y="286"/>
                  <a:pt x="220" y="286"/>
                </a:cubicBezTo>
                <a:cubicBezTo>
                  <a:pt x="233" y="283"/>
                  <a:pt x="233" y="283"/>
                  <a:pt x="233" y="283"/>
                </a:cubicBezTo>
                <a:cubicBezTo>
                  <a:pt x="244" y="280"/>
                  <a:pt x="249" y="283"/>
                  <a:pt x="252" y="291"/>
                </a:cubicBezTo>
                <a:cubicBezTo>
                  <a:pt x="252" y="300"/>
                  <a:pt x="252" y="300"/>
                  <a:pt x="252" y="300"/>
                </a:cubicBezTo>
                <a:cubicBezTo>
                  <a:pt x="255" y="301"/>
                  <a:pt x="255" y="301"/>
                  <a:pt x="255" y="301"/>
                </a:cubicBezTo>
                <a:cubicBezTo>
                  <a:pt x="269" y="305"/>
                  <a:pt x="269" y="305"/>
                  <a:pt x="269" y="305"/>
                </a:cubicBezTo>
                <a:cubicBezTo>
                  <a:pt x="276" y="292"/>
                  <a:pt x="276" y="292"/>
                  <a:pt x="276" y="292"/>
                </a:cubicBezTo>
                <a:cubicBezTo>
                  <a:pt x="276" y="286"/>
                  <a:pt x="276" y="286"/>
                  <a:pt x="276" y="286"/>
                </a:cubicBezTo>
                <a:cubicBezTo>
                  <a:pt x="276" y="282"/>
                  <a:pt x="277" y="278"/>
                  <a:pt x="280" y="277"/>
                </a:cubicBezTo>
                <a:cubicBezTo>
                  <a:pt x="288" y="278"/>
                  <a:pt x="288" y="278"/>
                  <a:pt x="288" y="278"/>
                </a:cubicBezTo>
                <a:cubicBezTo>
                  <a:pt x="300" y="283"/>
                  <a:pt x="305" y="291"/>
                  <a:pt x="305" y="299"/>
                </a:cubicBezTo>
                <a:cubicBezTo>
                  <a:pt x="304" y="306"/>
                  <a:pt x="304" y="306"/>
                  <a:pt x="304" y="306"/>
                </a:cubicBezTo>
                <a:cubicBezTo>
                  <a:pt x="304" y="319"/>
                  <a:pt x="304" y="319"/>
                  <a:pt x="304" y="319"/>
                </a:cubicBezTo>
                <a:cubicBezTo>
                  <a:pt x="316" y="336"/>
                  <a:pt x="316" y="336"/>
                  <a:pt x="316" y="336"/>
                </a:cubicBezTo>
                <a:cubicBezTo>
                  <a:pt x="329" y="351"/>
                  <a:pt x="329" y="351"/>
                  <a:pt x="329" y="351"/>
                </a:cubicBezTo>
                <a:cubicBezTo>
                  <a:pt x="334" y="356"/>
                  <a:pt x="339" y="358"/>
                  <a:pt x="344" y="360"/>
                </a:cubicBezTo>
                <a:cubicBezTo>
                  <a:pt x="346" y="360"/>
                  <a:pt x="346" y="360"/>
                  <a:pt x="346" y="360"/>
                </a:cubicBezTo>
                <a:cubicBezTo>
                  <a:pt x="350" y="362"/>
                  <a:pt x="352" y="368"/>
                  <a:pt x="352" y="379"/>
                </a:cubicBezTo>
                <a:cubicBezTo>
                  <a:pt x="352" y="427"/>
                  <a:pt x="352" y="427"/>
                  <a:pt x="352" y="427"/>
                </a:cubicBezTo>
                <a:cubicBezTo>
                  <a:pt x="354" y="431"/>
                  <a:pt x="357" y="434"/>
                  <a:pt x="360" y="435"/>
                </a:cubicBezTo>
                <a:cubicBezTo>
                  <a:pt x="362" y="435"/>
                  <a:pt x="362" y="435"/>
                  <a:pt x="362" y="435"/>
                </a:cubicBezTo>
                <a:cubicBezTo>
                  <a:pt x="369" y="432"/>
                  <a:pt x="373" y="433"/>
                  <a:pt x="378" y="438"/>
                </a:cubicBezTo>
                <a:cubicBezTo>
                  <a:pt x="381" y="440"/>
                  <a:pt x="381" y="440"/>
                  <a:pt x="381" y="440"/>
                </a:cubicBezTo>
                <a:cubicBezTo>
                  <a:pt x="386" y="441"/>
                  <a:pt x="391" y="446"/>
                  <a:pt x="392" y="454"/>
                </a:cubicBezTo>
                <a:cubicBezTo>
                  <a:pt x="394" y="481"/>
                  <a:pt x="394" y="481"/>
                  <a:pt x="394" y="48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26" y="405"/>
                  <a:pt x="434" y="389"/>
                  <a:pt x="446" y="387"/>
                </a:cubicBezTo>
                <a:cubicBezTo>
                  <a:pt x="455" y="383"/>
                  <a:pt x="470" y="389"/>
                  <a:pt x="489" y="399"/>
                </a:cubicBezTo>
                <a:cubicBezTo>
                  <a:pt x="557" y="405"/>
                  <a:pt x="557" y="405"/>
                  <a:pt x="557" y="405"/>
                </a:cubicBezTo>
                <a:cubicBezTo>
                  <a:pt x="560" y="390"/>
                  <a:pt x="560" y="390"/>
                  <a:pt x="560" y="390"/>
                </a:cubicBezTo>
                <a:cubicBezTo>
                  <a:pt x="528" y="359"/>
                  <a:pt x="528" y="359"/>
                  <a:pt x="528" y="359"/>
                </a:cubicBezTo>
                <a:cubicBezTo>
                  <a:pt x="513" y="351"/>
                  <a:pt x="507" y="344"/>
                  <a:pt x="509" y="340"/>
                </a:cubicBezTo>
                <a:cubicBezTo>
                  <a:pt x="533" y="341"/>
                  <a:pt x="533" y="341"/>
                  <a:pt x="533" y="341"/>
                </a:cubicBezTo>
                <a:cubicBezTo>
                  <a:pt x="555" y="349"/>
                  <a:pt x="576" y="336"/>
                  <a:pt x="596" y="300"/>
                </a:cubicBezTo>
                <a:cubicBezTo>
                  <a:pt x="596" y="300"/>
                  <a:pt x="596" y="300"/>
                  <a:pt x="596" y="300"/>
                </a:cubicBezTo>
                <a:cubicBezTo>
                  <a:pt x="598" y="300"/>
                  <a:pt x="598" y="300"/>
                  <a:pt x="598" y="300"/>
                </a:cubicBezTo>
                <a:cubicBezTo>
                  <a:pt x="621" y="278"/>
                  <a:pt x="621" y="278"/>
                  <a:pt x="621" y="278"/>
                </a:cubicBezTo>
                <a:cubicBezTo>
                  <a:pt x="624" y="229"/>
                  <a:pt x="624" y="229"/>
                  <a:pt x="624" y="229"/>
                </a:cubicBezTo>
                <a:cubicBezTo>
                  <a:pt x="624" y="224"/>
                  <a:pt x="624" y="224"/>
                  <a:pt x="624" y="224"/>
                </a:cubicBezTo>
                <a:cubicBezTo>
                  <a:pt x="627" y="224"/>
                  <a:pt x="627" y="224"/>
                  <a:pt x="627" y="224"/>
                </a:cubicBezTo>
                <a:cubicBezTo>
                  <a:pt x="629" y="224"/>
                  <a:pt x="629" y="224"/>
                  <a:pt x="629" y="224"/>
                </a:cubicBezTo>
                <a:cubicBezTo>
                  <a:pt x="647" y="220"/>
                  <a:pt x="647" y="220"/>
                  <a:pt x="647" y="220"/>
                </a:cubicBezTo>
                <a:cubicBezTo>
                  <a:pt x="650" y="220"/>
                  <a:pt x="650" y="220"/>
                  <a:pt x="650" y="220"/>
                </a:cubicBezTo>
                <a:cubicBezTo>
                  <a:pt x="652" y="221"/>
                  <a:pt x="652" y="221"/>
                  <a:pt x="652" y="221"/>
                </a:cubicBezTo>
                <a:cubicBezTo>
                  <a:pt x="652" y="222"/>
                  <a:pt x="652" y="222"/>
                  <a:pt x="652" y="222"/>
                </a:cubicBezTo>
                <a:cubicBezTo>
                  <a:pt x="689" y="261"/>
                  <a:pt x="689" y="261"/>
                  <a:pt x="689" y="261"/>
                </a:cubicBezTo>
                <a:cubicBezTo>
                  <a:pt x="700" y="257"/>
                  <a:pt x="700" y="257"/>
                  <a:pt x="700" y="257"/>
                </a:cubicBezTo>
                <a:cubicBezTo>
                  <a:pt x="702" y="250"/>
                  <a:pt x="702" y="250"/>
                  <a:pt x="702" y="250"/>
                </a:cubicBezTo>
                <a:cubicBezTo>
                  <a:pt x="682" y="231"/>
                  <a:pt x="682" y="231"/>
                  <a:pt x="682" y="231"/>
                </a:cubicBezTo>
                <a:cubicBezTo>
                  <a:pt x="679" y="229"/>
                  <a:pt x="679" y="229"/>
                  <a:pt x="679" y="229"/>
                </a:cubicBezTo>
                <a:cubicBezTo>
                  <a:pt x="677" y="226"/>
                  <a:pt x="677" y="226"/>
                  <a:pt x="677" y="226"/>
                </a:cubicBezTo>
                <a:cubicBezTo>
                  <a:pt x="707" y="208"/>
                  <a:pt x="707" y="208"/>
                  <a:pt x="707" y="208"/>
                </a:cubicBezTo>
                <a:cubicBezTo>
                  <a:pt x="705" y="164"/>
                  <a:pt x="705" y="164"/>
                  <a:pt x="705" y="164"/>
                </a:cubicBezTo>
                <a:cubicBezTo>
                  <a:pt x="693" y="166"/>
                  <a:pt x="693" y="166"/>
                  <a:pt x="693" y="166"/>
                </a:cubicBezTo>
                <a:cubicBezTo>
                  <a:pt x="693" y="166"/>
                  <a:pt x="693" y="166"/>
                  <a:pt x="693" y="166"/>
                </a:cubicBezTo>
                <a:cubicBezTo>
                  <a:pt x="691" y="166"/>
                  <a:pt x="691" y="166"/>
                  <a:pt x="691" y="166"/>
                </a:cubicBezTo>
                <a:cubicBezTo>
                  <a:pt x="675" y="158"/>
                  <a:pt x="675" y="158"/>
                  <a:pt x="675" y="158"/>
                </a:cubicBezTo>
                <a:cubicBezTo>
                  <a:pt x="668" y="157"/>
                  <a:pt x="660" y="152"/>
                  <a:pt x="647" y="145"/>
                </a:cubicBezTo>
                <a:cubicBezTo>
                  <a:pt x="641" y="142"/>
                  <a:pt x="637" y="139"/>
                  <a:pt x="637" y="134"/>
                </a:cubicBezTo>
                <a:cubicBezTo>
                  <a:pt x="637" y="135"/>
                  <a:pt x="637" y="135"/>
                  <a:pt x="637" y="135"/>
                </a:cubicBezTo>
                <a:cubicBezTo>
                  <a:pt x="637" y="140"/>
                  <a:pt x="636" y="142"/>
                  <a:pt x="633" y="143"/>
                </a:cubicBezTo>
                <a:cubicBezTo>
                  <a:pt x="630" y="145"/>
                  <a:pt x="626" y="146"/>
                  <a:pt x="619" y="146"/>
                </a:cubicBezTo>
                <a:cubicBezTo>
                  <a:pt x="618" y="146"/>
                  <a:pt x="618" y="146"/>
                  <a:pt x="618" y="146"/>
                </a:cubicBezTo>
                <a:cubicBezTo>
                  <a:pt x="617" y="145"/>
                  <a:pt x="617" y="145"/>
                  <a:pt x="617" y="145"/>
                </a:cubicBezTo>
                <a:cubicBezTo>
                  <a:pt x="615" y="145"/>
                  <a:pt x="615" y="145"/>
                  <a:pt x="615" y="145"/>
                </a:cubicBezTo>
                <a:cubicBezTo>
                  <a:pt x="601" y="134"/>
                  <a:pt x="601" y="134"/>
                  <a:pt x="601" y="134"/>
                </a:cubicBezTo>
                <a:cubicBezTo>
                  <a:pt x="588" y="145"/>
                  <a:pt x="588" y="145"/>
                  <a:pt x="588" y="145"/>
                </a:cubicBezTo>
                <a:cubicBezTo>
                  <a:pt x="582" y="150"/>
                  <a:pt x="577" y="154"/>
                  <a:pt x="577" y="159"/>
                </a:cubicBezTo>
                <a:cubicBezTo>
                  <a:pt x="584" y="172"/>
                  <a:pt x="584" y="172"/>
                  <a:pt x="584" y="172"/>
                </a:cubicBezTo>
                <a:cubicBezTo>
                  <a:pt x="587" y="177"/>
                  <a:pt x="587" y="179"/>
                  <a:pt x="586" y="182"/>
                </a:cubicBezTo>
                <a:cubicBezTo>
                  <a:pt x="584" y="185"/>
                  <a:pt x="579" y="188"/>
                  <a:pt x="571" y="189"/>
                </a:cubicBezTo>
                <a:cubicBezTo>
                  <a:pt x="565" y="192"/>
                  <a:pt x="565" y="192"/>
                  <a:pt x="565" y="192"/>
                </a:cubicBezTo>
                <a:cubicBezTo>
                  <a:pt x="557" y="194"/>
                  <a:pt x="551" y="193"/>
                  <a:pt x="547" y="188"/>
                </a:cubicBezTo>
                <a:cubicBezTo>
                  <a:pt x="545" y="185"/>
                  <a:pt x="545" y="185"/>
                  <a:pt x="545" y="185"/>
                </a:cubicBezTo>
                <a:cubicBezTo>
                  <a:pt x="517" y="157"/>
                  <a:pt x="517" y="157"/>
                  <a:pt x="517" y="157"/>
                </a:cubicBezTo>
                <a:cubicBezTo>
                  <a:pt x="505" y="152"/>
                  <a:pt x="497" y="147"/>
                  <a:pt x="494" y="141"/>
                </a:cubicBezTo>
                <a:cubicBezTo>
                  <a:pt x="492" y="138"/>
                  <a:pt x="491" y="134"/>
                  <a:pt x="492" y="132"/>
                </a:cubicBezTo>
                <a:cubicBezTo>
                  <a:pt x="491" y="123"/>
                  <a:pt x="489" y="116"/>
                  <a:pt x="487" y="113"/>
                </a:cubicBezTo>
                <a:cubicBezTo>
                  <a:pt x="481" y="116"/>
                  <a:pt x="481" y="116"/>
                  <a:pt x="481" y="116"/>
                </a:cubicBezTo>
                <a:cubicBezTo>
                  <a:pt x="480" y="118"/>
                  <a:pt x="480" y="118"/>
                  <a:pt x="480" y="118"/>
                </a:cubicBezTo>
                <a:cubicBezTo>
                  <a:pt x="480" y="122"/>
                  <a:pt x="481" y="125"/>
                  <a:pt x="485" y="129"/>
                </a:cubicBezTo>
                <a:cubicBezTo>
                  <a:pt x="486" y="131"/>
                  <a:pt x="486" y="131"/>
                  <a:pt x="486" y="131"/>
                </a:cubicBezTo>
                <a:cubicBezTo>
                  <a:pt x="487" y="132"/>
                  <a:pt x="487" y="132"/>
                  <a:pt x="487" y="132"/>
                </a:cubicBezTo>
                <a:cubicBezTo>
                  <a:pt x="486" y="134"/>
                  <a:pt x="486" y="134"/>
                  <a:pt x="486" y="134"/>
                </a:cubicBezTo>
                <a:cubicBezTo>
                  <a:pt x="471" y="159"/>
                  <a:pt x="471" y="159"/>
                  <a:pt x="471" y="159"/>
                </a:cubicBezTo>
                <a:cubicBezTo>
                  <a:pt x="447" y="153"/>
                  <a:pt x="447" y="153"/>
                  <a:pt x="447" y="153"/>
                </a:cubicBezTo>
                <a:cubicBezTo>
                  <a:pt x="441" y="150"/>
                  <a:pt x="441" y="150"/>
                  <a:pt x="441" y="150"/>
                </a:cubicBezTo>
                <a:cubicBezTo>
                  <a:pt x="441" y="150"/>
                  <a:pt x="441" y="150"/>
                  <a:pt x="441" y="150"/>
                </a:cubicBezTo>
                <a:cubicBezTo>
                  <a:pt x="441" y="147"/>
                  <a:pt x="441" y="147"/>
                  <a:pt x="441" y="147"/>
                </a:cubicBezTo>
                <a:cubicBezTo>
                  <a:pt x="443" y="143"/>
                  <a:pt x="443" y="138"/>
                  <a:pt x="441" y="132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7" y="108"/>
                  <a:pt x="417" y="108"/>
                  <a:pt x="417" y="108"/>
                </a:cubicBezTo>
                <a:cubicBezTo>
                  <a:pt x="415" y="111"/>
                  <a:pt x="413" y="111"/>
                  <a:pt x="411" y="112"/>
                </a:cubicBezTo>
                <a:cubicBezTo>
                  <a:pt x="392" y="110"/>
                  <a:pt x="392" y="110"/>
                  <a:pt x="392" y="110"/>
                </a:cubicBezTo>
                <a:cubicBezTo>
                  <a:pt x="385" y="109"/>
                  <a:pt x="381" y="108"/>
                  <a:pt x="379" y="104"/>
                </a:cubicBezTo>
                <a:cubicBezTo>
                  <a:pt x="378" y="102"/>
                  <a:pt x="378" y="97"/>
                  <a:pt x="380" y="92"/>
                </a:cubicBezTo>
                <a:cubicBezTo>
                  <a:pt x="381" y="89"/>
                  <a:pt x="381" y="89"/>
                  <a:pt x="381" y="89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36" y="76"/>
                  <a:pt x="336" y="76"/>
                  <a:pt x="336" y="76"/>
                </a:cubicBezTo>
                <a:cubicBezTo>
                  <a:pt x="337" y="82"/>
                  <a:pt x="336" y="85"/>
                  <a:pt x="334" y="89"/>
                </a:cubicBezTo>
                <a:cubicBezTo>
                  <a:pt x="333" y="92"/>
                  <a:pt x="328" y="93"/>
                  <a:pt x="325" y="93"/>
                </a:cubicBezTo>
                <a:cubicBezTo>
                  <a:pt x="320" y="95"/>
                  <a:pt x="314" y="93"/>
                  <a:pt x="308" y="88"/>
                </a:cubicBezTo>
                <a:cubicBezTo>
                  <a:pt x="308" y="87"/>
                  <a:pt x="308" y="87"/>
                  <a:pt x="308" y="87"/>
                </a:cubicBezTo>
                <a:cubicBezTo>
                  <a:pt x="307" y="87"/>
                  <a:pt x="307" y="87"/>
                  <a:pt x="307" y="87"/>
                </a:cubicBezTo>
                <a:cubicBezTo>
                  <a:pt x="299" y="77"/>
                  <a:pt x="296" y="70"/>
                  <a:pt x="296" y="64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78" y="60"/>
                  <a:pt x="278" y="60"/>
                  <a:pt x="278" y="60"/>
                </a:cubicBezTo>
                <a:cubicBezTo>
                  <a:pt x="268" y="66"/>
                  <a:pt x="262" y="66"/>
                  <a:pt x="259" y="62"/>
                </a:cubicBezTo>
                <a:cubicBezTo>
                  <a:pt x="255" y="60"/>
                  <a:pt x="255" y="60"/>
                  <a:pt x="255" y="60"/>
                </a:cubicBezTo>
                <a:cubicBezTo>
                  <a:pt x="244" y="62"/>
                  <a:pt x="244" y="62"/>
                  <a:pt x="244" y="62"/>
                </a:cubicBezTo>
                <a:cubicBezTo>
                  <a:pt x="216" y="71"/>
                  <a:pt x="216" y="71"/>
                  <a:pt x="216" y="71"/>
                </a:cubicBezTo>
                <a:cubicBezTo>
                  <a:pt x="209" y="75"/>
                  <a:pt x="204" y="76"/>
                  <a:pt x="200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86" y="76"/>
                  <a:pt x="180" y="73"/>
                  <a:pt x="175" y="69"/>
                </a:cubicBezTo>
                <a:cubicBezTo>
                  <a:pt x="159" y="55"/>
                  <a:pt x="159" y="55"/>
                  <a:pt x="159" y="55"/>
                </a:cubicBezTo>
                <a:lnTo>
                  <a:pt x="137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6" name="Freeform 30"/>
          <p:cNvSpPr>
            <a:spLocks/>
          </p:cNvSpPr>
          <p:nvPr/>
        </p:nvSpPr>
        <p:spPr bwMode="auto">
          <a:xfrm>
            <a:off x="7038972" y="3306380"/>
            <a:ext cx="723336" cy="443118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7" name="Freeform 31"/>
          <p:cNvSpPr>
            <a:spLocks/>
          </p:cNvSpPr>
          <p:nvPr/>
        </p:nvSpPr>
        <p:spPr bwMode="auto">
          <a:xfrm>
            <a:off x="7717355" y="4039611"/>
            <a:ext cx="110339" cy="97366"/>
          </a:xfrm>
          <a:custGeom>
            <a:avLst/>
            <a:gdLst>
              <a:gd name="T0" fmla="*/ 2147483646 w 88"/>
              <a:gd name="T1" fmla="*/ 2147483646 h 80"/>
              <a:gd name="T2" fmla="*/ 2147483646 w 88"/>
              <a:gd name="T3" fmla="*/ 2147483646 h 80"/>
              <a:gd name="T4" fmla="*/ 2147483646 w 88"/>
              <a:gd name="T5" fmla="*/ 2147483646 h 80"/>
              <a:gd name="T6" fmla="*/ 2147483646 w 88"/>
              <a:gd name="T7" fmla="*/ 2147483646 h 80"/>
              <a:gd name="T8" fmla="*/ 2147483646 w 88"/>
              <a:gd name="T9" fmla="*/ 2147483646 h 80"/>
              <a:gd name="T10" fmla="*/ 2147483646 w 88"/>
              <a:gd name="T11" fmla="*/ 2147483646 h 80"/>
              <a:gd name="T12" fmla="*/ 2147483646 w 88"/>
              <a:gd name="T13" fmla="*/ 873360744 h 80"/>
              <a:gd name="T14" fmla="*/ 2147483646 w 88"/>
              <a:gd name="T15" fmla="*/ 2147483646 h 80"/>
              <a:gd name="T16" fmla="*/ 2147483646 w 88"/>
              <a:gd name="T17" fmla="*/ 2147483646 h 80"/>
              <a:gd name="T18" fmla="*/ 2147483646 w 88"/>
              <a:gd name="T19" fmla="*/ 2147483646 h 80"/>
              <a:gd name="T20" fmla="*/ 0 w 88"/>
              <a:gd name="T21" fmla="*/ 2147483646 h 80"/>
              <a:gd name="T22" fmla="*/ 2147483646 w 88"/>
              <a:gd name="T23" fmla="*/ 2147483646 h 80"/>
              <a:gd name="T24" fmla="*/ 2147483646 w 88"/>
              <a:gd name="T25" fmla="*/ 2147483646 h 80"/>
              <a:gd name="T26" fmla="*/ 2147483646 w 88"/>
              <a:gd name="T27" fmla="*/ 2147483646 h 80"/>
              <a:gd name="T28" fmla="*/ 2147483646 w 88"/>
              <a:gd name="T29" fmla="*/ 2147483646 h 80"/>
              <a:gd name="T30" fmla="*/ 2147483646 w 88"/>
              <a:gd name="T31" fmla="*/ 2147483646 h 80"/>
              <a:gd name="T32" fmla="*/ 2147483646 w 88"/>
              <a:gd name="T33" fmla="*/ 2147483646 h 80"/>
              <a:gd name="T34" fmla="*/ 2147483646 w 88"/>
              <a:gd name="T35" fmla="*/ 2147483646 h 80"/>
              <a:gd name="T36" fmla="*/ 2147483646 w 88"/>
              <a:gd name="T37" fmla="*/ 2147483646 h 8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8"/>
              <a:gd name="T58" fmla="*/ 0 h 80"/>
              <a:gd name="T59" fmla="*/ 88 w 88"/>
              <a:gd name="T60" fmla="*/ 80 h 8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8" h="80">
                <a:moveTo>
                  <a:pt x="81" y="43"/>
                </a:move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4"/>
                  <a:pt x="88" y="34"/>
                  <a:pt x="88" y="34"/>
                </a:cubicBezTo>
                <a:cubicBezTo>
                  <a:pt x="62" y="13"/>
                  <a:pt x="62" y="13"/>
                  <a:pt x="62" y="13"/>
                </a:cubicBezTo>
                <a:cubicBezTo>
                  <a:pt x="48" y="3"/>
                  <a:pt x="36" y="0"/>
                  <a:pt x="28" y="1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7"/>
                  <a:pt x="16" y="27"/>
                  <a:pt x="16" y="27"/>
                </a:cubicBezTo>
                <a:cubicBezTo>
                  <a:pt x="14" y="35"/>
                  <a:pt x="11" y="43"/>
                  <a:pt x="4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66"/>
                  <a:pt x="10" y="66"/>
                  <a:pt x="10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4" y="75"/>
                  <a:pt x="14" y="75"/>
                  <a:pt x="14" y="75"/>
                </a:cubicBezTo>
                <a:cubicBezTo>
                  <a:pt x="27" y="80"/>
                  <a:pt x="27" y="80"/>
                  <a:pt x="27" y="80"/>
                </a:cubicBezTo>
                <a:cubicBezTo>
                  <a:pt x="34" y="75"/>
                  <a:pt x="40" y="73"/>
                  <a:pt x="45" y="74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1"/>
                  <a:pt x="68" y="71"/>
                  <a:pt x="68" y="71"/>
                </a:cubicBezTo>
                <a:cubicBezTo>
                  <a:pt x="69" y="56"/>
                  <a:pt x="74" y="47"/>
                  <a:pt x="81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8" name="Freeform 32"/>
          <p:cNvSpPr>
            <a:spLocks/>
          </p:cNvSpPr>
          <p:nvPr/>
        </p:nvSpPr>
        <p:spPr bwMode="auto">
          <a:xfrm>
            <a:off x="7186091" y="3668027"/>
            <a:ext cx="629343" cy="474911"/>
          </a:xfrm>
          <a:custGeom>
            <a:avLst/>
            <a:gdLst>
              <a:gd name="T0" fmla="*/ 2147483646 w 498"/>
              <a:gd name="T1" fmla="*/ 2147483646 h 385"/>
              <a:gd name="T2" fmla="*/ 2147483646 w 498"/>
              <a:gd name="T3" fmla="*/ 2147483646 h 385"/>
              <a:gd name="T4" fmla="*/ 2147483646 w 498"/>
              <a:gd name="T5" fmla="*/ 2147483646 h 385"/>
              <a:gd name="T6" fmla="*/ 2147483646 w 498"/>
              <a:gd name="T7" fmla="*/ 0 h 385"/>
              <a:gd name="T8" fmla="*/ 2147483646 w 498"/>
              <a:gd name="T9" fmla="*/ 2147483646 h 385"/>
              <a:gd name="T10" fmla="*/ 2147483646 w 498"/>
              <a:gd name="T11" fmla="*/ 2147483646 h 385"/>
              <a:gd name="T12" fmla="*/ 2147483646 w 498"/>
              <a:gd name="T13" fmla="*/ 2147483646 h 385"/>
              <a:gd name="T14" fmla="*/ 2147483646 w 498"/>
              <a:gd name="T15" fmla="*/ 2147483646 h 385"/>
              <a:gd name="T16" fmla="*/ 2147483646 w 498"/>
              <a:gd name="T17" fmla="*/ 2147483646 h 385"/>
              <a:gd name="T18" fmla="*/ 2147483646 w 498"/>
              <a:gd name="T19" fmla="*/ 2147483646 h 385"/>
              <a:gd name="T20" fmla="*/ 2147483646 w 498"/>
              <a:gd name="T21" fmla="*/ 2147483646 h 385"/>
              <a:gd name="T22" fmla="*/ 0 w 498"/>
              <a:gd name="T23" fmla="*/ 2147483646 h 385"/>
              <a:gd name="T24" fmla="*/ 2147483646 w 498"/>
              <a:gd name="T25" fmla="*/ 2147483646 h 385"/>
              <a:gd name="T26" fmla="*/ 2147483646 w 498"/>
              <a:gd name="T27" fmla="*/ 2147483646 h 385"/>
              <a:gd name="T28" fmla="*/ 2147483646 w 498"/>
              <a:gd name="T29" fmla="*/ 2147483646 h 385"/>
              <a:gd name="T30" fmla="*/ 2147483646 w 498"/>
              <a:gd name="T31" fmla="*/ 2147483646 h 385"/>
              <a:gd name="T32" fmla="*/ 2147483646 w 498"/>
              <a:gd name="T33" fmla="*/ 2147483646 h 385"/>
              <a:gd name="T34" fmla="*/ 2147483646 w 498"/>
              <a:gd name="T35" fmla="*/ 2147483646 h 385"/>
              <a:gd name="T36" fmla="*/ 2147483646 w 498"/>
              <a:gd name="T37" fmla="*/ 2147483646 h 385"/>
              <a:gd name="T38" fmla="*/ 2147483646 w 498"/>
              <a:gd name="T39" fmla="*/ 2147483646 h 385"/>
              <a:gd name="T40" fmla="*/ 2147483646 w 498"/>
              <a:gd name="T41" fmla="*/ 2147483646 h 385"/>
              <a:gd name="T42" fmla="*/ 2147483646 w 498"/>
              <a:gd name="T43" fmla="*/ 2147483646 h 385"/>
              <a:gd name="T44" fmla="*/ 2147483646 w 498"/>
              <a:gd name="T45" fmla="*/ 2147483646 h 385"/>
              <a:gd name="T46" fmla="*/ 2147483646 w 498"/>
              <a:gd name="T47" fmla="*/ 2147483646 h 385"/>
              <a:gd name="T48" fmla="*/ 2147483646 w 498"/>
              <a:gd name="T49" fmla="*/ 2147483646 h 385"/>
              <a:gd name="T50" fmla="*/ 2147483646 w 498"/>
              <a:gd name="T51" fmla="*/ 2147483646 h 385"/>
              <a:gd name="T52" fmla="*/ 2147483646 w 498"/>
              <a:gd name="T53" fmla="*/ 2147483646 h 385"/>
              <a:gd name="T54" fmla="*/ 2147483646 w 498"/>
              <a:gd name="T55" fmla="*/ 2147483646 h 385"/>
              <a:gd name="T56" fmla="*/ 2147483646 w 498"/>
              <a:gd name="T57" fmla="*/ 2147483646 h 385"/>
              <a:gd name="T58" fmla="*/ 2147483646 w 498"/>
              <a:gd name="T59" fmla="*/ 2147483646 h 385"/>
              <a:gd name="T60" fmla="*/ 2147483646 w 498"/>
              <a:gd name="T61" fmla="*/ 2147483646 h 385"/>
              <a:gd name="T62" fmla="*/ 2147483646 w 498"/>
              <a:gd name="T63" fmla="*/ 2147483646 h 385"/>
              <a:gd name="T64" fmla="*/ 2147483646 w 498"/>
              <a:gd name="T65" fmla="*/ 2147483646 h 385"/>
              <a:gd name="T66" fmla="*/ 2147483646 w 498"/>
              <a:gd name="T67" fmla="*/ 2147483646 h 385"/>
              <a:gd name="T68" fmla="*/ 2147483646 w 498"/>
              <a:gd name="T69" fmla="*/ 2147483646 h 385"/>
              <a:gd name="T70" fmla="*/ 2147483646 w 498"/>
              <a:gd name="T71" fmla="*/ 2147483646 h 385"/>
              <a:gd name="T72" fmla="*/ 2147483646 w 498"/>
              <a:gd name="T73" fmla="*/ 2147483646 h 385"/>
              <a:gd name="T74" fmla="*/ 2147483646 w 498"/>
              <a:gd name="T75" fmla="*/ 2147483646 h 385"/>
              <a:gd name="T76" fmla="*/ 2147483646 w 498"/>
              <a:gd name="T77" fmla="*/ 2147483646 h 385"/>
              <a:gd name="T78" fmla="*/ 2147483646 w 498"/>
              <a:gd name="T79" fmla="*/ 2147483646 h 385"/>
              <a:gd name="T80" fmla="*/ 2147483646 w 498"/>
              <a:gd name="T81" fmla="*/ 2147483646 h 38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8"/>
              <a:gd name="T124" fmla="*/ 0 h 385"/>
              <a:gd name="T125" fmla="*/ 498 w 498"/>
              <a:gd name="T126" fmla="*/ 385 h 38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8" h="385">
                <a:moveTo>
                  <a:pt x="348" y="112"/>
                </a:moveTo>
                <a:cubicBezTo>
                  <a:pt x="336" y="102"/>
                  <a:pt x="327" y="86"/>
                  <a:pt x="317" y="59"/>
                </a:cubicBezTo>
                <a:cubicBezTo>
                  <a:pt x="287" y="59"/>
                  <a:pt x="269" y="54"/>
                  <a:pt x="260" y="43"/>
                </a:cubicBezTo>
                <a:cubicBezTo>
                  <a:pt x="254" y="34"/>
                  <a:pt x="241" y="28"/>
                  <a:pt x="223" y="22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23" y="3"/>
                  <a:pt x="223" y="3"/>
                  <a:pt x="223" y="3"/>
                </a:cubicBezTo>
                <a:cubicBezTo>
                  <a:pt x="220" y="1"/>
                  <a:pt x="220" y="1"/>
                  <a:pt x="220" y="1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6"/>
                  <a:pt x="194" y="13"/>
                  <a:pt x="191" y="21"/>
                </a:cubicBezTo>
                <a:cubicBezTo>
                  <a:pt x="186" y="30"/>
                  <a:pt x="181" y="37"/>
                  <a:pt x="175" y="42"/>
                </a:cubicBezTo>
                <a:cubicBezTo>
                  <a:pt x="169" y="59"/>
                  <a:pt x="164" y="68"/>
                  <a:pt x="159" y="68"/>
                </a:cubicBezTo>
                <a:cubicBezTo>
                  <a:pt x="156" y="69"/>
                  <a:pt x="154" y="67"/>
                  <a:pt x="151" y="63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37" y="53"/>
                  <a:pt x="130" y="50"/>
                  <a:pt x="125" y="50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07" y="59"/>
                  <a:pt x="97" y="64"/>
                  <a:pt x="81" y="67"/>
                </a:cubicBezTo>
                <a:cubicBezTo>
                  <a:pt x="41" y="64"/>
                  <a:pt x="41" y="64"/>
                  <a:pt x="41" y="64"/>
                </a:cubicBezTo>
                <a:cubicBezTo>
                  <a:pt x="28" y="58"/>
                  <a:pt x="23" y="45"/>
                  <a:pt x="26" y="30"/>
                </a:cubicBezTo>
                <a:cubicBezTo>
                  <a:pt x="11" y="24"/>
                  <a:pt x="11" y="24"/>
                  <a:pt x="11" y="2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7"/>
                  <a:pt x="4" y="47"/>
                  <a:pt x="4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0" y="52"/>
                  <a:pt x="0" y="52"/>
                  <a:pt x="0" y="52"/>
                </a:cubicBezTo>
                <a:cubicBezTo>
                  <a:pt x="9" y="54"/>
                  <a:pt x="9" y="54"/>
                  <a:pt x="9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30" y="80"/>
                  <a:pt x="44" y="96"/>
                  <a:pt x="51" y="100"/>
                </a:cubicBezTo>
                <a:cubicBezTo>
                  <a:pt x="55" y="102"/>
                  <a:pt x="68" y="107"/>
                  <a:pt x="90" y="113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40" y="132"/>
                  <a:pt x="151" y="155"/>
                  <a:pt x="164" y="196"/>
                </a:cubicBezTo>
                <a:cubicBezTo>
                  <a:pt x="181" y="208"/>
                  <a:pt x="192" y="213"/>
                  <a:pt x="199" y="212"/>
                </a:cubicBezTo>
                <a:cubicBezTo>
                  <a:pt x="206" y="209"/>
                  <a:pt x="219" y="202"/>
                  <a:pt x="237" y="190"/>
                </a:cubicBezTo>
                <a:cubicBezTo>
                  <a:pt x="238" y="189"/>
                  <a:pt x="238" y="189"/>
                  <a:pt x="238" y="189"/>
                </a:cubicBezTo>
                <a:cubicBezTo>
                  <a:pt x="239" y="188"/>
                  <a:pt x="239" y="188"/>
                  <a:pt x="239" y="188"/>
                </a:cubicBezTo>
                <a:cubicBezTo>
                  <a:pt x="241" y="189"/>
                  <a:pt x="241" y="189"/>
                  <a:pt x="241" y="189"/>
                </a:cubicBezTo>
                <a:cubicBezTo>
                  <a:pt x="260" y="193"/>
                  <a:pt x="260" y="193"/>
                  <a:pt x="260" y="193"/>
                </a:cubicBezTo>
                <a:cubicBezTo>
                  <a:pt x="262" y="193"/>
                  <a:pt x="262" y="193"/>
                  <a:pt x="262" y="193"/>
                </a:cubicBezTo>
                <a:cubicBezTo>
                  <a:pt x="262" y="196"/>
                  <a:pt x="262" y="196"/>
                  <a:pt x="262" y="196"/>
                </a:cubicBezTo>
                <a:cubicBezTo>
                  <a:pt x="261" y="200"/>
                  <a:pt x="261" y="200"/>
                  <a:pt x="261" y="200"/>
                </a:cubicBezTo>
                <a:cubicBezTo>
                  <a:pt x="255" y="225"/>
                  <a:pt x="250" y="240"/>
                  <a:pt x="245" y="244"/>
                </a:cubicBezTo>
                <a:cubicBezTo>
                  <a:pt x="220" y="245"/>
                  <a:pt x="220" y="245"/>
                  <a:pt x="220" y="245"/>
                </a:cubicBezTo>
                <a:cubicBezTo>
                  <a:pt x="220" y="246"/>
                  <a:pt x="220" y="246"/>
                  <a:pt x="220" y="246"/>
                </a:cubicBezTo>
                <a:cubicBezTo>
                  <a:pt x="220" y="257"/>
                  <a:pt x="213" y="272"/>
                  <a:pt x="199" y="292"/>
                </a:cubicBezTo>
                <a:cubicBezTo>
                  <a:pt x="195" y="299"/>
                  <a:pt x="194" y="304"/>
                  <a:pt x="194" y="307"/>
                </a:cubicBezTo>
                <a:cubicBezTo>
                  <a:pt x="218" y="324"/>
                  <a:pt x="218" y="324"/>
                  <a:pt x="218" y="324"/>
                </a:cubicBezTo>
                <a:cubicBezTo>
                  <a:pt x="224" y="331"/>
                  <a:pt x="229" y="334"/>
                  <a:pt x="234" y="334"/>
                </a:cubicBezTo>
                <a:cubicBezTo>
                  <a:pt x="239" y="334"/>
                  <a:pt x="239" y="334"/>
                  <a:pt x="239" y="334"/>
                </a:cubicBezTo>
                <a:cubicBezTo>
                  <a:pt x="244" y="352"/>
                  <a:pt x="244" y="352"/>
                  <a:pt x="244" y="352"/>
                </a:cubicBezTo>
                <a:cubicBezTo>
                  <a:pt x="256" y="356"/>
                  <a:pt x="256" y="356"/>
                  <a:pt x="256" y="356"/>
                </a:cubicBezTo>
                <a:cubicBezTo>
                  <a:pt x="262" y="349"/>
                  <a:pt x="262" y="349"/>
                  <a:pt x="262" y="349"/>
                </a:cubicBezTo>
                <a:cubicBezTo>
                  <a:pt x="265" y="346"/>
                  <a:pt x="270" y="344"/>
                  <a:pt x="273" y="345"/>
                </a:cubicBezTo>
                <a:cubicBezTo>
                  <a:pt x="283" y="345"/>
                  <a:pt x="292" y="352"/>
                  <a:pt x="302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12" y="378"/>
                  <a:pt x="312" y="378"/>
                  <a:pt x="312" y="378"/>
                </a:cubicBezTo>
                <a:cubicBezTo>
                  <a:pt x="313" y="377"/>
                  <a:pt x="313" y="377"/>
                  <a:pt x="313" y="377"/>
                </a:cubicBezTo>
                <a:cubicBezTo>
                  <a:pt x="319" y="373"/>
                  <a:pt x="331" y="374"/>
                  <a:pt x="348" y="379"/>
                </a:cubicBezTo>
                <a:cubicBezTo>
                  <a:pt x="375" y="385"/>
                  <a:pt x="375" y="385"/>
                  <a:pt x="375" y="385"/>
                </a:cubicBezTo>
                <a:cubicBezTo>
                  <a:pt x="401" y="377"/>
                  <a:pt x="401" y="377"/>
                  <a:pt x="401" y="377"/>
                </a:cubicBezTo>
                <a:cubicBezTo>
                  <a:pt x="411" y="372"/>
                  <a:pt x="411" y="372"/>
                  <a:pt x="411" y="372"/>
                </a:cubicBezTo>
                <a:cubicBezTo>
                  <a:pt x="418" y="366"/>
                  <a:pt x="418" y="366"/>
                  <a:pt x="418" y="366"/>
                </a:cubicBezTo>
                <a:cubicBezTo>
                  <a:pt x="412" y="359"/>
                  <a:pt x="412" y="359"/>
                  <a:pt x="412" y="359"/>
                </a:cubicBezTo>
                <a:cubicBezTo>
                  <a:pt x="410" y="355"/>
                  <a:pt x="412" y="349"/>
                  <a:pt x="417" y="344"/>
                </a:cubicBezTo>
                <a:cubicBezTo>
                  <a:pt x="424" y="339"/>
                  <a:pt x="428" y="334"/>
                  <a:pt x="428" y="327"/>
                </a:cubicBezTo>
                <a:cubicBezTo>
                  <a:pt x="428" y="315"/>
                  <a:pt x="428" y="315"/>
                  <a:pt x="428" y="315"/>
                </a:cubicBezTo>
                <a:cubicBezTo>
                  <a:pt x="426" y="308"/>
                  <a:pt x="427" y="304"/>
                  <a:pt x="429" y="302"/>
                </a:cubicBezTo>
                <a:cubicBezTo>
                  <a:pt x="431" y="298"/>
                  <a:pt x="439" y="296"/>
                  <a:pt x="447" y="293"/>
                </a:cubicBezTo>
                <a:cubicBezTo>
                  <a:pt x="461" y="291"/>
                  <a:pt x="478" y="298"/>
                  <a:pt x="498" y="315"/>
                </a:cubicBezTo>
                <a:cubicBezTo>
                  <a:pt x="490" y="293"/>
                  <a:pt x="490" y="293"/>
                  <a:pt x="490" y="293"/>
                </a:cubicBezTo>
                <a:cubicBezTo>
                  <a:pt x="479" y="278"/>
                  <a:pt x="479" y="278"/>
                  <a:pt x="479" y="278"/>
                </a:cubicBezTo>
                <a:cubicBezTo>
                  <a:pt x="477" y="259"/>
                  <a:pt x="477" y="259"/>
                  <a:pt x="477" y="259"/>
                </a:cubicBezTo>
                <a:cubicBezTo>
                  <a:pt x="459" y="255"/>
                  <a:pt x="459" y="255"/>
                  <a:pt x="459" y="255"/>
                </a:cubicBezTo>
                <a:cubicBezTo>
                  <a:pt x="458" y="255"/>
                  <a:pt x="458" y="255"/>
                  <a:pt x="458" y="255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10" y="227"/>
                  <a:pt x="410" y="227"/>
                  <a:pt x="410" y="227"/>
                </a:cubicBezTo>
                <a:cubicBezTo>
                  <a:pt x="387" y="223"/>
                  <a:pt x="387" y="223"/>
                  <a:pt x="387" y="223"/>
                </a:cubicBezTo>
                <a:cubicBezTo>
                  <a:pt x="387" y="218"/>
                  <a:pt x="387" y="218"/>
                  <a:pt x="387" y="218"/>
                </a:cubicBezTo>
                <a:cubicBezTo>
                  <a:pt x="386" y="193"/>
                  <a:pt x="386" y="193"/>
                  <a:pt x="386" y="193"/>
                </a:cubicBezTo>
                <a:cubicBezTo>
                  <a:pt x="370" y="149"/>
                  <a:pt x="357" y="121"/>
                  <a:pt x="348" y="1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39" name="Freeform 33"/>
          <p:cNvSpPr>
            <a:spLocks/>
          </p:cNvSpPr>
          <p:nvPr/>
        </p:nvSpPr>
        <p:spPr bwMode="auto">
          <a:xfrm>
            <a:off x="6857117" y="2759936"/>
            <a:ext cx="584389" cy="816688"/>
          </a:xfrm>
          <a:custGeom>
            <a:avLst/>
            <a:gdLst>
              <a:gd name="T0" fmla="*/ 2147483646 w 463"/>
              <a:gd name="T1" fmla="*/ 2147483646 h 662"/>
              <a:gd name="T2" fmla="*/ 2147483646 w 463"/>
              <a:gd name="T3" fmla="*/ 2147483646 h 662"/>
              <a:gd name="T4" fmla="*/ 2147483646 w 463"/>
              <a:gd name="T5" fmla="*/ 2147483646 h 662"/>
              <a:gd name="T6" fmla="*/ 2147483646 w 463"/>
              <a:gd name="T7" fmla="*/ 2147483646 h 662"/>
              <a:gd name="T8" fmla="*/ 2147483646 w 463"/>
              <a:gd name="T9" fmla="*/ 2147483646 h 662"/>
              <a:gd name="T10" fmla="*/ 2147483646 w 463"/>
              <a:gd name="T11" fmla="*/ 2147483646 h 662"/>
              <a:gd name="T12" fmla="*/ 2147483646 w 463"/>
              <a:gd name="T13" fmla="*/ 2147483646 h 662"/>
              <a:gd name="T14" fmla="*/ 2147483646 w 463"/>
              <a:gd name="T15" fmla="*/ 2147483646 h 662"/>
              <a:gd name="T16" fmla="*/ 2147483646 w 463"/>
              <a:gd name="T17" fmla="*/ 0 h 662"/>
              <a:gd name="T18" fmla="*/ 2147483646 w 463"/>
              <a:gd name="T19" fmla="*/ 2147483646 h 662"/>
              <a:gd name="T20" fmla="*/ 2147483646 w 463"/>
              <a:gd name="T21" fmla="*/ 2147483646 h 662"/>
              <a:gd name="T22" fmla="*/ 2147483646 w 463"/>
              <a:gd name="T23" fmla="*/ 2147483646 h 662"/>
              <a:gd name="T24" fmla="*/ 2147483646 w 463"/>
              <a:gd name="T25" fmla="*/ 2147483646 h 662"/>
              <a:gd name="T26" fmla="*/ 2147483646 w 463"/>
              <a:gd name="T27" fmla="*/ 2147483646 h 662"/>
              <a:gd name="T28" fmla="*/ 2147483646 w 463"/>
              <a:gd name="T29" fmla="*/ 2147483646 h 662"/>
              <a:gd name="T30" fmla="*/ 2147483646 w 463"/>
              <a:gd name="T31" fmla="*/ 2147483646 h 662"/>
              <a:gd name="T32" fmla="*/ 2147483646 w 463"/>
              <a:gd name="T33" fmla="*/ 2147483646 h 662"/>
              <a:gd name="T34" fmla="*/ 2147483646 w 463"/>
              <a:gd name="T35" fmla="*/ 2147483646 h 662"/>
              <a:gd name="T36" fmla="*/ 2147483646 w 463"/>
              <a:gd name="T37" fmla="*/ 2147483646 h 662"/>
              <a:gd name="T38" fmla="*/ 2147483646 w 463"/>
              <a:gd name="T39" fmla="*/ 2147483646 h 662"/>
              <a:gd name="T40" fmla="*/ 2147483646 w 463"/>
              <a:gd name="T41" fmla="*/ 2147483646 h 662"/>
              <a:gd name="T42" fmla="*/ 2147483646 w 463"/>
              <a:gd name="T43" fmla="*/ 2147483646 h 662"/>
              <a:gd name="T44" fmla="*/ 2147483646 w 463"/>
              <a:gd name="T45" fmla="*/ 2147483646 h 662"/>
              <a:gd name="T46" fmla="*/ 2147483646 w 463"/>
              <a:gd name="T47" fmla="*/ 2147483646 h 662"/>
              <a:gd name="T48" fmla="*/ 2147483646 w 463"/>
              <a:gd name="T49" fmla="*/ 2147483646 h 662"/>
              <a:gd name="T50" fmla="*/ 2147483646 w 463"/>
              <a:gd name="T51" fmla="*/ 2147483646 h 662"/>
              <a:gd name="T52" fmla="*/ 2147483646 w 463"/>
              <a:gd name="T53" fmla="*/ 2147483646 h 662"/>
              <a:gd name="T54" fmla="*/ 2147483646 w 463"/>
              <a:gd name="T55" fmla="*/ 2147483646 h 662"/>
              <a:gd name="T56" fmla="*/ 2147483646 w 463"/>
              <a:gd name="T57" fmla="*/ 2147483646 h 662"/>
              <a:gd name="T58" fmla="*/ 2147483646 w 463"/>
              <a:gd name="T59" fmla="*/ 2147483646 h 662"/>
              <a:gd name="T60" fmla="*/ 2147483646 w 463"/>
              <a:gd name="T61" fmla="*/ 2147483646 h 662"/>
              <a:gd name="T62" fmla="*/ 2147483646 w 463"/>
              <a:gd name="T63" fmla="*/ 2147483646 h 662"/>
              <a:gd name="T64" fmla="*/ 2147483646 w 463"/>
              <a:gd name="T65" fmla="*/ 2147483646 h 662"/>
              <a:gd name="T66" fmla="*/ 2147483646 w 463"/>
              <a:gd name="T67" fmla="*/ 2147483646 h 662"/>
              <a:gd name="T68" fmla="*/ 2147483646 w 463"/>
              <a:gd name="T69" fmla="*/ 2147483646 h 662"/>
              <a:gd name="T70" fmla="*/ 2147483646 w 463"/>
              <a:gd name="T71" fmla="*/ 2147483646 h 662"/>
              <a:gd name="T72" fmla="*/ 2147483646 w 463"/>
              <a:gd name="T73" fmla="*/ 2147483646 h 662"/>
              <a:gd name="T74" fmla="*/ 2147483646 w 463"/>
              <a:gd name="T75" fmla="*/ 2147483646 h 662"/>
              <a:gd name="T76" fmla="*/ 2147483646 w 463"/>
              <a:gd name="T77" fmla="*/ 2147483646 h 662"/>
              <a:gd name="T78" fmla="*/ 2147483646 w 463"/>
              <a:gd name="T79" fmla="*/ 2147483646 h 662"/>
              <a:gd name="T80" fmla="*/ 2147483646 w 463"/>
              <a:gd name="T81" fmla="*/ 2147483646 h 662"/>
              <a:gd name="T82" fmla="*/ 2147483646 w 463"/>
              <a:gd name="T83" fmla="*/ 2147483646 h 662"/>
              <a:gd name="T84" fmla="*/ 2147483646 w 463"/>
              <a:gd name="T85" fmla="*/ 2147483646 h 662"/>
              <a:gd name="T86" fmla="*/ 2147483646 w 463"/>
              <a:gd name="T87" fmla="*/ 2147483646 h 662"/>
              <a:gd name="T88" fmla="*/ 2147483646 w 463"/>
              <a:gd name="T89" fmla="*/ 2147483646 h 662"/>
              <a:gd name="T90" fmla="*/ 2147483646 w 463"/>
              <a:gd name="T91" fmla="*/ 2147483646 h 662"/>
              <a:gd name="T92" fmla="*/ 2147483646 w 463"/>
              <a:gd name="T93" fmla="*/ 2147483646 h 662"/>
              <a:gd name="T94" fmla="*/ 2147483646 w 463"/>
              <a:gd name="T95" fmla="*/ 2147483646 h 662"/>
              <a:gd name="T96" fmla="*/ 2147483646 w 463"/>
              <a:gd name="T97" fmla="*/ 2147483646 h 662"/>
              <a:gd name="T98" fmla="*/ 2147483646 w 463"/>
              <a:gd name="T99" fmla="*/ 2147483646 h 662"/>
              <a:gd name="T100" fmla="*/ 2147483646 w 463"/>
              <a:gd name="T101" fmla="*/ 2147483646 h 662"/>
              <a:gd name="T102" fmla="*/ 2147483646 w 463"/>
              <a:gd name="T103" fmla="*/ 2147483646 h 662"/>
              <a:gd name="T104" fmla="*/ 2147483646 w 463"/>
              <a:gd name="T105" fmla="*/ 2147483646 h 66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63"/>
              <a:gd name="T160" fmla="*/ 0 h 662"/>
              <a:gd name="T161" fmla="*/ 463 w 463"/>
              <a:gd name="T162" fmla="*/ 662 h 66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63" h="662">
                <a:moveTo>
                  <a:pt x="426" y="200"/>
                </a:moveTo>
                <a:cubicBezTo>
                  <a:pt x="418" y="196"/>
                  <a:pt x="418" y="196"/>
                  <a:pt x="418" y="196"/>
                </a:cubicBezTo>
                <a:cubicBezTo>
                  <a:pt x="418" y="196"/>
                  <a:pt x="418" y="196"/>
                  <a:pt x="418" y="196"/>
                </a:cubicBezTo>
                <a:cubicBezTo>
                  <a:pt x="417" y="196"/>
                  <a:pt x="417" y="196"/>
                  <a:pt x="417" y="196"/>
                </a:cubicBezTo>
                <a:cubicBezTo>
                  <a:pt x="410" y="189"/>
                  <a:pt x="410" y="189"/>
                  <a:pt x="410" y="189"/>
                </a:cubicBezTo>
                <a:cubicBezTo>
                  <a:pt x="381" y="181"/>
                  <a:pt x="381" y="181"/>
                  <a:pt x="381" y="181"/>
                </a:cubicBezTo>
                <a:cubicBezTo>
                  <a:pt x="373" y="181"/>
                  <a:pt x="373" y="181"/>
                  <a:pt x="373" y="181"/>
                </a:cubicBezTo>
                <a:cubicBezTo>
                  <a:pt x="368" y="183"/>
                  <a:pt x="368" y="183"/>
                  <a:pt x="368" y="183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8" y="160"/>
                  <a:pt x="358" y="160"/>
                  <a:pt x="358" y="160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7" y="134"/>
                  <a:pt x="367" y="134"/>
                  <a:pt x="367" y="134"/>
                </a:cubicBezTo>
                <a:cubicBezTo>
                  <a:pt x="372" y="126"/>
                  <a:pt x="372" y="126"/>
                  <a:pt x="372" y="126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52" y="121"/>
                  <a:pt x="352" y="121"/>
                  <a:pt x="352" y="121"/>
                </a:cubicBezTo>
                <a:cubicBezTo>
                  <a:pt x="352" y="121"/>
                  <a:pt x="352" y="121"/>
                  <a:pt x="352" y="121"/>
                </a:cubicBezTo>
                <a:cubicBezTo>
                  <a:pt x="325" y="116"/>
                  <a:pt x="325" y="116"/>
                  <a:pt x="325" y="116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07" y="101"/>
                  <a:pt x="307" y="101"/>
                  <a:pt x="307" y="101"/>
                </a:cubicBezTo>
                <a:cubicBezTo>
                  <a:pt x="307" y="100"/>
                  <a:pt x="307" y="100"/>
                  <a:pt x="307" y="100"/>
                </a:cubicBezTo>
                <a:cubicBezTo>
                  <a:pt x="302" y="89"/>
                  <a:pt x="302" y="89"/>
                  <a:pt x="302" y="89"/>
                </a:cubicBezTo>
                <a:cubicBezTo>
                  <a:pt x="301" y="86"/>
                  <a:pt x="301" y="86"/>
                  <a:pt x="301" y="86"/>
                </a:cubicBezTo>
                <a:cubicBezTo>
                  <a:pt x="309" y="64"/>
                  <a:pt x="309" y="64"/>
                  <a:pt x="309" y="64"/>
                </a:cubicBezTo>
                <a:cubicBezTo>
                  <a:pt x="309" y="48"/>
                  <a:pt x="309" y="48"/>
                  <a:pt x="309" y="48"/>
                </a:cubicBezTo>
                <a:cubicBezTo>
                  <a:pt x="308" y="44"/>
                  <a:pt x="308" y="44"/>
                  <a:pt x="308" y="44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4" y="53"/>
                  <a:pt x="294" y="53"/>
                  <a:pt x="294" y="5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75" y="39"/>
                  <a:pt x="275" y="39"/>
                  <a:pt x="275" y="39"/>
                </a:cubicBezTo>
                <a:cubicBezTo>
                  <a:pt x="273" y="37"/>
                  <a:pt x="273" y="37"/>
                  <a:pt x="273" y="37"/>
                </a:cubicBezTo>
                <a:cubicBezTo>
                  <a:pt x="273" y="35"/>
                  <a:pt x="273" y="35"/>
                  <a:pt x="273" y="35"/>
                </a:cubicBezTo>
                <a:cubicBezTo>
                  <a:pt x="270" y="12"/>
                  <a:pt x="270" y="12"/>
                  <a:pt x="270" y="12"/>
                </a:cubicBezTo>
                <a:cubicBezTo>
                  <a:pt x="263" y="0"/>
                  <a:pt x="263" y="0"/>
                  <a:pt x="263" y="0"/>
                </a:cubicBezTo>
                <a:cubicBezTo>
                  <a:pt x="247" y="1"/>
                  <a:pt x="247" y="1"/>
                  <a:pt x="247" y="1"/>
                </a:cubicBezTo>
                <a:cubicBezTo>
                  <a:pt x="237" y="18"/>
                  <a:pt x="237" y="18"/>
                  <a:pt x="237" y="18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10" y="16"/>
                  <a:pt x="210" y="16"/>
                  <a:pt x="210" y="16"/>
                </a:cubicBezTo>
                <a:cubicBezTo>
                  <a:pt x="206" y="39"/>
                  <a:pt x="206" y="39"/>
                  <a:pt x="206" y="39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5" y="64"/>
                  <a:pt x="205" y="64"/>
                  <a:pt x="205" y="64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89" y="88"/>
                  <a:pt x="189" y="88"/>
                  <a:pt x="189" y="88"/>
                </a:cubicBezTo>
                <a:cubicBezTo>
                  <a:pt x="188" y="88"/>
                  <a:pt x="188" y="88"/>
                  <a:pt x="188" y="88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56" y="102"/>
                  <a:pt x="156" y="102"/>
                  <a:pt x="156" y="102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04" y="126"/>
                  <a:pt x="104" y="126"/>
                  <a:pt x="104" y="126"/>
                </a:cubicBezTo>
                <a:cubicBezTo>
                  <a:pt x="102" y="130"/>
                  <a:pt x="99" y="132"/>
                  <a:pt x="96" y="133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59" y="94"/>
                  <a:pt x="59" y="94"/>
                  <a:pt x="59" y="94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0"/>
                  <a:pt x="50" y="70"/>
                  <a:pt x="50" y="70"/>
                </a:cubicBezTo>
                <a:cubicBezTo>
                  <a:pt x="43" y="85"/>
                  <a:pt x="43" y="85"/>
                  <a:pt x="43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6"/>
                  <a:pt x="6" y="152"/>
                  <a:pt x="0" y="162"/>
                </a:cubicBezTo>
                <a:cubicBezTo>
                  <a:pt x="6" y="186"/>
                  <a:pt x="6" y="186"/>
                  <a:pt x="6" y="186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48" y="243"/>
                  <a:pt x="48" y="243"/>
                  <a:pt x="48" y="243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7"/>
                  <a:pt x="46" y="247"/>
                </a:cubicBezTo>
                <a:cubicBezTo>
                  <a:pt x="38" y="258"/>
                  <a:pt x="38" y="258"/>
                  <a:pt x="38" y="258"/>
                </a:cubicBezTo>
                <a:cubicBezTo>
                  <a:pt x="36" y="260"/>
                  <a:pt x="36" y="260"/>
                  <a:pt x="36" y="260"/>
                </a:cubicBezTo>
                <a:cubicBezTo>
                  <a:pt x="15" y="264"/>
                  <a:pt x="15" y="264"/>
                  <a:pt x="15" y="264"/>
                </a:cubicBezTo>
                <a:cubicBezTo>
                  <a:pt x="17" y="281"/>
                  <a:pt x="17" y="281"/>
                  <a:pt x="17" y="281"/>
                </a:cubicBezTo>
                <a:cubicBezTo>
                  <a:pt x="33" y="290"/>
                  <a:pt x="33" y="290"/>
                  <a:pt x="33" y="290"/>
                </a:cubicBezTo>
                <a:cubicBezTo>
                  <a:pt x="56" y="295"/>
                  <a:pt x="56" y="295"/>
                  <a:pt x="56" y="295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7"/>
                  <a:pt x="62" y="317"/>
                  <a:pt x="62" y="317"/>
                </a:cubicBezTo>
                <a:cubicBezTo>
                  <a:pt x="62" y="318"/>
                  <a:pt x="62" y="318"/>
                  <a:pt x="62" y="318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57" y="355"/>
                  <a:pt x="57" y="355"/>
                  <a:pt x="57" y="355"/>
                </a:cubicBezTo>
                <a:cubicBezTo>
                  <a:pt x="48" y="371"/>
                  <a:pt x="48" y="371"/>
                  <a:pt x="48" y="371"/>
                </a:cubicBezTo>
                <a:cubicBezTo>
                  <a:pt x="48" y="374"/>
                  <a:pt x="48" y="374"/>
                  <a:pt x="48" y="374"/>
                </a:cubicBezTo>
                <a:cubicBezTo>
                  <a:pt x="46" y="374"/>
                  <a:pt x="46" y="374"/>
                  <a:pt x="46" y="374"/>
                </a:cubicBezTo>
                <a:cubicBezTo>
                  <a:pt x="20" y="378"/>
                  <a:pt x="20" y="378"/>
                  <a:pt x="20" y="378"/>
                </a:cubicBezTo>
                <a:cubicBezTo>
                  <a:pt x="20" y="389"/>
                  <a:pt x="20" y="389"/>
                  <a:pt x="20" y="389"/>
                </a:cubicBezTo>
                <a:cubicBezTo>
                  <a:pt x="12" y="412"/>
                  <a:pt x="12" y="412"/>
                  <a:pt x="12" y="412"/>
                </a:cubicBezTo>
                <a:cubicBezTo>
                  <a:pt x="9" y="438"/>
                  <a:pt x="9" y="438"/>
                  <a:pt x="9" y="438"/>
                </a:cubicBezTo>
                <a:cubicBezTo>
                  <a:pt x="15" y="453"/>
                  <a:pt x="15" y="453"/>
                  <a:pt x="15" y="453"/>
                </a:cubicBezTo>
                <a:cubicBezTo>
                  <a:pt x="47" y="473"/>
                  <a:pt x="47" y="473"/>
                  <a:pt x="47" y="473"/>
                </a:cubicBezTo>
                <a:cubicBezTo>
                  <a:pt x="48" y="474"/>
                  <a:pt x="48" y="474"/>
                  <a:pt x="48" y="474"/>
                </a:cubicBezTo>
                <a:cubicBezTo>
                  <a:pt x="62" y="498"/>
                  <a:pt x="62" y="498"/>
                  <a:pt x="62" y="498"/>
                </a:cubicBezTo>
                <a:cubicBezTo>
                  <a:pt x="62" y="499"/>
                  <a:pt x="62" y="499"/>
                  <a:pt x="62" y="499"/>
                </a:cubicBezTo>
                <a:cubicBezTo>
                  <a:pt x="63" y="500"/>
                  <a:pt x="63" y="500"/>
                  <a:pt x="63" y="500"/>
                </a:cubicBezTo>
                <a:cubicBezTo>
                  <a:pt x="62" y="501"/>
                  <a:pt x="62" y="501"/>
                  <a:pt x="62" y="501"/>
                </a:cubicBezTo>
                <a:cubicBezTo>
                  <a:pt x="45" y="538"/>
                  <a:pt x="45" y="538"/>
                  <a:pt x="45" y="538"/>
                </a:cubicBezTo>
                <a:cubicBezTo>
                  <a:pt x="41" y="548"/>
                  <a:pt x="41" y="548"/>
                  <a:pt x="41" y="548"/>
                </a:cubicBezTo>
                <a:cubicBezTo>
                  <a:pt x="41" y="548"/>
                  <a:pt x="41" y="548"/>
                  <a:pt x="41" y="548"/>
                </a:cubicBezTo>
                <a:cubicBezTo>
                  <a:pt x="30" y="572"/>
                  <a:pt x="30" y="572"/>
                  <a:pt x="30" y="572"/>
                </a:cubicBezTo>
                <a:cubicBezTo>
                  <a:pt x="26" y="591"/>
                  <a:pt x="26" y="591"/>
                  <a:pt x="26" y="591"/>
                </a:cubicBezTo>
                <a:cubicBezTo>
                  <a:pt x="25" y="594"/>
                  <a:pt x="25" y="594"/>
                  <a:pt x="25" y="594"/>
                </a:cubicBezTo>
                <a:cubicBezTo>
                  <a:pt x="25" y="595"/>
                  <a:pt x="25" y="595"/>
                  <a:pt x="25" y="595"/>
                </a:cubicBezTo>
                <a:cubicBezTo>
                  <a:pt x="20" y="599"/>
                  <a:pt x="17" y="603"/>
                  <a:pt x="15" y="609"/>
                </a:cubicBezTo>
                <a:cubicBezTo>
                  <a:pt x="14" y="611"/>
                  <a:pt x="14" y="614"/>
                  <a:pt x="16" y="616"/>
                </a:cubicBezTo>
                <a:cubicBezTo>
                  <a:pt x="17" y="617"/>
                  <a:pt x="17" y="617"/>
                  <a:pt x="17" y="617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5" y="636"/>
                  <a:pt x="35" y="636"/>
                  <a:pt x="35" y="636"/>
                </a:cubicBezTo>
                <a:cubicBezTo>
                  <a:pt x="35" y="636"/>
                  <a:pt x="35" y="636"/>
                  <a:pt x="35" y="636"/>
                </a:cubicBezTo>
                <a:cubicBezTo>
                  <a:pt x="36" y="639"/>
                  <a:pt x="36" y="639"/>
                  <a:pt x="36" y="639"/>
                </a:cubicBezTo>
                <a:cubicBezTo>
                  <a:pt x="36" y="640"/>
                  <a:pt x="36" y="640"/>
                  <a:pt x="36" y="640"/>
                </a:cubicBezTo>
                <a:cubicBezTo>
                  <a:pt x="36" y="643"/>
                  <a:pt x="36" y="643"/>
                  <a:pt x="36" y="643"/>
                </a:cubicBezTo>
                <a:cubicBezTo>
                  <a:pt x="36" y="643"/>
                  <a:pt x="36" y="643"/>
                  <a:pt x="36" y="643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8" y="651"/>
                  <a:pt x="38" y="651"/>
                  <a:pt x="38" y="651"/>
                </a:cubicBezTo>
                <a:cubicBezTo>
                  <a:pt x="47" y="654"/>
                  <a:pt x="47" y="654"/>
                  <a:pt x="47" y="654"/>
                </a:cubicBezTo>
                <a:cubicBezTo>
                  <a:pt x="85" y="662"/>
                  <a:pt x="85" y="662"/>
                  <a:pt x="85" y="662"/>
                </a:cubicBezTo>
                <a:cubicBezTo>
                  <a:pt x="98" y="662"/>
                  <a:pt x="110" y="659"/>
                  <a:pt x="122" y="654"/>
                </a:cubicBezTo>
                <a:cubicBezTo>
                  <a:pt x="135" y="648"/>
                  <a:pt x="147" y="647"/>
                  <a:pt x="159" y="649"/>
                </a:cubicBezTo>
                <a:cubicBezTo>
                  <a:pt x="161" y="642"/>
                  <a:pt x="161" y="642"/>
                  <a:pt x="161" y="642"/>
                </a:cubicBezTo>
                <a:cubicBezTo>
                  <a:pt x="149" y="614"/>
                  <a:pt x="149" y="614"/>
                  <a:pt x="149" y="614"/>
                </a:cubicBezTo>
                <a:cubicBezTo>
                  <a:pt x="148" y="611"/>
                  <a:pt x="148" y="611"/>
                  <a:pt x="148" y="611"/>
                </a:cubicBezTo>
                <a:cubicBezTo>
                  <a:pt x="149" y="611"/>
                  <a:pt x="149" y="611"/>
                  <a:pt x="149" y="611"/>
                </a:cubicBezTo>
                <a:cubicBezTo>
                  <a:pt x="209" y="528"/>
                  <a:pt x="209" y="528"/>
                  <a:pt x="209" y="528"/>
                </a:cubicBezTo>
                <a:cubicBezTo>
                  <a:pt x="273" y="466"/>
                  <a:pt x="273" y="466"/>
                  <a:pt x="273" y="466"/>
                </a:cubicBezTo>
                <a:cubicBezTo>
                  <a:pt x="274" y="466"/>
                  <a:pt x="274" y="466"/>
                  <a:pt x="274" y="466"/>
                </a:cubicBezTo>
                <a:cubicBezTo>
                  <a:pt x="294" y="458"/>
                  <a:pt x="294" y="458"/>
                  <a:pt x="294" y="458"/>
                </a:cubicBezTo>
                <a:cubicBezTo>
                  <a:pt x="305" y="447"/>
                  <a:pt x="305" y="447"/>
                  <a:pt x="305" y="447"/>
                </a:cubicBezTo>
                <a:cubicBezTo>
                  <a:pt x="305" y="446"/>
                  <a:pt x="305" y="446"/>
                  <a:pt x="305" y="446"/>
                </a:cubicBezTo>
                <a:cubicBezTo>
                  <a:pt x="313" y="439"/>
                  <a:pt x="321" y="435"/>
                  <a:pt x="329" y="432"/>
                </a:cubicBezTo>
                <a:cubicBezTo>
                  <a:pt x="323" y="427"/>
                  <a:pt x="323" y="427"/>
                  <a:pt x="323" y="427"/>
                </a:cubicBezTo>
                <a:cubicBezTo>
                  <a:pt x="309" y="413"/>
                  <a:pt x="309" y="413"/>
                  <a:pt x="309" y="413"/>
                </a:cubicBezTo>
                <a:cubicBezTo>
                  <a:pt x="309" y="412"/>
                  <a:pt x="309" y="412"/>
                  <a:pt x="309" y="412"/>
                </a:cubicBezTo>
                <a:cubicBezTo>
                  <a:pt x="308" y="412"/>
                  <a:pt x="308" y="412"/>
                  <a:pt x="308" y="412"/>
                </a:cubicBezTo>
                <a:cubicBezTo>
                  <a:pt x="297" y="399"/>
                  <a:pt x="297" y="399"/>
                  <a:pt x="297" y="399"/>
                </a:cubicBezTo>
                <a:cubicBezTo>
                  <a:pt x="296" y="397"/>
                  <a:pt x="296" y="397"/>
                  <a:pt x="296" y="397"/>
                </a:cubicBezTo>
                <a:cubicBezTo>
                  <a:pt x="296" y="395"/>
                  <a:pt x="296" y="395"/>
                  <a:pt x="296" y="395"/>
                </a:cubicBezTo>
                <a:cubicBezTo>
                  <a:pt x="302" y="389"/>
                  <a:pt x="302" y="389"/>
                  <a:pt x="302" y="389"/>
                </a:cubicBezTo>
                <a:cubicBezTo>
                  <a:pt x="288" y="392"/>
                  <a:pt x="288" y="392"/>
                  <a:pt x="288" y="392"/>
                </a:cubicBezTo>
                <a:cubicBezTo>
                  <a:pt x="258" y="385"/>
                  <a:pt x="258" y="385"/>
                  <a:pt x="258" y="385"/>
                </a:cubicBezTo>
                <a:cubicBezTo>
                  <a:pt x="247" y="379"/>
                  <a:pt x="239" y="373"/>
                  <a:pt x="237" y="366"/>
                </a:cubicBezTo>
                <a:cubicBezTo>
                  <a:pt x="231" y="347"/>
                  <a:pt x="229" y="330"/>
                  <a:pt x="230" y="315"/>
                </a:cubicBezTo>
                <a:cubicBezTo>
                  <a:pt x="226" y="320"/>
                  <a:pt x="220" y="321"/>
                  <a:pt x="215" y="321"/>
                </a:cubicBezTo>
                <a:cubicBezTo>
                  <a:pt x="193" y="316"/>
                  <a:pt x="193" y="316"/>
                  <a:pt x="193" y="316"/>
                </a:cubicBezTo>
                <a:cubicBezTo>
                  <a:pt x="178" y="305"/>
                  <a:pt x="178" y="305"/>
                  <a:pt x="178" y="305"/>
                </a:cubicBezTo>
                <a:cubicBezTo>
                  <a:pt x="160" y="301"/>
                  <a:pt x="160" y="301"/>
                  <a:pt x="160" y="301"/>
                </a:cubicBezTo>
                <a:cubicBezTo>
                  <a:pt x="152" y="301"/>
                  <a:pt x="152" y="301"/>
                  <a:pt x="152" y="301"/>
                </a:cubicBezTo>
                <a:cubicBezTo>
                  <a:pt x="147" y="301"/>
                  <a:pt x="140" y="299"/>
                  <a:pt x="136" y="295"/>
                </a:cubicBezTo>
                <a:cubicBezTo>
                  <a:pt x="130" y="291"/>
                  <a:pt x="126" y="286"/>
                  <a:pt x="125" y="282"/>
                </a:cubicBezTo>
                <a:cubicBezTo>
                  <a:pt x="123" y="274"/>
                  <a:pt x="125" y="268"/>
                  <a:pt x="133" y="263"/>
                </a:cubicBezTo>
                <a:cubicBezTo>
                  <a:pt x="140" y="258"/>
                  <a:pt x="149" y="249"/>
                  <a:pt x="156" y="239"/>
                </a:cubicBezTo>
                <a:cubicBezTo>
                  <a:pt x="149" y="229"/>
                  <a:pt x="145" y="220"/>
                  <a:pt x="149" y="210"/>
                </a:cubicBezTo>
                <a:cubicBezTo>
                  <a:pt x="150" y="209"/>
                  <a:pt x="150" y="209"/>
                  <a:pt x="150" y="209"/>
                </a:cubicBezTo>
                <a:cubicBezTo>
                  <a:pt x="151" y="204"/>
                  <a:pt x="159" y="200"/>
                  <a:pt x="175" y="195"/>
                </a:cubicBezTo>
                <a:cubicBezTo>
                  <a:pt x="176" y="189"/>
                  <a:pt x="178" y="186"/>
                  <a:pt x="180" y="185"/>
                </a:cubicBezTo>
                <a:cubicBezTo>
                  <a:pt x="196" y="186"/>
                  <a:pt x="196" y="186"/>
                  <a:pt x="196" y="186"/>
                </a:cubicBezTo>
                <a:cubicBezTo>
                  <a:pt x="194" y="184"/>
                  <a:pt x="194" y="184"/>
                  <a:pt x="194" y="184"/>
                </a:cubicBezTo>
                <a:cubicBezTo>
                  <a:pt x="183" y="178"/>
                  <a:pt x="180" y="170"/>
                  <a:pt x="186" y="162"/>
                </a:cubicBezTo>
                <a:cubicBezTo>
                  <a:pt x="194" y="156"/>
                  <a:pt x="194" y="156"/>
                  <a:pt x="194" y="156"/>
                </a:cubicBezTo>
                <a:cubicBezTo>
                  <a:pt x="204" y="152"/>
                  <a:pt x="215" y="153"/>
                  <a:pt x="227" y="160"/>
                </a:cubicBezTo>
                <a:cubicBezTo>
                  <a:pt x="251" y="177"/>
                  <a:pt x="251" y="177"/>
                  <a:pt x="251" y="177"/>
                </a:cubicBezTo>
                <a:cubicBezTo>
                  <a:pt x="273" y="177"/>
                  <a:pt x="273" y="177"/>
                  <a:pt x="273" y="17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3" y="191"/>
                  <a:pt x="283" y="191"/>
                  <a:pt x="283" y="191"/>
                </a:cubicBezTo>
                <a:cubicBezTo>
                  <a:pt x="283" y="197"/>
                  <a:pt x="279" y="200"/>
                  <a:pt x="275" y="200"/>
                </a:cubicBezTo>
                <a:cubicBezTo>
                  <a:pt x="270" y="200"/>
                  <a:pt x="268" y="205"/>
                  <a:pt x="267" y="211"/>
                </a:cubicBezTo>
                <a:cubicBezTo>
                  <a:pt x="277" y="237"/>
                  <a:pt x="277" y="237"/>
                  <a:pt x="277" y="237"/>
                </a:cubicBezTo>
                <a:cubicBezTo>
                  <a:pt x="284" y="227"/>
                  <a:pt x="290" y="222"/>
                  <a:pt x="296" y="221"/>
                </a:cubicBezTo>
                <a:cubicBezTo>
                  <a:pt x="300" y="221"/>
                  <a:pt x="304" y="223"/>
                  <a:pt x="307" y="227"/>
                </a:cubicBezTo>
                <a:cubicBezTo>
                  <a:pt x="310" y="233"/>
                  <a:pt x="313" y="242"/>
                  <a:pt x="315" y="252"/>
                </a:cubicBezTo>
                <a:cubicBezTo>
                  <a:pt x="316" y="263"/>
                  <a:pt x="320" y="273"/>
                  <a:pt x="323" y="278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44" y="305"/>
                  <a:pt x="351" y="317"/>
                  <a:pt x="353" y="327"/>
                </a:cubicBezTo>
                <a:cubicBezTo>
                  <a:pt x="395" y="321"/>
                  <a:pt x="395" y="321"/>
                  <a:pt x="395" y="321"/>
                </a:cubicBezTo>
                <a:cubicBezTo>
                  <a:pt x="412" y="312"/>
                  <a:pt x="412" y="312"/>
                  <a:pt x="412" y="312"/>
                </a:cubicBezTo>
                <a:cubicBezTo>
                  <a:pt x="429" y="291"/>
                  <a:pt x="429" y="291"/>
                  <a:pt x="429" y="29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7" y="270"/>
                  <a:pt x="437" y="270"/>
                  <a:pt x="437" y="270"/>
                </a:cubicBezTo>
                <a:cubicBezTo>
                  <a:pt x="437" y="268"/>
                  <a:pt x="437" y="268"/>
                  <a:pt x="437" y="268"/>
                </a:cubicBezTo>
                <a:cubicBezTo>
                  <a:pt x="442" y="247"/>
                  <a:pt x="442" y="247"/>
                  <a:pt x="442" y="247"/>
                </a:cubicBezTo>
                <a:cubicBezTo>
                  <a:pt x="442" y="246"/>
                  <a:pt x="442" y="246"/>
                  <a:pt x="442" y="246"/>
                </a:cubicBezTo>
                <a:cubicBezTo>
                  <a:pt x="443" y="244"/>
                  <a:pt x="443" y="244"/>
                  <a:pt x="443" y="244"/>
                </a:cubicBezTo>
                <a:cubicBezTo>
                  <a:pt x="444" y="244"/>
                  <a:pt x="444" y="244"/>
                  <a:pt x="444" y="244"/>
                </a:cubicBezTo>
                <a:cubicBezTo>
                  <a:pt x="460" y="234"/>
                  <a:pt x="460" y="234"/>
                  <a:pt x="460" y="234"/>
                </a:cubicBezTo>
                <a:cubicBezTo>
                  <a:pt x="463" y="232"/>
                  <a:pt x="463" y="232"/>
                  <a:pt x="463" y="232"/>
                </a:cubicBezTo>
                <a:cubicBezTo>
                  <a:pt x="462" y="230"/>
                  <a:pt x="462" y="230"/>
                  <a:pt x="462" y="230"/>
                </a:cubicBezTo>
                <a:cubicBezTo>
                  <a:pt x="436" y="222"/>
                  <a:pt x="436" y="222"/>
                  <a:pt x="436" y="222"/>
                </a:cubicBezTo>
                <a:cubicBezTo>
                  <a:pt x="434" y="222"/>
                  <a:pt x="434" y="222"/>
                  <a:pt x="434" y="222"/>
                </a:cubicBezTo>
                <a:cubicBezTo>
                  <a:pt x="434" y="221"/>
                  <a:pt x="434" y="221"/>
                  <a:pt x="434" y="221"/>
                </a:cubicBezTo>
                <a:cubicBezTo>
                  <a:pt x="428" y="205"/>
                  <a:pt x="428" y="205"/>
                  <a:pt x="428" y="205"/>
                </a:cubicBezTo>
                <a:lnTo>
                  <a:pt x="426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40" name="Freeform 34"/>
          <p:cNvSpPr>
            <a:spLocks/>
          </p:cNvSpPr>
          <p:nvPr/>
        </p:nvSpPr>
        <p:spPr bwMode="auto">
          <a:xfrm>
            <a:off x="6587399" y="3544828"/>
            <a:ext cx="621169" cy="594136"/>
          </a:xfrm>
          <a:custGeom>
            <a:avLst/>
            <a:gdLst>
              <a:gd name="T0" fmla="*/ 2147483646 w 491"/>
              <a:gd name="T1" fmla="*/ 2147483646 h 483"/>
              <a:gd name="T2" fmla="*/ 2147483646 w 491"/>
              <a:gd name="T3" fmla="*/ 2147483646 h 483"/>
              <a:gd name="T4" fmla="*/ 2147483646 w 491"/>
              <a:gd name="T5" fmla="*/ 2147483646 h 483"/>
              <a:gd name="T6" fmla="*/ 2147483646 w 491"/>
              <a:gd name="T7" fmla="*/ 2147483646 h 483"/>
              <a:gd name="T8" fmla="*/ 2147483646 w 491"/>
              <a:gd name="T9" fmla="*/ 2147483646 h 483"/>
              <a:gd name="T10" fmla="*/ 2147483646 w 491"/>
              <a:gd name="T11" fmla="*/ 2147483646 h 483"/>
              <a:gd name="T12" fmla="*/ 2147483646 w 491"/>
              <a:gd name="T13" fmla="*/ 2147483646 h 483"/>
              <a:gd name="T14" fmla="*/ 2147483646 w 491"/>
              <a:gd name="T15" fmla="*/ 2147483646 h 483"/>
              <a:gd name="T16" fmla="*/ 2147483646 w 491"/>
              <a:gd name="T17" fmla="*/ 2147483646 h 483"/>
              <a:gd name="T18" fmla="*/ 2147483646 w 491"/>
              <a:gd name="T19" fmla="*/ 2147483646 h 483"/>
              <a:gd name="T20" fmla="*/ 2147483646 w 491"/>
              <a:gd name="T21" fmla="*/ 2147483646 h 483"/>
              <a:gd name="T22" fmla="*/ 2147483646 w 491"/>
              <a:gd name="T23" fmla="*/ 2147483646 h 483"/>
              <a:gd name="T24" fmla="*/ 2147483646 w 491"/>
              <a:gd name="T25" fmla="*/ 2147483646 h 483"/>
              <a:gd name="T26" fmla="*/ 2147483646 w 491"/>
              <a:gd name="T27" fmla="*/ 2147483646 h 483"/>
              <a:gd name="T28" fmla="*/ 2147483646 w 491"/>
              <a:gd name="T29" fmla="*/ 2147483646 h 483"/>
              <a:gd name="T30" fmla="*/ 2147483646 w 491"/>
              <a:gd name="T31" fmla="*/ 2147483646 h 483"/>
              <a:gd name="T32" fmla="*/ 2147483646 w 491"/>
              <a:gd name="T33" fmla="*/ 2147483646 h 483"/>
              <a:gd name="T34" fmla="*/ 2147483646 w 491"/>
              <a:gd name="T35" fmla="*/ 2147483646 h 483"/>
              <a:gd name="T36" fmla="*/ 2147483646 w 491"/>
              <a:gd name="T37" fmla="*/ 2147483646 h 483"/>
              <a:gd name="T38" fmla="*/ 2147483646 w 491"/>
              <a:gd name="T39" fmla="*/ 2147483646 h 483"/>
              <a:gd name="T40" fmla="*/ 2147483646 w 491"/>
              <a:gd name="T41" fmla="*/ 2147483646 h 483"/>
              <a:gd name="T42" fmla="*/ 2147483646 w 491"/>
              <a:gd name="T43" fmla="*/ 2147483646 h 483"/>
              <a:gd name="T44" fmla="*/ 2147483646 w 491"/>
              <a:gd name="T45" fmla="*/ 2147483646 h 483"/>
              <a:gd name="T46" fmla="*/ 2147483646 w 491"/>
              <a:gd name="T47" fmla="*/ 2147483646 h 483"/>
              <a:gd name="T48" fmla="*/ 2147483646 w 491"/>
              <a:gd name="T49" fmla="*/ 2147483646 h 483"/>
              <a:gd name="T50" fmla="*/ 2147483646 w 491"/>
              <a:gd name="T51" fmla="*/ 2147483646 h 483"/>
              <a:gd name="T52" fmla="*/ 2147483646 w 491"/>
              <a:gd name="T53" fmla="*/ 2147483646 h 483"/>
              <a:gd name="T54" fmla="*/ 2147483646 w 491"/>
              <a:gd name="T55" fmla="*/ 2147483646 h 483"/>
              <a:gd name="T56" fmla="*/ 2147483646 w 491"/>
              <a:gd name="T57" fmla="*/ 2147483646 h 483"/>
              <a:gd name="T58" fmla="*/ 2147483646 w 491"/>
              <a:gd name="T59" fmla="*/ 2147483646 h 483"/>
              <a:gd name="T60" fmla="*/ 2147483646 w 491"/>
              <a:gd name="T61" fmla="*/ 2147483646 h 483"/>
              <a:gd name="T62" fmla="*/ 2147483646 w 491"/>
              <a:gd name="T63" fmla="*/ 2147483646 h 483"/>
              <a:gd name="T64" fmla="*/ 2147483646 w 491"/>
              <a:gd name="T65" fmla="*/ 2147483646 h 483"/>
              <a:gd name="T66" fmla="*/ 2147483646 w 491"/>
              <a:gd name="T67" fmla="*/ 2147483646 h 483"/>
              <a:gd name="T68" fmla="*/ 2147483646 w 491"/>
              <a:gd name="T69" fmla="*/ 2147483646 h 483"/>
              <a:gd name="T70" fmla="*/ 2147483646 w 491"/>
              <a:gd name="T71" fmla="*/ 2147483646 h 483"/>
              <a:gd name="T72" fmla="*/ 2147483646 w 491"/>
              <a:gd name="T73" fmla="*/ 2147483646 h 483"/>
              <a:gd name="T74" fmla="*/ 2147483646 w 491"/>
              <a:gd name="T75" fmla="*/ 2147483646 h 483"/>
              <a:gd name="T76" fmla="*/ 2147483646 w 491"/>
              <a:gd name="T77" fmla="*/ 0 h 483"/>
              <a:gd name="T78" fmla="*/ 2147483646 w 491"/>
              <a:gd name="T79" fmla="*/ 2147483646 h 483"/>
              <a:gd name="T80" fmla="*/ 2147483646 w 491"/>
              <a:gd name="T81" fmla="*/ 2147483646 h 483"/>
              <a:gd name="T82" fmla="*/ 2147483646 w 491"/>
              <a:gd name="T83" fmla="*/ 2147483646 h 483"/>
              <a:gd name="T84" fmla="*/ 2147483646 w 491"/>
              <a:gd name="T85" fmla="*/ 2147483646 h 483"/>
              <a:gd name="T86" fmla="*/ 2147483646 w 491"/>
              <a:gd name="T87" fmla="*/ 2147483646 h 483"/>
              <a:gd name="T88" fmla="*/ 2147483646 w 491"/>
              <a:gd name="T89" fmla="*/ 2147483646 h 483"/>
              <a:gd name="T90" fmla="*/ 2147483646 w 491"/>
              <a:gd name="T91" fmla="*/ 2147483646 h 4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1"/>
              <a:gd name="T139" fmla="*/ 0 h 483"/>
              <a:gd name="T140" fmla="*/ 491 w 491"/>
              <a:gd name="T141" fmla="*/ 483 h 4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1" h="483">
                <a:moveTo>
                  <a:pt x="109" y="159"/>
                </a:moveTo>
                <a:cubicBezTo>
                  <a:pt x="108" y="159"/>
                  <a:pt x="108" y="159"/>
                  <a:pt x="108" y="159"/>
                </a:cubicBezTo>
                <a:cubicBezTo>
                  <a:pt x="28" y="192"/>
                  <a:pt x="28" y="192"/>
                  <a:pt x="28" y="192"/>
                </a:cubicBezTo>
                <a:cubicBezTo>
                  <a:pt x="4" y="215"/>
                  <a:pt x="4" y="215"/>
                  <a:pt x="4" y="215"/>
                </a:cubicBezTo>
                <a:cubicBezTo>
                  <a:pt x="0" y="251"/>
                  <a:pt x="4" y="272"/>
                  <a:pt x="16" y="278"/>
                </a:cubicBezTo>
                <a:cubicBezTo>
                  <a:pt x="40" y="293"/>
                  <a:pt x="40" y="293"/>
                  <a:pt x="40" y="293"/>
                </a:cubicBezTo>
                <a:cubicBezTo>
                  <a:pt x="41" y="293"/>
                  <a:pt x="41" y="293"/>
                  <a:pt x="41" y="293"/>
                </a:cubicBezTo>
                <a:cubicBezTo>
                  <a:pt x="41" y="294"/>
                  <a:pt x="41" y="294"/>
                  <a:pt x="41" y="294"/>
                </a:cubicBezTo>
                <a:cubicBezTo>
                  <a:pt x="47" y="333"/>
                  <a:pt x="47" y="333"/>
                  <a:pt x="47" y="333"/>
                </a:cubicBezTo>
                <a:cubicBezTo>
                  <a:pt x="67" y="360"/>
                  <a:pt x="81" y="373"/>
                  <a:pt x="88" y="377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5" y="383"/>
                  <a:pt x="115" y="383"/>
                  <a:pt x="115" y="383"/>
                </a:cubicBezTo>
                <a:cubicBezTo>
                  <a:pt x="115" y="384"/>
                  <a:pt x="115" y="384"/>
                  <a:pt x="115" y="384"/>
                </a:cubicBezTo>
                <a:cubicBezTo>
                  <a:pt x="118" y="388"/>
                  <a:pt x="125" y="392"/>
                  <a:pt x="139" y="397"/>
                </a:cubicBezTo>
                <a:cubicBezTo>
                  <a:pt x="202" y="400"/>
                  <a:pt x="202" y="400"/>
                  <a:pt x="202" y="400"/>
                </a:cubicBezTo>
                <a:cubicBezTo>
                  <a:pt x="249" y="400"/>
                  <a:pt x="275" y="403"/>
                  <a:pt x="280" y="408"/>
                </a:cubicBezTo>
                <a:cubicBezTo>
                  <a:pt x="286" y="412"/>
                  <a:pt x="287" y="423"/>
                  <a:pt x="286" y="439"/>
                </a:cubicBezTo>
                <a:cubicBezTo>
                  <a:pt x="285" y="449"/>
                  <a:pt x="286" y="456"/>
                  <a:pt x="287" y="457"/>
                </a:cubicBezTo>
                <a:cubicBezTo>
                  <a:pt x="310" y="451"/>
                  <a:pt x="310" y="451"/>
                  <a:pt x="310" y="451"/>
                </a:cubicBezTo>
                <a:cubicBezTo>
                  <a:pt x="328" y="445"/>
                  <a:pt x="338" y="445"/>
                  <a:pt x="344" y="450"/>
                </a:cubicBezTo>
                <a:cubicBezTo>
                  <a:pt x="352" y="461"/>
                  <a:pt x="352" y="461"/>
                  <a:pt x="352" y="461"/>
                </a:cubicBezTo>
                <a:cubicBezTo>
                  <a:pt x="365" y="477"/>
                  <a:pt x="373" y="483"/>
                  <a:pt x="375" y="482"/>
                </a:cubicBezTo>
                <a:cubicBezTo>
                  <a:pt x="382" y="480"/>
                  <a:pt x="389" y="474"/>
                  <a:pt x="396" y="463"/>
                </a:cubicBezTo>
                <a:cubicBezTo>
                  <a:pt x="399" y="460"/>
                  <a:pt x="399" y="460"/>
                  <a:pt x="399" y="460"/>
                </a:cubicBezTo>
                <a:cubicBezTo>
                  <a:pt x="418" y="472"/>
                  <a:pt x="418" y="472"/>
                  <a:pt x="418" y="472"/>
                </a:cubicBezTo>
                <a:cubicBezTo>
                  <a:pt x="429" y="462"/>
                  <a:pt x="429" y="462"/>
                  <a:pt x="429" y="462"/>
                </a:cubicBezTo>
                <a:cubicBezTo>
                  <a:pt x="432" y="447"/>
                  <a:pt x="440" y="440"/>
                  <a:pt x="452" y="439"/>
                </a:cubicBezTo>
                <a:cubicBezTo>
                  <a:pt x="458" y="437"/>
                  <a:pt x="458" y="437"/>
                  <a:pt x="458" y="437"/>
                </a:cubicBezTo>
                <a:cubicBezTo>
                  <a:pt x="456" y="432"/>
                  <a:pt x="456" y="432"/>
                  <a:pt x="456" y="432"/>
                </a:cubicBezTo>
                <a:cubicBezTo>
                  <a:pt x="453" y="430"/>
                  <a:pt x="453" y="430"/>
                  <a:pt x="453" y="430"/>
                </a:cubicBezTo>
                <a:cubicBezTo>
                  <a:pt x="454" y="429"/>
                  <a:pt x="454" y="429"/>
                  <a:pt x="454" y="429"/>
                </a:cubicBezTo>
                <a:cubicBezTo>
                  <a:pt x="456" y="403"/>
                  <a:pt x="456" y="403"/>
                  <a:pt x="456" y="403"/>
                </a:cubicBezTo>
                <a:cubicBezTo>
                  <a:pt x="447" y="390"/>
                  <a:pt x="437" y="386"/>
                  <a:pt x="425" y="388"/>
                </a:cubicBezTo>
                <a:cubicBezTo>
                  <a:pt x="413" y="391"/>
                  <a:pt x="405" y="391"/>
                  <a:pt x="402" y="387"/>
                </a:cubicBezTo>
                <a:cubicBezTo>
                  <a:pt x="400" y="384"/>
                  <a:pt x="400" y="382"/>
                  <a:pt x="400" y="378"/>
                </a:cubicBezTo>
                <a:cubicBezTo>
                  <a:pt x="392" y="365"/>
                  <a:pt x="385" y="354"/>
                  <a:pt x="375" y="345"/>
                </a:cubicBezTo>
                <a:cubicBezTo>
                  <a:pt x="363" y="334"/>
                  <a:pt x="359" y="325"/>
                  <a:pt x="363" y="315"/>
                </a:cubicBezTo>
                <a:cubicBezTo>
                  <a:pt x="365" y="312"/>
                  <a:pt x="365" y="312"/>
                  <a:pt x="365" y="312"/>
                </a:cubicBezTo>
                <a:cubicBezTo>
                  <a:pt x="394" y="317"/>
                  <a:pt x="394" y="317"/>
                  <a:pt x="394" y="317"/>
                </a:cubicBezTo>
                <a:cubicBezTo>
                  <a:pt x="392" y="299"/>
                  <a:pt x="392" y="299"/>
                  <a:pt x="392" y="299"/>
                </a:cubicBezTo>
                <a:cubicBezTo>
                  <a:pt x="391" y="289"/>
                  <a:pt x="392" y="282"/>
                  <a:pt x="397" y="276"/>
                </a:cubicBezTo>
                <a:cubicBezTo>
                  <a:pt x="400" y="272"/>
                  <a:pt x="405" y="270"/>
                  <a:pt x="410" y="269"/>
                </a:cubicBezTo>
                <a:cubicBezTo>
                  <a:pt x="423" y="265"/>
                  <a:pt x="423" y="265"/>
                  <a:pt x="423" y="265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13" y="239"/>
                  <a:pt x="410" y="225"/>
                  <a:pt x="414" y="218"/>
                </a:cubicBezTo>
                <a:cubicBezTo>
                  <a:pt x="421" y="213"/>
                  <a:pt x="421" y="213"/>
                  <a:pt x="421" y="213"/>
                </a:cubicBezTo>
                <a:cubicBezTo>
                  <a:pt x="424" y="212"/>
                  <a:pt x="434" y="214"/>
                  <a:pt x="449" y="219"/>
                </a:cubicBezTo>
                <a:cubicBezTo>
                  <a:pt x="449" y="219"/>
                  <a:pt x="449" y="219"/>
                  <a:pt x="449" y="219"/>
                </a:cubicBezTo>
                <a:cubicBezTo>
                  <a:pt x="450" y="220"/>
                  <a:pt x="450" y="220"/>
                  <a:pt x="450" y="220"/>
                </a:cubicBezTo>
                <a:cubicBezTo>
                  <a:pt x="450" y="222"/>
                  <a:pt x="450" y="222"/>
                  <a:pt x="450" y="222"/>
                </a:cubicBezTo>
                <a:cubicBezTo>
                  <a:pt x="462" y="236"/>
                  <a:pt x="468" y="245"/>
                  <a:pt x="471" y="247"/>
                </a:cubicBezTo>
                <a:cubicBezTo>
                  <a:pt x="491" y="214"/>
                  <a:pt x="491" y="214"/>
                  <a:pt x="491" y="214"/>
                </a:cubicBezTo>
                <a:cubicBezTo>
                  <a:pt x="473" y="192"/>
                  <a:pt x="464" y="176"/>
                  <a:pt x="461" y="170"/>
                </a:cubicBezTo>
                <a:cubicBezTo>
                  <a:pt x="445" y="180"/>
                  <a:pt x="445" y="180"/>
                  <a:pt x="445" y="180"/>
                </a:cubicBezTo>
                <a:cubicBezTo>
                  <a:pt x="443" y="178"/>
                  <a:pt x="443" y="178"/>
                  <a:pt x="443" y="178"/>
                </a:cubicBezTo>
                <a:cubicBezTo>
                  <a:pt x="401" y="168"/>
                  <a:pt x="401" y="168"/>
                  <a:pt x="401" y="168"/>
                </a:cubicBezTo>
                <a:cubicBezTo>
                  <a:pt x="400" y="168"/>
                  <a:pt x="400" y="168"/>
                  <a:pt x="400" y="168"/>
                </a:cubicBezTo>
                <a:cubicBezTo>
                  <a:pt x="400" y="167"/>
                  <a:pt x="400" y="167"/>
                  <a:pt x="400" y="167"/>
                </a:cubicBezTo>
                <a:cubicBezTo>
                  <a:pt x="382" y="158"/>
                  <a:pt x="371" y="149"/>
                  <a:pt x="370" y="139"/>
                </a:cubicBezTo>
                <a:cubicBezTo>
                  <a:pt x="345" y="127"/>
                  <a:pt x="345" y="127"/>
                  <a:pt x="345" y="127"/>
                </a:cubicBezTo>
                <a:cubicBezTo>
                  <a:pt x="345" y="103"/>
                  <a:pt x="345" y="103"/>
                  <a:pt x="345" y="103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89" y="63"/>
                  <a:pt x="386" y="50"/>
                  <a:pt x="381" y="40"/>
                </a:cubicBezTo>
                <a:cubicBezTo>
                  <a:pt x="373" y="25"/>
                  <a:pt x="373" y="25"/>
                  <a:pt x="373" y="25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27" y="35"/>
                  <a:pt x="313" y="38"/>
                  <a:pt x="299" y="38"/>
                </a:cubicBezTo>
                <a:cubicBezTo>
                  <a:pt x="267" y="30"/>
                  <a:pt x="267" y="30"/>
                  <a:pt x="267" y="30"/>
                </a:cubicBezTo>
                <a:cubicBezTo>
                  <a:pt x="267" y="19"/>
                  <a:pt x="267" y="19"/>
                  <a:pt x="267" y="19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52" y="15"/>
                  <a:pt x="252" y="15"/>
                  <a:pt x="252" y="15"/>
                </a:cubicBezTo>
                <a:cubicBezTo>
                  <a:pt x="250" y="8"/>
                  <a:pt x="250" y="8"/>
                  <a:pt x="250" y="8"/>
                </a:cubicBezTo>
                <a:cubicBezTo>
                  <a:pt x="250" y="8"/>
                  <a:pt x="250" y="8"/>
                  <a:pt x="250" y="8"/>
                </a:cubicBezTo>
                <a:cubicBezTo>
                  <a:pt x="250" y="7"/>
                  <a:pt x="250" y="7"/>
                  <a:pt x="250" y="7"/>
                </a:cubicBezTo>
                <a:cubicBezTo>
                  <a:pt x="250" y="7"/>
                  <a:pt x="250" y="7"/>
                  <a:pt x="250" y="7"/>
                </a:cubicBezTo>
                <a:cubicBezTo>
                  <a:pt x="250" y="7"/>
                  <a:pt x="250" y="7"/>
                  <a:pt x="250" y="7"/>
                </a:cubicBezTo>
                <a:cubicBezTo>
                  <a:pt x="249" y="4"/>
                  <a:pt x="249" y="4"/>
                  <a:pt x="249" y="4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0"/>
                  <a:pt x="249" y="0"/>
                  <a:pt x="249" y="0"/>
                </a:cubicBezTo>
                <a:cubicBezTo>
                  <a:pt x="247" y="1"/>
                  <a:pt x="247" y="1"/>
                  <a:pt x="247" y="1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43" y="38"/>
                  <a:pt x="243" y="38"/>
                  <a:pt x="243" y="38"/>
                </a:cubicBezTo>
                <a:cubicBezTo>
                  <a:pt x="241" y="43"/>
                  <a:pt x="239" y="46"/>
                  <a:pt x="241" y="48"/>
                </a:cubicBezTo>
                <a:cubicBezTo>
                  <a:pt x="247" y="56"/>
                  <a:pt x="245" y="64"/>
                  <a:pt x="240" y="72"/>
                </a:cubicBezTo>
                <a:cubicBezTo>
                  <a:pt x="244" y="89"/>
                  <a:pt x="244" y="89"/>
                  <a:pt x="244" y="89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1" y="92"/>
                  <a:pt x="241" y="92"/>
                  <a:pt x="241" y="92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27"/>
                  <a:pt x="229" y="127"/>
                  <a:pt x="229" y="127"/>
                </a:cubicBezTo>
                <a:cubicBezTo>
                  <a:pt x="225" y="129"/>
                  <a:pt x="225" y="129"/>
                  <a:pt x="225" y="129"/>
                </a:cubicBezTo>
                <a:cubicBezTo>
                  <a:pt x="202" y="139"/>
                  <a:pt x="186" y="144"/>
                  <a:pt x="177" y="144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10" y="159"/>
                  <a:pt x="110" y="159"/>
                  <a:pt x="110" y="159"/>
                </a:cubicBezTo>
                <a:lnTo>
                  <a:pt x="109" y="15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41" name="Freeform 35"/>
          <p:cNvSpPr>
            <a:spLocks/>
          </p:cNvSpPr>
          <p:nvPr/>
        </p:nvSpPr>
        <p:spPr bwMode="auto">
          <a:xfrm>
            <a:off x="7748004" y="4816556"/>
            <a:ext cx="177768" cy="415300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42" name="Freeform 36"/>
          <p:cNvSpPr>
            <a:spLocks/>
          </p:cNvSpPr>
          <p:nvPr/>
        </p:nvSpPr>
        <p:spPr bwMode="auto">
          <a:xfrm>
            <a:off x="6448453" y="5553762"/>
            <a:ext cx="271761" cy="226526"/>
          </a:xfrm>
          <a:custGeom>
            <a:avLst/>
            <a:gdLst>
              <a:gd name="T0" fmla="*/ 2147483646 w 216"/>
              <a:gd name="T1" fmla="*/ 2147483646 h 184"/>
              <a:gd name="T2" fmla="*/ 2147483646 w 216"/>
              <a:gd name="T3" fmla="*/ 2147483646 h 184"/>
              <a:gd name="T4" fmla="*/ 2147483646 w 216"/>
              <a:gd name="T5" fmla="*/ 2147483646 h 184"/>
              <a:gd name="T6" fmla="*/ 2147483646 w 216"/>
              <a:gd name="T7" fmla="*/ 2147483646 h 184"/>
              <a:gd name="T8" fmla="*/ 2147483646 w 216"/>
              <a:gd name="T9" fmla="*/ 2147483646 h 184"/>
              <a:gd name="T10" fmla="*/ 2147483646 w 216"/>
              <a:gd name="T11" fmla="*/ 2147483646 h 184"/>
              <a:gd name="T12" fmla="*/ 2147483646 w 216"/>
              <a:gd name="T13" fmla="*/ 2147483646 h 184"/>
              <a:gd name="T14" fmla="*/ 2147483646 w 216"/>
              <a:gd name="T15" fmla="*/ 2147483646 h 184"/>
              <a:gd name="T16" fmla="*/ 2147483646 w 216"/>
              <a:gd name="T17" fmla="*/ 2147483646 h 184"/>
              <a:gd name="T18" fmla="*/ 2147483646 w 216"/>
              <a:gd name="T19" fmla="*/ 2147483646 h 184"/>
              <a:gd name="T20" fmla="*/ 2147483646 w 216"/>
              <a:gd name="T21" fmla="*/ 2147483646 h 184"/>
              <a:gd name="T22" fmla="*/ 2147483646 w 216"/>
              <a:gd name="T23" fmla="*/ 2147483646 h 184"/>
              <a:gd name="T24" fmla="*/ 2147483646 w 216"/>
              <a:gd name="T25" fmla="*/ 2147483646 h 184"/>
              <a:gd name="T26" fmla="*/ 2147483646 w 216"/>
              <a:gd name="T27" fmla="*/ 2147483646 h 184"/>
              <a:gd name="T28" fmla="*/ 2147483646 w 216"/>
              <a:gd name="T29" fmla="*/ 2147483646 h 184"/>
              <a:gd name="T30" fmla="*/ 2147483646 w 216"/>
              <a:gd name="T31" fmla="*/ 2147483646 h 184"/>
              <a:gd name="T32" fmla="*/ 2147483646 w 216"/>
              <a:gd name="T33" fmla="*/ 2147483646 h 184"/>
              <a:gd name="T34" fmla="*/ 2147483646 w 216"/>
              <a:gd name="T35" fmla="*/ 2147483646 h 184"/>
              <a:gd name="T36" fmla="*/ 2147483646 w 216"/>
              <a:gd name="T37" fmla="*/ 2147483646 h 184"/>
              <a:gd name="T38" fmla="*/ 2147483646 w 216"/>
              <a:gd name="T39" fmla="*/ 2147483646 h 184"/>
              <a:gd name="T40" fmla="*/ 2147483646 w 216"/>
              <a:gd name="T41" fmla="*/ 2147483646 h 184"/>
              <a:gd name="T42" fmla="*/ 2147483646 w 216"/>
              <a:gd name="T43" fmla="*/ 2147483646 h 184"/>
              <a:gd name="T44" fmla="*/ 2147483646 w 216"/>
              <a:gd name="T45" fmla="*/ 2147483646 h 184"/>
              <a:gd name="T46" fmla="*/ 2147483646 w 216"/>
              <a:gd name="T47" fmla="*/ 2147483646 h 184"/>
              <a:gd name="T48" fmla="*/ 2147483646 w 216"/>
              <a:gd name="T49" fmla="*/ 2147483646 h 184"/>
              <a:gd name="T50" fmla="*/ 2147483646 w 216"/>
              <a:gd name="T51" fmla="*/ 2147483646 h 184"/>
              <a:gd name="T52" fmla="*/ 2147483646 w 216"/>
              <a:gd name="T53" fmla="*/ 2147483646 h 184"/>
              <a:gd name="T54" fmla="*/ 2147483646 w 216"/>
              <a:gd name="T55" fmla="*/ 0 h 184"/>
              <a:gd name="T56" fmla="*/ 2147483646 w 216"/>
              <a:gd name="T57" fmla="*/ 2147483646 h 184"/>
              <a:gd name="T58" fmla="*/ 2147483646 w 216"/>
              <a:gd name="T59" fmla="*/ 2147483646 h 184"/>
              <a:gd name="T60" fmla="*/ 2147483646 w 216"/>
              <a:gd name="T61" fmla="*/ 2147483646 h 184"/>
              <a:gd name="T62" fmla="*/ 2147483646 w 216"/>
              <a:gd name="T63" fmla="*/ 2147483646 h 184"/>
              <a:gd name="T64" fmla="*/ 2147483646 w 216"/>
              <a:gd name="T65" fmla="*/ 2147483646 h 184"/>
              <a:gd name="T66" fmla="*/ 2147483646 w 216"/>
              <a:gd name="T67" fmla="*/ 2147483646 h 18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16"/>
              <a:gd name="T103" fmla="*/ 0 h 184"/>
              <a:gd name="T104" fmla="*/ 216 w 216"/>
              <a:gd name="T105" fmla="*/ 184 h 18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16" h="184">
                <a:moveTo>
                  <a:pt x="98" y="18"/>
                </a:moveTo>
                <a:cubicBezTo>
                  <a:pt x="95" y="24"/>
                  <a:pt x="95" y="24"/>
                  <a:pt x="95" y="24"/>
                </a:cubicBezTo>
                <a:cubicBezTo>
                  <a:pt x="95" y="25"/>
                  <a:pt x="95" y="25"/>
                  <a:pt x="95" y="25"/>
                </a:cubicBezTo>
                <a:cubicBezTo>
                  <a:pt x="94" y="27"/>
                  <a:pt x="94" y="27"/>
                  <a:pt x="94" y="27"/>
                </a:cubicBezTo>
                <a:cubicBezTo>
                  <a:pt x="50" y="37"/>
                  <a:pt x="50" y="37"/>
                  <a:pt x="50" y="37"/>
                </a:cubicBezTo>
                <a:cubicBezTo>
                  <a:pt x="52" y="43"/>
                  <a:pt x="52" y="43"/>
                  <a:pt x="52" y="43"/>
                </a:cubicBezTo>
                <a:cubicBezTo>
                  <a:pt x="66" y="58"/>
                  <a:pt x="66" y="58"/>
                  <a:pt x="66" y="58"/>
                </a:cubicBezTo>
                <a:cubicBezTo>
                  <a:pt x="65" y="58"/>
                  <a:pt x="63" y="60"/>
                  <a:pt x="62" y="60"/>
                </a:cubicBezTo>
                <a:cubicBezTo>
                  <a:pt x="42" y="70"/>
                  <a:pt x="42" y="70"/>
                  <a:pt x="42" y="70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107"/>
                  <a:pt x="2" y="130"/>
                  <a:pt x="18" y="165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116" y="179"/>
                  <a:pt x="116" y="179"/>
                  <a:pt x="116" y="179"/>
                </a:cubicBezTo>
                <a:cubicBezTo>
                  <a:pt x="130" y="176"/>
                  <a:pt x="145" y="163"/>
                  <a:pt x="165" y="139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83" y="132"/>
                  <a:pt x="183" y="132"/>
                  <a:pt x="183" y="132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6"/>
                  <a:pt x="179" y="86"/>
                  <a:pt x="179" y="86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33"/>
                  <a:pt x="215" y="22"/>
                  <a:pt x="210" y="12"/>
                </a:cubicBezTo>
                <a:cubicBezTo>
                  <a:pt x="205" y="4"/>
                  <a:pt x="200" y="0"/>
                  <a:pt x="195" y="0"/>
                </a:cubicBezTo>
                <a:cubicBezTo>
                  <a:pt x="197" y="16"/>
                  <a:pt x="197" y="16"/>
                  <a:pt x="197" y="16"/>
                </a:cubicBezTo>
                <a:cubicBezTo>
                  <a:pt x="169" y="11"/>
                  <a:pt x="169" y="11"/>
                  <a:pt x="169" y="11"/>
                </a:cubicBezTo>
                <a:cubicBezTo>
                  <a:pt x="156" y="18"/>
                  <a:pt x="156" y="18"/>
                  <a:pt x="156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lnTo>
                  <a:pt x="98" y="1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243" name="Freeform 29"/>
          <p:cNvSpPr>
            <a:spLocks/>
          </p:cNvSpPr>
          <p:nvPr/>
        </p:nvSpPr>
        <p:spPr bwMode="auto">
          <a:xfrm>
            <a:off x="7275997" y="1398788"/>
            <a:ext cx="1199430" cy="1067061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9490216" y="1813691"/>
            <a:ext cx="1069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732094" y="2914528"/>
            <a:ext cx="2395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168928" y="2584259"/>
            <a:ext cx="563166" cy="3233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16"/>
          <p:cNvSpPr>
            <a:spLocks noChangeArrowheads="1"/>
          </p:cNvSpPr>
          <p:nvPr/>
        </p:nvSpPr>
        <p:spPr bwMode="auto">
          <a:xfrm>
            <a:off x="7835354" y="5527858"/>
            <a:ext cx="2585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矩形 36"/>
          <p:cNvSpPr>
            <a:spLocks noChangeArrowheads="1"/>
          </p:cNvSpPr>
          <p:nvPr/>
        </p:nvSpPr>
        <p:spPr bwMode="auto">
          <a:xfrm>
            <a:off x="7696466" y="5053019"/>
            <a:ext cx="29188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93476" y="4345133"/>
            <a:ext cx="1069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835354" y="5445970"/>
            <a:ext cx="2395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7272188" y="5115701"/>
            <a:ext cx="563166" cy="3233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6"/>
          <p:cNvSpPr>
            <a:spLocks noChangeArrowheads="1"/>
          </p:cNvSpPr>
          <p:nvPr/>
        </p:nvSpPr>
        <p:spPr bwMode="auto">
          <a:xfrm>
            <a:off x="947720" y="4665538"/>
            <a:ext cx="2585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矩形 36"/>
          <p:cNvSpPr>
            <a:spLocks noChangeArrowheads="1"/>
          </p:cNvSpPr>
          <p:nvPr/>
        </p:nvSpPr>
        <p:spPr bwMode="auto">
          <a:xfrm>
            <a:off x="1004886" y="4181970"/>
            <a:ext cx="2237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711635" y="3496895"/>
            <a:ext cx="1069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953513" y="4597732"/>
            <a:ext cx="2395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V="1">
            <a:off x="3358561" y="4315814"/>
            <a:ext cx="611483" cy="2890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54" name="矩形 53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56" name="文本框 55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621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4441665" y="2188882"/>
            <a:ext cx="1466335" cy="1466335"/>
          </a:xfrm>
          <a:custGeom>
            <a:avLst/>
            <a:gdLst>
              <a:gd name="connsiteX0" fmla="*/ 566700 w 1466335"/>
              <a:gd name="connsiteY0" fmla="*/ 0 h 1466334"/>
              <a:gd name="connsiteX1" fmla="*/ 1182986 w 1466335"/>
              <a:gd name="connsiteY1" fmla="*/ 616286 h 1466334"/>
              <a:gd name="connsiteX2" fmla="*/ 1466335 w 1466335"/>
              <a:gd name="connsiteY2" fmla="*/ 332937 h 1466334"/>
              <a:gd name="connsiteX3" fmla="*/ 1466334 w 1466335"/>
              <a:gd name="connsiteY3" fmla="*/ 1466334 h 1466334"/>
              <a:gd name="connsiteX4" fmla="*/ 332938 w 1466335"/>
              <a:gd name="connsiteY4" fmla="*/ 1466334 h 1466334"/>
              <a:gd name="connsiteX5" fmla="*/ 616287 w 1466335"/>
              <a:gd name="connsiteY5" fmla="*/ 1182985 h 1466334"/>
              <a:gd name="connsiteX6" fmla="*/ 0 w 1466335"/>
              <a:gd name="connsiteY6" fmla="*/ 566699 h 1466334"/>
              <a:gd name="connsiteX7" fmla="*/ 129402 w 1466335"/>
              <a:gd name="connsiteY7" fmla="*/ 437297 h 1466334"/>
              <a:gd name="connsiteX8" fmla="*/ 106155 w 1466335"/>
              <a:gd name="connsiteY8" fmla="*/ 409121 h 1466334"/>
              <a:gd name="connsiteX9" fmla="*/ 64513 w 1466335"/>
              <a:gd name="connsiteY9" fmla="*/ 272796 h 1466334"/>
              <a:gd name="connsiteX10" fmla="*/ 308339 w 1466335"/>
              <a:gd name="connsiteY10" fmla="*/ 28970 h 1466334"/>
              <a:gd name="connsiteX11" fmla="*/ 444665 w 1466335"/>
              <a:gd name="connsiteY11" fmla="*/ 70612 h 1466334"/>
              <a:gd name="connsiteX12" fmla="*/ 472841 w 1466335"/>
              <a:gd name="connsiteY12" fmla="*/ 93859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5" h="1466334">
                <a:moveTo>
                  <a:pt x="566700" y="0"/>
                </a:moveTo>
                <a:lnTo>
                  <a:pt x="1182986" y="616286"/>
                </a:lnTo>
                <a:lnTo>
                  <a:pt x="1466335" y="332937"/>
                </a:lnTo>
                <a:lnTo>
                  <a:pt x="1466334" y="1466334"/>
                </a:lnTo>
                <a:lnTo>
                  <a:pt x="332938" y="1466334"/>
                </a:lnTo>
                <a:lnTo>
                  <a:pt x="616287" y="1182985"/>
                </a:lnTo>
                <a:lnTo>
                  <a:pt x="0" y="566699"/>
                </a:lnTo>
                <a:lnTo>
                  <a:pt x="129402" y="437297"/>
                </a:lnTo>
                <a:lnTo>
                  <a:pt x="106155" y="409121"/>
                </a:lnTo>
                <a:cubicBezTo>
                  <a:pt x="79865" y="370207"/>
                  <a:pt x="64513" y="323294"/>
                  <a:pt x="64513" y="272796"/>
                </a:cubicBezTo>
                <a:cubicBezTo>
                  <a:pt x="64513" y="138135"/>
                  <a:pt x="173678" y="28970"/>
                  <a:pt x="308339" y="28970"/>
                </a:cubicBezTo>
                <a:cubicBezTo>
                  <a:pt x="358837" y="28970"/>
                  <a:pt x="405750" y="44321"/>
                  <a:pt x="444665" y="70612"/>
                </a:cubicBezTo>
                <a:lnTo>
                  <a:pt x="472841" y="93859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341E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644017" y="2379071"/>
            <a:ext cx="211972" cy="165214"/>
            <a:chOff x="9439656" y="2777910"/>
            <a:chExt cx="548947" cy="427856"/>
          </a:xfrm>
          <a:solidFill>
            <a:srgbClr val="454868"/>
          </a:solidFill>
        </p:grpSpPr>
        <p:sp>
          <p:nvSpPr>
            <p:cNvPr id="59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341E2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341E2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354181" y="2983667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5486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3600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6050717" y="2188883"/>
            <a:ext cx="1466332" cy="1466334"/>
          </a:xfrm>
          <a:custGeom>
            <a:avLst/>
            <a:gdLst>
              <a:gd name="connsiteX0" fmla="*/ 899633 w 1466332"/>
              <a:gd name="connsiteY0" fmla="*/ 0 h 1466333"/>
              <a:gd name="connsiteX1" fmla="*/ 1001747 w 1466332"/>
              <a:gd name="connsiteY1" fmla="*/ 102113 h 1466333"/>
              <a:gd name="connsiteX2" fmla="*/ 1003173 w 1466332"/>
              <a:gd name="connsiteY2" fmla="*/ 100385 h 1466333"/>
              <a:gd name="connsiteX3" fmla="*/ 1175584 w 1466332"/>
              <a:gd name="connsiteY3" fmla="*/ 28970 h 1466333"/>
              <a:gd name="connsiteX4" fmla="*/ 1419410 w 1466332"/>
              <a:gd name="connsiteY4" fmla="*/ 272796 h 1466333"/>
              <a:gd name="connsiteX5" fmla="*/ 1347995 w 1466332"/>
              <a:gd name="connsiteY5" fmla="*/ 445207 h 1466333"/>
              <a:gd name="connsiteX6" fmla="*/ 1346267 w 1466332"/>
              <a:gd name="connsiteY6" fmla="*/ 446633 h 1466333"/>
              <a:gd name="connsiteX7" fmla="*/ 1466332 w 1466332"/>
              <a:gd name="connsiteY7" fmla="*/ 566698 h 1466333"/>
              <a:gd name="connsiteX8" fmla="*/ 850047 w 1466332"/>
              <a:gd name="connsiteY8" fmla="*/ 1182983 h 1466333"/>
              <a:gd name="connsiteX9" fmla="*/ 1133398 w 1466332"/>
              <a:gd name="connsiteY9" fmla="*/ 1466333 h 1466333"/>
              <a:gd name="connsiteX10" fmla="*/ 0 w 1466332"/>
              <a:gd name="connsiteY10" fmla="*/ 1466333 h 1466333"/>
              <a:gd name="connsiteX11" fmla="*/ 0 w 1466332"/>
              <a:gd name="connsiteY11" fmla="*/ 332935 h 1466333"/>
              <a:gd name="connsiteX12" fmla="*/ 283349 w 1466332"/>
              <a:gd name="connsiteY12" fmla="*/ 616284 h 146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3">
                <a:moveTo>
                  <a:pt x="899633" y="0"/>
                </a:moveTo>
                <a:lnTo>
                  <a:pt x="1001747" y="102113"/>
                </a:lnTo>
                <a:lnTo>
                  <a:pt x="1003173" y="100385"/>
                </a:lnTo>
                <a:cubicBezTo>
                  <a:pt x="1047297" y="56261"/>
                  <a:pt x="1108254" y="28970"/>
                  <a:pt x="1175584" y="28970"/>
                </a:cubicBezTo>
                <a:cubicBezTo>
                  <a:pt x="1310245" y="28970"/>
                  <a:pt x="1419410" y="138135"/>
                  <a:pt x="1419410" y="272796"/>
                </a:cubicBezTo>
                <a:cubicBezTo>
                  <a:pt x="1419410" y="340127"/>
                  <a:pt x="1392119" y="401083"/>
                  <a:pt x="1347995" y="445207"/>
                </a:cubicBezTo>
                <a:lnTo>
                  <a:pt x="1346267" y="446633"/>
                </a:lnTo>
                <a:lnTo>
                  <a:pt x="1466332" y="566698"/>
                </a:lnTo>
                <a:lnTo>
                  <a:pt x="850047" y="1182983"/>
                </a:lnTo>
                <a:lnTo>
                  <a:pt x="1133398" y="1466333"/>
                </a:lnTo>
                <a:lnTo>
                  <a:pt x="0" y="1466333"/>
                </a:lnTo>
                <a:lnTo>
                  <a:pt x="0" y="332935"/>
                </a:lnTo>
                <a:lnTo>
                  <a:pt x="283349" y="616284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341E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Freeform 247"/>
          <p:cNvSpPr>
            <a:spLocks noEditPoints="1"/>
          </p:cNvSpPr>
          <p:nvPr/>
        </p:nvSpPr>
        <p:spPr bwMode="auto">
          <a:xfrm>
            <a:off x="7130966" y="2366343"/>
            <a:ext cx="190672" cy="190672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341E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108090" y="298366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5486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3600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4441662" y="3778446"/>
            <a:ext cx="1466332" cy="1466335"/>
          </a:xfrm>
          <a:custGeom>
            <a:avLst/>
            <a:gdLst>
              <a:gd name="connsiteX0" fmla="*/ 332935 w 1466332"/>
              <a:gd name="connsiteY0" fmla="*/ 0 h 1466334"/>
              <a:gd name="connsiteX1" fmla="*/ 1466332 w 1466332"/>
              <a:gd name="connsiteY1" fmla="*/ 0 h 1466334"/>
              <a:gd name="connsiteX2" fmla="*/ 1466332 w 1466332"/>
              <a:gd name="connsiteY2" fmla="*/ 1133398 h 1466334"/>
              <a:gd name="connsiteX3" fmla="*/ 1182983 w 1466332"/>
              <a:gd name="connsiteY3" fmla="*/ 850049 h 1466334"/>
              <a:gd name="connsiteX4" fmla="*/ 566699 w 1466332"/>
              <a:gd name="connsiteY4" fmla="*/ 1466334 h 1466334"/>
              <a:gd name="connsiteX5" fmla="*/ 450949 w 1466332"/>
              <a:gd name="connsiteY5" fmla="*/ 1350583 h 1466334"/>
              <a:gd name="connsiteX6" fmla="*/ 444666 w 1466332"/>
              <a:gd name="connsiteY6" fmla="*/ 1355768 h 1466334"/>
              <a:gd name="connsiteX7" fmla="*/ 308340 w 1466332"/>
              <a:gd name="connsiteY7" fmla="*/ 1397409 h 1466334"/>
              <a:gd name="connsiteX8" fmla="*/ 64514 w 1466332"/>
              <a:gd name="connsiteY8" fmla="*/ 1153583 h 1466334"/>
              <a:gd name="connsiteX9" fmla="*/ 106156 w 1466332"/>
              <a:gd name="connsiteY9" fmla="*/ 1017258 h 1466334"/>
              <a:gd name="connsiteX10" fmla="*/ 111340 w 1466332"/>
              <a:gd name="connsiteY10" fmla="*/ 1010975 h 1466334"/>
              <a:gd name="connsiteX11" fmla="*/ 0 w 1466332"/>
              <a:gd name="connsiteY11" fmla="*/ 899634 h 1466334"/>
              <a:gd name="connsiteX12" fmla="*/ 616285 w 1466332"/>
              <a:gd name="connsiteY12" fmla="*/ 283350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4">
                <a:moveTo>
                  <a:pt x="332935" y="0"/>
                </a:moveTo>
                <a:lnTo>
                  <a:pt x="1466332" y="0"/>
                </a:lnTo>
                <a:lnTo>
                  <a:pt x="1466332" y="1133398"/>
                </a:lnTo>
                <a:lnTo>
                  <a:pt x="1182983" y="850049"/>
                </a:lnTo>
                <a:lnTo>
                  <a:pt x="566699" y="1466334"/>
                </a:lnTo>
                <a:lnTo>
                  <a:pt x="450949" y="1350583"/>
                </a:lnTo>
                <a:lnTo>
                  <a:pt x="444666" y="1355768"/>
                </a:lnTo>
                <a:cubicBezTo>
                  <a:pt x="405751" y="1382058"/>
                  <a:pt x="358838" y="1397409"/>
                  <a:pt x="308340" y="1397409"/>
                </a:cubicBezTo>
                <a:cubicBezTo>
                  <a:pt x="173679" y="1397409"/>
                  <a:pt x="64514" y="1288244"/>
                  <a:pt x="64514" y="1153583"/>
                </a:cubicBezTo>
                <a:cubicBezTo>
                  <a:pt x="64514" y="1103085"/>
                  <a:pt x="79866" y="1056173"/>
                  <a:pt x="106156" y="1017258"/>
                </a:cubicBezTo>
                <a:lnTo>
                  <a:pt x="111340" y="1010975"/>
                </a:lnTo>
                <a:lnTo>
                  <a:pt x="0" y="899634"/>
                </a:lnTo>
                <a:lnTo>
                  <a:pt x="616285" y="283350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341E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652069" y="4852021"/>
            <a:ext cx="195867" cy="160019"/>
            <a:chOff x="9439656" y="4263297"/>
            <a:chExt cx="507238" cy="414401"/>
          </a:xfrm>
          <a:solidFill>
            <a:srgbClr val="454868"/>
          </a:solidFill>
        </p:grpSpPr>
        <p:sp>
          <p:nvSpPr>
            <p:cNvPr id="69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341E2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73"/>
            <p:cNvSpPr>
              <a:spLocks/>
            </p:cNvSpPr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341E2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74"/>
            <p:cNvSpPr>
              <a:spLocks/>
            </p:cNvSpPr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341E2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384636" y="3870285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5486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3600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 rot="13500000">
            <a:off x="5773819" y="3645513"/>
            <a:ext cx="1890795" cy="1602865"/>
          </a:xfrm>
          <a:custGeom>
            <a:avLst/>
            <a:gdLst>
              <a:gd name="connsiteX0" fmla="*/ 1890795 w 1890795"/>
              <a:gd name="connsiteY0" fmla="*/ 801433 h 1602865"/>
              <a:gd name="connsiteX1" fmla="*/ 1089363 w 1890795"/>
              <a:gd name="connsiteY1" fmla="*/ 1602865 h 1602865"/>
              <a:gd name="connsiteX2" fmla="*/ 1089363 w 1890795"/>
              <a:gd name="connsiteY2" fmla="*/ 1202149 h 1602865"/>
              <a:gd name="connsiteX3" fmla="*/ 217803 w 1890795"/>
              <a:gd name="connsiteY3" fmla="*/ 1202149 h 1602865"/>
              <a:gd name="connsiteX4" fmla="*/ 217803 w 1890795"/>
              <a:gd name="connsiteY4" fmla="*/ 1058322 h 1602865"/>
              <a:gd name="connsiteX5" fmla="*/ 197257 w 1890795"/>
              <a:gd name="connsiteY5" fmla="*/ 1056352 h 1602865"/>
              <a:gd name="connsiteX6" fmla="*/ 71415 w 1890795"/>
              <a:gd name="connsiteY6" fmla="*/ 989401 h 1602865"/>
              <a:gd name="connsiteX7" fmla="*/ 71415 w 1890795"/>
              <a:gd name="connsiteY7" fmla="*/ 644579 h 1602865"/>
              <a:gd name="connsiteX8" fmla="*/ 197257 w 1890795"/>
              <a:gd name="connsiteY8" fmla="*/ 577628 h 1602865"/>
              <a:gd name="connsiteX9" fmla="*/ 217803 w 1890795"/>
              <a:gd name="connsiteY9" fmla="*/ 575658 h 1602865"/>
              <a:gd name="connsiteX10" fmla="*/ 217803 w 1890795"/>
              <a:gd name="connsiteY10" fmla="*/ 400716 h 1602865"/>
              <a:gd name="connsiteX11" fmla="*/ 1089363 w 1890795"/>
              <a:gd name="connsiteY11" fmla="*/ 400716 h 1602865"/>
              <a:gd name="connsiteX12" fmla="*/ 1089363 w 1890795"/>
              <a:gd name="connsiteY12" fmla="*/ 0 h 16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0795" h="1602865">
                <a:moveTo>
                  <a:pt x="1890795" y="801433"/>
                </a:moveTo>
                <a:lnTo>
                  <a:pt x="1089363" y="1602865"/>
                </a:lnTo>
                <a:lnTo>
                  <a:pt x="1089363" y="1202149"/>
                </a:lnTo>
                <a:lnTo>
                  <a:pt x="217803" y="1202149"/>
                </a:lnTo>
                <a:lnTo>
                  <a:pt x="217803" y="1058322"/>
                </a:lnTo>
                <a:lnTo>
                  <a:pt x="197257" y="1056352"/>
                </a:lnTo>
                <a:cubicBezTo>
                  <a:pt x="151149" y="1047425"/>
                  <a:pt x="107122" y="1025108"/>
                  <a:pt x="71415" y="989401"/>
                </a:cubicBezTo>
                <a:cubicBezTo>
                  <a:pt x="-23805" y="894181"/>
                  <a:pt x="-23805" y="739799"/>
                  <a:pt x="71415" y="644579"/>
                </a:cubicBezTo>
                <a:cubicBezTo>
                  <a:pt x="107122" y="608871"/>
                  <a:pt x="151149" y="586554"/>
                  <a:pt x="197257" y="577628"/>
                </a:cubicBezTo>
                <a:lnTo>
                  <a:pt x="217803" y="575658"/>
                </a:lnTo>
                <a:lnTo>
                  <a:pt x="217803" y="400716"/>
                </a:lnTo>
                <a:lnTo>
                  <a:pt x="1089363" y="400716"/>
                </a:lnTo>
                <a:lnTo>
                  <a:pt x="1089363" y="0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341E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107289" y="3870285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5486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3600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271"/>
          <p:cNvSpPr>
            <a:spLocks noEditPoints="1"/>
          </p:cNvSpPr>
          <p:nvPr/>
        </p:nvSpPr>
        <p:spPr bwMode="auto">
          <a:xfrm>
            <a:off x="7157723" y="4822668"/>
            <a:ext cx="137159" cy="218726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2000">
              <a:solidFill>
                <a:srgbClr val="341E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1326289" y="241035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1223534" y="2742002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1360725" y="4528626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1257970" y="4860274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8432194" y="241035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8329439" y="2742002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8466630" y="4528626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稻壳儿小白白(http://dwz.cn/Wu2UP)"/>
          <p:cNvSpPr txBox="1">
            <a:spLocks noChangeArrowheads="1"/>
          </p:cNvSpPr>
          <p:nvPr/>
        </p:nvSpPr>
        <p:spPr bwMode="auto">
          <a:xfrm>
            <a:off x="8363875" y="4860274"/>
            <a:ext cx="234559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32" name="矩形 31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539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224587" y="1"/>
            <a:ext cx="2620371" cy="1875001"/>
          </a:xfrm>
          <a:custGeom>
            <a:avLst/>
            <a:gdLst>
              <a:gd name="connsiteX0" fmla="*/ 0 w 2620371"/>
              <a:gd name="connsiteY0" fmla="*/ 0 h 1875001"/>
              <a:gd name="connsiteX1" fmla="*/ 2620371 w 2620371"/>
              <a:gd name="connsiteY1" fmla="*/ 0 h 1875001"/>
              <a:gd name="connsiteX2" fmla="*/ 2620371 w 2620371"/>
              <a:gd name="connsiteY2" fmla="*/ 1875001 h 1875001"/>
              <a:gd name="connsiteX3" fmla="*/ 2603690 w 2620371"/>
              <a:gd name="connsiteY3" fmla="*/ 1859840 h 1875001"/>
              <a:gd name="connsiteX4" fmla="*/ 1310185 w 2620371"/>
              <a:gd name="connsiteY4" fmla="*/ 1395484 h 1875001"/>
              <a:gd name="connsiteX5" fmla="*/ 16680 w 2620371"/>
              <a:gd name="connsiteY5" fmla="*/ 1859840 h 1875001"/>
              <a:gd name="connsiteX6" fmla="*/ 0 w 2620371"/>
              <a:gd name="connsiteY6" fmla="*/ 1875000 h 1875001"/>
              <a:gd name="connsiteX7" fmla="*/ 0 w 2620371"/>
              <a:gd name="connsiteY7" fmla="*/ 0 h 187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20371" h="1875001">
                <a:moveTo>
                  <a:pt x="0" y="0"/>
                </a:moveTo>
                <a:lnTo>
                  <a:pt x="2620371" y="0"/>
                </a:lnTo>
                <a:lnTo>
                  <a:pt x="2620371" y="1875001"/>
                </a:lnTo>
                <a:lnTo>
                  <a:pt x="2603690" y="1859840"/>
                </a:lnTo>
                <a:cubicBezTo>
                  <a:pt x="2252179" y="1569747"/>
                  <a:pt x="1801533" y="1395484"/>
                  <a:pt x="1310185" y="1395484"/>
                </a:cubicBezTo>
                <a:cubicBezTo>
                  <a:pt x="818838" y="1395484"/>
                  <a:pt x="368192" y="1569747"/>
                  <a:pt x="16680" y="1859840"/>
                </a:cubicBezTo>
                <a:lnTo>
                  <a:pt x="0" y="1875000"/>
                </a:lnTo>
                <a:lnTo>
                  <a:pt x="0" y="0"/>
                </a:lnTo>
                <a:close/>
              </a:path>
            </a:pathLst>
          </a:custGeom>
          <a:solidFill>
            <a:srgbClr val="8F8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224587" y="4983000"/>
            <a:ext cx="2620371" cy="1875000"/>
          </a:xfrm>
          <a:custGeom>
            <a:avLst/>
            <a:gdLst>
              <a:gd name="connsiteX0" fmla="*/ 2620371 w 2620371"/>
              <a:gd name="connsiteY0" fmla="*/ 0 h 1875000"/>
              <a:gd name="connsiteX1" fmla="*/ 2620371 w 2620371"/>
              <a:gd name="connsiteY1" fmla="*/ 1875000 h 1875000"/>
              <a:gd name="connsiteX2" fmla="*/ 0 w 2620371"/>
              <a:gd name="connsiteY2" fmla="*/ 1875000 h 1875000"/>
              <a:gd name="connsiteX3" fmla="*/ 0 w 2620371"/>
              <a:gd name="connsiteY3" fmla="*/ 0 h 1875000"/>
              <a:gd name="connsiteX4" fmla="*/ 16680 w 2620371"/>
              <a:gd name="connsiteY4" fmla="*/ 15160 h 1875000"/>
              <a:gd name="connsiteX5" fmla="*/ 1310185 w 2620371"/>
              <a:gd name="connsiteY5" fmla="*/ 479516 h 1875000"/>
              <a:gd name="connsiteX6" fmla="*/ 2603690 w 2620371"/>
              <a:gd name="connsiteY6" fmla="*/ 15160 h 1875000"/>
              <a:gd name="connsiteX7" fmla="*/ 2620371 w 2620371"/>
              <a:gd name="connsiteY7" fmla="*/ 0 h 18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20371" h="1875000">
                <a:moveTo>
                  <a:pt x="2620371" y="0"/>
                </a:moveTo>
                <a:lnTo>
                  <a:pt x="2620371" y="1875000"/>
                </a:lnTo>
                <a:lnTo>
                  <a:pt x="0" y="1875000"/>
                </a:lnTo>
                <a:lnTo>
                  <a:pt x="0" y="0"/>
                </a:lnTo>
                <a:lnTo>
                  <a:pt x="16680" y="15160"/>
                </a:lnTo>
                <a:cubicBezTo>
                  <a:pt x="368192" y="305253"/>
                  <a:pt x="818838" y="479516"/>
                  <a:pt x="1310185" y="479516"/>
                </a:cubicBezTo>
                <a:cubicBezTo>
                  <a:pt x="1801533" y="479516"/>
                  <a:pt x="2252179" y="305253"/>
                  <a:pt x="2603690" y="15160"/>
                </a:cubicBezTo>
                <a:lnTo>
                  <a:pt x="2620371" y="0"/>
                </a:lnTo>
                <a:close/>
              </a:path>
            </a:pathLst>
          </a:custGeom>
          <a:solidFill>
            <a:srgbClr val="8F8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722440" y="1626712"/>
            <a:ext cx="3645183" cy="3604576"/>
            <a:chOff x="1440470" y="2101758"/>
            <a:chExt cx="2649296" cy="2619784"/>
          </a:xfrm>
        </p:grpSpPr>
        <p:sp>
          <p:nvSpPr>
            <p:cNvPr id="13" name="椭圆 12"/>
            <p:cNvSpPr/>
            <p:nvPr/>
          </p:nvSpPr>
          <p:spPr>
            <a:xfrm>
              <a:off x="1460309" y="2101758"/>
              <a:ext cx="2619784" cy="2619784"/>
            </a:xfrm>
            <a:prstGeom prst="ellipse">
              <a:avLst/>
            </a:prstGeom>
            <a:solidFill>
              <a:srgbClr val="8F8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3" r="55312" b="287"/>
            <a:stretch>
              <a:fillRect/>
            </a:stretch>
          </p:blipFill>
          <p:spPr>
            <a:xfrm>
              <a:off x="1440470" y="2531181"/>
              <a:ext cx="2649296" cy="2190360"/>
            </a:xfrm>
            <a:custGeom>
              <a:avLst/>
              <a:gdLst>
                <a:gd name="connsiteX0" fmla="*/ 311556 w 2551544"/>
                <a:gd name="connsiteY0" fmla="*/ 0 h 2109542"/>
                <a:gd name="connsiteX1" fmla="*/ 2239988 w 2551544"/>
                <a:gd name="connsiteY1" fmla="*/ 0 h 2109542"/>
                <a:gd name="connsiteX2" fmla="*/ 2260220 w 2551544"/>
                <a:gd name="connsiteY2" fmla="*/ 22261 h 2109542"/>
                <a:gd name="connsiteX3" fmla="*/ 2551544 w 2551544"/>
                <a:gd name="connsiteY3" fmla="*/ 833770 h 2109542"/>
                <a:gd name="connsiteX4" fmla="*/ 1275772 w 2551544"/>
                <a:gd name="connsiteY4" fmla="*/ 2109542 h 2109542"/>
                <a:gd name="connsiteX5" fmla="*/ 0 w 2551544"/>
                <a:gd name="connsiteY5" fmla="*/ 833770 h 2109542"/>
                <a:gd name="connsiteX6" fmla="*/ 291324 w 2551544"/>
                <a:gd name="connsiteY6" fmla="*/ 22261 h 2109542"/>
                <a:gd name="connsiteX7" fmla="*/ 311556 w 2551544"/>
                <a:gd name="connsiteY7" fmla="*/ 0 h 210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1544" h="2109542">
                  <a:moveTo>
                    <a:pt x="311556" y="0"/>
                  </a:moveTo>
                  <a:lnTo>
                    <a:pt x="2239988" y="0"/>
                  </a:lnTo>
                  <a:lnTo>
                    <a:pt x="2260220" y="22261"/>
                  </a:lnTo>
                  <a:cubicBezTo>
                    <a:pt x="2442216" y="242789"/>
                    <a:pt x="2551544" y="525512"/>
                    <a:pt x="2551544" y="833770"/>
                  </a:cubicBezTo>
                  <a:cubicBezTo>
                    <a:pt x="2551544" y="1538359"/>
                    <a:pt x="1980361" y="2109542"/>
                    <a:pt x="1275772" y="2109542"/>
                  </a:cubicBezTo>
                  <a:cubicBezTo>
                    <a:pt x="571183" y="2109542"/>
                    <a:pt x="0" y="1538359"/>
                    <a:pt x="0" y="833770"/>
                  </a:cubicBezTo>
                  <a:cubicBezTo>
                    <a:pt x="0" y="525512"/>
                    <a:pt x="109328" y="242789"/>
                    <a:pt x="291324" y="22261"/>
                  </a:cubicBezTo>
                  <a:lnTo>
                    <a:pt x="311556" y="0"/>
                  </a:lnTo>
                  <a:close/>
                </a:path>
              </a:pathLst>
            </a:custGeom>
          </p:spPr>
        </p:pic>
      </p:grpSp>
      <p:sp>
        <p:nvSpPr>
          <p:cNvPr id="21" name="文本框 20"/>
          <p:cNvSpPr txBox="1"/>
          <p:nvPr/>
        </p:nvSpPr>
        <p:spPr>
          <a:xfrm>
            <a:off x="2473306" y="3826242"/>
            <a:ext cx="213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595" y="2666387"/>
            <a:ext cx="23067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66471" y="2143167"/>
            <a:ext cx="3565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项目背景简介</a:t>
            </a:r>
            <a:endParaRPr lang="zh-CN" alt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52039" y="2939876"/>
            <a:ext cx="3459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项目计划介绍</a:t>
            </a:r>
            <a:endParaRPr lang="zh-CN" alt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220046" y="2143167"/>
            <a:ext cx="524037" cy="524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45486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77888" y="2168476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54868"/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srgbClr val="454868"/>
              </a:solidFill>
              <a:latin typeface="Impact" panose="020B080603090205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220046" y="2940698"/>
            <a:ext cx="524037" cy="524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454868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83299" y="2966824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54868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rgbClr val="454868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66471" y="3728109"/>
            <a:ext cx="3569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市场状况分析</a:t>
            </a:r>
            <a:endParaRPr lang="zh-CN" alt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38791" y="4484196"/>
            <a:ext cx="3657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投资回报分析</a:t>
            </a:r>
            <a:endParaRPr lang="zh-CN" alt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204274" y="3728109"/>
            <a:ext cx="524037" cy="524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454868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67527" y="3754235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54868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rgbClr val="454868"/>
              </a:solidFill>
              <a:latin typeface="Impact" panose="020B080603090205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204274" y="4515479"/>
            <a:ext cx="524037" cy="524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454868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67527" y="4541605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54868"/>
                </a:solidFill>
                <a:latin typeface="Impact" panose="020B0806030902050204" pitchFamily="34" charset="0"/>
              </a:rPr>
              <a:t>4</a:t>
            </a:r>
            <a:endParaRPr lang="zh-CN" altLang="en-US" sz="2400" dirty="0">
              <a:solidFill>
                <a:srgbClr val="454868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98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054600" y="3971469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91584" y="2394784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16675" y="1612345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42941" y="2394652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99736" y="3971345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536160" y="5298917"/>
            <a:ext cx="960107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539995" y="5510263"/>
            <a:ext cx="960107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532508" y="5715404"/>
            <a:ext cx="960107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 rot="10800000">
            <a:off x="7738241" y="5907549"/>
            <a:ext cx="547695" cy="20317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061169" y="3552368"/>
            <a:ext cx="1917729" cy="1671948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415453" y="4541444"/>
            <a:ext cx="469404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6765427" y="3615527"/>
            <a:ext cx="469404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 rot="18900000" flipH="1">
            <a:off x="8788446" y="3593947"/>
            <a:ext cx="469404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9155774" y="4555484"/>
            <a:ext cx="469404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5400000">
            <a:off x="7791573" y="3116343"/>
            <a:ext cx="469404" cy="1276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16675" y="4133088"/>
            <a:ext cx="1277915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2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42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1631" y="1920774"/>
            <a:ext cx="2587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1632" y="2263066"/>
            <a:ext cx="3757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4277" y="3043444"/>
            <a:ext cx="389219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rgbClr val="232B36"/>
                </a:solidFill>
                <a:latin typeface="Segoe UI Light" pitchFamily="34" charset="0"/>
              </a:defRPr>
            </a:lvl1pPr>
          </a:lstStyle>
          <a:p>
            <a:pPr marL="2857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50627" y="4426334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关键词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01074" y="2803390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关键词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45011" y="2020851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关键词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62432" y="2790688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关键词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21926" y="4385836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关键词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38" name="矩形 37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40" name="文本框 39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76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265874" y="1824330"/>
            <a:ext cx="1174751" cy="2916239"/>
            <a:chOff x="0" y="0"/>
            <a:chExt cx="1175658" cy="2917371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170997" y="1824330"/>
            <a:ext cx="1176339" cy="2916239"/>
            <a:chOff x="0" y="0"/>
            <a:chExt cx="1175658" cy="2917371"/>
          </a:xfrm>
          <a:solidFill>
            <a:schemeClr val="bg1">
              <a:alpha val="50000"/>
            </a:schemeClr>
          </a:solidFill>
        </p:grpSpPr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8"/>
          <p:cNvGrpSpPr>
            <a:grpSpLocks/>
          </p:cNvGrpSpPr>
          <p:nvPr/>
        </p:nvGrpSpPr>
        <p:grpSpPr bwMode="auto">
          <a:xfrm>
            <a:off x="6868162" y="1824330"/>
            <a:ext cx="1174751" cy="2916239"/>
            <a:chOff x="0" y="0"/>
            <a:chExt cx="1175658" cy="2917371"/>
          </a:xfrm>
          <a:solidFill>
            <a:schemeClr val="bg1">
              <a:alpha val="50000"/>
            </a:schemeClr>
          </a:solidFill>
        </p:grpSpPr>
        <p:sp>
          <p:nvSpPr>
            <p:cNvPr id="13" name="矩形 9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10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9611362" y="1824330"/>
            <a:ext cx="1176337" cy="2916239"/>
            <a:chOff x="0" y="0"/>
            <a:chExt cx="1175658" cy="2917371"/>
          </a:xfrm>
          <a:solidFill>
            <a:schemeClr val="bg1">
              <a:alpha val="50000"/>
            </a:schemeClr>
          </a:solidFill>
        </p:grpSpPr>
        <p:sp>
          <p:nvSpPr>
            <p:cNvPr id="16" name="矩形 1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0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圆角矩形 15"/>
          <p:cNvSpPr>
            <a:spLocks noChangeArrowheads="1"/>
          </p:cNvSpPr>
          <p:nvPr/>
        </p:nvSpPr>
        <p:spPr bwMode="auto">
          <a:xfrm>
            <a:off x="1577023" y="2070394"/>
            <a:ext cx="566739" cy="7254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圆角矩形 23"/>
          <p:cNvSpPr>
            <a:spLocks noChangeArrowheads="1"/>
          </p:cNvSpPr>
          <p:nvPr/>
        </p:nvSpPr>
        <p:spPr bwMode="auto">
          <a:xfrm>
            <a:off x="4498023" y="3086393"/>
            <a:ext cx="565151" cy="7254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圆角矩形 29"/>
          <p:cNvSpPr>
            <a:spLocks noChangeArrowheads="1"/>
          </p:cNvSpPr>
          <p:nvPr/>
        </p:nvSpPr>
        <p:spPr bwMode="auto">
          <a:xfrm>
            <a:off x="7165023" y="3818229"/>
            <a:ext cx="565151" cy="7270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圆角矩形 35"/>
          <p:cNvSpPr>
            <a:spLocks noChangeArrowheads="1"/>
          </p:cNvSpPr>
          <p:nvPr/>
        </p:nvSpPr>
        <p:spPr bwMode="auto">
          <a:xfrm>
            <a:off x="9916162" y="2637129"/>
            <a:ext cx="566737" cy="7254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0"/>
          <p:cNvSpPr>
            <a:spLocks noChangeArrowheads="1"/>
          </p:cNvSpPr>
          <p:nvPr/>
        </p:nvSpPr>
        <p:spPr bwMode="auto">
          <a:xfrm>
            <a:off x="2129474" y="2142192"/>
            <a:ext cx="763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95%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41"/>
          <p:cNvSpPr>
            <a:spLocks noChangeArrowheads="1"/>
          </p:cNvSpPr>
          <p:nvPr/>
        </p:nvSpPr>
        <p:spPr bwMode="auto">
          <a:xfrm>
            <a:off x="5080637" y="3214900"/>
            <a:ext cx="763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45%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2"/>
          <p:cNvSpPr>
            <a:spLocks noChangeArrowheads="1"/>
          </p:cNvSpPr>
          <p:nvPr/>
        </p:nvSpPr>
        <p:spPr bwMode="auto">
          <a:xfrm>
            <a:off x="7777800" y="3937873"/>
            <a:ext cx="763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21%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3"/>
          <p:cNvSpPr>
            <a:spLocks noChangeArrowheads="1"/>
          </p:cNvSpPr>
          <p:nvPr/>
        </p:nvSpPr>
        <p:spPr bwMode="auto">
          <a:xfrm>
            <a:off x="10492425" y="2721848"/>
            <a:ext cx="763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70%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940200" y="4943108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市场占有率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940200" y="5257433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3823100" y="494251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市场占有率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3823100" y="5256836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6507329" y="4943108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市场占有率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稻壳儿小白白(http://dwz.cn/Wu2UP)"/>
          <p:cNvSpPr txBox="1">
            <a:spLocks noChangeArrowheads="1"/>
          </p:cNvSpPr>
          <p:nvPr/>
        </p:nvSpPr>
        <p:spPr bwMode="auto">
          <a:xfrm>
            <a:off x="6507329" y="5257433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稻壳儿小白白(http://dwz.cn/Wu2UP)"/>
          <p:cNvSpPr txBox="1">
            <a:spLocks noChangeArrowheads="1"/>
          </p:cNvSpPr>
          <p:nvPr/>
        </p:nvSpPr>
        <p:spPr bwMode="auto">
          <a:xfrm>
            <a:off x="9390229" y="494251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市场占有率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稻壳儿小白白(http://dwz.cn/Wu2UP)"/>
          <p:cNvSpPr txBox="1">
            <a:spLocks noChangeArrowheads="1"/>
          </p:cNvSpPr>
          <p:nvPr/>
        </p:nvSpPr>
        <p:spPr bwMode="auto">
          <a:xfrm>
            <a:off x="9390229" y="5256836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35" name="矩形 34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47" name="文本框 46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93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1582881">
            <a:off x="3559106" y="4081531"/>
            <a:ext cx="5077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投资回报分析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21708" y="1282890"/>
            <a:ext cx="2764834" cy="2678832"/>
            <a:chOff x="1405716" y="2101758"/>
            <a:chExt cx="2703889" cy="2619784"/>
          </a:xfrm>
        </p:grpSpPr>
        <p:sp>
          <p:nvSpPr>
            <p:cNvPr id="11" name="椭圆 10"/>
            <p:cNvSpPr/>
            <p:nvPr/>
          </p:nvSpPr>
          <p:spPr>
            <a:xfrm>
              <a:off x="1460309" y="2101758"/>
              <a:ext cx="2619784" cy="2619784"/>
            </a:xfrm>
            <a:prstGeom prst="ellipse">
              <a:avLst/>
            </a:prstGeom>
            <a:solidFill>
              <a:srgbClr val="8F8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3" r="55312" b="287"/>
            <a:stretch>
              <a:fillRect/>
            </a:stretch>
          </p:blipFill>
          <p:spPr>
            <a:xfrm>
              <a:off x="1405716" y="2486046"/>
              <a:ext cx="2703889" cy="2235496"/>
            </a:xfrm>
            <a:custGeom>
              <a:avLst/>
              <a:gdLst>
                <a:gd name="connsiteX0" fmla="*/ 311556 w 2551544"/>
                <a:gd name="connsiteY0" fmla="*/ 0 h 2109542"/>
                <a:gd name="connsiteX1" fmla="*/ 2239988 w 2551544"/>
                <a:gd name="connsiteY1" fmla="*/ 0 h 2109542"/>
                <a:gd name="connsiteX2" fmla="*/ 2260220 w 2551544"/>
                <a:gd name="connsiteY2" fmla="*/ 22261 h 2109542"/>
                <a:gd name="connsiteX3" fmla="*/ 2551544 w 2551544"/>
                <a:gd name="connsiteY3" fmla="*/ 833770 h 2109542"/>
                <a:gd name="connsiteX4" fmla="*/ 1275772 w 2551544"/>
                <a:gd name="connsiteY4" fmla="*/ 2109542 h 2109542"/>
                <a:gd name="connsiteX5" fmla="*/ 0 w 2551544"/>
                <a:gd name="connsiteY5" fmla="*/ 833770 h 2109542"/>
                <a:gd name="connsiteX6" fmla="*/ 291324 w 2551544"/>
                <a:gd name="connsiteY6" fmla="*/ 22261 h 2109542"/>
                <a:gd name="connsiteX7" fmla="*/ 311556 w 2551544"/>
                <a:gd name="connsiteY7" fmla="*/ 0 h 210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1544" h="2109542">
                  <a:moveTo>
                    <a:pt x="311556" y="0"/>
                  </a:moveTo>
                  <a:lnTo>
                    <a:pt x="2239988" y="0"/>
                  </a:lnTo>
                  <a:lnTo>
                    <a:pt x="2260220" y="22261"/>
                  </a:lnTo>
                  <a:cubicBezTo>
                    <a:pt x="2442216" y="242789"/>
                    <a:pt x="2551544" y="525512"/>
                    <a:pt x="2551544" y="833770"/>
                  </a:cubicBezTo>
                  <a:cubicBezTo>
                    <a:pt x="2551544" y="1538359"/>
                    <a:pt x="1980361" y="2109542"/>
                    <a:pt x="1275772" y="2109542"/>
                  </a:cubicBezTo>
                  <a:cubicBezTo>
                    <a:pt x="571183" y="2109542"/>
                    <a:pt x="0" y="1538359"/>
                    <a:pt x="0" y="833770"/>
                  </a:cubicBezTo>
                  <a:cubicBezTo>
                    <a:pt x="0" y="525512"/>
                    <a:pt x="109328" y="242789"/>
                    <a:pt x="291324" y="22261"/>
                  </a:cubicBezTo>
                  <a:lnTo>
                    <a:pt x="311556" y="0"/>
                  </a:lnTo>
                  <a:close/>
                </a:path>
              </a:pathLst>
            </a:custGeom>
          </p:spPr>
        </p:pic>
      </p:grpSp>
      <p:sp>
        <p:nvSpPr>
          <p:cNvPr id="4" name="文本框 3"/>
          <p:cNvSpPr txBox="1"/>
          <p:nvPr/>
        </p:nvSpPr>
        <p:spPr>
          <a:xfrm>
            <a:off x="5487736" y="1333731"/>
            <a:ext cx="10358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4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9060" y="5007053"/>
            <a:ext cx="179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45561" y="5332695"/>
            <a:ext cx="1791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0051" y="5007053"/>
            <a:ext cx="1924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6553" y="5332695"/>
            <a:ext cx="178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32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5" name="稻壳儿小白白(http://dwz.cn/Wu2UP)"/>
          <p:cNvSpPr>
            <a:spLocks noChangeArrowheads="1"/>
          </p:cNvSpPr>
          <p:nvPr/>
        </p:nvSpPr>
        <p:spPr bwMode="auto">
          <a:xfrm>
            <a:off x="1890713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6" name="稻壳儿小白白(http://dwz.cn/Wu2UP)"/>
          <p:cNvSpPr>
            <a:spLocks noChangeArrowheads="1"/>
          </p:cNvSpPr>
          <p:nvPr/>
        </p:nvSpPr>
        <p:spPr bwMode="auto">
          <a:xfrm>
            <a:off x="2776538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稻壳儿小白白(http://dwz.cn/Wu2UP)"/>
          <p:cNvSpPr>
            <a:spLocks noChangeArrowheads="1"/>
          </p:cNvSpPr>
          <p:nvPr/>
        </p:nvSpPr>
        <p:spPr bwMode="auto">
          <a:xfrm>
            <a:off x="3660775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9" name="稻壳儿小白白(http://dwz.cn/Wu2UP)"/>
          <p:cNvSpPr>
            <a:spLocks noChangeArrowheads="1"/>
          </p:cNvSpPr>
          <p:nvPr/>
        </p:nvSpPr>
        <p:spPr bwMode="auto">
          <a:xfrm>
            <a:off x="5430838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稻壳儿小白白(http://dwz.cn/Wu2UP)"/>
          <p:cNvSpPr>
            <a:spLocks noChangeArrowheads="1"/>
          </p:cNvSpPr>
          <p:nvPr/>
        </p:nvSpPr>
        <p:spPr bwMode="auto">
          <a:xfrm>
            <a:off x="6316663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1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2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3" name="稻壳儿小白白(http://dwz.cn/Wu2UP)"/>
          <p:cNvSpPr>
            <a:spLocks noChangeArrowheads="1"/>
          </p:cNvSpPr>
          <p:nvPr/>
        </p:nvSpPr>
        <p:spPr bwMode="auto">
          <a:xfrm>
            <a:off x="8972550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4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0" cy="30162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>
            <a:spLocks noChangeArrowheads="1"/>
          </p:cNvSpPr>
          <p:nvPr/>
        </p:nvSpPr>
        <p:spPr bwMode="auto">
          <a:xfrm>
            <a:off x="1890713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>
            <a:spLocks noChangeArrowheads="1"/>
          </p:cNvSpPr>
          <p:nvPr/>
        </p:nvSpPr>
        <p:spPr bwMode="auto">
          <a:xfrm>
            <a:off x="2776538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>
            <a:spLocks noChangeArrowheads="1"/>
          </p:cNvSpPr>
          <p:nvPr/>
        </p:nvSpPr>
        <p:spPr bwMode="auto">
          <a:xfrm>
            <a:off x="3660775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>
            <a:spLocks noChangeArrowheads="1"/>
          </p:cNvSpPr>
          <p:nvPr/>
        </p:nvSpPr>
        <p:spPr bwMode="auto">
          <a:xfrm>
            <a:off x="5430838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2" name="稻壳儿小白白(http://dwz.cn/Wu2UP)"/>
          <p:cNvSpPr>
            <a:spLocks noChangeArrowheads="1"/>
          </p:cNvSpPr>
          <p:nvPr/>
        </p:nvSpPr>
        <p:spPr bwMode="auto">
          <a:xfrm>
            <a:off x="6316663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3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4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5" name="稻壳儿小白白(http://dwz.cn/Wu2UP)"/>
          <p:cNvSpPr>
            <a:spLocks noChangeArrowheads="1"/>
          </p:cNvSpPr>
          <p:nvPr/>
        </p:nvSpPr>
        <p:spPr bwMode="auto">
          <a:xfrm>
            <a:off x="8972550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6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7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0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8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8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39" name="稻壳儿小白白(http://dwz.cn/Wu2UP)"/>
          <p:cNvSpPr txBox="1">
            <a:spLocks noChangeArrowheads="1"/>
          </p:cNvSpPr>
          <p:nvPr/>
        </p:nvSpPr>
        <p:spPr bwMode="auto">
          <a:xfrm>
            <a:off x="183038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0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1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2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3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4" name="稻壳儿小白白(http://dwz.cn/Wu2UP)"/>
          <p:cNvSpPr txBox="1">
            <a:spLocks noChangeArrowheads="1"/>
          </p:cNvSpPr>
          <p:nvPr/>
        </p:nvSpPr>
        <p:spPr bwMode="auto">
          <a:xfrm>
            <a:off x="624681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5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6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7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8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9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50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0" cy="10175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1" name="稻壳儿小白白(http://dwz.cn/Wu2UP)"/>
          <p:cNvSpPr>
            <a:spLocks noChangeArrowheads="1"/>
          </p:cNvSpPr>
          <p:nvPr/>
        </p:nvSpPr>
        <p:spPr bwMode="auto">
          <a:xfrm>
            <a:off x="1890713" y="2614613"/>
            <a:ext cx="476250" cy="1943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2" name="稻壳儿小白白(http://dwz.cn/Wu2UP)"/>
          <p:cNvSpPr>
            <a:spLocks noChangeArrowheads="1"/>
          </p:cNvSpPr>
          <p:nvPr/>
        </p:nvSpPr>
        <p:spPr bwMode="auto">
          <a:xfrm>
            <a:off x="2776538" y="3540125"/>
            <a:ext cx="476250" cy="10175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3" name="稻壳儿小白白(http://dwz.cn/Wu2UP)"/>
          <p:cNvSpPr>
            <a:spLocks noChangeArrowheads="1"/>
          </p:cNvSpPr>
          <p:nvPr/>
        </p:nvSpPr>
        <p:spPr bwMode="auto">
          <a:xfrm>
            <a:off x="3660775" y="2614613"/>
            <a:ext cx="476250" cy="1943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4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0" cy="10175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5" name="稻壳儿小白白(http://dwz.cn/Wu2UP)"/>
          <p:cNvSpPr>
            <a:spLocks noChangeArrowheads="1"/>
          </p:cNvSpPr>
          <p:nvPr/>
        </p:nvSpPr>
        <p:spPr bwMode="auto">
          <a:xfrm>
            <a:off x="5430838" y="2614613"/>
            <a:ext cx="476250" cy="1943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6" name="稻壳儿小白白(http://dwz.cn/Wu2UP)"/>
          <p:cNvSpPr>
            <a:spLocks noChangeArrowheads="1"/>
          </p:cNvSpPr>
          <p:nvPr/>
        </p:nvSpPr>
        <p:spPr bwMode="auto">
          <a:xfrm>
            <a:off x="6316663" y="2811463"/>
            <a:ext cx="476250" cy="1746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7" name="稻壳儿小白白(http://dwz.cn/Wu2UP)"/>
          <p:cNvSpPr>
            <a:spLocks noChangeArrowheads="1"/>
          </p:cNvSpPr>
          <p:nvPr/>
        </p:nvSpPr>
        <p:spPr bwMode="auto">
          <a:xfrm>
            <a:off x="7202488" y="2044700"/>
            <a:ext cx="476250" cy="251301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8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0" cy="1943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59" name="稻壳儿小白白(http://dwz.cn/Wu2UP)"/>
          <p:cNvSpPr>
            <a:spLocks noChangeArrowheads="1"/>
          </p:cNvSpPr>
          <p:nvPr/>
        </p:nvSpPr>
        <p:spPr bwMode="auto">
          <a:xfrm>
            <a:off x="8972550" y="3540125"/>
            <a:ext cx="476250" cy="10175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60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0" cy="19431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61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0" cy="10175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595959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62" name="稻壳儿小白白(http://dwz.cn/Wu2UP)"/>
          <p:cNvSpPr txBox="1">
            <a:spLocks noChangeArrowheads="1"/>
          </p:cNvSpPr>
          <p:nvPr/>
        </p:nvSpPr>
        <p:spPr bwMode="auto">
          <a:xfrm>
            <a:off x="836613" y="5634038"/>
            <a:ext cx="9902825" cy="29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63" name="稻壳儿小白白(http://dwz.cn/Wu2UP)"/>
          <p:cNvSpPr txBox="1">
            <a:spLocks noChangeArrowheads="1"/>
          </p:cNvSpPr>
          <p:nvPr/>
        </p:nvSpPr>
        <p:spPr bwMode="auto">
          <a:xfrm>
            <a:off x="836613" y="5299075"/>
            <a:ext cx="2151062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57" name="矩形 56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63" name="文本框 62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137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手杖形箭头 44"/>
          <p:cNvSpPr/>
          <p:nvPr/>
        </p:nvSpPr>
        <p:spPr>
          <a:xfrm rot="5400000" flipH="1">
            <a:off x="5170718" y="-1556653"/>
            <a:ext cx="1937655" cy="946331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 useBgFill="1">
        <p:nvSpPr>
          <p:cNvPr id="50" name="椭圆 49"/>
          <p:cNvSpPr/>
          <p:nvPr/>
        </p:nvSpPr>
        <p:spPr>
          <a:xfrm>
            <a:off x="4332515" y="3556005"/>
            <a:ext cx="667659" cy="667659"/>
          </a:xfrm>
          <a:prstGeom prst="ellipse">
            <a:avLst/>
          </a:prstGeom>
          <a:ln w="12700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247"/>
          <p:cNvSpPr>
            <a:spLocks noEditPoints="1"/>
          </p:cNvSpPr>
          <p:nvPr/>
        </p:nvSpPr>
        <p:spPr bwMode="auto">
          <a:xfrm>
            <a:off x="4535818" y="3759309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 useBgFill="1">
        <p:nvSpPr>
          <p:cNvPr id="54" name="椭圆 53"/>
          <p:cNvSpPr/>
          <p:nvPr/>
        </p:nvSpPr>
        <p:spPr>
          <a:xfrm>
            <a:off x="2075541" y="3556005"/>
            <a:ext cx="667659" cy="667659"/>
          </a:xfrm>
          <a:prstGeom prst="ellipse">
            <a:avLst/>
          </a:prstGeom>
          <a:ln w="12700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264261" y="3776735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 useBgFill="1">
        <p:nvSpPr>
          <p:cNvPr id="59" name="椭圆 58"/>
          <p:cNvSpPr/>
          <p:nvPr/>
        </p:nvSpPr>
        <p:spPr>
          <a:xfrm>
            <a:off x="8846461" y="3556005"/>
            <a:ext cx="667659" cy="667659"/>
          </a:xfrm>
          <a:prstGeom prst="ellipse">
            <a:avLst/>
          </a:prstGeom>
          <a:ln w="12700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Freeform 271"/>
          <p:cNvSpPr>
            <a:spLocks noEditPoints="1"/>
          </p:cNvSpPr>
          <p:nvPr/>
        </p:nvSpPr>
        <p:spPr bwMode="auto">
          <a:xfrm>
            <a:off x="9086397" y="3740104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 useBgFill="1">
        <p:nvSpPr>
          <p:cNvPr id="63" name="椭圆 62"/>
          <p:cNvSpPr/>
          <p:nvPr/>
        </p:nvSpPr>
        <p:spPr>
          <a:xfrm>
            <a:off x="6589488" y="3556005"/>
            <a:ext cx="667659" cy="667659"/>
          </a:xfrm>
          <a:prstGeom prst="ellipse">
            <a:avLst/>
          </a:prstGeom>
          <a:ln w="12700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89233" y="3780293"/>
            <a:ext cx="268168" cy="219087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5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73"/>
            <p:cNvSpPr>
              <a:spLocks/>
            </p:cNvSpPr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74"/>
            <p:cNvSpPr>
              <a:spLocks/>
            </p:cNvSpPr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566111" y="2020367"/>
            <a:ext cx="3545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+70%</a:t>
            </a:r>
            <a:endParaRPr lang="zh-CN" altLang="en-US" sz="80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840617" y="2560876"/>
            <a:ext cx="3081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40617" y="2185728"/>
            <a:ext cx="3081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1494943" y="4539722"/>
            <a:ext cx="1952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工作进度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1494943" y="4896251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3691567" y="4539722"/>
            <a:ext cx="1952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工作进度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3691567" y="4896251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6008996" y="4539722"/>
            <a:ext cx="1952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工作进度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6008996" y="4896251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8205620" y="4539722"/>
            <a:ext cx="1952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工作进度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8205620" y="4896251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32" name="矩形 31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42" name="文本框 41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962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3699" y="2279102"/>
            <a:ext cx="2377075" cy="21598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50775" y="2279102"/>
            <a:ext cx="2377075" cy="21598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87853" y="2279102"/>
            <a:ext cx="2377075" cy="215980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24930" y="2279101"/>
            <a:ext cx="2377075" cy="215980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3699" y="4500687"/>
            <a:ext cx="2377075" cy="107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50775" y="4500687"/>
            <a:ext cx="2377075" cy="107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87853" y="4500687"/>
            <a:ext cx="2377075" cy="107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24930" y="4500686"/>
            <a:ext cx="2377075" cy="107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5486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1525321" y="469119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1263240" y="4999194"/>
            <a:ext cx="20327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4085015" y="469119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3822934" y="4999194"/>
            <a:ext cx="20327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6577498" y="469119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6315417" y="4999194"/>
            <a:ext cx="20327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稻壳儿小白白(http://dwz.cn/Wu2UP)"/>
          <p:cNvSpPr txBox="1">
            <a:spLocks noChangeArrowheads="1"/>
          </p:cNvSpPr>
          <p:nvPr/>
        </p:nvSpPr>
        <p:spPr bwMode="auto">
          <a:xfrm>
            <a:off x="9137192" y="469119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稻壳儿小白白(http://dwz.cn/Wu2UP)"/>
          <p:cNvSpPr txBox="1">
            <a:spLocks noChangeArrowheads="1"/>
          </p:cNvSpPr>
          <p:nvPr/>
        </p:nvSpPr>
        <p:spPr bwMode="auto">
          <a:xfrm>
            <a:off x="8875111" y="4999194"/>
            <a:ext cx="20327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27" name="矩形 26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29" name="文本框 28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46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63066" y="1747662"/>
            <a:ext cx="1291020" cy="4353848"/>
            <a:chOff x="1395249" y="1693222"/>
            <a:chExt cx="1291020" cy="4353848"/>
          </a:xfrm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1883115" y="2170926"/>
              <a:ext cx="358432" cy="512972"/>
            </a:xfrm>
            <a:custGeom>
              <a:avLst/>
              <a:gdLst/>
              <a:ahLst/>
              <a:cxnLst>
                <a:cxn ang="0">
                  <a:pos x="4" y="29"/>
                </a:cxn>
                <a:cxn ang="0">
                  <a:pos x="8" y="60"/>
                </a:cxn>
                <a:cxn ang="0">
                  <a:pos x="4" y="92"/>
                </a:cxn>
                <a:cxn ang="0">
                  <a:pos x="56" y="104"/>
                </a:cxn>
                <a:cxn ang="0">
                  <a:pos x="4" y="29"/>
                </a:cxn>
              </a:cxnLst>
              <a:rect l="0" t="0" r="r" b="b"/>
              <a:pathLst>
                <a:path w="72" h="107">
                  <a:moveTo>
                    <a:pt x="4" y="29"/>
                  </a:moveTo>
                  <a:cubicBezTo>
                    <a:pt x="25" y="38"/>
                    <a:pt x="1" y="49"/>
                    <a:pt x="8" y="60"/>
                  </a:cubicBezTo>
                  <a:cubicBezTo>
                    <a:pt x="15" y="70"/>
                    <a:pt x="0" y="78"/>
                    <a:pt x="4" y="92"/>
                  </a:cubicBezTo>
                  <a:cubicBezTo>
                    <a:pt x="8" y="107"/>
                    <a:pt x="40" y="106"/>
                    <a:pt x="56" y="104"/>
                  </a:cubicBezTo>
                  <a:cubicBezTo>
                    <a:pt x="72" y="103"/>
                    <a:pt x="49" y="0"/>
                    <a:pt x="4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723813" y="1693222"/>
              <a:ext cx="746735" cy="1003500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05" y="61"/>
                </a:cxn>
                <a:cxn ang="0">
                  <a:pos x="124" y="101"/>
                </a:cxn>
                <a:cxn ang="0">
                  <a:pos x="132" y="141"/>
                </a:cxn>
                <a:cxn ang="0">
                  <a:pos x="121" y="186"/>
                </a:cxn>
                <a:cxn ang="0">
                  <a:pos x="74" y="202"/>
                </a:cxn>
                <a:cxn ang="0">
                  <a:pos x="30" y="87"/>
                </a:cxn>
                <a:cxn ang="0">
                  <a:pos x="12" y="36"/>
                </a:cxn>
              </a:cxnLst>
              <a:rect l="0" t="0" r="r" b="b"/>
              <a:pathLst>
                <a:path w="150" h="208">
                  <a:moveTo>
                    <a:pt x="12" y="36"/>
                  </a:moveTo>
                  <a:cubicBezTo>
                    <a:pt x="38" y="0"/>
                    <a:pt x="106" y="15"/>
                    <a:pt x="105" y="61"/>
                  </a:cubicBezTo>
                  <a:cubicBezTo>
                    <a:pt x="105" y="107"/>
                    <a:pt x="134" y="78"/>
                    <a:pt x="124" y="101"/>
                  </a:cubicBezTo>
                  <a:cubicBezTo>
                    <a:pt x="115" y="124"/>
                    <a:pt x="145" y="122"/>
                    <a:pt x="132" y="141"/>
                  </a:cubicBezTo>
                  <a:cubicBezTo>
                    <a:pt x="120" y="160"/>
                    <a:pt x="150" y="164"/>
                    <a:pt x="121" y="186"/>
                  </a:cubicBezTo>
                  <a:cubicBezTo>
                    <a:pt x="91" y="208"/>
                    <a:pt x="74" y="202"/>
                    <a:pt x="74" y="202"/>
                  </a:cubicBezTo>
                  <a:cubicBezTo>
                    <a:pt x="74" y="202"/>
                    <a:pt x="83" y="72"/>
                    <a:pt x="30" y="87"/>
                  </a:cubicBezTo>
                  <a:cubicBezTo>
                    <a:pt x="13" y="92"/>
                    <a:pt x="0" y="53"/>
                    <a:pt x="12" y="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1395249" y="1770167"/>
              <a:ext cx="1291020" cy="4276903"/>
            </a:xfrm>
            <a:custGeom>
              <a:avLst/>
              <a:gdLst/>
              <a:ahLst/>
              <a:cxnLst>
                <a:cxn ang="0">
                  <a:pos x="160" y="29"/>
                </a:cxn>
                <a:cxn ang="0">
                  <a:pos x="177" y="130"/>
                </a:cxn>
                <a:cxn ang="0">
                  <a:pos x="198" y="189"/>
                </a:cxn>
                <a:cxn ang="0">
                  <a:pos x="203" y="316"/>
                </a:cxn>
                <a:cxn ang="0">
                  <a:pos x="191" y="377"/>
                </a:cxn>
                <a:cxn ang="0">
                  <a:pos x="188" y="442"/>
                </a:cxn>
                <a:cxn ang="0">
                  <a:pos x="179" y="567"/>
                </a:cxn>
                <a:cxn ang="0">
                  <a:pos x="179" y="609"/>
                </a:cxn>
                <a:cxn ang="0">
                  <a:pos x="235" y="775"/>
                </a:cxn>
                <a:cxn ang="0">
                  <a:pos x="256" y="844"/>
                </a:cxn>
                <a:cxn ang="0">
                  <a:pos x="251" y="865"/>
                </a:cxn>
                <a:cxn ang="0">
                  <a:pos x="239" y="824"/>
                </a:cxn>
                <a:cxn ang="0">
                  <a:pos x="181" y="871"/>
                </a:cxn>
                <a:cxn ang="0">
                  <a:pos x="191" y="839"/>
                </a:cxn>
                <a:cxn ang="0">
                  <a:pos x="167" y="702"/>
                </a:cxn>
                <a:cxn ang="0">
                  <a:pos x="147" y="705"/>
                </a:cxn>
                <a:cxn ang="0">
                  <a:pos x="126" y="804"/>
                </a:cxn>
                <a:cxn ang="0">
                  <a:pos x="118" y="864"/>
                </a:cxn>
                <a:cxn ang="0">
                  <a:pos x="110" y="882"/>
                </a:cxn>
                <a:cxn ang="0">
                  <a:pos x="110" y="838"/>
                </a:cxn>
                <a:cxn ang="0">
                  <a:pos x="51" y="882"/>
                </a:cxn>
                <a:cxn ang="0">
                  <a:pos x="43" y="852"/>
                </a:cxn>
                <a:cxn ang="0">
                  <a:pos x="92" y="707"/>
                </a:cxn>
                <a:cxn ang="0">
                  <a:pos x="99" y="631"/>
                </a:cxn>
                <a:cxn ang="0">
                  <a:pos x="87" y="570"/>
                </a:cxn>
                <a:cxn ang="0">
                  <a:pos x="76" y="504"/>
                </a:cxn>
                <a:cxn ang="0">
                  <a:pos x="68" y="505"/>
                </a:cxn>
                <a:cxn ang="0">
                  <a:pos x="52" y="500"/>
                </a:cxn>
                <a:cxn ang="0">
                  <a:pos x="57" y="452"/>
                </a:cxn>
                <a:cxn ang="0">
                  <a:pos x="8" y="334"/>
                </a:cxn>
                <a:cxn ang="0">
                  <a:pos x="64" y="280"/>
                </a:cxn>
                <a:cxn ang="0">
                  <a:pos x="111" y="171"/>
                </a:cxn>
                <a:cxn ang="0">
                  <a:pos x="110" y="122"/>
                </a:cxn>
                <a:cxn ang="0">
                  <a:pos x="80" y="75"/>
                </a:cxn>
                <a:cxn ang="0">
                  <a:pos x="81" y="32"/>
                </a:cxn>
              </a:cxnLst>
              <a:rect l="0" t="0" r="r" b="b"/>
              <a:pathLst>
                <a:path w="259" h="888">
                  <a:moveTo>
                    <a:pt x="117" y="0"/>
                  </a:moveTo>
                  <a:cubicBezTo>
                    <a:pt x="135" y="0"/>
                    <a:pt x="152" y="9"/>
                    <a:pt x="160" y="29"/>
                  </a:cubicBezTo>
                  <a:cubicBezTo>
                    <a:pt x="168" y="48"/>
                    <a:pt x="169" y="71"/>
                    <a:pt x="167" y="82"/>
                  </a:cubicBezTo>
                  <a:cubicBezTo>
                    <a:pt x="164" y="92"/>
                    <a:pt x="173" y="121"/>
                    <a:pt x="177" y="130"/>
                  </a:cubicBezTo>
                  <a:cubicBezTo>
                    <a:pt x="182" y="143"/>
                    <a:pt x="190" y="159"/>
                    <a:pt x="190" y="159"/>
                  </a:cubicBezTo>
                  <a:cubicBezTo>
                    <a:pt x="190" y="159"/>
                    <a:pt x="198" y="172"/>
                    <a:pt x="198" y="189"/>
                  </a:cubicBezTo>
                  <a:cubicBezTo>
                    <a:pt x="198" y="206"/>
                    <a:pt x="197" y="230"/>
                    <a:pt x="203" y="262"/>
                  </a:cubicBezTo>
                  <a:cubicBezTo>
                    <a:pt x="209" y="293"/>
                    <a:pt x="209" y="300"/>
                    <a:pt x="203" y="316"/>
                  </a:cubicBezTo>
                  <a:cubicBezTo>
                    <a:pt x="198" y="331"/>
                    <a:pt x="180" y="361"/>
                    <a:pt x="180" y="361"/>
                  </a:cubicBezTo>
                  <a:cubicBezTo>
                    <a:pt x="180" y="361"/>
                    <a:pt x="197" y="369"/>
                    <a:pt x="191" y="377"/>
                  </a:cubicBezTo>
                  <a:cubicBezTo>
                    <a:pt x="185" y="384"/>
                    <a:pt x="179" y="387"/>
                    <a:pt x="179" y="387"/>
                  </a:cubicBezTo>
                  <a:cubicBezTo>
                    <a:pt x="179" y="387"/>
                    <a:pt x="198" y="414"/>
                    <a:pt x="188" y="442"/>
                  </a:cubicBezTo>
                  <a:cubicBezTo>
                    <a:pt x="179" y="471"/>
                    <a:pt x="177" y="492"/>
                    <a:pt x="178" y="518"/>
                  </a:cubicBezTo>
                  <a:cubicBezTo>
                    <a:pt x="179" y="544"/>
                    <a:pt x="179" y="567"/>
                    <a:pt x="179" y="567"/>
                  </a:cubicBezTo>
                  <a:cubicBezTo>
                    <a:pt x="168" y="569"/>
                    <a:pt x="168" y="569"/>
                    <a:pt x="168" y="569"/>
                  </a:cubicBezTo>
                  <a:cubicBezTo>
                    <a:pt x="168" y="569"/>
                    <a:pt x="168" y="594"/>
                    <a:pt x="179" y="609"/>
                  </a:cubicBezTo>
                  <a:cubicBezTo>
                    <a:pt x="190" y="624"/>
                    <a:pt x="208" y="649"/>
                    <a:pt x="211" y="690"/>
                  </a:cubicBezTo>
                  <a:cubicBezTo>
                    <a:pt x="214" y="730"/>
                    <a:pt x="223" y="765"/>
                    <a:pt x="235" y="775"/>
                  </a:cubicBezTo>
                  <a:cubicBezTo>
                    <a:pt x="247" y="785"/>
                    <a:pt x="259" y="784"/>
                    <a:pt x="259" y="800"/>
                  </a:cubicBezTo>
                  <a:cubicBezTo>
                    <a:pt x="259" y="817"/>
                    <a:pt x="256" y="836"/>
                    <a:pt x="256" y="844"/>
                  </a:cubicBezTo>
                  <a:cubicBezTo>
                    <a:pt x="256" y="852"/>
                    <a:pt x="256" y="864"/>
                    <a:pt x="256" y="864"/>
                  </a:cubicBezTo>
                  <a:cubicBezTo>
                    <a:pt x="251" y="865"/>
                    <a:pt x="251" y="865"/>
                    <a:pt x="251" y="865"/>
                  </a:cubicBezTo>
                  <a:cubicBezTo>
                    <a:pt x="251" y="865"/>
                    <a:pt x="252" y="856"/>
                    <a:pt x="251" y="845"/>
                  </a:cubicBezTo>
                  <a:cubicBezTo>
                    <a:pt x="250" y="834"/>
                    <a:pt x="246" y="819"/>
                    <a:pt x="239" y="824"/>
                  </a:cubicBezTo>
                  <a:cubicBezTo>
                    <a:pt x="232" y="828"/>
                    <a:pt x="222" y="849"/>
                    <a:pt x="217" y="858"/>
                  </a:cubicBezTo>
                  <a:cubicBezTo>
                    <a:pt x="211" y="868"/>
                    <a:pt x="201" y="877"/>
                    <a:pt x="181" y="871"/>
                  </a:cubicBezTo>
                  <a:cubicBezTo>
                    <a:pt x="161" y="865"/>
                    <a:pt x="154" y="852"/>
                    <a:pt x="164" y="849"/>
                  </a:cubicBezTo>
                  <a:cubicBezTo>
                    <a:pt x="175" y="845"/>
                    <a:pt x="189" y="850"/>
                    <a:pt x="191" y="839"/>
                  </a:cubicBezTo>
                  <a:cubicBezTo>
                    <a:pt x="194" y="828"/>
                    <a:pt x="198" y="798"/>
                    <a:pt x="194" y="783"/>
                  </a:cubicBezTo>
                  <a:cubicBezTo>
                    <a:pt x="189" y="768"/>
                    <a:pt x="173" y="720"/>
                    <a:pt x="167" y="702"/>
                  </a:cubicBezTo>
                  <a:cubicBezTo>
                    <a:pt x="161" y="684"/>
                    <a:pt x="152" y="663"/>
                    <a:pt x="152" y="663"/>
                  </a:cubicBezTo>
                  <a:cubicBezTo>
                    <a:pt x="152" y="663"/>
                    <a:pt x="152" y="691"/>
                    <a:pt x="147" y="705"/>
                  </a:cubicBezTo>
                  <a:cubicBezTo>
                    <a:pt x="141" y="718"/>
                    <a:pt x="121" y="770"/>
                    <a:pt x="117" y="780"/>
                  </a:cubicBezTo>
                  <a:cubicBezTo>
                    <a:pt x="113" y="791"/>
                    <a:pt x="120" y="798"/>
                    <a:pt x="126" y="804"/>
                  </a:cubicBezTo>
                  <a:cubicBezTo>
                    <a:pt x="132" y="810"/>
                    <a:pt x="129" y="824"/>
                    <a:pt x="124" y="835"/>
                  </a:cubicBezTo>
                  <a:cubicBezTo>
                    <a:pt x="120" y="845"/>
                    <a:pt x="118" y="859"/>
                    <a:pt x="118" y="864"/>
                  </a:cubicBezTo>
                  <a:cubicBezTo>
                    <a:pt x="118" y="870"/>
                    <a:pt x="118" y="882"/>
                    <a:pt x="118" y="882"/>
                  </a:cubicBezTo>
                  <a:cubicBezTo>
                    <a:pt x="110" y="882"/>
                    <a:pt x="110" y="882"/>
                    <a:pt x="110" y="882"/>
                  </a:cubicBezTo>
                  <a:cubicBezTo>
                    <a:pt x="110" y="882"/>
                    <a:pt x="112" y="869"/>
                    <a:pt x="112" y="858"/>
                  </a:cubicBezTo>
                  <a:cubicBezTo>
                    <a:pt x="112" y="847"/>
                    <a:pt x="114" y="840"/>
                    <a:pt x="110" y="838"/>
                  </a:cubicBezTo>
                  <a:cubicBezTo>
                    <a:pt x="106" y="836"/>
                    <a:pt x="89" y="851"/>
                    <a:pt x="82" y="862"/>
                  </a:cubicBezTo>
                  <a:cubicBezTo>
                    <a:pt x="75" y="873"/>
                    <a:pt x="74" y="888"/>
                    <a:pt x="51" y="882"/>
                  </a:cubicBezTo>
                  <a:cubicBezTo>
                    <a:pt x="28" y="877"/>
                    <a:pt x="13" y="864"/>
                    <a:pt x="19" y="857"/>
                  </a:cubicBezTo>
                  <a:cubicBezTo>
                    <a:pt x="24" y="850"/>
                    <a:pt x="36" y="856"/>
                    <a:pt x="43" y="852"/>
                  </a:cubicBezTo>
                  <a:cubicBezTo>
                    <a:pt x="50" y="849"/>
                    <a:pt x="63" y="815"/>
                    <a:pt x="71" y="794"/>
                  </a:cubicBezTo>
                  <a:cubicBezTo>
                    <a:pt x="80" y="774"/>
                    <a:pt x="89" y="732"/>
                    <a:pt x="92" y="707"/>
                  </a:cubicBezTo>
                  <a:cubicBezTo>
                    <a:pt x="94" y="682"/>
                    <a:pt x="98" y="663"/>
                    <a:pt x="99" y="655"/>
                  </a:cubicBezTo>
                  <a:cubicBezTo>
                    <a:pt x="99" y="647"/>
                    <a:pt x="99" y="631"/>
                    <a:pt x="99" y="631"/>
                  </a:cubicBezTo>
                  <a:cubicBezTo>
                    <a:pt x="99" y="631"/>
                    <a:pt x="92" y="603"/>
                    <a:pt x="89" y="591"/>
                  </a:cubicBezTo>
                  <a:cubicBezTo>
                    <a:pt x="87" y="579"/>
                    <a:pt x="87" y="570"/>
                    <a:pt x="87" y="570"/>
                  </a:cubicBezTo>
                  <a:cubicBezTo>
                    <a:pt x="87" y="570"/>
                    <a:pt x="73" y="572"/>
                    <a:pt x="73" y="564"/>
                  </a:cubicBezTo>
                  <a:cubicBezTo>
                    <a:pt x="73" y="556"/>
                    <a:pt x="78" y="521"/>
                    <a:pt x="76" y="504"/>
                  </a:cubicBezTo>
                  <a:cubicBezTo>
                    <a:pt x="75" y="488"/>
                    <a:pt x="69" y="489"/>
                    <a:pt x="69" y="489"/>
                  </a:cubicBezTo>
                  <a:cubicBezTo>
                    <a:pt x="69" y="489"/>
                    <a:pt x="68" y="498"/>
                    <a:pt x="68" y="505"/>
                  </a:cubicBezTo>
                  <a:cubicBezTo>
                    <a:pt x="68" y="512"/>
                    <a:pt x="63" y="510"/>
                    <a:pt x="61" y="505"/>
                  </a:cubicBezTo>
                  <a:cubicBezTo>
                    <a:pt x="59" y="500"/>
                    <a:pt x="52" y="505"/>
                    <a:pt x="52" y="500"/>
                  </a:cubicBezTo>
                  <a:cubicBezTo>
                    <a:pt x="52" y="495"/>
                    <a:pt x="49" y="484"/>
                    <a:pt x="50" y="475"/>
                  </a:cubicBezTo>
                  <a:cubicBezTo>
                    <a:pt x="52" y="467"/>
                    <a:pt x="57" y="452"/>
                    <a:pt x="57" y="452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8" y="334"/>
                    <a:pt x="8" y="334"/>
                    <a:pt x="8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1" y="334"/>
                    <a:pt x="64" y="298"/>
                    <a:pt x="64" y="280"/>
                  </a:cubicBezTo>
                  <a:cubicBezTo>
                    <a:pt x="64" y="263"/>
                    <a:pt x="62" y="239"/>
                    <a:pt x="74" y="220"/>
                  </a:cubicBezTo>
                  <a:cubicBezTo>
                    <a:pt x="86" y="200"/>
                    <a:pt x="101" y="184"/>
                    <a:pt x="111" y="171"/>
                  </a:cubicBezTo>
                  <a:cubicBezTo>
                    <a:pt x="121" y="159"/>
                    <a:pt x="122" y="158"/>
                    <a:pt x="120" y="147"/>
                  </a:cubicBezTo>
                  <a:cubicBezTo>
                    <a:pt x="117" y="135"/>
                    <a:pt x="117" y="121"/>
                    <a:pt x="110" y="122"/>
                  </a:cubicBezTo>
                  <a:cubicBezTo>
                    <a:pt x="103" y="123"/>
                    <a:pt x="96" y="122"/>
                    <a:pt x="93" y="113"/>
                  </a:cubicBezTo>
                  <a:cubicBezTo>
                    <a:pt x="89" y="104"/>
                    <a:pt x="81" y="87"/>
                    <a:pt x="80" y="75"/>
                  </a:cubicBezTo>
                  <a:cubicBezTo>
                    <a:pt x="79" y="63"/>
                    <a:pt x="82" y="61"/>
                    <a:pt x="80" y="57"/>
                  </a:cubicBezTo>
                  <a:cubicBezTo>
                    <a:pt x="79" y="54"/>
                    <a:pt x="81" y="42"/>
                    <a:pt x="81" y="32"/>
                  </a:cubicBezTo>
                  <a:cubicBezTo>
                    <a:pt x="82" y="23"/>
                    <a:pt x="94" y="0"/>
                    <a:pt x="117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1992636" y="2315200"/>
              <a:ext cx="268825" cy="21480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4" y="10"/>
                </a:cxn>
                <a:cxn ang="0">
                  <a:pos x="0" y="45"/>
                </a:cxn>
                <a:cxn ang="0">
                  <a:pos x="4" y="22"/>
                </a:cxn>
                <a:cxn ang="0">
                  <a:pos x="29" y="5"/>
                </a:cxn>
                <a:cxn ang="0">
                  <a:pos x="51" y="0"/>
                </a:cxn>
              </a:cxnLst>
              <a:rect l="0" t="0" r="r" b="b"/>
              <a:pathLst>
                <a:path w="54" h="45">
                  <a:moveTo>
                    <a:pt x="51" y="0"/>
                  </a:moveTo>
                  <a:cubicBezTo>
                    <a:pt x="52" y="4"/>
                    <a:pt x="53" y="7"/>
                    <a:pt x="54" y="10"/>
                  </a:cubicBezTo>
                  <a:cubicBezTo>
                    <a:pt x="27" y="8"/>
                    <a:pt x="12" y="29"/>
                    <a:pt x="0" y="45"/>
                  </a:cubicBezTo>
                  <a:cubicBezTo>
                    <a:pt x="5" y="38"/>
                    <a:pt x="4" y="27"/>
                    <a:pt x="4" y="22"/>
                  </a:cubicBezTo>
                  <a:cubicBezTo>
                    <a:pt x="10" y="15"/>
                    <a:pt x="20" y="9"/>
                    <a:pt x="29" y="5"/>
                  </a:cubicBezTo>
                  <a:cubicBezTo>
                    <a:pt x="37" y="2"/>
                    <a:pt x="46" y="1"/>
                    <a:pt x="5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312306" y="879055"/>
            <a:ext cx="2805113" cy="7934325"/>
            <a:chOff x="1424" y="409"/>
            <a:chExt cx="1767" cy="4998"/>
          </a:xfrm>
          <a:solidFill>
            <a:schemeClr val="bg1"/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176" y="822"/>
              <a:ext cx="537" cy="554"/>
            </a:xfrm>
            <a:custGeom>
              <a:avLst/>
              <a:gdLst>
                <a:gd name="T0" fmla="*/ 38 w 102"/>
                <a:gd name="T1" fmla="*/ 12 h 106"/>
                <a:gd name="T2" fmla="*/ 32 w 102"/>
                <a:gd name="T3" fmla="*/ 48 h 106"/>
                <a:gd name="T4" fmla="*/ 0 w 102"/>
                <a:gd name="T5" fmla="*/ 71 h 106"/>
                <a:gd name="T6" fmla="*/ 49 w 102"/>
                <a:gd name="T7" fmla="*/ 104 h 106"/>
                <a:gd name="T8" fmla="*/ 102 w 102"/>
                <a:gd name="T9" fmla="*/ 84 h 106"/>
                <a:gd name="T10" fmla="*/ 81 w 102"/>
                <a:gd name="T11" fmla="*/ 55 h 106"/>
                <a:gd name="T12" fmla="*/ 85 w 102"/>
                <a:gd name="T13" fmla="*/ 0 h 106"/>
                <a:gd name="T14" fmla="*/ 38 w 102"/>
                <a:gd name="T15" fmla="*/ 1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6">
                  <a:moveTo>
                    <a:pt x="38" y="12"/>
                  </a:moveTo>
                  <a:cubicBezTo>
                    <a:pt x="38" y="12"/>
                    <a:pt x="37" y="40"/>
                    <a:pt x="32" y="48"/>
                  </a:cubicBezTo>
                  <a:cubicBezTo>
                    <a:pt x="26" y="58"/>
                    <a:pt x="0" y="71"/>
                    <a:pt x="0" y="71"/>
                  </a:cubicBezTo>
                  <a:cubicBezTo>
                    <a:pt x="0" y="71"/>
                    <a:pt x="22" y="106"/>
                    <a:pt x="49" y="104"/>
                  </a:cubicBezTo>
                  <a:cubicBezTo>
                    <a:pt x="76" y="102"/>
                    <a:pt x="102" y="84"/>
                    <a:pt x="102" y="84"/>
                  </a:cubicBezTo>
                  <a:cubicBezTo>
                    <a:pt x="102" y="84"/>
                    <a:pt x="81" y="61"/>
                    <a:pt x="81" y="55"/>
                  </a:cubicBezTo>
                  <a:cubicBezTo>
                    <a:pt x="81" y="49"/>
                    <a:pt x="81" y="13"/>
                    <a:pt x="85" y="0"/>
                  </a:cubicBezTo>
                  <a:lnTo>
                    <a:pt x="3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318" y="524"/>
              <a:ext cx="379" cy="486"/>
            </a:xfrm>
            <a:custGeom>
              <a:avLst/>
              <a:gdLst>
                <a:gd name="T0" fmla="*/ 61 w 72"/>
                <a:gd name="T1" fmla="*/ 66 h 93"/>
                <a:gd name="T2" fmla="*/ 31 w 72"/>
                <a:gd name="T3" fmla="*/ 90 h 93"/>
                <a:gd name="T4" fmla="*/ 9 w 72"/>
                <a:gd name="T5" fmla="*/ 89 h 93"/>
                <a:gd name="T6" fmla="*/ 4 w 72"/>
                <a:gd name="T7" fmla="*/ 75 h 93"/>
                <a:gd name="T8" fmla="*/ 1 w 72"/>
                <a:gd name="T9" fmla="*/ 55 h 93"/>
                <a:gd name="T10" fmla="*/ 4 w 72"/>
                <a:gd name="T11" fmla="*/ 39 h 93"/>
                <a:gd name="T12" fmla="*/ 3 w 72"/>
                <a:gd name="T13" fmla="*/ 26 h 93"/>
                <a:gd name="T14" fmla="*/ 13 w 72"/>
                <a:gd name="T15" fmla="*/ 9 h 93"/>
                <a:gd name="T16" fmla="*/ 28 w 72"/>
                <a:gd name="T17" fmla="*/ 1 h 93"/>
                <a:gd name="T18" fmla="*/ 58 w 72"/>
                <a:gd name="T19" fmla="*/ 4 h 93"/>
                <a:gd name="T20" fmla="*/ 70 w 72"/>
                <a:gd name="T21" fmla="*/ 14 h 93"/>
                <a:gd name="T22" fmla="*/ 72 w 72"/>
                <a:gd name="T23" fmla="*/ 40 h 93"/>
                <a:gd name="T24" fmla="*/ 61 w 72"/>
                <a:gd name="T25" fmla="*/ 6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93">
                  <a:moveTo>
                    <a:pt x="61" y="66"/>
                  </a:moveTo>
                  <a:cubicBezTo>
                    <a:pt x="57" y="75"/>
                    <a:pt x="35" y="87"/>
                    <a:pt x="31" y="90"/>
                  </a:cubicBezTo>
                  <a:cubicBezTo>
                    <a:pt x="26" y="93"/>
                    <a:pt x="14" y="91"/>
                    <a:pt x="9" y="89"/>
                  </a:cubicBezTo>
                  <a:cubicBezTo>
                    <a:pt x="4" y="87"/>
                    <a:pt x="4" y="80"/>
                    <a:pt x="4" y="75"/>
                  </a:cubicBezTo>
                  <a:cubicBezTo>
                    <a:pt x="4" y="71"/>
                    <a:pt x="2" y="61"/>
                    <a:pt x="1" y="55"/>
                  </a:cubicBezTo>
                  <a:cubicBezTo>
                    <a:pt x="0" y="49"/>
                    <a:pt x="3" y="41"/>
                    <a:pt x="4" y="39"/>
                  </a:cubicBezTo>
                  <a:cubicBezTo>
                    <a:pt x="5" y="36"/>
                    <a:pt x="3" y="28"/>
                    <a:pt x="3" y="26"/>
                  </a:cubicBezTo>
                  <a:cubicBezTo>
                    <a:pt x="3" y="24"/>
                    <a:pt x="13" y="9"/>
                    <a:pt x="13" y="9"/>
                  </a:cubicBezTo>
                  <a:cubicBezTo>
                    <a:pt x="13" y="9"/>
                    <a:pt x="21" y="2"/>
                    <a:pt x="28" y="1"/>
                  </a:cubicBezTo>
                  <a:cubicBezTo>
                    <a:pt x="35" y="0"/>
                    <a:pt x="51" y="2"/>
                    <a:pt x="58" y="4"/>
                  </a:cubicBezTo>
                  <a:cubicBezTo>
                    <a:pt x="65" y="7"/>
                    <a:pt x="68" y="11"/>
                    <a:pt x="70" y="14"/>
                  </a:cubicBezTo>
                  <a:cubicBezTo>
                    <a:pt x="71" y="18"/>
                    <a:pt x="72" y="37"/>
                    <a:pt x="72" y="40"/>
                  </a:cubicBezTo>
                  <a:cubicBezTo>
                    <a:pt x="71" y="43"/>
                    <a:pt x="61" y="66"/>
                    <a:pt x="6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323" y="409"/>
              <a:ext cx="463" cy="564"/>
            </a:xfrm>
            <a:custGeom>
              <a:avLst/>
              <a:gdLst>
                <a:gd name="T0" fmla="*/ 68 w 88"/>
                <a:gd name="T1" fmla="*/ 70 h 108"/>
                <a:gd name="T2" fmla="*/ 54 w 88"/>
                <a:gd name="T3" fmla="*/ 82 h 108"/>
                <a:gd name="T4" fmla="*/ 52 w 88"/>
                <a:gd name="T5" fmla="*/ 78 h 108"/>
                <a:gd name="T6" fmla="*/ 56 w 88"/>
                <a:gd name="T7" fmla="*/ 69 h 108"/>
                <a:gd name="T8" fmla="*/ 54 w 88"/>
                <a:gd name="T9" fmla="*/ 59 h 108"/>
                <a:gd name="T10" fmla="*/ 53 w 88"/>
                <a:gd name="T11" fmla="*/ 54 h 108"/>
                <a:gd name="T12" fmla="*/ 57 w 88"/>
                <a:gd name="T13" fmla="*/ 42 h 108"/>
                <a:gd name="T14" fmla="*/ 54 w 88"/>
                <a:gd name="T15" fmla="*/ 36 h 108"/>
                <a:gd name="T16" fmla="*/ 43 w 88"/>
                <a:gd name="T17" fmla="*/ 39 h 108"/>
                <a:gd name="T18" fmla="*/ 17 w 88"/>
                <a:gd name="T19" fmla="*/ 38 h 108"/>
                <a:gd name="T20" fmla="*/ 31 w 88"/>
                <a:gd name="T21" fmla="*/ 33 h 108"/>
                <a:gd name="T22" fmla="*/ 4 w 88"/>
                <a:gd name="T23" fmla="*/ 36 h 108"/>
                <a:gd name="T24" fmla="*/ 8 w 88"/>
                <a:gd name="T25" fmla="*/ 33 h 108"/>
                <a:gd name="T26" fmla="*/ 0 w 88"/>
                <a:gd name="T27" fmla="*/ 35 h 108"/>
                <a:gd name="T28" fmla="*/ 9 w 88"/>
                <a:gd name="T29" fmla="*/ 22 h 108"/>
                <a:gd name="T30" fmla="*/ 3 w 88"/>
                <a:gd name="T31" fmla="*/ 24 h 108"/>
                <a:gd name="T32" fmla="*/ 25 w 88"/>
                <a:gd name="T33" fmla="*/ 8 h 108"/>
                <a:gd name="T34" fmla="*/ 23 w 88"/>
                <a:gd name="T35" fmla="*/ 2 h 108"/>
                <a:gd name="T36" fmla="*/ 35 w 88"/>
                <a:gd name="T37" fmla="*/ 10 h 108"/>
                <a:gd name="T38" fmla="*/ 31 w 88"/>
                <a:gd name="T39" fmla="*/ 0 h 108"/>
                <a:gd name="T40" fmla="*/ 71 w 88"/>
                <a:gd name="T41" fmla="*/ 15 h 108"/>
                <a:gd name="T42" fmla="*/ 77 w 88"/>
                <a:gd name="T43" fmla="*/ 25 h 108"/>
                <a:gd name="T44" fmla="*/ 84 w 88"/>
                <a:gd name="T45" fmla="*/ 30 h 108"/>
                <a:gd name="T46" fmla="*/ 87 w 88"/>
                <a:gd name="T47" fmla="*/ 48 h 108"/>
                <a:gd name="T48" fmla="*/ 84 w 88"/>
                <a:gd name="T49" fmla="*/ 70 h 108"/>
                <a:gd name="T50" fmla="*/ 68 w 88"/>
                <a:gd name="T51" fmla="*/ 91 h 108"/>
                <a:gd name="T52" fmla="*/ 58 w 88"/>
                <a:gd name="T53" fmla="*/ 101 h 108"/>
                <a:gd name="T54" fmla="*/ 53 w 88"/>
                <a:gd name="T55" fmla="*/ 108 h 108"/>
                <a:gd name="T56" fmla="*/ 54 w 88"/>
                <a:gd name="T57" fmla="*/ 95 h 108"/>
                <a:gd name="T58" fmla="*/ 68 w 88"/>
                <a:gd name="T59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108">
                  <a:moveTo>
                    <a:pt x="68" y="70"/>
                  </a:moveTo>
                  <a:cubicBezTo>
                    <a:pt x="62" y="71"/>
                    <a:pt x="54" y="82"/>
                    <a:pt x="54" y="8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6" y="72"/>
                    <a:pt x="56" y="69"/>
                  </a:cubicBezTo>
                  <a:cubicBezTo>
                    <a:pt x="55" y="66"/>
                    <a:pt x="57" y="62"/>
                    <a:pt x="54" y="59"/>
                  </a:cubicBezTo>
                  <a:cubicBezTo>
                    <a:pt x="51" y="56"/>
                    <a:pt x="52" y="56"/>
                    <a:pt x="53" y="54"/>
                  </a:cubicBezTo>
                  <a:cubicBezTo>
                    <a:pt x="54" y="53"/>
                    <a:pt x="57" y="47"/>
                    <a:pt x="57" y="42"/>
                  </a:cubicBezTo>
                  <a:cubicBezTo>
                    <a:pt x="57" y="38"/>
                    <a:pt x="54" y="36"/>
                    <a:pt x="54" y="36"/>
                  </a:cubicBezTo>
                  <a:cubicBezTo>
                    <a:pt x="54" y="36"/>
                    <a:pt x="51" y="38"/>
                    <a:pt x="43" y="39"/>
                  </a:cubicBezTo>
                  <a:cubicBezTo>
                    <a:pt x="36" y="40"/>
                    <a:pt x="17" y="38"/>
                    <a:pt x="17" y="38"/>
                  </a:cubicBezTo>
                  <a:cubicBezTo>
                    <a:pt x="21" y="38"/>
                    <a:pt x="31" y="33"/>
                    <a:pt x="31" y="33"/>
                  </a:cubicBezTo>
                  <a:cubicBezTo>
                    <a:pt x="22" y="37"/>
                    <a:pt x="4" y="36"/>
                    <a:pt x="4" y="36"/>
                  </a:cubicBezTo>
                  <a:cubicBezTo>
                    <a:pt x="5" y="36"/>
                    <a:pt x="8" y="33"/>
                    <a:pt x="8" y="33"/>
                  </a:cubicBezTo>
                  <a:cubicBezTo>
                    <a:pt x="7" y="33"/>
                    <a:pt x="0" y="35"/>
                    <a:pt x="0" y="35"/>
                  </a:cubicBezTo>
                  <a:cubicBezTo>
                    <a:pt x="0" y="27"/>
                    <a:pt x="9" y="22"/>
                    <a:pt x="9" y="22"/>
                  </a:cubicBezTo>
                  <a:cubicBezTo>
                    <a:pt x="5" y="22"/>
                    <a:pt x="3" y="24"/>
                    <a:pt x="3" y="24"/>
                  </a:cubicBezTo>
                  <a:cubicBezTo>
                    <a:pt x="7" y="12"/>
                    <a:pt x="25" y="8"/>
                    <a:pt x="25" y="8"/>
                  </a:cubicBezTo>
                  <a:cubicBezTo>
                    <a:pt x="22" y="6"/>
                    <a:pt x="23" y="2"/>
                    <a:pt x="23" y="2"/>
                  </a:cubicBezTo>
                  <a:cubicBezTo>
                    <a:pt x="25" y="7"/>
                    <a:pt x="35" y="10"/>
                    <a:pt x="35" y="10"/>
                  </a:cubicBezTo>
                  <a:cubicBezTo>
                    <a:pt x="31" y="7"/>
                    <a:pt x="31" y="0"/>
                    <a:pt x="31" y="0"/>
                  </a:cubicBezTo>
                  <a:cubicBezTo>
                    <a:pt x="34" y="8"/>
                    <a:pt x="64" y="13"/>
                    <a:pt x="71" y="15"/>
                  </a:cubicBezTo>
                  <a:cubicBezTo>
                    <a:pt x="77" y="17"/>
                    <a:pt x="77" y="25"/>
                    <a:pt x="77" y="25"/>
                  </a:cubicBezTo>
                  <a:cubicBezTo>
                    <a:pt x="77" y="25"/>
                    <a:pt x="83" y="28"/>
                    <a:pt x="84" y="30"/>
                  </a:cubicBezTo>
                  <a:cubicBezTo>
                    <a:pt x="86" y="33"/>
                    <a:pt x="86" y="40"/>
                    <a:pt x="87" y="48"/>
                  </a:cubicBezTo>
                  <a:cubicBezTo>
                    <a:pt x="88" y="55"/>
                    <a:pt x="88" y="64"/>
                    <a:pt x="84" y="70"/>
                  </a:cubicBezTo>
                  <a:cubicBezTo>
                    <a:pt x="79" y="75"/>
                    <a:pt x="71" y="89"/>
                    <a:pt x="68" y="91"/>
                  </a:cubicBezTo>
                  <a:cubicBezTo>
                    <a:pt x="66" y="92"/>
                    <a:pt x="58" y="100"/>
                    <a:pt x="58" y="101"/>
                  </a:cubicBezTo>
                  <a:cubicBezTo>
                    <a:pt x="57" y="102"/>
                    <a:pt x="53" y="108"/>
                    <a:pt x="53" y="108"/>
                  </a:cubicBezTo>
                  <a:cubicBezTo>
                    <a:pt x="53" y="108"/>
                    <a:pt x="53" y="97"/>
                    <a:pt x="54" y="95"/>
                  </a:cubicBezTo>
                  <a:cubicBezTo>
                    <a:pt x="54" y="95"/>
                    <a:pt x="79" y="69"/>
                    <a:pt x="6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597" y="769"/>
              <a:ext cx="126" cy="126"/>
            </a:xfrm>
            <a:custGeom>
              <a:avLst/>
              <a:gdLst>
                <a:gd name="T0" fmla="*/ 9 w 24"/>
                <a:gd name="T1" fmla="*/ 5 h 24"/>
                <a:gd name="T2" fmla="*/ 16 w 24"/>
                <a:gd name="T3" fmla="*/ 1 h 24"/>
                <a:gd name="T4" fmla="*/ 21 w 24"/>
                <a:gd name="T5" fmla="*/ 8 h 24"/>
                <a:gd name="T6" fmla="*/ 15 w 24"/>
                <a:gd name="T7" fmla="*/ 18 h 24"/>
                <a:gd name="T8" fmla="*/ 4 w 24"/>
                <a:gd name="T9" fmla="*/ 24 h 24"/>
                <a:gd name="T10" fmla="*/ 2 w 24"/>
                <a:gd name="T11" fmla="*/ 20 h 24"/>
                <a:gd name="T12" fmla="*/ 9 w 24"/>
                <a:gd name="T1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9" y="5"/>
                  </a:moveTo>
                  <a:cubicBezTo>
                    <a:pt x="9" y="5"/>
                    <a:pt x="12" y="1"/>
                    <a:pt x="16" y="1"/>
                  </a:cubicBezTo>
                  <a:cubicBezTo>
                    <a:pt x="20" y="0"/>
                    <a:pt x="24" y="3"/>
                    <a:pt x="21" y="8"/>
                  </a:cubicBezTo>
                  <a:cubicBezTo>
                    <a:pt x="18" y="13"/>
                    <a:pt x="16" y="16"/>
                    <a:pt x="15" y="18"/>
                  </a:cubicBezTo>
                  <a:cubicBezTo>
                    <a:pt x="14" y="20"/>
                    <a:pt x="8" y="24"/>
                    <a:pt x="4" y="24"/>
                  </a:cubicBezTo>
                  <a:cubicBezTo>
                    <a:pt x="1" y="24"/>
                    <a:pt x="0" y="22"/>
                    <a:pt x="2" y="20"/>
                  </a:cubicBezTo>
                  <a:cubicBezTo>
                    <a:pt x="13" y="11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182" y="4555"/>
              <a:ext cx="262" cy="445"/>
            </a:xfrm>
            <a:custGeom>
              <a:avLst/>
              <a:gdLst>
                <a:gd name="T0" fmla="*/ 7 w 50"/>
                <a:gd name="T1" fmla="*/ 3 h 85"/>
                <a:gd name="T2" fmla="*/ 4 w 50"/>
                <a:gd name="T3" fmla="*/ 41 h 85"/>
                <a:gd name="T4" fmla="*/ 9 w 50"/>
                <a:gd name="T5" fmla="*/ 70 h 85"/>
                <a:gd name="T6" fmla="*/ 37 w 50"/>
                <a:gd name="T7" fmla="*/ 82 h 85"/>
                <a:gd name="T8" fmla="*/ 50 w 50"/>
                <a:gd name="T9" fmla="*/ 51 h 85"/>
                <a:gd name="T10" fmla="*/ 44 w 50"/>
                <a:gd name="T11" fmla="*/ 6 h 85"/>
                <a:gd name="T12" fmla="*/ 7 w 50"/>
                <a:gd name="T1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5">
                  <a:moveTo>
                    <a:pt x="7" y="3"/>
                  </a:moveTo>
                  <a:cubicBezTo>
                    <a:pt x="7" y="3"/>
                    <a:pt x="5" y="34"/>
                    <a:pt x="4" y="41"/>
                  </a:cubicBezTo>
                  <a:cubicBezTo>
                    <a:pt x="3" y="48"/>
                    <a:pt x="0" y="57"/>
                    <a:pt x="9" y="70"/>
                  </a:cubicBezTo>
                  <a:cubicBezTo>
                    <a:pt x="19" y="85"/>
                    <a:pt x="30" y="84"/>
                    <a:pt x="37" y="82"/>
                  </a:cubicBezTo>
                  <a:cubicBezTo>
                    <a:pt x="45" y="79"/>
                    <a:pt x="49" y="58"/>
                    <a:pt x="50" y="51"/>
                  </a:cubicBezTo>
                  <a:cubicBezTo>
                    <a:pt x="50" y="45"/>
                    <a:pt x="44" y="13"/>
                    <a:pt x="44" y="6"/>
                  </a:cubicBezTo>
                  <a:cubicBezTo>
                    <a:pt x="44" y="0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376" y="4921"/>
              <a:ext cx="268" cy="486"/>
            </a:xfrm>
            <a:custGeom>
              <a:avLst/>
              <a:gdLst>
                <a:gd name="T0" fmla="*/ 0 w 51"/>
                <a:gd name="T1" fmla="*/ 12 h 93"/>
                <a:gd name="T2" fmla="*/ 2 w 51"/>
                <a:gd name="T3" fmla="*/ 49 h 93"/>
                <a:gd name="T4" fmla="*/ 4 w 51"/>
                <a:gd name="T5" fmla="*/ 72 h 93"/>
                <a:gd name="T6" fmla="*/ 22 w 51"/>
                <a:gd name="T7" fmla="*/ 90 h 93"/>
                <a:gd name="T8" fmla="*/ 38 w 51"/>
                <a:gd name="T9" fmla="*/ 89 h 93"/>
                <a:gd name="T10" fmla="*/ 51 w 51"/>
                <a:gd name="T11" fmla="*/ 64 h 93"/>
                <a:gd name="T12" fmla="*/ 44 w 51"/>
                <a:gd name="T13" fmla="*/ 27 h 93"/>
                <a:gd name="T14" fmla="*/ 35 w 51"/>
                <a:gd name="T15" fmla="*/ 0 h 93"/>
                <a:gd name="T16" fmla="*/ 0 w 51"/>
                <a:gd name="T17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93">
                  <a:moveTo>
                    <a:pt x="0" y="12"/>
                  </a:moveTo>
                  <a:cubicBezTo>
                    <a:pt x="0" y="12"/>
                    <a:pt x="3" y="42"/>
                    <a:pt x="2" y="49"/>
                  </a:cubicBezTo>
                  <a:cubicBezTo>
                    <a:pt x="1" y="57"/>
                    <a:pt x="1" y="68"/>
                    <a:pt x="4" y="72"/>
                  </a:cubicBezTo>
                  <a:cubicBezTo>
                    <a:pt x="8" y="75"/>
                    <a:pt x="16" y="89"/>
                    <a:pt x="22" y="90"/>
                  </a:cubicBezTo>
                  <a:cubicBezTo>
                    <a:pt x="27" y="92"/>
                    <a:pt x="35" y="93"/>
                    <a:pt x="38" y="89"/>
                  </a:cubicBezTo>
                  <a:cubicBezTo>
                    <a:pt x="41" y="84"/>
                    <a:pt x="51" y="69"/>
                    <a:pt x="51" y="64"/>
                  </a:cubicBezTo>
                  <a:cubicBezTo>
                    <a:pt x="51" y="59"/>
                    <a:pt x="44" y="34"/>
                    <a:pt x="44" y="27"/>
                  </a:cubicBezTo>
                  <a:cubicBezTo>
                    <a:pt x="44" y="20"/>
                    <a:pt x="35" y="0"/>
                    <a:pt x="35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40" y="2244"/>
              <a:ext cx="536" cy="2458"/>
            </a:xfrm>
            <a:custGeom>
              <a:avLst/>
              <a:gdLst>
                <a:gd name="T0" fmla="*/ 20 w 102"/>
                <a:gd name="T1" fmla="*/ 3 h 470"/>
                <a:gd name="T2" fmla="*/ 1 w 102"/>
                <a:gd name="T3" fmla="*/ 106 h 470"/>
                <a:gd name="T4" fmla="*/ 9 w 102"/>
                <a:gd name="T5" fmla="*/ 196 h 470"/>
                <a:gd name="T6" fmla="*/ 38 w 102"/>
                <a:gd name="T7" fmla="*/ 406 h 470"/>
                <a:gd name="T8" fmla="*/ 44 w 102"/>
                <a:gd name="T9" fmla="*/ 438 h 470"/>
                <a:gd name="T10" fmla="*/ 49 w 102"/>
                <a:gd name="T11" fmla="*/ 462 h 470"/>
                <a:gd name="T12" fmla="*/ 72 w 102"/>
                <a:gd name="T13" fmla="*/ 468 h 470"/>
                <a:gd name="T14" fmla="*/ 102 w 102"/>
                <a:gd name="T15" fmla="*/ 455 h 470"/>
                <a:gd name="T16" fmla="*/ 86 w 102"/>
                <a:gd name="T17" fmla="*/ 367 h 470"/>
                <a:gd name="T18" fmla="*/ 86 w 102"/>
                <a:gd name="T19" fmla="*/ 290 h 470"/>
                <a:gd name="T20" fmla="*/ 88 w 102"/>
                <a:gd name="T21" fmla="*/ 146 h 470"/>
                <a:gd name="T22" fmla="*/ 88 w 102"/>
                <a:gd name="T23" fmla="*/ 0 h 470"/>
                <a:gd name="T24" fmla="*/ 20 w 102"/>
                <a:gd name="T25" fmla="*/ 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470">
                  <a:moveTo>
                    <a:pt x="20" y="3"/>
                  </a:moveTo>
                  <a:cubicBezTo>
                    <a:pt x="20" y="3"/>
                    <a:pt x="0" y="81"/>
                    <a:pt x="1" y="106"/>
                  </a:cubicBezTo>
                  <a:cubicBezTo>
                    <a:pt x="3" y="156"/>
                    <a:pt x="9" y="196"/>
                    <a:pt x="9" y="196"/>
                  </a:cubicBezTo>
                  <a:cubicBezTo>
                    <a:pt x="9" y="196"/>
                    <a:pt x="29" y="389"/>
                    <a:pt x="38" y="406"/>
                  </a:cubicBezTo>
                  <a:cubicBezTo>
                    <a:pt x="51" y="429"/>
                    <a:pt x="48" y="431"/>
                    <a:pt x="44" y="438"/>
                  </a:cubicBezTo>
                  <a:cubicBezTo>
                    <a:pt x="40" y="445"/>
                    <a:pt x="49" y="462"/>
                    <a:pt x="49" y="462"/>
                  </a:cubicBezTo>
                  <a:cubicBezTo>
                    <a:pt x="49" y="462"/>
                    <a:pt x="67" y="466"/>
                    <a:pt x="72" y="468"/>
                  </a:cubicBezTo>
                  <a:cubicBezTo>
                    <a:pt x="76" y="470"/>
                    <a:pt x="102" y="459"/>
                    <a:pt x="102" y="455"/>
                  </a:cubicBezTo>
                  <a:cubicBezTo>
                    <a:pt x="102" y="451"/>
                    <a:pt x="89" y="384"/>
                    <a:pt x="86" y="367"/>
                  </a:cubicBezTo>
                  <a:cubicBezTo>
                    <a:pt x="84" y="350"/>
                    <a:pt x="86" y="309"/>
                    <a:pt x="86" y="290"/>
                  </a:cubicBezTo>
                  <a:cubicBezTo>
                    <a:pt x="86" y="271"/>
                    <a:pt x="84" y="179"/>
                    <a:pt x="88" y="146"/>
                  </a:cubicBezTo>
                  <a:cubicBezTo>
                    <a:pt x="91" y="112"/>
                    <a:pt x="88" y="0"/>
                    <a:pt x="88" y="0"/>
                  </a:cubicBezTo>
                  <a:lnTo>
                    <a:pt x="2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345" y="2244"/>
              <a:ext cx="467" cy="2892"/>
            </a:xfrm>
            <a:custGeom>
              <a:avLst/>
              <a:gdLst>
                <a:gd name="T0" fmla="*/ 63 w 89"/>
                <a:gd name="T1" fmla="*/ 6 h 553"/>
                <a:gd name="T2" fmla="*/ 88 w 89"/>
                <a:gd name="T3" fmla="*/ 95 h 553"/>
                <a:gd name="T4" fmla="*/ 77 w 89"/>
                <a:gd name="T5" fmla="*/ 304 h 553"/>
                <a:gd name="T6" fmla="*/ 64 w 89"/>
                <a:gd name="T7" fmla="*/ 475 h 553"/>
                <a:gd name="T8" fmla="*/ 61 w 89"/>
                <a:gd name="T9" fmla="*/ 506 h 553"/>
                <a:gd name="T10" fmla="*/ 58 w 89"/>
                <a:gd name="T11" fmla="*/ 518 h 553"/>
                <a:gd name="T12" fmla="*/ 61 w 89"/>
                <a:gd name="T13" fmla="*/ 533 h 553"/>
                <a:gd name="T14" fmla="*/ 38 w 89"/>
                <a:gd name="T15" fmla="*/ 552 h 553"/>
                <a:gd name="T16" fmla="*/ 5 w 89"/>
                <a:gd name="T17" fmla="*/ 536 h 553"/>
                <a:gd name="T18" fmla="*/ 2 w 89"/>
                <a:gd name="T19" fmla="*/ 512 h 553"/>
                <a:gd name="T20" fmla="*/ 13 w 89"/>
                <a:gd name="T21" fmla="*/ 463 h 553"/>
                <a:gd name="T22" fmla="*/ 18 w 89"/>
                <a:gd name="T23" fmla="*/ 320 h 553"/>
                <a:gd name="T24" fmla="*/ 7 w 89"/>
                <a:gd name="T25" fmla="*/ 202 h 553"/>
                <a:gd name="T26" fmla="*/ 3 w 89"/>
                <a:gd name="T27" fmla="*/ 148 h 553"/>
                <a:gd name="T28" fmla="*/ 3 w 89"/>
                <a:gd name="T29" fmla="*/ 0 h 553"/>
                <a:gd name="T30" fmla="*/ 63 w 89"/>
                <a:gd name="T31" fmla="*/ 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553">
                  <a:moveTo>
                    <a:pt x="63" y="6"/>
                  </a:moveTo>
                  <a:cubicBezTo>
                    <a:pt x="65" y="16"/>
                    <a:pt x="87" y="62"/>
                    <a:pt x="88" y="95"/>
                  </a:cubicBezTo>
                  <a:cubicBezTo>
                    <a:pt x="89" y="128"/>
                    <a:pt x="77" y="293"/>
                    <a:pt x="77" y="304"/>
                  </a:cubicBezTo>
                  <a:cubicBezTo>
                    <a:pt x="77" y="314"/>
                    <a:pt x="64" y="465"/>
                    <a:pt x="64" y="475"/>
                  </a:cubicBezTo>
                  <a:cubicBezTo>
                    <a:pt x="64" y="485"/>
                    <a:pt x="63" y="501"/>
                    <a:pt x="61" y="506"/>
                  </a:cubicBezTo>
                  <a:cubicBezTo>
                    <a:pt x="58" y="511"/>
                    <a:pt x="54" y="516"/>
                    <a:pt x="58" y="518"/>
                  </a:cubicBezTo>
                  <a:cubicBezTo>
                    <a:pt x="61" y="521"/>
                    <a:pt x="62" y="531"/>
                    <a:pt x="61" y="533"/>
                  </a:cubicBezTo>
                  <a:cubicBezTo>
                    <a:pt x="59" y="534"/>
                    <a:pt x="47" y="551"/>
                    <a:pt x="38" y="552"/>
                  </a:cubicBezTo>
                  <a:cubicBezTo>
                    <a:pt x="34" y="553"/>
                    <a:pt x="5" y="536"/>
                    <a:pt x="5" y="536"/>
                  </a:cubicBezTo>
                  <a:cubicBezTo>
                    <a:pt x="5" y="536"/>
                    <a:pt x="4" y="526"/>
                    <a:pt x="2" y="512"/>
                  </a:cubicBezTo>
                  <a:cubicBezTo>
                    <a:pt x="0" y="497"/>
                    <a:pt x="13" y="463"/>
                    <a:pt x="13" y="463"/>
                  </a:cubicBezTo>
                  <a:cubicBezTo>
                    <a:pt x="10" y="435"/>
                    <a:pt x="17" y="326"/>
                    <a:pt x="18" y="320"/>
                  </a:cubicBezTo>
                  <a:cubicBezTo>
                    <a:pt x="18" y="314"/>
                    <a:pt x="7" y="209"/>
                    <a:pt x="7" y="202"/>
                  </a:cubicBezTo>
                  <a:cubicBezTo>
                    <a:pt x="6" y="195"/>
                    <a:pt x="3" y="148"/>
                    <a:pt x="3" y="148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6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376" y="2228"/>
              <a:ext cx="58" cy="879"/>
            </a:xfrm>
            <a:custGeom>
              <a:avLst/>
              <a:gdLst>
                <a:gd name="T0" fmla="*/ 5 w 11"/>
                <a:gd name="T1" fmla="*/ 28 h 168"/>
                <a:gd name="T2" fmla="*/ 5 w 11"/>
                <a:gd name="T3" fmla="*/ 91 h 168"/>
                <a:gd name="T4" fmla="*/ 4 w 11"/>
                <a:gd name="T5" fmla="*/ 139 h 168"/>
                <a:gd name="T6" fmla="*/ 0 w 11"/>
                <a:gd name="T7" fmla="*/ 168 h 168"/>
                <a:gd name="T8" fmla="*/ 10 w 11"/>
                <a:gd name="T9" fmla="*/ 109 h 168"/>
                <a:gd name="T10" fmla="*/ 9 w 11"/>
                <a:gd name="T11" fmla="*/ 55 h 168"/>
                <a:gd name="T12" fmla="*/ 8 w 11"/>
                <a:gd name="T13" fmla="*/ 0 h 168"/>
                <a:gd name="T14" fmla="*/ 5 w 11"/>
                <a:gd name="T15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8">
                  <a:moveTo>
                    <a:pt x="5" y="28"/>
                  </a:moveTo>
                  <a:cubicBezTo>
                    <a:pt x="5" y="28"/>
                    <a:pt x="5" y="84"/>
                    <a:pt x="5" y="91"/>
                  </a:cubicBezTo>
                  <a:cubicBezTo>
                    <a:pt x="5" y="99"/>
                    <a:pt x="4" y="135"/>
                    <a:pt x="4" y="139"/>
                  </a:cubicBezTo>
                  <a:cubicBezTo>
                    <a:pt x="4" y="143"/>
                    <a:pt x="0" y="168"/>
                    <a:pt x="0" y="168"/>
                  </a:cubicBezTo>
                  <a:cubicBezTo>
                    <a:pt x="0" y="168"/>
                    <a:pt x="8" y="140"/>
                    <a:pt x="10" y="109"/>
                  </a:cubicBezTo>
                  <a:cubicBezTo>
                    <a:pt x="11" y="89"/>
                    <a:pt x="9" y="58"/>
                    <a:pt x="9" y="55"/>
                  </a:cubicBezTo>
                  <a:cubicBezTo>
                    <a:pt x="9" y="51"/>
                    <a:pt x="8" y="0"/>
                    <a:pt x="8" y="0"/>
                  </a:cubicBezTo>
                  <a:lnTo>
                    <a:pt x="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008" y="2239"/>
              <a:ext cx="699" cy="151"/>
            </a:xfrm>
            <a:custGeom>
              <a:avLst/>
              <a:gdLst>
                <a:gd name="T0" fmla="*/ 133 w 133"/>
                <a:gd name="T1" fmla="*/ 0 h 29"/>
                <a:gd name="T2" fmla="*/ 67 w 133"/>
                <a:gd name="T3" fmla="*/ 13 h 29"/>
                <a:gd name="T4" fmla="*/ 0 w 133"/>
                <a:gd name="T5" fmla="*/ 0 h 29"/>
                <a:gd name="T6" fmla="*/ 0 w 133"/>
                <a:gd name="T7" fmla="*/ 16 h 29"/>
                <a:gd name="T8" fmla="*/ 67 w 133"/>
                <a:gd name="T9" fmla="*/ 29 h 29"/>
                <a:gd name="T10" fmla="*/ 133 w 133"/>
                <a:gd name="T11" fmla="*/ 16 h 29"/>
                <a:gd name="T12" fmla="*/ 133 w 13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9">
                  <a:moveTo>
                    <a:pt x="133" y="0"/>
                  </a:moveTo>
                  <a:cubicBezTo>
                    <a:pt x="133" y="7"/>
                    <a:pt x="104" y="13"/>
                    <a:pt x="67" y="13"/>
                  </a:cubicBezTo>
                  <a:cubicBezTo>
                    <a:pt x="30" y="13"/>
                    <a:pt x="0" y="7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30" y="29"/>
                    <a:pt x="67" y="29"/>
                  </a:cubicBezTo>
                  <a:cubicBezTo>
                    <a:pt x="104" y="29"/>
                    <a:pt x="133" y="23"/>
                    <a:pt x="133" y="16"/>
                  </a:cubicBez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160" y="2286"/>
              <a:ext cx="48" cy="115"/>
            </a:xfrm>
            <a:custGeom>
              <a:avLst/>
              <a:gdLst>
                <a:gd name="T0" fmla="*/ 4 w 9"/>
                <a:gd name="T1" fmla="*/ 0 h 22"/>
                <a:gd name="T2" fmla="*/ 1 w 9"/>
                <a:gd name="T3" fmla="*/ 22 h 22"/>
                <a:gd name="T4" fmla="*/ 6 w 9"/>
                <a:gd name="T5" fmla="*/ 22 h 22"/>
                <a:gd name="T6" fmla="*/ 9 w 9"/>
                <a:gd name="T7" fmla="*/ 0 h 22"/>
                <a:gd name="T8" fmla="*/ 4 w 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0"/>
                  </a:moveTo>
                  <a:cubicBezTo>
                    <a:pt x="4" y="0"/>
                    <a:pt x="0" y="9"/>
                    <a:pt x="1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9"/>
                    <a:pt x="9" y="0"/>
                    <a:pt x="9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2586" y="2275"/>
              <a:ext cx="42" cy="121"/>
            </a:xfrm>
            <a:custGeom>
              <a:avLst/>
              <a:gdLst>
                <a:gd name="T0" fmla="*/ 5 w 8"/>
                <a:gd name="T1" fmla="*/ 0 h 23"/>
                <a:gd name="T2" fmla="*/ 6 w 8"/>
                <a:gd name="T3" fmla="*/ 22 h 23"/>
                <a:gd name="T4" fmla="*/ 1 w 8"/>
                <a:gd name="T5" fmla="*/ 23 h 23"/>
                <a:gd name="T6" fmla="*/ 0 w 8"/>
                <a:gd name="T7" fmla="*/ 1 h 23"/>
                <a:gd name="T8" fmla="*/ 5 w 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0"/>
                  </a:moveTo>
                  <a:cubicBezTo>
                    <a:pt x="5" y="0"/>
                    <a:pt x="8" y="9"/>
                    <a:pt x="6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10"/>
                    <a:pt x="0" y="1"/>
                    <a:pt x="0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334" y="2296"/>
              <a:ext cx="158" cy="100"/>
            </a:xfrm>
            <a:custGeom>
              <a:avLst/>
              <a:gdLst>
                <a:gd name="T0" fmla="*/ 30 w 30"/>
                <a:gd name="T1" fmla="*/ 14 h 19"/>
                <a:gd name="T2" fmla="*/ 26 w 30"/>
                <a:gd name="T3" fmla="*/ 19 h 19"/>
                <a:gd name="T4" fmla="*/ 5 w 30"/>
                <a:gd name="T5" fmla="*/ 19 h 19"/>
                <a:gd name="T6" fmla="*/ 0 w 30"/>
                <a:gd name="T7" fmla="*/ 15 h 19"/>
                <a:gd name="T8" fmla="*/ 0 w 30"/>
                <a:gd name="T9" fmla="*/ 5 h 19"/>
                <a:gd name="T10" fmla="*/ 5 w 30"/>
                <a:gd name="T11" fmla="*/ 1 h 19"/>
                <a:gd name="T12" fmla="*/ 25 w 30"/>
                <a:gd name="T13" fmla="*/ 0 h 19"/>
                <a:gd name="T14" fmla="*/ 30 w 30"/>
                <a:gd name="T15" fmla="*/ 5 h 19"/>
                <a:gd name="T16" fmla="*/ 30 w 3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9">
                  <a:moveTo>
                    <a:pt x="30" y="14"/>
                  </a:moveTo>
                  <a:cubicBezTo>
                    <a:pt x="30" y="17"/>
                    <a:pt x="28" y="19"/>
                    <a:pt x="2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928" y="2997"/>
              <a:ext cx="263" cy="1312"/>
            </a:xfrm>
            <a:custGeom>
              <a:avLst/>
              <a:gdLst>
                <a:gd name="T0" fmla="*/ 0 w 263"/>
                <a:gd name="T1" fmla="*/ 439 h 1312"/>
                <a:gd name="T2" fmla="*/ 189 w 263"/>
                <a:gd name="T3" fmla="*/ 0 h 1312"/>
                <a:gd name="T4" fmla="*/ 263 w 263"/>
                <a:gd name="T5" fmla="*/ 727 h 1312"/>
                <a:gd name="T6" fmla="*/ 105 w 263"/>
                <a:gd name="T7" fmla="*/ 1312 h 1312"/>
                <a:gd name="T8" fmla="*/ 0 w 263"/>
                <a:gd name="T9" fmla="*/ 439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312">
                  <a:moveTo>
                    <a:pt x="0" y="439"/>
                  </a:moveTo>
                  <a:lnTo>
                    <a:pt x="189" y="0"/>
                  </a:lnTo>
                  <a:lnTo>
                    <a:pt x="263" y="727"/>
                  </a:lnTo>
                  <a:lnTo>
                    <a:pt x="105" y="1312"/>
                  </a:lnTo>
                  <a:lnTo>
                    <a:pt x="0" y="4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828" y="2992"/>
              <a:ext cx="289" cy="449"/>
            </a:xfrm>
            <a:custGeom>
              <a:avLst/>
              <a:gdLst>
                <a:gd name="T0" fmla="*/ 0 w 289"/>
                <a:gd name="T1" fmla="*/ 449 h 449"/>
                <a:gd name="T2" fmla="*/ 100 w 289"/>
                <a:gd name="T3" fmla="*/ 444 h 449"/>
                <a:gd name="T4" fmla="*/ 289 w 289"/>
                <a:gd name="T5" fmla="*/ 5 h 449"/>
                <a:gd name="T6" fmla="*/ 211 w 289"/>
                <a:gd name="T7" fmla="*/ 0 h 449"/>
                <a:gd name="T8" fmla="*/ 0 w 289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49">
                  <a:moveTo>
                    <a:pt x="0" y="449"/>
                  </a:moveTo>
                  <a:lnTo>
                    <a:pt x="100" y="444"/>
                  </a:lnTo>
                  <a:lnTo>
                    <a:pt x="289" y="5"/>
                  </a:lnTo>
                  <a:lnTo>
                    <a:pt x="211" y="0"/>
                  </a:lnTo>
                  <a:lnTo>
                    <a:pt x="0" y="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2928" y="2997"/>
              <a:ext cx="237" cy="680"/>
            </a:xfrm>
            <a:custGeom>
              <a:avLst/>
              <a:gdLst>
                <a:gd name="T0" fmla="*/ 0 w 237"/>
                <a:gd name="T1" fmla="*/ 439 h 680"/>
                <a:gd name="T2" fmla="*/ 63 w 237"/>
                <a:gd name="T3" fmla="*/ 680 h 680"/>
                <a:gd name="T4" fmla="*/ 184 w 237"/>
                <a:gd name="T5" fmla="*/ 570 h 680"/>
                <a:gd name="T6" fmla="*/ 237 w 237"/>
                <a:gd name="T7" fmla="*/ 329 h 680"/>
                <a:gd name="T8" fmla="*/ 189 w 237"/>
                <a:gd name="T9" fmla="*/ 0 h 680"/>
                <a:gd name="T10" fmla="*/ 0 w 237"/>
                <a:gd name="T11" fmla="*/ 43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680">
                  <a:moveTo>
                    <a:pt x="0" y="439"/>
                  </a:moveTo>
                  <a:lnTo>
                    <a:pt x="63" y="680"/>
                  </a:lnTo>
                  <a:lnTo>
                    <a:pt x="184" y="570"/>
                  </a:lnTo>
                  <a:lnTo>
                    <a:pt x="237" y="329"/>
                  </a:lnTo>
                  <a:lnTo>
                    <a:pt x="189" y="0"/>
                  </a:lnTo>
                  <a:lnTo>
                    <a:pt x="0" y="4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2828" y="3441"/>
              <a:ext cx="132" cy="895"/>
            </a:xfrm>
            <a:custGeom>
              <a:avLst/>
              <a:gdLst>
                <a:gd name="T0" fmla="*/ 0 w 132"/>
                <a:gd name="T1" fmla="*/ 0 h 895"/>
                <a:gd name="T2" fmla="*/ 58 w 132"/>
                <a:gd name="T3" fmla="*/ 895 h 895"/>
                <a:gd name="T4" fmla="*/ 132 w 132"/>
                <a:gd name="T5" fmla="*/ 847 h 895"/>
                <a:gd name="T6" fmla="*/ 48 w 132"/>
                <a:gd name="T7" fmla="*/ 27 h 895"/>
                <a:gd name="T8" fmla="*/ 0 w 132"/>
                <a:gd name="T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95">
                  <a:moveTo>
                    <a:pt x="0" y="0"/>
                  </a:moveTo>
                  <a:lnTo>
                    <a:pt x="58" y="895"/>
                  </a:lnTo>
                  <a:lnTo>
                    <a:pt x="132" y="847"/>
                  </a:lnTo>
                  <a:lnTo>
                    <a:pt x="4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828" y="3436"/>
              <a:ext cx="100" cy="32"/>
            </a:xfrm>
            <a:custGeom>
              <a:avLst/>
              <a:gdLst>
                <a:gd name="T0" fmla="*/ 100 w 100"/>
                <a:gd name="T1" fmla="*/ 0 h 32"/>
                <a:gd name="T2" fmla="*/ 0 w 100"/>
                <a:gd name="T3" fmla="*/ 5 h 32"/>
                <a:gd name="T4" fmla="*/ 48 w 100"/>
                <a:gd name="T5" fmla="*/ 32 h 32"/>
                <a:gd name="T6" fmla="*/ 100 w 10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2">
                  <a:moveTo>
                    <a:pt x="100" y="0"/>
                  </a:moveTo>
                  <a:lnTo>
                    <a:pt x="0" y="5"/>
                  </a:lnTo>
                  <a:lnTo>
                    <a:pt x="48" y="3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2876" y="3436"/>
              <a:ext cx="157" cy="873"/>
            </a:xfrm>
            <a:custGeom>
              <a:avLst/>
              <a:gdLst>
                <a:gd name="T0" fmla="*/ 52 w 157"/>
                <a:gd name="T1" fmla="*/ 0 h 873"/>
                <a:gd name="T2" fmla="*/ 0 w 157"/>
                <a:gd name="T3" fmla="*/ 32 h 873"/>
                <a:gd name="T4" fmla="*/ 84 w 157"/>
                <a:gd name="T5" fmla="*/ 852 h 873"/>
                <a:gd name="T6" fmla="*/ 157 w 157"/>
                <a:gd name="T7" fmla="*/ 873 h 873"/>
                <a:gd name="T8" fmla="*/ 52 w 157"/>
                <a:gd name="T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873">
                  <a:moveTo>
                    <a:pt x="52" y="0"/>
                  </a:moveTo>
                  <a:lnTo>
                    <a:pt x="0" y="32"/>
                  </a:lnTo>
                  <a:lnTo>
                    <a:pt x="84" y="852"/>
                  </a:lnTo>
                  <a:lnTo>
                    <a:pt x="157" y="873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3096" y="3473"/>
              <a:ext cx="32" cy="188"/>
            </a:xfrm>
            <a:custGeom>
              <a:avLst/>
              <a:gdLst>
                <a:gd name="T0" fmla="*/ 32 w 32"/>
                <a:gd name="T1" fmla="*/ 130 h 188"/>
                <a:gd name="T2" fmla="*/ 11 w 32"/>
                <a:gd name="T3" fmla="*/ 188 h 188"/>
                <a:gd name="T4" fmla="*/ 0 w 32"/>
                <a:gd name="T5" fmla="*/ 52 h 188"/>
                <a:gd name="T6" fmla="*/ 16 w 32"/>
                <a:gd name="T7" fmla="*/ 0 h 188"/>
                <a:gd name="T8" fmla="*/ 32 w 32"/>
                <a:gd name="T9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8">
                  <a:moveTo>
                    <a:pt x="32" y="130"/>
                  </a:moveTo>
                  <a:lnTo>
                    <a:pt x="11" y="188"/>
                  </a:lnTo>
                  <a:lnTo>
                    <a:pt x="0" y="52"/>
                  </a:lnTo>
                  <a:lnTo>
                    <a:pt x="16" y="0"/>
                  </a:lnTo>
                  <a:lnTo>
                    <a:pt x="32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2855" y="2866"/>
              <a:ext cx="210" cy="324"/>
            </a:xfrm>
            <a:custGeom>
              <a:avLst/>
              <a:gdLst>
                <a:gd name="T0" fmla="*/ 4 w 40"/>
                <a:gd name="T1" fmla="*/ 7 h 62"/>
                <a:gd name="T2" fmla="*/ 1 w 40"/>
                <a:gd name="T3" fmla="*/ 23 h 62"/>
                <a:gd name="T4" fmla="*/ 0 w 40"/>
                <a:gd name="T5" fmla="*/ 40 h 62"/>
                <a:gd name="T6" fmla="*/ 1 w 40"/>
                <a:gd name="T7" fmla="*/ 55 h 62"/>
                <a:gd name="T8" fmla="*/ 10 w 40"/>
                <a:gd name="T9" fmla="*/ 62 h 62"/>
                <a:gd name="T10" fmla="*/ 10 w 40"/>
                <a:gd name="T11" fmla="*/ 54 h 62"/>
                <a:gd name="T12" fmla="*/ 13 w 40"/>
                <a:gd name="T13" fmla="*/ 42 h 62"/>
                <a:gd name="T14" fmla="*/ 17 w 40"/>
                <a:gd name="T15" fmla="*/ 38 h 62"/>
                <a:gd name="T16" fmla="*/ 22 w 40"/>
                <a:gd name="T17" fmla="*/ 40 h 62"/>
                <a:gd name="T18" fmla="*/ 21 w 40"/>
                <a:gd name="T19" fmla="*/ 49 h 62"/>
                <a:gd name="T20" fmla="*/ 19 w 40"/>
                <a:gd name="T21" fmla="*/ 53 h 62"/>
                <a:gd name="T22" fmla="*/ 19 w 40"/>
                <a:gd name="T23" fmla="*/ 58 h 62"/>
                <a:gd name="T24" fmla="*/ 27 w 40"/>
                <a:gd name="T25" fmla="*/ 56 h 62"/>
                <a:gd name="T26" fmla="*/ 30 w 40"/>
                <a:gd name="T27" fmla="*/ 51 h 62"/>
                <a:gd name="T28" fmla="*/ 35 w 40"/>
                <a:gd name="T29" fmla="*/ 46 h 62"/>
                <a:gd name="T30" fmla="*/ 35 w 40"/>
                <a:gd name="T31" fmla="*/ 44 h 62"/>
                <a:gd name="T32" fmla="*/ 37 w 40"/>
                <a:gd name="T33" fmla="*/ 41 h 62"/>
                <a:gd name="T34" fmla="*/ 40 w 40"/>
                <a:gd name="T35" fmla="*/ 37 h 62"/>
                <a:gd name="T36" fmla="*/ 37 w 40"/>
                <a:gd name="T37" fmla="*/ 26 h 62"/>
                <a:gd name="T38" fmla="*/ 33 w 40"/>
                <a:gd name="T39" fmla="*/ 11 h 62"/>
                <a:gd name="T40" fmla="*/ 4 w 40"/>
                <a:gd name="T4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4" y="7"/>
                  </a:moveTo>
                  <a:cubicBezTo>
                    <a:pt x="4" y="7"/>
                    <a:pt x="1" y="21"/>
                    <a:pt x="1" y="23"/>
                  </a:cubicBezTo>
                  <a:cubicBezTo>
                    <a:pt x="0" y="25"/>
                    <a:pt x="0" y="37"/>
                    <a:pt x="0" y="40"/>
                  </a:cubicBezTo>
                  <a:cubicBezTo>
                    <a:pt x="1" y="42"/>
                    <a:pt x="0" y="54"/>
                    <a:pt x="1" y="55"/>
                  </a:cubicBezTo>
                  <a:cubicBezTo>
                    <a:pt x="1" y="57"/>
                    <a:pt x="6" y="62"/>
                    <a:pt x="10" y="62"/>
                  </a:cubicBezTo>
                  <a:cubicBezTo>
                    <a:pt x="10" y="62"/>
                    <a:pt x="10" y="56"/>
                    <a:pt x="10" y="54"/>
                  </a:cubicBezTo>
                  <a:cubicBezTo>
                    <a:pt x="10" y="49"/>
                    <a:pt x="12" y="45"/>
                    <a:pt x="13" y="42"/>
                  </a:cubicBezTo>
                  <a:cubicBezTo>
                    <a:pt x="15" y="39"/>
                    <a:pt x="17" y="38"/>
                    <a:pt x="17" y="38"/>
                  </a:cubicBezTo>
                  <a:cubicBezTo>
                    <a:pt x="17" y="38"/>
                    <a:pt x="21" y="38"/>
                    <a:pt x="22" y="40"/>
                  </a:cubicBezTo>
                  <a:cubicBezTo>
                    <a:pt x="23" y="43"/>
                    <a:pt x="21" y="49"/>
                    <a:pt x="21" y="49"/>
                  </a:cubicBezTo>
                  <a:cubicBezTo>
                    <a:pt x="21" y="49"/>
                    <a:pt x="19" y="51"/>
                    <a:pt x="19" y="53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5" y="57"/>
                    <a:pt x="27" y="56"/>
                  </a:cubicBezTo>
                  <a:cubicBezTo>
                    <a:pt x="29" y="54"/>
                    <a:pt x="30" y="51"/>
                    <a:pt x="30" y="51"/>
                  </a:cubicBezTo>
                  <a:cubicBezTo>
                    <a:pt x="30" y="51"/>
                    <a:pt x="35" y="48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9" y="38"/>
                    <a:pt x="40" y="37"/>
                  </a:cubicBezTo>
                  <a:cubicBezTo>
                    <a:pt x="40" y="36"/>
                    <a:pt x="38" y="29"/>
                    <a:pt x="37" y="26"/>
                  </a:cubicBezTo>
                  <a:cubicBezTo>
                    <a:pt x="36" y="23"/>
                    <a:pt x="33" y="15"/>
                    <a:pt x="33" y="11"/>
                  </a:cubicBezTo>
                  <a:cubicBezTo>
                    <a:pt x="33" y="7"/>
                    <a:pt x="10" y="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2891" y="3065"/>
              <a:ext cx="84" cy="220"/>
            </a:xfrm>
            <a:custGeom>
              <a:avLst/>
              <a:gdLst>
                <a:gd name="T0" fmla="*/ 9 w 16"/>
                <a:gd name="T1" fmla="*/ 42 h 42"/>
                <a:gd name="T2" fmla="*/ 5 w 16"/>
                <a:gd name="T3" fmla="*/ 38 h 42"/>
                <a:gd name="T4" fmla="*/ 8 w 16"/>
                <a:gd name="T5" fmla="*/ 2 h 42"/>
                <a:gd name="T6" fmla="*/ 13 w 16"/>
                <a:gd name="T7" fmla="*/ 1 h 42"/>
                <a:gd name="T8" fmla="*/ 15 w 16"/>
                <a:gd name="T9" fmla="*/ 6 h 42"/>
                <a:gd name="T10" fmla="*/ 13 w 16"/>
                <a:gd name="T11" fmla="*/ 37 h 42"/>
                <a:gd name="T12" fmla="*/ 10 w 16"/>
                <a:gd name="T13" fmla="*/ 41 h 42"/>
                <a:gd name="T14" fmla="*/ 9 w 16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2">
                  <a:moveTo>
                    <a:pt x="9" y="42"/>
                  </a:moveTo>
                  <a:cubicBezTo>
                    <a:pt x="7" y="41"/>
                    <a:pt x="5" y="40"/>
                    <a:pt x="5" y="38"/>
                  </a:cubicBezTo>
                  <a:cubicBezTo>
                    <a:pt x="0" y="14"/>
                    <a:pt x="7" y="3"/>
                    <a:pt x="8" y="2"/>
                  </a:cubicBezTo>
                  <a:cubicBezTo>
                    <a:pt x="9" y="0"/>
                    <a:pt x="12" y="0"/>
                    <a:pt x="13" y="1"/>
                  </a:cubicBezTo>
                  <a:cubicBezTo>
                    <a:pt x="15" y="2"/>
                    <a:pt x="16" y="5"/>
                    <a:pt x="15" y="6"/>
                  </a:cubicBezTo>
                  <a:cubicBezTo>
                    <a:pt x="14" y="7"/>
                    <a:pt x="9" y="16"/>
                    <a:pt x="13" y="37"/>
                  </a:cubicBezTo>
                  <a:cubicBezTo>
                    <a:pt x="13" y="39"/>
                    <a:pt x="12" y="41"/>
                    <a:pt x="10" y="41"/>
                  </a:cubicBezTo>
                  <a:cubicBezTo>
                    <a:pt x="9" y="42"/>
                    <a:pt x="9" y="42"/>
                    <a:pt x="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2849" y="2767"/>
              <a:ext cx="184" cy="193"/>
            </a:xfrm>
            <a:custGeom>
              <a:avLst/>
              <a:gdLst>
                <a:gd name="T0" fmla="*/ 32 w 35"/>
                <a:gd name="T1" fmla="*/ 0 h 37"/>
                <a:gd name="T2" fmla="*/ 35 w 35"/>
                <a:gd name="T3" fmla="*/ 30 h 37"/>
                <a:gd name="T4" fmla="*/ 2 w 35"/>
                <a:gd name="T5" fmla="*/ 34 h 37"/>
                <a:gd name="T6" fmla="*/ 0 w 35"/>
                <a:gd name="T7" fmla="*/ 4 h 37"/>
                <a:gd name="T8" fmla="*/ 32 w 3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32" y="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18" y="37"/>
                    <a:pt x="2" y="3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2728" y="1345"/>
              <a:ext cx="300" cy="1453"/>
            </a:xfrm>
            <a:custGeom>
              <a:avLst/>
              <a:gdLst>
                <a:gd name="T0" fmla="*/ 43 w 57"/>
                <a:gd name="T1" fmla="*/ 1 h 278"/>
                <a:gd name="T2" fmla="*/ 48 w 57"/>
                <a:gd name="T3" fmla="*/ 6 h 278"/>
                <a:gd name="T4" fmla="*/ 56 w 57"/>
                <a:gd name="T5" fmla="*/ 121 h 278"/>
                <a:gd name="T6" fmla="*/ 55 w 57"/>
                <a:gd name="T7" fmla="*/ 272 h 278"/>
                <a:gd name="T8" fmla="*/ 23 w 57"/>
                <a:gd name="T9" fmla="*/ 276 h 278"/>
                <a:gd name="T10" fmla="*/ 12 w 57"/>
                <a:gd name="T11" fmla="*/ 210 h 278"/>
                <a:gd name="T12" fmla="*/ 5 w 57"/>
                <a:gd name="T13" fmla="*/ 118 h 278"/>
                <a:gd name="T14" fmla="*/ 0 w 57"/>
                <a:gd name="T15" fmla="*/ 44 h 278"/>
                <a:gd name="T16" fmla="*/ 43 w 57"/>
                <a:gd name="T17" fmla="*/ 1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78">
                  <a:moveTo>
                    <a:pt x="43" y="1"/>
                  </a:moveTo>
                  <a:cubicBezTo>
                    <a:pt x="43" y="1"/>
                    <a:pt x="48" y="0"/>
                    <a:pt x="48" y="6"/>
                  </a:cubicBezTo>
                  <a:cubicBezTo>
                    <a:pt x="49" y="12"/>
                    <a:pt x="53" y="82"/>
                    <a:pt x="56" y="121"/>
                  </a:cubicBezTo>
                  <a:cubicBezTo>
                    <a:pt x="57" y="143"/>
                    <a:pt x="55" y="272"/>
                    <a:pt x="55" y="272"/>
                  </a:cubicBezTo>
                  <a:cubicBezTo>
                    <a:pt x="55" y="272"/>
                    <a:pt x="39" y="278"/>
                    <a:pt x="23" y="276"/>
                  </a:cubicBezTo>
                  <a:cubicBezTo>
                    <a:pt x="23" y="276"/>
                    <a:pt x="14" y="220"/>
                    <a:pt x="12" y="210"/>
                  </a:cubicBezTo>
                  <a:cubicBezTo>
                    <a:pt x="11" y="203"/>
                    <a:pt x="8" y="148"/>
                    <a:pt x="5" y="118"/>
                  </a:cubicBezTo>
                  <a:cubicBezTo>
                    <a:pt x="3" y="87"/>
                    <a:pt x="0" y="44"/>
                    <a:pt x="0" y="44"/>
                  </a:cubicBezTo>
                  <a:cubicBezTo>
                    <a:pt x="0" y="44"/>
                    <a:pt x="25" y="2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1924" y="1104"/>
              <a:ext cx="1030" cy="1250"/>
            </a:xfrm>
            <a:custGeom>
              <a:avLst/>
              <a:gdLst>
                <a:gd name="T0" fmla="*/ 74 w 196"/>
                <a:gd name="T1" fmla="*/ 0 h 239"/>
                <a:gd name="T2" fmla="*/ 0 w 196"/>
                <a:gd name="T3" fmla="*/ 22 h 239"/>
                <a:gd name="T4" fmla="*/ 6 w 196"/>
                <a:gd name="T5" fmla="*/ 135 h 239"/>
                <a:gd name="T6" fmla="*/ 13 w 196"/>
                <a:gd name="T7" fmla="*/ 220 h 239"/>
                <a:gd name="T8" fmla="*/ 26 w 196"/>
                <a:gd name="T9" fmla="*/ 227 h 239"/>
                <a:gd name="T10" fmla="*/ 50 w 196"/>
                <a:gd name="T11" fmla="*/ 230 h 239"/>
                <a:gd name="T12" fmla="*/ 73 w 196"/>
                <a:gd name="T13" fmla="*/ 237 h 239"/>
                <a:gd name="T14" fmla="*/ 109 w 196"/>
                <a:gd name="T15" fmla="*/ 235 h 239"/>
                <a:gd name="T16" fmla="*/ 148 w 196"/>
                <a:gd name="T17" fmla="*/ 231 h 239"/>
                <a:gd name="T18" fmla="*/ 159 w 196"/>
                <a:gd name="T19" fmla="*/ 218 h 239"/>
                <a:gd name="T20" fmla="*/ 176 w 196"/>
                <a:gd name="T21" fmla="*/ 106 h 239"/>
                <a:gd name="T22" fmla="*/ 186 w 196"/>
                <a:gd name="T23" fmla="*/ 67 h 239"/>
                <a:gd name="T24" fmla="*/ 196 w 196"/>
                <a:gd name="T25" fmla="*/ 47 h 239"/>
                <a:gd name="T26" fmla="*/ 134 w 196"/>
                <a:gd name="T27" fmla="*/ 12 h 239"/>
                <a:gd name="T28" fmla="*/ 101 w 196"/>
                <a:gd name="T29" fmla="*/ 19 h 239"/>
                <a:gd name="T30" fmla="*/ 74 w 196"/>
                <a:gd name="T3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9">
                  <a:moveTo>
                    <a:pt x="74" y="0"/>
                  </a:moveTo>
                  <a:cubicBezTo>
                    <a:pt x="74" y="0"/>
                    <a:pt x="29" y="11"/>
                    <a:pt x="0" y="22"/>
                  </a:cubicBezTo>
                  <a:cubicBezTo>
                    <a:pt x="0" y="22"/>
                    <a:pt x="6" y="120"/>
                    <a:pt x="6" y="135"/>
                  </a:cubicBezTo>
                  <a:cubicBezTo>
                    <a:pt x="6" y="151"/>
                    <a:pt x="13" y="220"/>
                    <a:pt x="13" y="220"/>
                  </a:cubicBezTo>
                  <a:cubicBezTo>
                    <a:pt x="13" y="220"/>
                    <a:pt x="17" y="225"/>
                    <a:pt x="26" y="227"/>
                  </a:cubicBezTo>
                  <a:cubicBezTo>
                    <a:pt x="35" y="229"/>
                    <a:pt x="50" y="230"/>
                    <a:pt x="50" y="230"/>
                  </a:cubicBezTo>
                  <a:cubicBezTo>
                    <a:pt x="50" y="230"/>
                    <a:pt x="66" y="235"/>
                    <a:pt x="73" y="237"/>
                  </a:cubicBezTo>
                  <a:cubicBezTo>
                    <a:pt x="81" y="238"/>
                    <a:pt x="96" y="239"/>
                    <a:pt x="109" y="235"/>
                  </a:cubicBezTo>
                  <a:cubicBezTo>
                    <a:pt x="122" y="231"/>
                    <a:pt x="145" y="231"/>
                    <a:pt x="148" y="231"/>
                  </a:cubicBezTo>
                  <a:cubicBezTo>
                    <a:pt x="151" y="231"/>
                    <a:pt x="159" y="230"/>
                    <a:pt x="159" y="218"/>
                  </a:cubicBezTo>
                  <a:cubicBezTo>
                    <a:pt x="159" y="208"/>
                    <a:pt x="176" y="112"/>
                    <a:pt x="176" y="106"/>
                  </a:cubicBezTo>
                  <a:cubicBezTo>
                    <a:pt x="176" y="106"/>
                    <a:pt x="185" y="71"/>
                    <a:pt x="186" y="67"/>
                  </a:cubicBezTo>
                  <a:cubicBezTo>
                    <a:pt x="189" y="60"/>
                    <a:pt x="196" y="47"/>
                    <a:pt x="196" y="47"/>
                  </a:cubicBezTo>
                  <a:cubicBezTo>
                    <a:pt x="196" y="47"/>
                    <a:pt x="162" y="26"/>
                    <a:pt x="134" y="12"/>
                  </a:cubicBezTo>
                  <a:cubicBezTo>
                    <a:pt x="134" y="12"/>
                    <a:pt x="111" y="18"/>
                    <a:pt x="101" y="19"/>
                  </a:cubicBez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297" y="1303"/>
              <a:ext cx="221" cy="1051"/>
            </a:xfrm>
            <a:custGeom>
              <a:avLst/>
              <a:gdLst>
                <a:gd name="T0" fmla="*/ 23 w 42"/>
                <a:gd name="T1" fmla="*/ 0 h 201"/>
                <a:gd name="T2" fmla="*/ 16 w 42"/>
                <a:gd name="T3" fmla="*/ 22 h 201"/>
                <a:gd name="T4" fmla="*/ 7 w 42"/>
                <a:gd name="T5" fmla="*/ 104 h 201"/>
                <a:gd name="T6" fmla="*/ 0 w 42"/>
                <a:gd name="T7" fmla="*/ 181 h 201"/>
                <a:gd name="T8" fmla="*/ 18 w 42"/>
                <a:gd name="T9" fmla="*/ 201 h 201"/>
                <a:gd name="T10" fmla="*/ 37 w 42"/>
                <a:gd name="T11" fmla="*/ 182 h 201"/>
                <a:gd name="T12" fmla="*/ 41 w 42"/>
                <a:gd name="T13" fmla="*/ 32 h 201"/>
                <a:gd name="T14" fmla="*/ 35 w 42"/>
                <a:gd name="T15" fmla="*/ 0 h 201"/>
                <a:gd name="T16" fmla="*/ 23 w 42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01">
                  <a:moveTo>
                    <a:pt x="23" y="0"/>
                  </a:moveTo>
                  <a:cubicBezTo>
                    <a:pt x="23" y="0"/>
                    <a:pt x="19" y="17"/>
                    <a:pt x="16" y="22"/>
                  </a:cubicBezTo>
                  <a:cubicBezTo>
                    <a:pt x="14" y="26"/>
                    <a:pt x="8" y="99"/>
                    <a:pt x="7" y="104"/>
                  </a:cubicBezTo>
                  <a:cubicBezTo>
                    <a:pt x="7" y="109"/>
                    <a:pt x="0" y="181"/>
                    <a:pt x="0" y="181"/>
                  </a:cubicBezTo>
                  <a:cubicBezTo>
                    <a:pt x="0" y="181"/>
                    <a:pt x="14" y="201"/>
                    <a:pt x="18" y="201"/>
                  </a:cubicBezTo>
                  <a:cubicBezTo>
                    <a:pt x="20" y="201"/>
                    <a:pt x="36" y="185"/>
                    <a:pt x="37" y="182"/>
                  </a:cubicBezTo>
                  <a:cubicBezTo>
                    <a:pt x="38" y="180"/>
                    <a:pt x="42" y="41"/>
                    <a:pt x="41" y="32"/>
                  </a:cubicBezTo>
                  <a:cubicBezTo>
                    <a:pt x="41" y="23"/>
                    <a:pt x="35" y="0"/>
                    <a:pt x="35" y="0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423" y="1298"/>
              <a:ext cx="21" cy="162"/>
            </a:xfrm>
            <a:custGeom>
              <a:avLst/>
              <a:gdLst>
                <a:gd name="T0" fmla="*/ 3 w 4"/>
                <a:gd name="T1" fmla="*/ 0 h 31"/>
                <a:gd name="T2" fmla="*/ 4 w 4"/>
                <a:gd name="T3" fmla="*/ 12 h 31"/>
                <a:gd name="T4" fmla="*/ 0 w 4"/>
                <a:gd name="T5" fmla="*/ 29 h 31"/>
                <a:gd name="T6" fmla="*/ 3 w 4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1">
                  <a:moveTo>
                    <a:pt x="3" y="0"/>
                  </a:moveTo>
                  <a:cubicBezTo>
                    <a:pt x="3" y="0"/>
                    <a:pt x="4" y="9"/>
                    <a:pt x="4" y="12"/>
                  </a:cubicBezTo>
                  <a:cubicBezTo>
                    <a:pt x="4" y="14"/>
                    <a:pt x="0" y="31"/>
                    <a:pt x="0" y="29"/>
                  </a:cubicBezTo>
                  <a:cubicBezTo>
                    <a:pt x="0" y="27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2376" y="1198"/>
              <a:ext cx="147" cy="115"/>
            </a:xfrm>
            <a:custGeom>
              <a:avLst/>
              <a:gdLst>
                <a:gd name="T0" fmla="*/ 5 w 28"/>
                <a:gd name="T1" fmla="*/ 0 h 22"/>
                <a:gd name="T2" fmla="*/ 27 w 28"/>
                <a:gd name="T3" fmla="*/ 2 h 22"/>
                <a:gd name="T4" fmla="*/ 28 w 28"/>
                <a:gd name="T5" fmla="*/ 7 h 22"/>
                <a:gd name="T6" fmla="*/ 20 w 28"/>
                <a:gd name="T7" fmla="*/ 20 h 22"/>
                <a:gd name="T8" fmla="*/ 8 w 28"/>
                <a:gd name="T9" fmla="*/ 20 h 22"/>
                <a:gd name="T10" fmla="*/ 0 w 28"/>
                <a:gd name="T11" fmla="*/ 3 h 22"/>
                <a:gd name="T12" fmla="*/ 5 w 28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5" y="0"/>
                  </a:moveTo>
                  <a:cubicBezTo>
                    <a:pt x="5" y="0"/>
                    <a:pt x="14" y="4"/>
                    <a:pt x="27" y="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14" y="22"/>
                    <a:pt x="8" y="2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1950" y="1183"/>
              <a:ext cx="321" cy="62"/>
            </a:xfrm>
            <a:custGeom>
              <a:avLst/>
              <a:gdLst>
                <a:gd name="T0" fmla="*/ 0 w 61"/>
                <a:gd name="T1" fmla="*/ 12 h 12"/>
                <a:gd name="T2" fmla="*/ 33 w 61"/>
                <a:gd name="T3" fmla="*/ 5 h 12"/>
                <a:gd name="T4" fmla="*/ 47 w 61"/>
                <a:gd name="T5" fmla="*/ 2 h 12"/>
                <a:gd name="T6" fmla="*/ 61 w 61"/>
                <a:gd name="T7" fmla="*/ 0 h 12"/>
                <a:gd name="T8" fmla="*/ 61 w 61"/>
                <a:gd name="T9" fmla="*/ 0 h 12"/>
                <a:gd name="T10" fmla="*/ 61 w 61"/>
                <a:gd name="T11" fmla="*/ 0 h 12"/>
                <a:gd name="T12" fmla="*/ 47 w 61"/>
                <a:gd name="T13" fmla="*/ 3 h 12"/>
                <a:gd name="T14" fmla="*/ 34 w 61"/>
                <a:gd name="T15" fmla="*/ 6 h 12"/>
                <a:gd name="T16" fmla="*/ 0 w 61"/>
                <a:gd name="T17" fmla="*/ 12 h 12"/>
                <a:gd name="T18" fmla="*/ 0 w 61"/>
                <a:gd name="T19" fmla="*/ 12 h 12"/>
                <a:gd name="T20" fmla="*/ 0 w 61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12">
                  <a:moveTo>
                    <a:pt x="0" y="12"/>
                  </a:moveTo>
                  <a:cubicBezTo>
                    <a:pt x="9" y="9"/>
                    <a:pt x="24" y="7"/>
                    <a:pt x="33" y="5"/>
                  </a:cubicBezTo>
                  <a:cubicBezTo>
                    <a:pt x="38" y="4"/>
                    <a:pt x="42" y="3"/>
                    <a:pt x="47" y="2"/>
                  </a:cubicBezTo>
                  <a:cubicBezTo>
                    <a:pt x="52" y="1"/>
                    <a:pt x="56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7" y="1"/>
                    <a:pt x="52" y="2"/>
                    <a:pt x="47" y="3"/>
                  </a:cubicBezTo>
                  <a:cubicBezTo>
                    <a:pt x="43" y="4"/>
                    <a:pt x="38" y="5"/>
                    <a:pt x="34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2644" y="1230"/>
              <a:ext cx="263" cy="109"/>
            </a:xfrm>
            <a:custGeom>
              <a:avLst/>
              <a:gdLst>
                <a:gd name="T0" fmla="*/ 1 w 50"/>
                <a:gd name="T1" fmla="*/ 0 h 21"/>
                <a:gd name="T2" fmla="*/ 28 w 50"/>
                <a:gd name="T3" fmla="*/ 9 h 21"/>
                <a:gd name="T4" fmla="*/ 39 w 50"/>
                <a:gd name="T5" fmla="*/ 14 h 21"/>
                <a:gd name="T6" fmla="*/ 50 w 50"/>
                <a:gd name="T7" fmla="*/ 21 h 21"/>
                <a:gd name="T8" fmla="*/ 50 w 50"/>
                <a:gd name="T9" fmla="*/ 21 h 21"/>
                <a:gd name="T10" fmla="*/ 50 w 50"/>
                <a:gd name="T11" fmla="*/ 21 h 21"/>
                <a:gd name="T12" fmla="*/ 39 w 50"/>
                <a:gd name="T13" fmla="*/ 15 h 21"/>
                <a:gd name="T14" fmla="*/ 27 w 50"/>
                <a:gd name="T15" fmla="*/ 10 h 21"/>
                <a:gd name="T16" fmla="*/ 0 w 50"/>
                <a:gd name="T17" fmla="*/ 0 h 21"/>
                <a:gd name="T18" fmla="*/ 0 w 50"/>
                <a:gd name="T19" fmla="*/ 0 h 21"/>
                <a:gd name="T20" fmla="*/ 1 w 50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1">
                  <a:moveTo>
                    <a:pt x="1" y="0"/>
                  </a:moveTo>
                  <a:cubicBezTo>
                    <a:pt x="9" y="2"/>
                    <a:pt x="20" y="5"/>
                    <a:pt x="28" y="9"/>
                  </a:cubicBezTo>
                  <a:cubicBezTo>
                    <a:pt x="32" y="10"/>
                    <a:pt x="36" y="12"/>
                    <a:pt x="39" y="14"/>
                  </a:cubicBezTo>
                  <a:cubicBezTo>
                    <a:pt x="43" y="16"/>
                    <a:pt x="47" y="18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7" y="19"/>
                    <a:pt x="43" y="17"/>
                    <a:pt x="39" y="15"/>
                  </a:cubicBezTo>
                  <a:cubicBezTo>
                    <a:pt x="35" y="13"/>
                    <a:pt x="31" y="12"/>
                    <a:pt x="27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2260" y="1047"/>
              <a:ext cx="195" cy="266"/>
            </a:xfrm>
            <a:custGeom>
              <a:avLst/>
              <a:gdLst>
                <a:gd name="T0" fmla="*/ 17 w 37"/>
                <a:gd name="T1" fmla="*/ 0 h 51"/>
                <a:gd name="T2" fmla="*/ 37 w 37"/>
                <a:gd name="T3" fmla="*/ 30 h 51"/>
                <a:gd name="T4" fmla="*/ 28 w 37"/>
                <a:gd name="T5" fmla="*/ 31 h 51"/>
                <a:gd name="T6" fmla="*/ 7 w 37"/>
                <a:gd name="T7" fmla="*/ 51 h 51"/>
                <a:gd name="T8" fmla="*/ 7 w 37"/>
                <a:gd name="T9" fmla="*/ 8 h 51"/>
                <a:gd name="T10" fmla="*/ 17 w 3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1">
                  <a:moveTo>
                    <a:pt x="17" y="0"/>
                  </a:moveTo>
                  <a:cubicBezTo>
                    <a:pt x="17" y="0"/>
                    <a:pt x="19" y="16"/>
                    <a:pt x="37" y="30"/>
                  </a:cubicBezTo>
                  <a:cubicBezTo>
                    <a:pt x="37" y="30"/>
                    <a:pt x="30" y="30"/>
                    <a:pt x="28" y="31"/>
                  </a:cubicBezTo>
                  <a:cubicBezTo>
                    <a:pt x="26" y="32"/>
                    <a:pt x="7" y="51"/>
                    <a:pt x="7" y="51"/>
                  </a:cubicBezTo>
                  <a:cubicBezTo>
                    <a:pt x="7" y="51"/>
                    <a:pt x="0" y="20"/>
                    <a:pt x="7" y="8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2455" y="1078"/>
              <a:ext cx="194" cy="261"/>
            </a:xfrm>
            <a:custGeom>
              <a:avLst/>
              <a:gdLst>
                <a:gd name="T0" fmla="*/ 0 w 37"/>
                <a:gd name="T1" fmla="*/ 24 h 50"/>
                <a:gd name="T2" fmla="*/ 29 w 37"/>
                <a:gd name="T3" fmla="*/ 0 h 50"/>
                <a:gd name="T4" fmla="*/ 37 w 37"/>
                <a:gd name="T5" fmla="*/ 16 h 50"/>
                <a:gd name="T6" fmla="*/ 24 w 37"/>
                <a:gd name="T7" fmla="*/ 50 h 50"/>
                <a:gd name="T8" fmla="*/ 7 w 37"/>
                <a:gd name="T9" fmla="*/ 26 h 50"/>
                <a:gd name="T10" fmla="*/ 0 w 37"/>
                <a:gd name="T1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0">
                  <a:moveTo>
                    <a:pt x="0" y="24"/>
                  </a:moveTo>
                  <a:cubicBezTo>
                    <a:pt x="0" y="24"/>
                    <a:pt x="20" y="17"/>
                    <a:pt x="29" y="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5" y="34"/>
                    <a:pt x="24" y="50"/>
                  </a:cubicBezTo>
                  <a:cubicBezTo>
                    <a:pt x="24" y="50"/>
                    <a:pt x="8" y="27"/>
                    <a:pt x="7" y="26"/>
                  </a:cubicBezTo>
                  <a:cubicBezTo>
                    <a:pt x="6" y="25"/>
                    <a:pt x="0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666" y="1198"/>
              <a:ext cx="468" cy="1009"/>
            </a:xfrm>
            <a:custGeom>
              <a:avLst/>
              <a:gdLst>
                <a:gd name="T0" fmla="*/ 49 w 89"/>
                <a:gd name="T1" fmla="*/ 4 h 193"/>
                <a:gd name="T2" fmla="*/ 41 w 89"/>
                <a:gd name="T3" fmla="*/ 4 h 193"/>
                <a:gd name="T4" fmla="*/ 17 w 89"/>
                <a:gd name="T5" fmla="*/ 65 h 193"/>
                <a:gd name="T6" fmla="*/ 3 w 89"/>
                <a:gd name="T7" fmla="*/ 164 h 193"/>
                <a:gd name="T8" fmla="*/ 16 w 89"/>
                <a:gd name="T9" fmla="*/ 186 h 193"/>
                <a:gd name="T10" fmla="*/ 60 w 89"/>
                <a:gd name="T11" fmla="*/ 191 h 193"/>
                <a:gd name="T12" fmla="*/ 71 w 89"/>
                <a:gd name="T13" fmla="*/ 193 h 193"/>
                <a:gd name="T14" fmla="*/ 89 w 89"/>
                <a:gd name="T15" fmla="*/ 162 h 193"/>
                <a:gd name="T16" fmla="*/ 58 w 89"/>
                <a:gd name="T17" fmla="*/ 145 h 193"/>
                <a:gd name="T18" fmla="*/ 55 w 89"/>
                <a:gd name="T19" fmla="*/ 78 h 193"/>
                <a:gd name="T20" fmla="*/ 49 w 89"/>
                <a:gd name="T21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93">
                  <a:moveTo>
                    <a:pt x="49" y="4"/>
                  </a:moveTo>
                  <a:cubicBezTo>
                    <a:pt x="49" y="4"/>
                    <a:pt x="44" y="0"/>
                    <a:pt x="41" y="4"/>
                  </a:cubicBezTo>
                  <a:cubicBezTo>
                    <a:pt x="38" y="7"/>
                    <a:pt x="17" y="61"/>
                    <a:pt x="17" y="65"/>
                  </a:cubicBezTo>
                  <a:cubicBezTo>
                    <a:pt x="17" y="69"/>
                    <a:pt x="3" y="160"/>
                    <a:pt x="3" y="164"/>
                  </a:cubicBezTo>
                  <a:cubicBezTo>
                    <a:pt x="3" y="168"/>
                    <a:pt x="0" y="179"/>
                    <a:pt x="16" y="186"/>
                  </a:cubicBezTo>
                  <a:cubicBezTo>
                    <a:pt x="31" y="193"/>
                    <a:pt x="60" y="191"/>
                    <a:pt x="60" y="191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3"/>
                    <a:pt x="78" y="165"/>
                    <a:pt x="89" y="162"/>
                  </a:cubicBezTo>
                  <a:cubicBezTo>
                    <a:pt x="58" y="145"/>
                    <a:pt x="58" y="145"/>
                    <a:pt x="58" y="145"/>
                  </a:cubicBezTo>
                  <a:cubicBezTo>
                    <a:pt x="58" y="145"/>
                    <a:pt x="55" y="93"/>
                    <a:pt x="55" y="78"/>
                  </a:cubicBezTo>
                  <a:cubicBezTo>
                    <a:pt x="55" y="63"/>
                    <a:pt x="49" y="4"/>
                    <a:pt x="4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1572" y="2317"/>
              <a:ext cx="420" cy="769"/>
            </a:xfrm>
            <a:custGeom>
              <a:avLst/>
              <a:gdLst>
                <a:gd name="T0" fmla="*/ 36 w 80"/>
                <a:gd name="T1" fmla="*/ 0 h 147"/>
                <a:gd name="T2" fmla="*/ 0 w 80"/>
                <a:gd name="T3" fmla="*/ 104 h 147"/>
                <a:gd name="T4" fmla="*/ 32 w 80"/>
                <a:gd name="T5" fmla="*/ 142 h 147"/>
                <a:gd name="T6" fmla="*/ 64 w 80"/>
                <a:gd name="T7" fmla="*/ 147 h 147"/>
                <a:gd name="T8" fmla="*/ 80 w 80"/>
                <a:gd name="T9" fmla="*/ 2 h 147"/>
                <a:gd name="T10" fmla="*/ 36 w 80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47">
                  <a:moveTo>
                    <a:pt x="36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20" y="138"/>
                    <a:pt x="32" y="142"/>
                  </a:cubicBezTo>
                  <a:cubicBezTo>
                    <a:pt x="44" y="146"/>
                    <a:pt x="64" y="147"/>
                    <a:pt x="64" y="147"/>
                  </a:cubicBezTo>
                  <a:cubicBezTo>
                    <a:pt x="80" y="2"/>
                    <a:pt x="80" y="2"/>
                    <a:pt x="80" y="2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1703" y="1862"/>
              <a:ext cx="573" cy="1344"/>
            </a:xfrm>
            <a:custGeom>
              <a:avLst/>
              <a:gdLst>
                <a:gd name="T0" fmla="*/ 102 w 109"/>
                <a:gd name="T1" fmla="*/ 35 h 257"/>
                <a:gd name="T2" fmla="*/ 108 w 109"/>
                <a:gd name="T3" fmla="*/ 62 h 257"/>
                <a:gd name="T4" fmla="*/ 99 w 109"/>
                <a:gd name="T5" fmla="*/ 145 h 257"/>
                <a:gd name="T6" fmla="*/ 101 w 109"/>
                <a:gd name="T7" fmla="*/ 237 h 257"/>
                <a:gd name="T8" fmla="*/ 50 w 109"/>
                <a:gd name="T9" fmla="*/ 255 h 257"/>
                <a:gd name="T10" fmla="*/ 0 w 109"/>
                <a:gd name="T11" fmla="*/ 241 h 257"/>
                <a:gd name="T12" fmla="*/ 21 w 109"/>
                <a:gd name="T13" fmla="*/ 92 h 257"/>
                <a:gd name="T14" fmla="*/ 28 w 109"/>
                <a:gd name="T15" fmla="*/ 6 h 257"/>
                <a:gd name="T16" fmla="*/ 46 w 109"/>
                <a:gd name="T17" fmla="*/ 0 h 257"/>
                <a:gd name="T18" fmla="*/ 55 w 109"/>
                <a:gd name="T19" fmla="*/ 21 h 257"/>
                <a:gd name="T20" fmla="*/ 102 w 109"/>
                <a:gd name="T21" fmla="*/ 3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257">
                  <a:moveTo>
                    <a:pt x="102" y="35"/>
                  </a:moveTo>
                  <a:cubicBezTo>
                    <a:pt x="102" y="35"/>
                    <a:pt x="109" y="49"/>
                    <a:pt x="108" y="62"/>
                  </a:cubicBezTo>
                  <a:cubicBezTo>
                    <a:pt x="107" y="74"/>
                    <a:pt x="99" y="134"/>
                    <a:pt x="99" y="145"/>
                  </a:cubicBezTo>
                  <a:cubicBezTo>
                    <a:pt x="99" y="157"/>
                    <a:pt x="101" y="237"/>
                    <a:pt x="101" y="237"/>
                  </a:cubicBezTo>
                  <a:cubicBezTo>
                    <a:pt x="101" y="237"/>
                    <a:pt x="57" y="253"/>
                    <a:pt x="50" y="255"/>
                  </a:cubicBezTo>
                  <a:cubicBezTo>
                    <a:pt x="43" y="257"/>
                    <a:pt x="0" y="241"/>
                    <a:pt x="0" y="241"/>
                  </a:cubicBezTo>
                  <a:cubicBezTo>
                    <a:pt x="0" y="241"/>
                    <a:pt x="21" y="107"/>
                    <a:pt x="21" y="92"/>
                  </a:cubicBezTo>
                  <a:cubicBezTo>
                    <a:pt x="21" y="77"/>
                    <a:pt x="24" y="9"/>
                    <a:pt x="28" y="6"/>
                  </a:cubicBezTo>
                  <a:cubicBezTo>
                    <a:pt x="31" y="3"/>
                    <a:pt x="46" y="0"/>
                    <a:pt x="46" y="0"/>
                  </a:cubicBezTo>
                  <a:cubicBezTo>
                    <a:pt x="46" y="0"/>
                    <a:pt x="51" y="18"/>
                    <a:pt x="55" y="21"/>
                  </a:cubicBezTo>
                  <a:cubicBezTo>
                    <a:pt x="58" y="23"/>
                    <a:pt x="102" y="35"/>
                    <a:pt x="10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2034" y="2051"/>
              <a:ext cx="326" cy="224"/>
            </a:xfrm>
            <a:custGeom>
              <a:avLst/>
              <a:gdLst>
                <a:gd name="T0" fmla="*/ 21 w 62"/>
                <a:gd name="T1" fmla="*/ 0 h 43"/>
                <a:gd name="T2" fmla="*/ 39 w 62"/>
                <a:gd name="T3" fmla="*/ 0 h 43"/>
                <a:gd name="T4" fmla="*/ 50 w 62"/>
                <a:gd name="T5" fmla="*/ 7 h 43"/>
                <a:gd name="T6" fmla="*/ 59 w 62"/>
                <a:gd name="T7" fmla="*/ 10 h 43"/>
                <a:gd name="T8" fmla="*/ 46 w 62"/>
                <a:gd name="T9" fmla="*/ 18 h 43"/>
                <a:gd name="T10" fmla="*/ 48 w 62"/>
                <a:gd name="T11" fmla="*/ 22 h 43"/>
                <a:gd name="T12" fmla="*/ 45 w 62"/>
                <a:gd name="T13" fmla="*/ 29 h 43"/>
                <a:gd name="T14" fmla="*/ 45 w 62"/>
                <a:gd name="T15" fmla="*/ 35 h 43"/>
                <a:gd name="T16" fmla="*/ 42 w 62"/>
                <a:gd name="T17" fmla="*/ 41 h 43"/>
                <a:gd name="T18" fmla="*/ 40 w 62"/>
                <a:gd name="T19" fmla="*/ 42 h 43"/>
                <a:gd name="T20" fmla="*/ 23 w 62"/>
                <a:gd name="T21" fmla="*/ 43 h 43"/>
                <a:gd name="T22" fmla="*/ 14 w 62"/>
                <a:gd name="T23" fmla="*/ 37 h 43"/>
                <a:gd name="T24" fmla="*/ 0 w 62"/>
                <a:gd name="T25" fmla="*/ 20 h 43"/>
                <a:gd name="T26" fmla="*/ 21 w 62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43">
                  <a:moveTo>
                    <a:pt x="21" y="0"/>
                  </a:moveTo>
                  <a:cubicBezTo>
                    <a:pt x="21" y="0"/>
                    <a:pt x="38" y="0"/>
                    <a:pt x="39" y="0"/>
                  </a:cubicBezTo>
                  <a:cubicBezTo>
                    <a:pt x="40" y="0"/>
                    <a:pt x="47" y="6"/>
                    <a:pt x="50" y="7"/>
                  </a:cubicBezTo>
                  <a:cubicBezTo>
                    <a:pt x="53" y="8"/>
                    <a:pt x="55" y="9"/>
                    <a:pt x="59" y="10"/>
                  </a:cubicBezTo>
                  <a:cubicBezTo>
                    <a:pt x="62" y="11"/>
                    <a:pt x="62" y="19"/>
                    <a:pt x="46" y="18"/>
                  </a:cubicBezTo>
                  <a:cubicBezTo>
                    <a:pt x="46" y="18"/>
                    <a:pt x="48" y="21"/>
                    <a:pt x="48" y="22"/>
                  </a:cubicBezTo>
                  <a:cubicBezTo>
                    <a:pt x="48" y="23"/>
                    <a:pt x="46" y="28"/>
                    <a:pt x="45" y="29"/>
                  </a:cubicBezTo>
                  <a:cubicBezTo>
                    <a:pt x="45" y="30"/>
                    <a:pt x="45" y="34"/>
                    <a:pt x="45" y="35"/>
                  </a:cubicBezTo>
                  <a:cubicBezTo>
                    <a:pt x="45" y="36"/>
                    <a:pt x="42" y="41"/>
                    <a:pt x="42" y="41"/>
                  </a:cubicBezTo>
                  <a:cubicBezTo>
                    <a:pt x="42" y="41"/>
                    <a:pt x="42" y="42"/>
                    <a:pt x="40" y="42"/>
                  </a:cubicBezTo>
                  <a:cubicBezTo>
                    <a:pt x="38" y="43"/>
                    <a:pt x="26" y="43"/>
                    <a:pt x="23" y="43"/>
                  </a:cubicBezTo>
                  <a:cubicBezTo>
                    <a:pt x="21" y="43"/>
                    <a:pt x="15" y="38"/>
                    <a:pt x="14" y="37"/>
                  </a:cubicBezTo>
                  <a:cubicBezTo>
                    <a:pt x="13" y="37"/>
                    <a:pt x="0" y="20"/>
                    <a:pt x="0" y="2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1424" y="1810"/>
              <a:ext cx="836" cy="1203"/>
            </a:xfrm>
            <a:custGeom>
              <a:avLst/>
              <a:gdLst>
                <a:gd name="T0" fmla="*/ 111 w 159"/>
                <a:gd name="T1" fmla="*/ 25 h 230"/>
                <a:gd name="T2" fmla="*/ 96 w 159"/>
                <a:gd name="T3" fmla="*/ 0 h 230"/>
                <a:gd name="T4" fmla="*/ 69 w 159"/>
                <a:gd name="T5" fmla="*/ 1 h 230"/>
                <a:gd name="T6" fmla="*/ 31 w 159"/>
                <a:gd name="T7" fmla="*/ 48 h 230"/>
                <a:gd name="T8" fmla="*/ 6 w 159"/>
                <a:gd name="T9" fmla="*/ 139 h 230"/>
                <a:gd name="T10" fmla="*/ 7 w 159"/>
                <a:gd name="T11" fmla="*/ 174 h 230"/>
                <a:gd name="T12" fmla="*/ 59 w 159"/>
                <a:gd name="T13" fmla="*/ 170 h 230"/>
                <a:gd name="T14" fmla="*/ 43 w 159"/>
                <a:gd name="T15" fmla="*/ 204 h 230"/>
                <a:gd name="T16" fmla="*/ 52 w 159"/>
                <a:gd name="T17" fmla="*/ 222 h 230"/>
                <a:gd name="T18" fmla="*/ 80 w 159"/>
                <a:gd name="T19" fmla="*/ 230 h 230"/>
                <a:gd name="T20" fmla="*/ 113 w 159"/>
                <a:gd name="T21" fmla="*/ 174 h 230"/>
                <a:gd name="T22" fmla="*/ 123 w 159"/>
                <a:gd name="T23" fmla="*/ 121 h 230"/>
                <a:gd name="T24" fmla="*/ 126 w 159"/>
                <a:gd name="T25" fmla="*/ 77 h 230"/>
                <a:gd name="T26" fmla="*/ 154 w 159"/>
                <a:gd name="T27" fmla="*/ 46 h 230"/>
                <a:gd name="T28" fmla="*/ 152 w 159"/>
                <a:gd name="T29" fmla="*/ 42 h 230"/>
                <a:gd name="T30" fmla="*/ 111 w 159"/>
                <a:gd name="T31" fmla="*/ 2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230">
                  <a:moveTo>
                    <a:pt x="111" y="25"/>
                  </a:moveTo>
                  <a:cubicBezTo>
                    <a:pt x="111" y="25"/>
                    <a:pt x="100" y="0"/>
                    <a:pt x="96" y="0"/>
                  </a:cubicBezTo>
                  <a:cubicBezTo>
                    <a:pt x="92" y="0"/>
                    <a:pt x="74" y="1"/>
                    <a:pt x="69" y="1"/>
                  </a:cubicBezTo>
                  <a:cubicBezTo>
                    <a:pt x="64" y="2"/>
                    <a:pt x="33" y="40"/>
                    <a:pt x="31" y="48"/>
                  </a:cubicBezTo>
                  <a:cubicBezTo>
                    <a:pt x="29" y="55"/>
                    <a:pt x="12" y="126"/>
                    <a:pt x="6" y="139"/>
                  </a:cubicBezTo>
                  <a:cubicBezTo>
                    <a:pt x="0" y="151"/>
                    <a:pt x="5" y="174"/>
                    <a:pt x="7" y="174"/>
                  </a:cubicBezTo>
                  <a:cubicBezTo>
                    <a:pt x="9" y="174"/>
                    <a:pt x="59" y="170"/>
                    <a:pt x="59" y="170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8" y="218"/>
                    <a:pt x="52" y="222"/>
                  </a:cubicBezTo>
                  <a:cubicBezTo>
                    <a:pt x="56" y="225"/>
                    <a:pt x="80" y="230"/>
                    <a:pt x="80" y="230"/>
                  </a:cubicBezTo>
                  <a:cubicBezTo>
                    <a:pt x="80" y="230"/>
                    <a:pt x="109" y="181"/>
                    <a:pt x="113" y="174"/>
                  </a:cubicBezTo>
                  <a:cubicBezTo>
                    <a:pt x="116" y="167"/>
                    <a:pt x="122" y="136"/>
                    <a:pt x="123" y="121"/>
                  </a:cubicBezTo>
                  <a:cubicBezTo>
                    <a:pt x="125" y="105"/>
                    <a:pt x="126" y="83"/>
                    <a:pt x="126" y="77"/>
                  </a:cubicBezTo>
                  <a:cubicBezTo>
                    <a:pt x="126" y="71"/>
                    <a:pt x="137" y="44"/>
                    <a:pt x="154" y="46"/>
                  </a:cubicBezTo>
                  <a:cubicBezTo>
                    <a:pt x="154" y="46"/>
                    <a:pt x="159" y="45"/>
                    <a:pt x="152" y="42"/>
                  </a:cubicBezTo>
                  <a:cubicBezTo>
                    <a:pt x="144" y="39"/>
                    <a:pt x="111" y="25"/>
                    <a:pt x="1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735" y="2051"/>
              <a:ext cx="199" cy="648"/>
            </a:xfrm>
            <a:custGeom>
              <a:avLst/>
              <a:gdLst>
                <a:gd name="T0" fmla="*/ 0 w 38"/>
                <a:gd name="T1" fmla="*/ 124 h 124"/>
                <a:gd name="T2" fmla="*/ 17 w 38"/>
                <a:gd name="T3" fmla="*/ 85 h 124"/>
                <a:gd name="T4" fmla="*/ 19 w 38"/>
                <a:gd name="T5" fmla="*/ 46 h 124"/>
                <a:gd name="T6" fmla="*/ 38 w 38"/>
                <a:gd name="T7" fmla="*/ 0 h 124"/>
                <a:gd name="T8" fmla="*/ 18 w 38"/>
                <a:gd name="T9" fmla="*/ 42 h 124"/>
                <a:gd name="T10" fmla="*/ 13 w 38"/>
                <a:gd name="T11" fmla="*/ 81 h 124"/>
                <a:gd name="T12" fmla="*/ 0 w 38"/>
                <a:gd name="T13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4">
                  <a:moveTo>
                    <a:pt x="0" y="124"/>
                  </a:moveTo>
                  <a:cubicBezTo>
                    <a:pt x="0" y="124"/>
                    <a:pt x="16" y="94"/>
                    <a:pt x="17" y="85"/>
                  </a:cubicBezTo>
                  <a:cubicBezTo>
                    <a:pt x="18" y="76"/>
                    <a:pt x="16" y="53"/>
                    <a:pt x="19" y="46"/>
                  </a:cubicBezTo>
                  <a:cubicBezTo>
                    <a:pt x="24" y="34"/>
                    <a:pt x="38" y="0"/>
                    <a:pt x="38" y="0"/>
                  </a:cubicBezTo>
                  <a:cubicBezTo>
                    <a:pt x="38" y="0"/>
                    <a:pt x="23" y="34"/>
                    <a:pt x="18" y="42"/>
                  </a:cubicBezTo>
                  <a:cubicBezTo>
                    <a:pt x="13" y="50"/>
                    <a:pt x="13" y="72"/>
                    <a:pt x="13" y="81"/>
                  </a:cubicBezTo>
                  <a:cubicBezTo>
                    <a:pt x="13" y="90"/>
                    <a:pt x="0" y="124"/>
                    <a:pt x="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461" y="1909"/>
              <a:ext cx="232" cy="821"/>
            </a:xfrm>
            <a:custGeom>
              <a:avLst/>
              <a:gdLst>
                <a:gd name="T0" fmla="*/ 14 w 44"/>
                <a:gd name="T1" fmla="*/ 155 h 157"/>
                <a:gd name="T2" fmla="*/ 40 w 44"/>
                <a:gd name="T3" fmla="*/ 111 h 157"/>
                <a:gd name="T4" fmla="*/ 31 w 44"/>
                <a:gd name="T5" fmla="*/ 96 h 157"/>
                <a:gd name="T6" fmla="*/ 41 w 44"/>
                <a:gd name="T7" fmla="*/ 102 h 157"/>
                <a:gd name="T8" fmla="*/ 39 w 44"/>
                <a:gd name="T9" fmla="*/ 66 h 157"/>
                <a:gd name="T10" fmla="*/ 44 w 44"/>
                <a:gd name="T11" fmla="*/ 0 h 157"/>
                <a:gd name="T12" fmla="*/ 23 w 44"/>
                <a:gd name="T13" fmla="*/ 53 h 157"/>
                <a:gd name="T14" fmla="*/ 6 w 44"/>
                <a:gd name="T15" fmla="*/ 131 h 157"/>
                <a:gd name="T16" fmla="*/ 0 w 44"/>
                <a:gd name="T17" fmla="*/ 155 h 157"/>
                <a:gd name="T18" fmla="*/ 14 w 44"/>
                <a:gd name="T19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157">
                  <a:moveTo>
                    <a:pt x="14" y="155"/>
                  </a:moveTo>
                  <a:cubicBezTo>
                    <a:pt x="14" y="155"/>
                    <a:pt x="39" y="114"/>
                    <a:pt x="40" y="111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2"/>
                    <a:pt x="40" y="73"/>
                    <a:pt x="39" y="66"/>
                  </a:cubicBezTo>
                  <a:cubicBezTo>
                    <a:pt x="38" y="59"/>
                    <a:pt x="37" y="15"/>
                    <a:pt x="44" y="0"/>
                  </a:cubicBezTo>
                  <a:cubicBezTo>
                    <a:pt x="44" y="0"/>
                    <a:pt x="23" y="43"/>
                    <a:pt x="23" y="53"/>
                  </a:cubicBezTo>
                  <a:cubicBezTo>
                    <a:pt x="22" y="62"/>
                    <a:pt x="8" y="125"/>
                    <a:pt x="6" y="131"/>
                  </a:cubicBezTo>
                  <a:cubicBezTo>
                    <a:pt x="4" y="138"/>
                    <a:pt x="0" y="155"/>
                    <a:pt x="0" y="155"/>
                  </a:cubicBezTo>
                  <a:cubicBezTo>
                    <a:pt x="0" y="155"/>
                    <a:pt x="8" y="157"/>
                    <a:pt x="14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1792" y="1930"/>
              <a:ext cx="216" cy="178"/>
            </a:xfrm>
            <a:custGeom>
              <a:avLst/>
              <a:gdLst>
                <a:gd name="T0" fmla="*/ 41 w 41"/>
                <a:gd name="T1" fmla="*/ 2 h 34"/>
                <a:gd name="T2" fmla="*/ 19 w 41"/>
                <a:gd name="T3" fmla="*/ 6 h 34"/>
                <a:gd name="T4" fmla="*/ 0 w 41"/>
                <a:gd name="T5" fmla="*/ 34 h 34"/>
                <a:gd name="T6" fmla="*/ 18 w 41"/>
                <a:gd name="T7" fmla="*/ 2 h 34"/>
                <a:gd name="T8" fmla="*/ 41 w 41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">
                  <a:moveTo>
                    <a:pt x="41" y="2"/>
                  </a:moveTo>
                  <a:cubicBezTo>
                    <a:pt x="41" y="2"/>
                    <a:pt x="22" y="5"/>
                    <a:pt x="19" y="6"/>
                  </a:cubicBezTo>
                  <a:cubicBezTo>
                    <a:pt x="15" y="7"/>
                    <a:pt x="3" y="29"/>
                    <a:pt x="0" y="34"/>
                  </a:cubicBezTo>
                  <a:cubicBezTo>
                    <a:pt x="0" y="34"/>
                    <a:pt x="14" y="3"/>
                    <a:pt x="18" y="2"/>
                  </a:cubicBezTo>
                  <a:cubicBezTo>
                    <a:pt x="22" y="0"/>
                    <a:pt x="41" y="2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8" name="稻壳儿小白白(http://dwz.cn/Wu2UP)"/>
          <p:cNvSpPr txBox="1">
            <a:spLocks noChangeArrowheads="1"/>
          </p:cNvSpPr>
          <p:nvPr/>
        </p:nvSpPr>
        <p:spPr bwMode="auto">
          <a:xfrm>
            <a:off x="6096000" y="2534012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 dirty="0">
                <a:solidFill>
                  <a:schemeClr val="bg1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 dirty="0">
                <a:solidFill>
                  <a:schemeClr val="bg1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9" name="稻壳儿小白白(http://dwz.cn/Wu2UP)"/>
          <p:cNvSpPr>
            <a:spLocks noChangeArrowheads="1"/>
          </p:cNvSpPr>
          <p:nvPr/>
        </p:nvSpPr>
        <p:spPr bwMode="auto">
          <a:xfrm>
            <a:off x="6096000" y="3491274"/>
            <a:ext cx="4503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97374" y="195478"/>
            <a:ext cx="3317953" cy="1107996"/>
            <a:chOff x="197374" y="113590"/>
            <a:chExt cx="3317953" cy="1107996"/>
          </a:xfrm>
        </p:grpSpPr>
        <p:sp>
          <p:nvSpPr>
            <p:cNvPr id="66" name="矩形 65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68" name="文本框 67"/>
            <p:cNvSpPr txBox="1"/>
            <p:nvPr/>
          </p:nvSpPr>
          <p:spPr>
            <a:xfrm>
              <a:off x="394968" y="113590"/>
              <a:ext cx="359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827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417"/>
            <a:ext cx="12183761" cy="3728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162" y="2339346"/>
            <a:ext cx="1787519" cy="3556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874" y="3116121"/>
            <a:ext cx="2553530" cy="50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589" y="1744144"/>
            <a:ext cx="1635118" cy="3253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55056" y="1686610"/>
            <a:ext cx="53886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感谢您的</a:t>
            </a:r>
            <a:r>
              <a:rPr lang="zh-CN" altLang="en-US" sz="6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聆听</a:t>
            </a:r>
            <a:endParaRPr lang="zh-CN" altLang="en-US" sz="6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43996" y="3972614"/>
            <a:ext cx="2122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：小鹿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412173" y="3956285"/>
            <a:ext cx="1877785" cy="36933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4112" y="2828366"/>
            <a:ext cx="5374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 designer can use default text to simulate what text would look like. If it is not real text. 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434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6881256" y="3356479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1" name="Freeform 7"/>
          <p:cNvSpPr>
            <a:spLocks noEditPoints="1"/>
          </p:cNvSpPr>
          <p:nvPr/>
        </p:nvSpPr>
        <p:spPr bwMode="auto">
          <a:xfrm>
            <a:off x="5255808" y="3356479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6063836" y="3356479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2859925" y="4142490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4" name="Freeform 10"/>
          <p:cNvSpPr>
            <a:spLocks noEditPoints="1"/>
          </p:cNvSpPr>
          <p:nvPr/>
        </p:nvSpPr>
        <p:spPr bwMode="auto">
          <a:xfrm>
            <a:off x="2000223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5" name="Freeform 11"/>
          <p:cNvSpPr>
            <a:spLocks/>
          </p:cNvSpPr>
          <p:nvPr/>
        </p:nvSpPr>
        <p:spPr bwMode="auto">
          <a:xfrm>
            <a:off x="2019014" y="3379459"/>
            <a:ext cx="371129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29" y="0"/>
              </a:cxn>
              <a:cxn ang="0">
                <a:pos x="233" y="3"/>
              </a:cxn>
              <a:cxn ang="0">
                <a:pos x="236" y="8"/>
              </a:cxn>
              <a:cxn ang="0">
                <a:pos x="237" y="14"/>
              </a:cxn>
              <a:cxn ang="0">
                <a:pos x="237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3" y="163"/>
              </a:cxn>
              <a:cxn ang="0">
                <a:pos x="13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3" y="0"/>
              </a:cxn>
              <a:cxn ang="0">
                <a:pos x="224" y="0"/>
              </a:cxn>
            </a:cxnLst>
            <a:rect l="0" t="0" r="r" b="b"/>
            <a:pathLst>
              <a:path w="237" h="212">
                <a:moveTo>
                  <a:pt x="224" y="0"/>
                </a:moveTo>
                <a:lnTo>
                  <a:pt x="224" y="0"/>
                </a:lnTo>
                <a:lnTo>
                  <a:pt x="229" y="0"/>
                </a:lnTo>
                <a:lnTo>
                  <a:pt x="233" y="3"/>
                </a:lnTo>
                <a:lnTo>
                  <a:pt x="236" y="8"/>
                </a:lnTo>
                <a:lnTo>
                  <a:pt x="237" y="14"/>
                </a:lnTo>
                <a:lnTo>
                  <a:pt x="237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3" y="163"/>
                </a:lnTo>
                <a:lnTo>
                  <a:pt x="13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3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6" name="Freeform 12"/>
          <p:cNvSpPr>
            <a:spLocks/>
          </p:cNvSpPr>
          <p:nvPr/>
        </p:nvSpPr>
        <p:spPr bwMode="auto">
          <a:xfrm>
            <a:off x="2000223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7" name="Freeform 13"/>
          <p:cNvSpPr>
            <a:spLocks noEditPoints="1"/>
          </p:cNvSpPr>
          <p:nvPr/>
        </p:nvSpPr>
        <p:spPr bwMode="auto">
          <a:xfrm>
            <a:off x="208478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8" name="Freeform 14"/>
          <p:cNvSpPr>
            <a:spLocks noEditPoints="1"/>
          </p:cNvSpPr>
          <p:nvPr/>
        </p:nvSpPr>
        <p:spPr bwMode="auto">
          <a:xfrm>
            <a:off x="2169345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9" name="Freeform 15"/>
          <p:cNvSpPr>
            <a:spLocks noEditPoints="1"/>
          </p:cNvSpPr>
          <p:nvPr/>
        </p:nvSpPr>
        <p:spPr bwMode="auto">
          <a:xfrm>
            <a:off x="2253905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0" name="Freeform 16"/>
          <p:cNvSpPr>
            <a:spLocks noEditPoints="1"/>
          </p:cNvSpPr>
          <p:nvPr/>
        </p:nvSpPr>
        <p:spPr bwMode="auto">
          <a:xfrm>
            <a:off x="5326280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auto">
          <a:xfrm>
            <a:off x="541084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2" name="Freeform 18"/>
          <p:cNvSpPr>
            <a:spLocks noEditPoints="1"/>
          </p:cNvSpPr>
          <p:nvPr/>
        </p:nvSpPr>
        <p:spPr bwMode="auto">
          <a:xfrm>
            <a:off x="5495401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3" name="Freeform 19"/>
          <p:cNvSpPr>
            <a:spLocks noEditPoints="1"/>
          </p:cNvSpPr>
          <p:nvPr/>
        </p:nvSpPr>
        <p:spPr bwMode="auto">
          <a:xfrm>
            <a:off x="2812947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4" name="Freeform 20"/>
          <p:cNvSpPr>
            <a:spLocks/>
          </p:cNvSpPr>
          <p:nvPr/>
        </p:nvSpPr>
        <p:spPr bwMode="auto">
          <a:xfrm>
            <a:off x="2827040" y="3379459"/>
            <a:ext cx="375825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30" y="0"/>
              </a:cxn>
              <a:cxn ang="0">
                <a:pos x="234" y="3"/>
              </a:cxn>
              <a:cxn ang="0">
                <a:pos x="236" y="8"/>
              </a:cxn>
              <a:cxn ang="0">
                <a:pos x="238" y="14"/>
              </a:cxn>
              <a:cxn ang="0">
                <a:pos x="238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4" y="0"/>
              </a:cxn>
              <a:cxn ang="0">
                <a:pos x="224" y="0"/>
              </a:cxn>
            </a:cxnLst>
            <a:rect l="0" t="0" r="r" b="b"/>
            <a:pathLst>
              <a:path w="238" h="212">
                <a:moveTo>
                  <a:pt x="224" y="0"/>
                </a:moveTo>
                <a:lnTo>
                  <a:pt x="224" y="0"/>
                </a:lnTo>
                <a:lnTo>
                  <a:pt x="230" y="0"/>
                </a:lnTo>
                <a:lnTo>
                  <a:pt x="234" y="3"/>
                </a:lnTo>
                <a:lnTo>
                  <a:pt x="236" y="8"/>
                </a:lnTo>
                <a:lnTo>
                  <a:pt x="238" y="14"/>
                </a:lnTo>
                <a:lnTo>
                  <a:pt x="238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5" name="Freeform 21"/>
          <p:cNvSpPr>
            <a:spLocks/>
          </p:cNvSpPr>
          <p:nvPr/>
        </p:nvSpPr>
        <p:spPr bwMode="auto">
          <a:xfrm>
            <a:off x="2812947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2949181" y="3498971"/>
            <a:ext cx="1315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3010255" y="3434619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6195377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6256446" y="3434619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0" name="Freeform 26"/>
          <p:cNvSpPr>
            <a:spLocks noEditPoints="1"/>
          </p:cNvSpPr>
          <p:nvPr/>
        </p:nvSpPr>
        <p:spPr bwMode="auto">
          <a:xfrm>
            <a:off x="3625667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>
            <a:off x="3639762" y="3379459"/>
            <a:ext cx="371129" cy="326356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225" y="0"/>
              </a:cxn>
              <a:cxn ang="0">
                <a:pos x="230" y="0"/>
              </a:cxn>
              <a:cxn ang="0">
                <a:pos x="234" y="3"/>
              </a:cxn>
              <a:cxn ang="0">
                <a:pos x="237" y="8"/>
              </a:cxn>
              <a:cxn ang="0">
                <a:pos x="238" y="14"/>
              </a:cxn>
              <a:cxn ang="0">
                <a:pos x="238" y="212"/>
              </a:cxn>
              <a:cxn ang="0">
                <a:pos x="194" y="166"/>
              </a:cxn>
              <a:cxn ang="0">
                <a:pos x="191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10" y="162"/>
              </a:cxn>
              <a:cxn ang="0">
                <a:pos x="5" y="159"/>
              </a:cxn>
              <a:cxn ang="0">
                <a:pos x="2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2" y="8"/>
              </a:cxn>
              <a:cxn ang="0">
                <a:pos x="5" y="3"/>
              </a:cxn>
              <a:cxn ang="0">
                <a:pos x="10" y="0"/>
              </a:cxn>
              <a:cxn ang="0">
                <a:pos x="14" y="0"/>
              </a:cxn>
              <a:cxn ang="0">
                <a:pos x="225" y="0"/>
              </a:cxn>
            </a:cxnLst>
            <a:rect l="0" t="0" r="r" b="b"/>
            <a:pathLst>
              <a:path w="238" h="212">
                <a:moveTo>
                  <a:pt x="225" y="0"/>
                </a:moveTo>
                <a:lnTo>
                  <a:pt x="225" y="0"/>
                </a:lnTo>
                <a:lnTo>
                  <a:pt x="230" y="0"/>
                </a:lnTo>
                <a:lnTo>
                  <a:pt x="234" y="3"/>
                </a:lnTo>
                <a:lnTo>
                  <a:pt x="237" y="8"/>
                </a:lnTo>
                <a:lnTo>
                  <a:pt x="238" y="14"/>
                </a:lnTo>
                <a:lnTo>
                  <a:pt x="238" y="212"/>
                </a:lnTo>
                <a:lnTo>
                  <a:pt x="194" y="166"/>
                </a:lnTo>
                <a:lnTo>
                  <a:pt x="191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10" y="162"/>
                </a:lnTo>
                <a:lnTo>
                  <a:pt x="5" y="159"/>
                </a:lnTo>
                <a:lnTo>
                  <a:pt x="2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5" y="3"/>
                </a:lnTo>
                <a:lnTo>
                  <a:pt x="10" y="0"/>
                </a:lnTo>
                <a:lnTo>
                  <a:pt x="14" y="0"/>
                </a:lnTo>
                <a:lnTo>
                  <a:pt x="22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2" name="Freeform 28"/>
          <p:cNvSpPr>
            <a:spLocks/>
          </p:cNvSpPr>
          <p:nvPr/>
        </p:nvSpPr>
        <p:spPr bwMode="auto">
          <a:xfrm>
            <a:off x="3625667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3757206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4" name="Freeform 30"/>
          <p:cNvSpPr>
            <a:spLocks noEditPoints="1"/>
          </p:cNvSpPr>
          <p:nvPr/>
        </p:nvSpPr>
        <p:spPr bwMode="auto">
          <a:xfrm>
            <a:off x="4452486" y="952485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5" name="Freeform 31"/>
          <p:cNvSpPr>
            <a:spLocks noEditPoints="1"/>
          </p:cNvSpPr>
          <p:nvPr/>
        </p:nvSpPr>
        <p:spPr bwMode="auto">
          <a:xfrm>
            <a:off x="2009619" y="998449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6" name="Freeform 32"/>
          <p:cNvSpPr>
            <a:spLocks noEditPoints="1"/>
          </p:cNvSpPr>
          <p:nvPr/>
        </p:nvSpPr>
        <p:spPr bwMode="auto">
          <a:xfrm>
            <a:off x="2845829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7" name="Freeform 33"/>
          <p:cNvSpPr>
            <a:spLocks noEditPoints="1"/>
          </p:cNvSpPr>
          <p:nvPr/>
        </p:nvSpPr>
        <p:spPr bwMode="auto">
          <a:xfrm>
            <a:off x="5274602" y="952484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8" name="Freeform 34"/>
          <p:cNvSpPr>
            <a:spLocks noEditPoints="1"/>
          </p:cNvSpPr>
          <p:nvPr/>
        </p:nvSpPr>
        <p:spPr bwMode="auto">
          <a:xfrm>
            <a:off x="6063836" y="966275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9" name="Freeform 35"/>
          <p:cNvSpPr>
            <a:spLocks noEditPoints="1"/>
          </p:cNvSpPr>
          <p:nvPr/>
        </p:nvSpPr>
        <p:spPr bwMode="auto">
          <a:xfrm>
            <a:off x="10150939" y="4206842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0" name="Freeform 36"/>
          <p:cNvSpPr>
            <a:spLocks noEditPoints="1"/>
          </p:cNvSpPr>
          <p:nvPr/>
        </p:nvSpPr>
        <p:spPr bwMode="auto">
          <a:xfrm>
            <a:off x="10169728" y="957082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1" name="Freeform 37"/>
          <p:cNvSpPr>
            <a:spLocks noEditPoints="1"/>
          </p:cNvSpPr>
          <p:nvPr/>
        </p:nvSpPr>
        <p:spPr bwMode="auto">
          <a:xfrm>
            <a:off x="10987148" y="952484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2" name="Freeform 38"/>
          <p:cNvSpPr>
            <a:spLocks noEditPoints="1"/>
          </p:cNvSpPr>
          <p:nvPr/>
        </p:nvSpPr>
        <p:spPr bwMode="auto">
          <a:xfrm>
            <a:off x="9310028" y="957082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3" name="Freeform 39"/>
          <p:cNvSpPr>
            <a:spLocks noEditPoints="1"/>
          </p:cNvSpPr>
          <p:nvPr/>
        </p:nvSpPr>
        <p:spPr bwMode="auto">
          <a:xfrm>
            <a:off x="2070693" y="4142490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4" name="Freeform 40"/>
          <p:cNvSpPr>
            <a:spLocks noEditPoints="1"/>
          </p:cNvSpPr>
          <p:nvPr/>
        </p:nvSpPr>
        <p:spPr bwMode="auto">
          <a:xfrm>
            <a:off x="8539585" y="952484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5" name="Freeform 41"/>
          <p:cNvSpPr>
            <a:spLocks noEditPoints="1"/>
          </p:cNvSpPr>
          <p:nvPr/>
        </p:nvSpPr>
        <p:spPr bwMode="auto">
          <a:xfrm>
            <a:off x="7693979" y="952484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6" name="Freeform 42"/>
          <p:cNvSpPr>
            <a:spLocks noEditPoints="1"/>
          </p:cNvSpPr>
          <p:nvPr/>
        </p:nvSpPr>
        <p:spPr bwMode="auto">
          <a:xfrm>
            <a:off x="8506701" y="3356479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7" name="Freeform 43"/>
          <p:cNvSpPr>
            <a:spLocks noEditPoints="1"/>
          </p:cNvSpPr>
          <p:nvPr/>
        </p:nvSpPr>
        <p:spPr bwMode="auto">
          <a:xfrm>
            <a:off x="7679884" y="3393252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8" name="Freeform 44"/>
          <p:cNvSpPr>
            <a:spLocks noEditPoints="1"/>
          </p:cNvSpPr>
          <p:nvPr/>
        </p:nvSpPr>
        <p:spPr bwMode="auto">
          <a:xfrm>
            <a:off x="9389890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9" name="Freeform 45"/>
          <p:cNvSpPr>
            <a:spLocks noEditPoints="1"/>
          </p:cNvSpPr>
          <p:nvPr/>
        </p:nvSpPr>
        <p:spPr bwMode="auto">
          <a:xfrm>
            <a:off x="9333516" y="3356479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0" name="Freeform 46"/>
          <p:cNvSpPr>
            <a:spLocks noEditPoints="1"/>
          </p:cNvSpPr>
          <p:nvPr/>
        </p:nvSpPr>
        <p:spPr bwMode="auto">
          <a:xfrm>
            <a:off x="4452484" y="3356479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7877194" y="4928496"/>
            <a:ext cx="18791" cy="3861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7008097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5" name="Freeform 51"/>
          <p:cNvSpPr>
            <a:spLocks noEditPoints="1"/>
          </p:cNvSpPr>
          <p:nvPr/>
        </p:nvSpPr>
        <p:spPr bwMode="auto">
          <a:xfrm>
            <a:off x="6881256" y="4193051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6" name="Freeform 52"/>
          <p:cNvSpPr>
            <a:spLocks noEditPoints="1"/>
          </p:cNvSpPr>
          <p:nvPr/>
        </p:nvSpPr>
        <p:spPr bwMode="auto">
          <a:xfrm>
            <a:off x="7708072" y="4183858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7" name="Freeform 53"/>
          <p:cNvSpPr>
            <a:spLocks noEditPoints="1"/>
          </p:cNvSpPr>
          <p:nvPr/>
        </p:nvSpPr>
        <p:spPr bwMode="auto">
          <a:xfrm>
            <a:off x="10949567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8" name="Freeform 54"/>
          <p:cNvSpPr>
            <a:spLocks noEditPoints="1"/>
          </p:cNvSpPr>
          <p:nvPr/>
        </p:nvSpPr>
        <p:spPr bwMode="auto">
          <a:xfrm>
            <a:off x="8652335" y="4188455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9" name="Freeform 55"/>
          <p:cNvSpPr>
            <a:spLocks noEditPoints="1"/>
          </p:cNvSpPr>
          <p:nvPr/>
        </p:nvSpPr>
        <p:spPr bwMode="auto">
          <a:xfrm>
            <a:off x="10146241" y="1793654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0" name="Freeform 56"/>
          <p:cNvSpPr>
            <a:spLocks noEditPoints="1"/>
          </p:cNvSpPr>
          <p:nvPr/>
        </p:nvSpPr>
        <p:spPr bwMode="auto">
          <a:xfrm>
            <a:off x="2103575" y="2579661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1" name="Freeform 57"/>
          <p:cNvSpPr>
            <a:spLocks noEditPoints="1"/>
          </p:cNvSpPr>
          <p:nvPr/>
        </p:nvSpPr>
        <p:spPr bwMode="auto">
          <a:xfrm>
            <a:off x="2831738" y="2579661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2" name="Freeform 58"/>
          <p:cNvSpPr>
            <a:spLocks noEditPoints="1"/>
          </p:cNvSpPr>
          <p:nvPr/>
        </p:nvSpPr>
        <p:spPr bwMode="auto">
          <a:xfrm>
            <a:off x="3658554" y="2579661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3" name="Freeform 59"/>
          <p:cNvSpPr>
            <a:spLocks noEditPoints="1"/>
          </p:cNvSpPr>
          <p:nvPr/>
        </p:nvSpPr>
        <p:spPr bwMode="auto">
          <a:xfrm>
            <a:off x="4499463" y="2579661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4" name="Freeform 60"/>
          <p:cNvSpPr>
            <a:spLocks noEditPoints="1"/>
          </p:cNvSpPr>
          <p:nvPr/>
        </p:nvSpPr>
        <p:spPr bwMode="auto">
          <a:xfrm>
            <a:off x="5298091" y="2579661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5" name="Freeform 61"/>
          <p:cNvSpPr>
            <a:spLocks noEditPoints="1"/>
          </p:cNvSpPr>
          <p:nvPr/>
        </p:nvSpPr>
        <p:spPr bwMode="auto">
          <a:xfrm>
            <a:off x="6101419" y="2579661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6" name="Freeform 62"/>
          <p:cNvSpPr>
            <a:spLocks noEditPoints="1"/>
          </p:cNvSpPr>
          <p:nvPr/>
        </p:nvSpPr>
        <p:spPr bwMode="auto">
          <a:xfrm>
            <a:off x="6923537" y="2579661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7" name="Freeform 63"/>
          <p:cNvSpPr>
            <a:spLocks noEditPoints="1"/>
          </p:cNvSpPr>
          <p:nvPr/>
        </p:nvSpPr>
        <p:spPr bwMode="auto">
          <a:xfrm>
            <a:off x="7712773" y="2579661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8" name="Freeform 64"/>
          <p:cNvSpPr>
            <a:spLocks noEditPoints="1"/>
          </p:cNvSpPr>
          <p:nvPr/>
        </p:nvSpPr>
        <p:spPr bwMode="auto">
          <a:xfrm>
            <a:off x="8586566" y="2579661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9" name="Freeform 65"/>
          <p:cNvSpPr>
            <a:spLocks noEditPoints="1"/>
          </p:cNvSpPr>
          <p:nvPr/>
        </p:nvSpPr>
        <p:spPr bwMode="auto">
          <a:xfrm>
            <a:off x="9352307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0" name="Freeform 66"/>
          <p:cNvSpPr>
            <a:spLocks noEditPoints="1"/>
          </p:cNvSpPr>
          <p:nvPr/>
        </p:nvSpPr>
        <p:spPr bwMode="auto">
          <a:xfrm>
            <a:off x="10193217" y="2565874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1" name="Freeform 67"/>
          <p:cNvSpPr>
            <a:spLocks noEditPoints="1"/>
          </p:cNvSpPr>
          <p:nvPr/>
        </p:nvSpPr>
        <p:spPr bwMode="auto">
          <a:xfrm>
            <a:off x="11015336" y="2565874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2" name="Freeform 68"/>
          <p:cNvSpPr>
            <a:spLocks noEditPoints="1"/>
          </p:cNvSpPr>
          <p:nvPr/>
        </p:nvSpPr>
        <p:spPr bwMode="auto">
          <a:xfrm>
            <a:off x="10973055" y="3397847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3" name="Freeform 69"/>
          <p:cNvSpPr>
            <a:spLocks noEditPoints="1"/>
          </p:cNvSpPr>
          <p:nvPr/>
        </p:nvSpPr>
        <p:spPr bwMode="auto">
          <a:xfrm>
            <a:off x="10160335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4" name="Freeform 70"/>
          <p:cNvSpPr>
            <a:spLocks noEditPoints="1"/>
          </p:cNvSpPr>
          <p:nvPr/>
        </p:nvSpPr>
        <p:spPr bwMode="auto">
          <a:xfrm>
            <a:off x="10958964" y="1775267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5" name="Freeform 71"/>
          <p:cNvSpPr>
            <a:spLocks noEditPoints="1"/>
          </p:cNvSpPr>
          <p:nvPr/>
        </p:nvSpPr>
        <p:spPr bwMode="auto">
          <a:xfrm>
            <a:off x="11015337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6" name="Freeform 72"/>
          <p:cNvSpPr>
            <a:spLocks noEditPoints="1"/>
          </p:cNvSpPr>
          <p:nvPr/>
        </p:nvSpPr>
        <p:spPr bwMode="auto">
          <a:xfrm>
            <a:off x="10146240" y="4956077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7" name="Freeform 73"/>
          <p:cNvSpPr>
            <a:spLocks/>
          </p:cNvSpPr>
          <p:nvPr/>
        </p:nvSpPr>
        <p:spPr bwMode="auto">
          <a:xfrm>
            <a:off x="4588720" y="5098571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8" name="Freeform 74"/>
          <p:cNvSpPr>
            <a:spLocks noEditPoints="1"/>
          </p:cNvSpPr>
          <p:nvPr/>
        </p:nvSpPr>
        <p:spPr bwMode="auto">
          <a:xfrm>
            <a:off x="10949567" y="4956077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9" name="Freeform 75"/>
          <p:cNvSpPr>
            <a:spLocks noEditPoints="1"/>
          </p:cNvSpPr>
          <p:nvPr/>
        </p:nvSpPr>
        <p:spPr bwMode="auto">
          <a:xfrm>
            <a:off x="9357005" y="4179262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0" name="Freeform 76"/>
          <p:cNvSpPr>
            <a:spLocks noEditPoints="1"/>
          </p:cNvSpPr>
          <p:nvPr/>
        </p:nvSpPr>
        <p:spPr bwMode="auto">
          <a:xfrm>
            <a:off x="8506699" y="1775267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1" name="Freeform 77"/>
          <p:cNvSpPr>
            <a:spLocks/>
          </p:cNvSpPr>
          <p:nvPr/>
        </p:nvSpPr>
        <p:spPr bwMode="auto">
          <a:xfrm>
            <a:off x="3043137" y="4271194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2" name="Freeform 78"/>
          <p:cNvSpPr>
            <a:spLocks/>
          </p:cNvSpPr>
          <p:nvPr/>
        </p:nvSpPr>
        <p:spPr bwMode="auto">
          <a:xfrm>
            <a:off x="3677345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3" name="Freeform 79"/>
          <p:cNvSpPr>
            <a:spLocks/>
          </p:cNvSpPr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4" name="Freeform 80"/>
          <p:cNvSpPr>
            <a:spLocks/>
          </p:cNvSpPr>
          <p:nvPr/>
        </p:nvSpPr>
        <p:spPr bwMode="auto">
          <a:xfrm>
            <a:off x="4499464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5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6" name="Freeform 82"/>
          <p:cNvSpPr>
            <a:spLocks/>
          </p:cNvSpPr>
          <p:nvPr/>
        </p:nvSpPr>
        <p:spPr bwMode="auto">
          <a:xfrm>
            <a:off x="5260510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7" name="Freeform 83"/>
          <p:cNvSpPr>
            <a:spLocks/>
          </p:cNvSpPr>
          <p:nvPr/>
        </p:nvSpPr>
        <p:spPr bwMode="auto">
          <a:xfrm>
            <a:off x="5528283" y="4294175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8" name="Freeform 84"/>
          <p:cNvSpPr>
            <a:spLocks/>
          </p:cNvSpPr>
          <p:nvPr/>
        </p:nvSpPr>
        <p:spPr bwMode="auto">
          <a:xfrm>
            <a:off x="6073233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9" name="Freeform 85"/>
          <p:cNvSpPr>
            <a:spLocks noEditPoints="1"/>
          </p:cNvSpPr>
          <p:nvPr/>
        </p:nvSpPr>
        <p:spPr bwMode="auto">
          <a:xfrm>
            <a:off x="6336311" y="4225229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0" name="Freeform 86"/>
          <p:cNvSpPr>
            <a:spLocks noEditPoints="1"/>
          </p:cNvSpPr>
          <p:nvPr/>
        </p:nvSpPr>
        <p:spPr bwMode="auto">
          <a:xfrm>
            <a:off x="3625665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1" name="Freeform 87"/>
          <p:cNvSpPr>
            <a:spLocks/>
          </p:cNvSpPr>
          <p:nvPr/>
        </p:nvSpPr>
        <p:spPr bwMode="auto">
          <a:xfrm>
            <a:off x="3639762" y="4937689"/>
            <a:ext cx="375825" cy="363128"/>
          </a:xfrm>
          <a:custGeom>
            <a:avLst/>
            <a:gdLst/>
            <a:ahLst/>
            <a:cxnLst>
              <a:cxn ang="0">
                <a:pos x="214" y="0"/>
              </a:cxn>
              <a:cxn ang="0">
                <a:pos x="214" y="0"/>
              </a:cxn>
              <a:cxn ang="0">
                <a:pos x="219" y="2"/>
              </a:cxn>
              <a:cxn ang="0">
                <a:pos x="225" y="3"/>
              </a:cxn>
              <a:cxn ang="0">
                <a:pos x="229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1" y="27"/>
              </a:cxn>
              <a:cxn ang="0">
                <a:pos x="241" y="210"/>
              </a:cxn>
              <a:cxn ang="0">
                <a:pos x="241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9" y="233"/>
              </a:cxn>
              <a:cxn ang="0">
                <a:pos x="225" y="234"/>
              </a:cxn>
              <a:cxn ang="0">
                <a:pos x="219" y="237"/>
              </a:cxn>
              <a:cxn ang="0">
                <a:pos x="214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3" y="233"/>
              </a:cxn>
              <a:cxn ang="0">
                <a:pos x="9" y="228"/>
              </a:cxn>
              <a:cxn ang="0">
                <a:pos x="6" y="224"/>
              </a:cxn>
              <a:cxn ang="0">
                <a:pos x="3" y="220"/>
              </a:cxn>
              <a:cxn ang="0">
                <a:pos x="2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2" y="22"/>
              </a:cxn>
              <a:cxn ang="0">
                <a:pos x="3" y="18"/>
              </a:cxn>
              <a:cxn ang="0">
                <a:pos x="6" y="12"/>
              </a:cxn>
              <a:cxn ang="0">
                <a:pos x="9" y="8"/>
              </a:cxn>
              <a:cxn ang="0">
                <a:pos x="13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4" y="0"/>
              </a:cxn>
            </a:cxnLst>
            <a:rect l="0" t="0" r="r" b="b"/>
            <a:pathLst>
              <a:path w="241" h="237">
                <a:moveTo>
                  <a:pt x="214" y="0"/>
                </a:moveTo>
                <a:lnTo>
                  <a:pt x="214" y="0"/>
                </a:lnTo>
                <a:lnTo>
                  <a:pt x="219" y="2"/>
                </a:lnTo>
                <a:lnTo>
                  <a:pt x="225" y="3"/>
                </a:lnTo>
                <a:lnTo>
                  <a:pt x="229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1" y="27"/>
                </a:lnTo>
                <a:lnTo>
                  <a:pt x="241" y="210"/>
                </a:lnTo>
                <a:lnTo>
                  <a:pt x="241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9" y="233"/>
                </a:lnTo>
                <a:lnTo>
                  <a:pt x="225" y="234"/>
                </a:lnTo>
                <a:lnTo>
                  <a:pt x="219" y="237"/>
                </a:lnTo>
                <a:lnTo>
                  <a:pt x="214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3" y="233"/>
                </a:lnTo>
                <a:lnTo>
                  <a:pt x="9" y="228"/>
                </a:lnTo>
                <a:lnTo>
                  <a:pt x="6" y="224"/>
                </a:lnTo>
                <a:lnTo>
                  <a:pt x="3" y="220"/>
                </a:lnTo>
                <a:lnTo>
                  <a:pt x="2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2" y="22"/>
                </a:lnTo>
                <a:lnTo>
                  <a:pt x="3" y="18"/>
                </a:lnTo>
                <a:lnTo>
                  <a:pt x="6" y="12"/>
                </a:lnTo>
                <a:lnTo>
                  <a:pt x="9" y="8"/>
                </a:lnTo>
                <a:lnTo>
                  <a:pt x="13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2" name="Freeform 88"/>
          <p:cNvSpPr>
            <a:spLocks/>
          </p:cNvSpPr>
          <p:nvPr/>
        </p:nvSpPr>
        <p:spPr bwMode="auto">
          <a:xfrm>
            <a:off x="3625665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7" y="0"/>
              </a:cxn>
              <a:cxn ang="0">
                <a:pos x="37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6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6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7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3" name="Freeform 89"/>
          <p:cNvSpPr>
            <a:spLocks noEditPoints="1"/>
          </p:cNvSpPr>
          <p:nvPr/>
        </p:nvSpPr>
        <p:spPr bwMode="auto">
          <a:xfrm>
            <a:off x="4438389" y="4923903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4" name="Freeform 90"/>
          <p:cNvSpPr>
            <a:spLocks/>
          </p:cNvSpPr>
          <p:nvPr/>
        </p:nvSpPr>
        <p:spPr bwMode="auto">
          <a:xfrm>
            <a:off x="4452486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5" name="Freeform 91"/>
          <p:cNvSpPr>
            <a:spLocks/>
          </p:cNvSpPr>
          <p:nvPr/>
        </p:nvSpPr>
        <p:spPr bwMode="auto">
          <a:xfrm>
            <a:off x="4438389" y="4923903"/>
            <a:ext cx="408712" cy="395303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37" y="0"/>
              </a:cxn>
              <a:cxn ang="0">
                <a:pos x="37" y="0"/>
              </a:cxn>
              <a:cxn ang="0">
                <a:pos x="29" y="2"/>
              </a:cxn>
              <a:cxn ang="0">
                <a:pos x="22" y="5"/>
              </a:cxn>
              <a:cxn ang="0">
                <a:pos x="16" y="7"/>
              </a:cxn>
              <a:cxn ang="0">
                <a:pos x="10" y="13"/>
              </a:cxn>
              <a:cxn ang="0">
                <a:pos x="6" y="18"/>
              </a:cxn>
              <a:cxn ang="0">
                <a:pos x="2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2" y="235"/>
              </a:cxn>
              <a:cxn ang="0">
                <a:pos x="6" y="242"/>
              </a:cxn>
              <a:cxn ang="0">
                <a:pos x="10" y="248"/>
              </a:cxn>
              <a:cxn ang="0">
                <a:pos x="16" y="252"/>
              </a:cxn>
              <a:cxn ang="0">
                <a:pos x="22" y="256"/>
              </a:cxn>
              <a:cxn ang="0">
                <a:pos x="29" y="257"/>
              </a:cxn>
              <a:cxn ang="0">
                <a:pos x="37" y="258"/>
              </a:cxn>
              <a:cxn ang="0">
                <a:pos x="222" y="258"/>
              </a:cxn>
              <a:cxn ang="0">
                <a:pos x="222" y="258"/>
              </a:cxn>
              <a:cxn ang="0">
                <a:pos x="230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49" y="248"/>
              </a:cxn>
              <a:cxn ang="0">
                <a:pos x="255" y="242"/>
              </a:cxn>
              <a:cxn ang="0">
                <a:pos x="257" y="235"/>
              </a:cxn>
              <a:cxn ang="0">
                <a:pos x="260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60" y="32"/>
              </a:cxn>
              <a:cxn ang="0">
                <a:pos x="257" y="23"/>
              </a:cxn>
              <a:cxn ang="0">
                <a:pos x="255" y="18"/>
              </a:cxn>
              <a:cxn ang="0">
                <a:pos x="249" y="13"/>
              </a:cxn>
              <a:cxn ang="0">
                <a:pos x="244" y="7"/>
              </a:cxn>
              <a:cxn ang="0">
                <a:pos x="237" y="5"/>
              </a:cxn>
              <a:cxn ang="0">
                <a:pos x="230" y="2"/>
              </a:cxn>
              <a:cxn ang="0">
                <a:pos x="222" y="0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6" name="Freeform 92"/>
          <p:cNvSpPr>
            <a:spLocks/>
          </p:cNvSpPr>
          <p:nvPr/>
        </p:nvSpPr>
        <p:spPr bwMode="auto">
          <a:xfrm>
            <a:off x="5406139" y="5098571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7" name="Freeform 93"/>
          <p:cNvSpPr>
            <a:spLocks noEditPoints="1"/>
          </p:cNvSpPr>
          <p:nvPr/>
        </p:nvSpPr>
        <p:spPr bwMode="auto">
          <a:xfrm>
            <a:off x="5251112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8" name="Freeform 94"/>
          <p:cNvSpPr>
            <a:spLocks/>
          </p:cNvSpPr>
          <p:nvPr/>
        </p:nvSpPr>
        <p:spPr bwMode="auto">
          <a:xfrm>
            <a:off x="5269906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9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9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9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9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9" name="Freeform 95"/>
          <p:cNvSpPr>
            <a:spLocks/>
          </p:cNvSpPr>
          <p:nvPr/>
        </p:nvSpPr>
        <p:spPr bwMode="auto">
          <a:xfrm>
            <a:off x="5251112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5" y="5"/>
              </a:cxn>
              <a:cxn ang="0">
                <a:pos x="18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8" y="252"/>
              </a:cxn>
              <a:cxn ang="0">
                <a:pos x="25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5" y="252"/>
              </a:cxn>
              <a:cxn ang="0">
                <a:pos x="251" y="248"/>
              </a:cxn>
              <a:cxn ang="0">
                <a:pos x="256" y="242"/>
              </a:cxn>
              <a:cxn ang="0">
                <a:pos x="260" y="235"/>
              </a:cxn>
              <a:cxn ang="0">
                <a:pos x="261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1" y="32"/>
              </a:cxn>
              <a:cxn ang="0">
                <a:pos x="260" y="23"/>
              </a:cxn>
              <a:cxn ang="0">
                <a:pos x="256" y="18"/>
              </a:cxn>
              <a:cxn ang="0">
                <a:pos x="251" y="13"/>
              </a:cxn>
              <a:cxn ang="0">
                <a:pos x="245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0" name="Freeform 96"/>
          <p:cNvSpPr>
            <a:spLocks/>
          </p:cNvSpPr>
          <p:nvPr/>
        </p:nvSpPr>
        <p:spPr bwMode="auto">
          <a:xfrm>
            <a:off x="6242354" y="5075588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1" name="Freeform 97"/>
          <p:cNvSpPr>
            <a:spLocks noEditPoints="1"/>
          </p:cNvSpPr>
          <p:nvPr/>
        </p:nvSpPr>
        <p:spPr bwMode="auto">
          <a:xfrm>
            <a:off x="6068532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2" name="Freeform 98"/>
          <p:cNvSpPr>
            <a:spLocks/>
          </p:cNvSpPr>
          <p:nvPr/>
        </p:nvSpPr>
        <p:spPr bwMode="auto">
          <a:xfrm>
            <a:off x="6082629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3" name="Freeform 99"/>
          <p:cNvSpPr>
            <a:spLocks/>
          </p:cNvSpPr>
          <p:nvPr/>
        </p:nvSpPr>
        <p:spPr bwMode="auto">
          <a:xfrm>
            <a:off x="6068532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7" y="18"/>
              </a:cxn>
              <a:cxn ang="0">
                <a:pos x="3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3" y="235"/>
              </a:cxn>
              <a:cxn ang="0">
                <a:pos x="7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8" y="256"/>
              </a:cxn>
              <a:cxn ang="0">
                <a:pos x="245" y="252"/>
              </a:cxn>
              <a:cxn ang="0">
                <a:pos x="250" y="248"/>
              </a:cxn>
              <a:cxn ang="0">
                <a:pos x="256" y="242"/>
              </a:cxn>
              <a:cxn ang="0">
                <a:pos x="258" y="235"/>
              </a:cxn>
              <a:cxn ang="0">
                <a:pos x="261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1" y="32"/>
              </a:cxn>
              <a:cxn ang="0">
                <a:pos x="258" y="23"/>
              </a:cxn>
              <a:cxn ang="0">
                <a:pos x="256" y="18"/>
              </a:cxn>
              <a:cxn ang="0">
                <a:pos x="250" y="13"/>
              </a:cxn>
              <a:cxn ang="0">
                <a:pos x="245" y="7"/>
              </a:cxn>
              <a:cxn ang="0">
                <a:pos x="238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4" name="Freeform 100"/>
          <p:cNvSpPr>
            <a:spLocks/>
          </p:cNvSpPr>
          <p:nvPr/>
        </p:nvSpPr>
        <p:spPr bwMode="auto">
          <a:xfrm>
            <a:off x="7055076" y="5075588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5" name="Freeform 101"/>
          <p:cNvSpPr>
            <a:spLocks noEditPoints="1"/>
          </p:cNvSpPr>
          <p:nvPr/>
        </p:nvSpPr>
        <p:spPr bwMode="auto">
          <a:xfrm>
            <a:off x="6881255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6" name="Freeform 102"/>
          <p:cNvSpPr>
            <a:spLocks/>
          </p:cNvSpPr>
          <p:nvPr/>
        </p:nvSpPr>
        <p:spPr bwMode="auto">
          <a:xfrm>
            <a:off x="6900049" y="4937689"/>
            <a:ext cx="371129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3" y="3"/>
              </a:cxn>
              <a:cxn ang="0">
                <a:pos x="227" y="6"/>
              </a:cxn>
              <a:cxn ang="0">
                <a:pos x="231" y="8"/>
              </a:cxn>
              <a:cxn ang="0">
                <a:pos x="234" y="12"/>
              </a:cxn>
              <a:cxn ang="0">
                <a:pos x="236" y="18"/>
              </a:cxn>
              <a:cxn ang="0">
                <a:pos x="238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8" y="215"/>
              </a:cxn>
              <a:cxn ang="0">
                <a:pos x="236" y="220"/>
              </a:cxn>
              <a:cxn ang="0">
                <a:pos x="234" y="224"/>
              </a:cxn>
              <a:cxn ang="0">
                <a:pos x="231" y="228"/>
              </a:cxn>
              <a:cxn ang="0">
                <a:pos x="227" y="233"/>
              </a:cxn>
              <a:cxn ang="0">
                <a:pos x="223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0" y="237"/>
              </a:cxn>
              <a:cxn ang="0">
                <a:pos x="16" y="234"/>
              </a:cxn>
              <a:cxn ang="0">
                <a:pos x="11" y="233"/>
              </a:cxn>
              <a:cxn ang="0">
                <a:pos x="7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7" y="8"/>
              </a:cxn>
              <a:cxn ang="0">
                <a:pos x="11" y="6"/>
              </a:cxn>
              <a:cxn ang="0">
                <a:pos x="16" y="3"/>
              </a:cxn>
              <a:cxn ang="0">
                <a:pos x="20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3" y="3"/>
                </a:lnTo>
                <a:lnTo>
                  <a:pt x="227" y="6"/>
                </a:lnTo>
                <a:lnTo>
                  <a:pt x="231" y="8"/>
                </a:lnTo>
                <a:lnTo>
                  <a:pt x="234" y="12"/>
                </a:lnTo>
                <a:lnTo>
                  <a:pt x="236" y="18"/>
                </a:lnTo>
                <a:lnTo>
                  <a:pt x="238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8" y="215"/>
                </a:lnTo>
                <a:lnTo>
                  <a:pt x="236" y="220"/>
                </a:lnTo>
                <a:lnTo>
                  <a:pt x="234" y="224"/>
                </a:lnTo>
                <a:lnTo>
                  <a:pt x="231" y="228"/>
                </a:lnTo>
                <a:lnTo>
                  <a:pt x="227" y="233"/>
                </a:lnTo>
                <a:lnTo>
                  <a:pt x="223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0" y="237"/>
                </a:lnTo>
                <a:lnTo>
                  <a:pt x="16" y="234"/>
                </a:lnTo>
                <a:lnTo>
                  <a:pt x="11" y="233"/>
                </a:lnTo>
                <a:lnTo>
                  <a:pt x="7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7" y="8"/>
                </a:lnTo>
                <a:lnTo>
                  <a:pt x="11" y="6"/>
                </a:lnTo>
                <a:lnTo>
                  <a:pt x="16" y="3"/>
                </a:lnTo>
                <a:lnTo>
                  <a:pt x="20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7" name="Freeform 103"/>
          <p:cNvSpPr>
            <a:spLocks/>
          </p:cNvSpPr>
          <p:nvPr/>
        </p:nvSpPr>
        <p:spPr bwMode="auto">
          <a:xfrm>
            <a:off x="6881255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6" y="18"/>
              </a:cxn>
              <a:cxn ang="0">
                <a:pos x="3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3" y="235"/>
              </a:cxn>
              <a:cxn ang="0">
                <a:pos x="6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0" y="257"/>
              </a:cxn>
              <a:cxn ang="0">
                <a:pos x="238" y="256"/>
              </a:cxn>
              <a:cxn ang="0">
                <a:pos x="243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60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0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3" y="7"/>
              </a:cxn>
              <a:cxn ang="0">
                <a:pos x="238" y="5"/>
              </a:cxn>
              <a:cxn ang="0">
                <a:pos x="230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8" name="Rectangle 104"/>
          <p:cNvSpPr>
            <a:spLocks noChangeArrowheads="1"/>
          </p:cNvSpPr>
          <p:nvPr/>
        </p:nvSpPr>
        <p:spPr bwMode="auto">
          <a:xfrm>
            <a:off x="3761906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9" name="Rectangle 105"/>
          <p:cNvSpPr>
            <a:spLocks noChangeArrowheads="1"/>
          </p:cNvSpPr>
          <p:nvPr/>
        </p:nvSpPr>
        <p:spPr bwMode="auto">
          <a:xfrm>
            <a:off x="3818279" y="5057202"/>
            <a:ext cx="18791" cy="1287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0" name="Freeform 106"/>
          <p:cNvSpPr>
            <a:spLocks noEditPoints="1"/>
          </p:cNvSpPr>
          <p:nvPr/>
        </p:nvSpPr>
        <p:spPr bwMode="auto">
          <a:xfrm>
            <a:off x="2004920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1" name="Freeform 107"/>
          <p:cNvSpPr>
            <a:spLocks/>
          </p:cNvSpPr>
          <p:nvPr/>
        </p:nvSpPr>
        <p:spPr bwMode="auto">
          <a:xfrm>
            <a:off x="2023714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2" y="3"/>
              </a:cxn>
              <a:cxn ang="0">
                <a:pos x="226" y="6"/>
              </a:cxn>
              <a:cxn ang="0">
                <a:pos x="230" y="8"/>
              </a:cxn>
              <a:cxn ang="0">
                <a:pos x="235" y="12"/>
              </a:cxn>
              <a:cxn ang="0">
                <a:pos x="236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6" y="220"/>
              </a:cxn>
              <a:cxn ang="0">
                <a:pos x="235" y="224"/>
              </a:cxn>
              <a:cxn ang="0">
                <a:pos x="230" y="228"/>
              </a:cxn>
              <a:cxn ang="0">
                <a:pos x="226" y="233"/>
              </a:cxn>
              <a:cxn ang="0">
                <a:pos x="222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6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6" y="3"/>
              </a:cxn>
              <a:cxn ang="0">
                <a:pos x="21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2" y="3"/>
                </a:lnTo>
                <a:lnTo>
                  <a:pt x="226" y="6"/>
                </a:lnTo>
                <a:lnTo>
                  <a:pt x="230" y="8"/>
                </a:lnTo>
                <a:lnTo>
                  <a:pt x="235" y="12"/>
                </a:lnTo>
                <a:lnTo>
                  <a:pt x="236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6" y="220"/>
                </a:lnTo>
                <a:lnTo>
                  <a:pt x="235" y="224"/>
                </a:lnTo>
                <a:lnTo>
                  <a:pt x="230" y="228"/>
                </a:lnTo>
                <a:lnTo>
                  <a:pt x="226" y="233"/>
                </a:lnTo>
                <a:lnTo>
                  <a:pt x="222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6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6" y="3"/>
                </a:lnTo>
                <a:lnTo>
                  <a:pt x="21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2" name="Freeform 108"/>
          <p:cNvSpPr>
            <a:spLocks/>
          </p:cNvSpPr>
          <p:nvPr/>
        </p:nvSpPr>
        <p:spPr bwMode="auto">
          <a:xfrm>
            <a:off x="2004920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29" y="2"/>
              </a:cxn>
              <a:cxn ang="0">
                <a:pos x="23" y="5"/>
              </a:cxn>
              <a:cxn ang="0">
                <a:pos x="16" y="7"/>
              </a:cxn>
              <a:cxn ang="0">
                <a:pos x="11" y="13"/>
              </a:cxn>
              <a:cxn ang="0">
                <a:pos x="5" y="18"/>
              </a:cxn>
              <a:cxn ang="0">
                <a:pos x="2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2" y="235"/>
              </a:cxn>
              <a:cxn ang="0">
                <a:pos x="5" y="242"/>
              </a:cxn>
              <a:cxn ang="0">
                <a:pos x="11" y="248"/>
              </a:cxn>
              <a:cxn ang="0">
                <a:pos x="16" y="252"/>
              </a:cxn>
              <a:cxn ang="0">
                <a:pos x="23" y="256"/>
              </a:cxn>
              <a:cxn ang="0">
                <a:pos x="29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59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59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4" y="7"/>
              </a:cxn>
              <a:cxn ang="0">
                <a:pos x="237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3" name="Freeform 109"/>
          <p:cNvSpPr>
            <a:spLocks/>
          </p:cNvSpPr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4" name="Freeform 110"/>
          <p:cNvSpPr>
            <a:spLocks/>
          </p:cNvSpPr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5" name="Freeform 111"/>
          <p:cNvSpPr>
            <a:spLocks noEditPoints="1"/>
          </p:cNvSpPr>
          <p:nvPr/>
        </p:nvSpPr>
        <p:spPr bwMode="auto">
          <a:xfrm>
            <a:off x="2817641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6" name="Freeform 112"/>
          <p:cNvSpPr>
            <a:spLocks/>
          </p:cNvSpPr>
          <p:nvPr/>
        </p:nvSpPr>
        <p:spPr bwMode="auto">
          <a:xfrm>
            <a:off x="2831738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8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7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7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8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5" y="224"/>
              </a:cxn>
              <a:cxn ang="0">
                <a:pos x="2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2" y="18"/>
              </a:cxn>
              <a:cxn ang="0">
                <a:pos x="5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1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8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7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7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8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5" y="224"/>
                </a:lnTo>
                <a:lnTo>
                  <a:pt x="2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2" y="18"/>
                </a:lnTo>
                <a:lnTo>
                  <a:pt x="5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1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7" name="Freeform 113"/>
          <p:cNvSpPr>
            <a:spLocks/>
          </p:cNvSpPr>
          <p:nvPr/>
        </p:nvSpPr>
        <p:spPr bwMode="auto">
          <a:xfrm>
            <a:off x="2817641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8" name="Rectangle 114"/>
          <p:cNvSpPr>
            <a:spLocks noChangeArrowheads="1"/>
          </p:cNvSpPr>
          <p:nvPr/>
        </p:nvSpPr>
        <p:spPr bwMode="auto">
          <a:xfrm>
            <a:off x="2953881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9" name="Freeform 115"/>
          <p:cNvSpPr>
            <a:spLocks noEditPoints="1"/>
          </p:cNvSpPr>
          <p:nvPr/>
        </p:nvSpPr>
        <p:spPr bwMode="auto">
          <a:xfrm>
            <a:off x="9314726" y="5015834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0" name="Freeform 116"/>
          <p:cNvSpPr>
            <a:spLocks noEditPoints="1"/>
          </p:cNvSpPr>
          <p:nvPr/>
        </p:nvSpPr>
        <p:spPr bwMode="auto">
          <a:xfrm>
            <a:off x="9460359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1" name="Rectangle 117"/>
          <p:cNvSpPr>
            <a:spLocks noChangeArrowheads="1"/>
          </p:cNvSpPr>
          <p:nvPr/>
        </p:nvSpPr>
        <p:spPr bwMode="auto">
          <a:xfrm>
            <a:off x="2019012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2" name="Rectangle 118"/>
          <p:cNvSpPr>
            <a:spLocks noChangeArrowheads="1"/>
          </p:cNvSpPr>
          <p:nvPr/>
        </p:nvSpPr>
        <p:spPr bwMode="auto">
          <a:xfrm>
            <a:off x="2019012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3" name="Rectangle 119"/>
          <p:cNvSpPr>
            <a:spLocks noChangeArrowheads="1"/>
          </p:cNvSpPr>
          <p:nvPr/>
        </p:nvSpPr>
        <p:spPr bwMode="auto">
          <a:xfrm>
            <a:off x="2019014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4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5" name="Rectangle 121"/>
          <p:cNvSpPr>
            <a:spLocks noChangeArrowheads="1"/>
          </p:cNvSpPr>
          <p:nvPr/>
        </p:nvSpPr>
        <p:spPr bwMode="auto">
          <a:xfrm>
            <a:off x="2019014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6" name="Rectangle 122"/>
          <p:cNvSpPr>
            <a:spLocks noChangeArrowheads="1"/>
          </p:cNvSpPr>
          <p:nvPr/>
        </p:nvSpPr>
        <p:spPr bwMode="auto">
          <a:xfrm>
            <a:off x="2888111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7" name="Rectangle 123"/>
          <p:cNvSpPr>
            <a:spLocks noChangeArrowheads="1"/>
          </p:cNvSpPr>
          <p:nvPr/>
        </p:nvSpPr>
        <p:spPr bwMode="auto">
          <a:xfrm>
            <a:off x="2888111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8" name="Rectangle 124"/>
          <p:cNvSpPr>
            <a:spLocks noChangeArrowheads="1"/>
          </p:cNvSpPr>
          <p:nvPr/>
        </p:nvSpPr>
        <p:spPr bwMode="auto">
          <a:xfrm>
            <a:off x="2850529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0" name="Rectangle 126"/>
          <p:cNvSpPr>
            <a:spLocks noChangeArrowheads="1"/>
          </p:cNvSpPr>
          <p:nvPr/>
        </p:nvSpPr>
        <p:spPr bwMode="auto">
          <a:xfrm>
            <a:off x="2841134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1" name="Rectangle 127"/>
          <p:cNvSpPr>
            <a:spLocks noChangeArrowheads="1"/>
          </p:cNvSpPr>
          <p:nvPr/>
        </p:nvSpPr>
        <p:spPr bwMode="auto">
          <a:xfrm>
            <a:off x="3752508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2" name="Rectangle 128"/>
          <p:cNvSpPr>
            <a:spLocks noChangeArrowheads="1"/>
          </p:cNvSpPr>
          <p:nvPr/>
        </p:nvSpPr>
        <p:spPr bwMode="auto">
          <a:xfrm>
            <a:off x="3752508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3" name="Rectangle 129"/>
          <p:cNvSpPr>
            <a:spLocks noChangeArrowheads="1"/>
          </p:cNvSpPr>
          <p:nvPr/>
        </p:nvSpPr>
        <p:spPr bwMode="auto">
          <a:xfrm>
            <a:off x="3682041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4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5" name="Rectangle 131"/>
          <p:cNvSpPr>
            <a:spLocks noChangeArrowheads="1"/>
          </p:cNvSpPr>
          <p:nvPr/>
        </p:nvSpPr>
        <p:spPr bwMode="auto">
          <a:xfrm>
            <a:off x="3653854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6" name="Rectangle 132"/>
          <p:cNvSpPr>
            <a:spLocks noChangeArrowheads="1"/>
          </p:cNvSpPr>
          <p:nvPr/>
        </p:nvSpPr>
        <p:spPr bwMode="auto">
          <a:xfrm>
            <a:off x="4461881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7" name="Rectangle 133"/>
          <p:cNvSpPr>
            <a:spLocks noChangeArrowheads="1"/>
          </p:cNvSpPr>
          <p:nvPr/>
        </p:nvSpPr>
        <p:spPr bwMode="auto">
          <a:xfrm>
            <a:off x="4461881" y="1968321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8" name="Rectangle 134"/>
          <p:cNvSpPr>
            <a:spLocks noChangeArrowheads="1"/>
          </p:cNvSpPr>
          <p:nvPr/>
        </p:nvSpPr>
        <p:spPr bwMode="auto">
          <a:xfrm>
            <a:off x="4461881" y="1894778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9" name="Rectangle 135"/>
          <p:cNvSpPr>
            <a:spLocks noChangeArrowheads="1"/>
          </p:cNvSpPr>
          <p:nvPr/>
        </p:nvSpPr>
        <p:spPr bwMode="auto">
          <a:xfrm>
            <a:off x="4461881" y="1821233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0" name="Rectangle 136"/>
          <p:cNvSpPr>
            <a:spLocks noChangeArrowheads="1"/>
          </p:cNvSpPr>
          <p:nvPr/>
        </p:nvSpPr>
        <p:spPr bwMode="auto">
          <a:xfrm>
            <a:off x="5340371" y="2041865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1" name="Rectangle 137"/>
          <p:cNvSpPr>
            <a:spLocks noChangeArrowheads="1"/>
          </p:cNvSpPr>
          <p:nvPr/>
        </p:nvSpPr>
        <p:spPr bwMode="auto">
          <a:xfrm>
            <a:off x="5340371" y="1968321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2" name="Rectangle 138"/>
          <p:cNvSpPr>
            <a:spLocks noChangeArrowheads="1"/>
          </p:cNvSpPr>
          <p:nvPr/>
        </p:nvSpPr>
        <p:spPr bwMode="auto">
          <a:xfrm>
            <a:off x="5340371" y="1894778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3" name="Rectangle 139"/>
          <p:cNvSpPr>
            <a:spLocks noChangeArrowheads="1"/>
          </p:cNvSpPr>
          <p:nvPr/>
        </p:nvSpPr>
        <p:spPr bwMode="auto">
          <a:xfrm>
            <a:off x="5340371" y="1821233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4" name="Rectangle 140"/>
          <p:cNvSpPr>
            <a:spLocks noChangeArrowheads="1"/>
          </p:cNvSpPr>
          <p:nvPr/>
        </p:nvSpPr>
        <p:spPr bwMode="auto">
          <a:xfrm>
            <a:off x="5279301" y="2041865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5" name="Rectangle 141"/>
          <p:cNvSpPr>
            <a:spLocks noChangeArrowheads="1"/>
          </p:cNvSpPr>
          <p:nvPr/>
        </p:nvSpPr>
        <p:spPr bwMode="auto">
          <a:xfrm>
            <a:off x="5279301" y="1968321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6" name="Rectangle 142"/>
          <p:cNvSpPr>
            <a:spLocks noChangeArrowheads="1"/>
          </p:cNvSpPr>
          <p:nvPr/>
        </p:nvSpPr>
        <p:spPr bwMode="auto">
          <a:xfrm>
            <a:off x="5279301" y="1894778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7" name="Rectangle 143"/>
          <p:cNvSpPr>
            <a:spLocks noChangeArrowheads="1"/>
          </p:cNvSpPr>
          <p:nvPr/>
        </p:nvSpPr>
        <p:spPr bwMode="auto">
          <a:xfrm>
            <a:off x="5279301" y="1821233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8" name="Freeform 144"/>
          <p:cNvSpPr>
            <a:spLocks noEditPoints="1"/>
          </p:cNvSpPr>
          <p:nvPr/>
        </p:nvSpPr>
        <p:spPr bwMode="auto">
          <a:xfrm>
            <a:off x="6068534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9" name="Freeform 145"/>
          <p:cNvSpPr>
            <a:spLocks noEditPoints="1"/>
          </p:cNvSpPr>
          <p:nvPr/>
        </p:nvSpPr>
        <p:spPr bwMode="auto">
          <a:xfrm>
            <a:off x="6885952" y="1766076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0" name="Freeform 146"/>
          <p:cNvSpPr>
            <a:spLocks noEditPoints="1"/>
          </p:cNvSpPr>
          <p:nvPr/>
        </p:nvSpPr>
        <p:spPr bwMode="auto">
          <a:xfrm>
            <a:off x="7083260" y="1766076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1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2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3" name="Freeform 149"/>
          <p:cNvSpPr>
            <a:spLocks noEditPoints="1"/>
          </p:cNvSpPr>
          <p:nvPr/>
        </p:nvSpPr>
        <p:spPr bwMode="auto">
          <a:xfrm>
            <a:off x="7679885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4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5" name="Freeform 151"/>
          <p:cNvSpPr>
            <a:spLocks noEditPoints="1"/>
          </p:cNvSpPr>
          <p:nvPr/>
        </p:nvSpPr>
        <p:spPr bwMode="auto">
          <a:xfrm>
            <a:off x="7679885" y="1876391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6" name="Freeform 152"/>
          <p:cNvSpPr>
            <a:spLocks noEditPoints="1"/>
          </p:cNvSpPr>
          <p:nvPr/>
        </p:nvSpPr>
        <p:spPr bwMode="auto">
          <a:xfrm>
            <a:off x="7816121" y="1876391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7" name="Freeform 153"/>
          <p:cNvSpPr>
            <a:spLocks noEditPoints="1"/>
          </p:cNvSpPr>
          <p:nvPr/>
        </p:nvSpPr>
        <p:spPr bwMode="auto">
          <a:xfrm>
            <a:off x="7957057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8" name="Freeform 154"/>
          <p:cNvSpPr>
            <a:spLocks noEditPoints="1"/>
          </p:cNvSpPr>
          <p:nvPr/>
        </p:nvSpPr>
        <p:spPr bwMode="auto">
          <a:xfrm>
            <a:off x="7957057" y="1876391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9" name="Freeform 155"/>
          <p:cNvSpPr>
            <a:spLocks noEditPoints="1"/>
          </p:cNvSpPr>
          <p:nvPr/>
        </p:nvSpPr>
        <p:spPr bwMode="auto">
          <a:xfrm>
            <a:off x="7679885" y="2005095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0" name="Freeform 156"/>
          <p:cNvSpPr>
            <a:spLocks noEditPoints="1"/>
          </p:cNvSpPr>
          <p:nvPr/>
        </p:nvSpPr>
        <p:spPr bwMode="auto">
          <a:xfrm>
            <a:off x="7816121" y="2005095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1" name="Freeform 157"/>
          <p:cNvSpPr>
            <a:spLocks noEditPoints="1"/>
          </p:cNvSpPr>
          <p:nvPr/>
        </p:nvSpPr>
        <p:spPr bwMode="auto">
          <a:xfrm>
            <a:off x="7957057" y="2005095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2" name="Freeform 158"/>
          <p:cNvSpPr>
            <a:spLocks noEditPoints="1"/>
          </p:cNvSpPr>
          <p:nvPr/>
        </p:nvSpPr>
        <p:spPr bwMode="auto">
          <a:xfrm>
            <a:off x="6185981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3" name="Freeform 159"/>
          <p:cNvSpPr>
            <a:spLocks noEditPoints="1"/>
          </p:cNvSpPr>
          <p:nvPr/>
        </p:nvSpPr>
        <p:spPr bwMode="auto">
          <a:xfrm>
            <a:off x="6068534" y="1899372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4" name="Freeform 160"/>
          <p:cNvSpPr>
            <a:spLocks noEditPoints="1"/>
          </p:cNvSpPr>
          <p:nvPr/>
        </p:nvSpPr>
        <p:spPr bwMode="auto">
          <a:xfrm>
            <a:off x="6185981" y="1899372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5" name="Freeform 161"/>
          <p:cNvSpPr>
            <a:spLocks noEditPoints="1"/>
          </p:cNvSpPr>
          <p:nvPr/>
        </p:nvSpPr>
        <p:spPr bwMode="auto">
          <a:xfrm>
            <a:off x="6068534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6" name="Freeform 162"/>
          <p:cNvSpPr>
            <a:spLocks noEditPoints="1"/>
          </p:cNvSpPr>
          <p:nvPr/>
        </p:nvSpPr>
        <p:spPr bwMode="auto">
          <a:xfrm>
            <a:off x="6185981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0118051" y="5774262"/>
            <a:ext cx="404012" cy="275793"/>
            <a:chOff x="10118051" y="5774262"/>
            <a:chExt cx="404012" cy="275793"/>
          </a:xfrm>
        </p:grpSpPr>
        <p:sp>
          <p:nvSpPr>
            <p:cNvPr id="1187" name="Freeform 163"/>
            <p:cNvSpPr>
              <a:spLocks noEditPoints="1"/>
            </p:cNvSpPr>
            <p:nvPr/>
          </p:nvSpPr>
          <p:spPr bwMode="auto">
            <a:xfrm>
              <a:off x="10118051" y="5774262"/>
              <a:ext cx="404012" cy="275793"/>
            </a:xfrm>
            <a:custGeom>
              <a:avLst/>
              <a:gdLst/>
              <a:ahLst/>
              <a:cxnLst>
                <a:cxn ang="0">
                  <a:pos x="259" y="180"/>
                </a:cxn>
                <a:cxn ang="0">
                  <a:pos x="0" y="180"/>
                </a:cxn>
                <a:cxn ang="0">
                  <a:pos x="0" y="0"/>
                </a:cxn>
                <a:cxn ang="0">
                  <a:pos x="259" y="0"/>
                </a:cxn>
                <a:cxn ang="0">
                  <a:pos x="259" y="180"/>
                </a:cxn>
                <a:cxn ang="0">
                  <a:pos x="11" y="169"/>
                </a:cxn>
                <a:cxn ang="0">
                  <a:pos x="249" y="169"/>
                </a:cxn>
                <a:cxn ang="0">
                  <a:pos x="249" y="11"/>
                </a:cxn>
                <a:cxn ang="0">
                  <a:pos x="11" y="11"/>
                </a:cxn>
                <a:cxn ang="0">
                  <a:pos x="11" y="169"/>
                </a:cxn>
              </a:cxnLst>
              <a:rect l="0" t="0" r="r" b="b"/>
              <a:pathLst>
                <a:path w="259" h="180">
                  <a:moveTo>
                    <a:pt x="259" y="180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180"/>
                  </a:lnTo>
                  <a:close/>
                  <a:moveTo>
                    <a:pt x="11" y="169"/>
                  </a:moveTo>
                  <a:lnTo>
                    <a:pt x="249" y="169"/>
                  </a:lnTo>
                  <a:lnTo>
                    <a:pt x="249" y="11"/>
                  </a:lnTo>
                  <a:lnTo>
                    <a:pt x="11" y="11"/>
                  </a:lnTo>
                  <a:lnTo>
                    <a:pt x="11" y="1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10315360" y="5778859"/>
              <a:ext cx="202008" cy="165476"/>
            </a:xfrm>
            <a:custGeom>
              <a:avLst/>
              <a:gdLst/>
              <a:ahLst/>
              <a:cxnLst>
                <a:cxn ang="0">
                  <a:pos x="3" y="108"/>
                </a:cxn>
                <a:cxn ang="0">
                  <a:pos x="3" y="108"/>
                </a:cxn>
                <a:cxn ang="0">
                  <a:pos x="1" y="107"/>
                </a:cxn>
                <a:cxn ang="0">
                  <a:pos x="1" y="107"/>
                </a:cxn>
                <a:cxn ang="0">
                  <a:pos x="0" y="104"/>
                </a:cxn>
                <a:cxn ang="0">
                  <a:pos x="1" y="103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28" y="0"/>
                </a:cxn>
                <a:cxn ang="0">
                  <a:pos x="130" y="2"/>
                </a:cxn>
                <a:cxn ang="0">
                  <a:pos x="130" y="2"/>
                </a:cxn>
                <a:cxn ang="0">
                  <a:pos x="130" y="3"/>
                </a:cxn>
                <a:cxn ang="0">
                  <a:pos x="130" y="6"/>
                </a:cxn>
                <a:cxn ang="0">
                  <a:pos x="4" y="107"/>
                </a:cxn>
                <a:cxn ang="0">
                  <a:pos x="4" y="107"/>
                </a:cxn>
                <a:cxn ang="0">
                  <a:pos x="3" y="108"/>
                </a:cxn>
                <a:cxn ang="0">
                  <a:pos x="3" y="108"/>
                </a:cxn>
              </a:cxnLst>
              <a:rect l="0" t="0" r="r" b="b"/>
              <a:pathLst>
                <a:path w="130" h="108">
                  <a:moveTo>
                    <a:pt x="3" y="108"/>
                  </a:moveTo>
                  <a:lnTo>
                    <a:pt x="3" y="108"/>
                  </a:lnTo>
                  <a:lnTo>
                    <a:pt x="1" y="107"/>
                  </a:lnTo>
                  <a:lnTo>
                    <a:pt x="1" y="107"/>
                  </a:lnTo>
                  <a:lnTo>
                    <a:pt x="0" y="104"/>
                  </a:lnTo>
                  <a:lnTo>
                    <a:pt x="1" y="103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3"/>
                  </a:lnTo>
                  <a:lnTo>
                    <a:pt x="130" y="6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3" y="108"/>
                  </a:lnTo>
                  <a:lnTo>
                    <a:pt x="3" y="1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10122751" y="5778859"/>
              <a:ext cx="202008" cy="165476"/>
            </a:xfrm>
            <a:custGeom>
              <a:avLst/>
              <a:gdLst/>
              <a:ahLst/>
              <a:cxnLst>
                <a:cxn ang="0">
                  <a:pos x="127" y="108"/>
                </a:cxn>
                <a:cxn ang="0">
                  <a:pos x="127" y="108"/>
                </a:cxn>
                <a:cxn ang="0">
                  <a:pos x="125" y="107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128" y="103"/>
                </a:cxn>
                <a:cxn ang="0">
                  <a:pos x="128" y="103"/>
                </a:cxn>
                <a:cxn ang="0">
                  <a:pos x="129" y="104"/>
                </a:cxn>
                <a:cxn ang="0">
                  <a:pos x="129" y="107"/>
                </a:cxn>
                <a:cxn ang="0">
                  <a:pos x="129" y="107"/>
                </a:cxn>
                <a:cxn ang="0">
                  <a:pos x="127" y="108"/>
                </a:cxn>
                <a:cxn ang="0">
                  <a:pos x="127" y="108"/>
                </a:cxn>
              </a:cxnLst>
              <a:rect l="0" t="0" r="r" b="b"/>
              <a:pathLst>
                <a:path w="129" h="108">
                  <a:moveTo>
                    <a:pt x="127" y="108"/>
                  </a:moveTo>
                  <a:lnTo>
                    <a:pt x="127" y="108"/>
                  </a:lnTo>
                  <a:lnTo>
                    <a:pt x="125" y="107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lnTo>
                    <a:pt x="128" y="103"/>
                  </a:lnTo>
                  <a:lnTo>
                    <a:pt x="128" y="103"/>
                  </a:lnTo>
                  <a:lnTo>
                    <a:pt x="129" y="104"/>
                  </a:lnTo>
                  <a:lnTo>
                    <a:pt x="129" y="107"/>
                  </a:lnTo>
                  <a:lnTo>
                    <a:pt x="129" y="107"/>
                  </a:lnTo>
                  <a:lnTo>
                    <a:pt x="127" y="108"/>
                  </a:lnTo>
                  <a:lnTo>
                    <a:pt x="127" y="1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90" name="Freeform 166"/>
          <p:cNvSpPr>
            <a:spLocks noEditPoints="1"/>
          </p:cNvSpPr>
          <p:nvPr/>
        </p:nvSpPr>
        <p:spPr bwMode="auto">
          <a:xfrm>
            <a:off x="9361701" y="5769668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1" name="Freeform 167"/>
          <p:cNvSpPr>
            <a:spLocks noEditPoints="1"/>
          </p:cNvSpPr>
          <p:nvPr/>
        </p:nvSpPr>
        <p:spPr bwMode="auto">
          <a:xfrm>
            <a:off x="3672645" y="5760474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2" name="Freeform 168"/>
          <p:cNvSpPr>
            <a:spLocks noEditPoints="1"/>
          </p:cNvSpPr>
          <p:nvPr/>
        </p:nvSpPr>
        <p:spPr bwMode="auto">
          <a:xfrm>
            <a:off x="4475971" y="5765070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3" name="Freeform 169"/>
          <p:cNvSpPr>
            <a:spLocks noEditPoints="1"/>
          </p:cNvSpPr>
          <p:nvPr/>
        </p:nvSpPr>
        <p:spPr bwMode="auto">
          <a:xfrm>
            <a:off x="5312183" y="5751280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4" name="Freeform 170"/>
          <p:cNvSpPr>
            <a:spLocks noEditPoints="1"/>
          </p:cNvSpPr>
          <p:nvPr/>
        </p:nvSpPr>
        <p:spPr bwMode="auto">
          <a:xfrm>
            <a:off x="6110813" y="5760474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5" name="Freeform 171"/>
          <p:cNvSpPr>
            <a:spLocks noEditPoints="1"/>
          </p:cNvSpPr>
          <p:nvPr/>
        </p:nvSpPr>
        <p:spPr bwMode="auto">
          <a:xfrm>
            <a:off x="6914139" y="5765070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6" name="Freeform 172"/>
          <p:cNvSpPr>
            <a:spLocks noEditPoints="1"/>
          </p:cNvSpPr>
          <p:nvPr/>
        </p:nvSpPr>
        <p:spPr bwMode="auto">
          <a:xfrm>
            <a:off x="7745653" y="5760474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7" name="Freeform 173"/>
          <p:cNvSpPr>
            <a:spLocks noEditPoints="1"/>
          </p:cNvSpPr>
          <p:nvPr/>
        </p:nvSpPr>
        <p:spPr bwMode="auto">
          <a:xfrm>
            <a:off x="8530189" y="5751280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8" name="Freeform 174"/>
          <p:cNvSpPr>
            <a:spLocks noEditPoints="1"/>
          </p:cNvSpPr>
          <p:nvPr/>
        </p:nvSpPr>
        <p:spPr bwMode="auto">
          <a:xfrm>
            <a:off x="2850528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9" name="Freeform 175"/>
          <p:cNvSpPr>
            <a:spLocks noEditPoints="1"/>
          </p:cNvSpPr>
          <p:nvPr/>
        </p:nvSpPr>
        <p:spPr bwMode="auto">
          <a:xfrm>
            <a:off x="2037806" y="5755876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4" name="组合 3"/>
          <p:cNvGrpSpPr/>
          <p:nvPr/>
        </p:nvGrpSpPr>
        <p:grpSpPr>
          <a:xfrm>
            <a:off x="3696135" y="952485"/>
            <a:ext cx="263077" cy="386111"/>
            <a:chOff x="3696135" y="952485"/>
            <a:chExt cx="263077" cy="386111"/>
          </a:xfrm>
        </p:grpSpPr>
        <p:sp>
          <p:nvSpPr>
            <p:cNvPr id="1200" name="Freeform 176"/>
            <p:cNvSpPr>
              <a:spLocks noEditPoints="1"/>
            </p:cNvSpPr>
            <p:nvPr/>
          </p:nvSpPr>
          <p:spPr bwMode="auto">
            <a:xfrm>
              <a:off x="3700833" y="952485"/>
              <a:ext cx="253681" cy="344743"/>
            </a:xfrm>
            <a:custGeom>
              <a:avLst/>
              <a:gdLst/>
              <a:ahLst/>
              <a:cxnLst>
                <a:cxn ang="0">
                  <a:pos x="77" y="219"/>
                </a:cxn>
                <a:cxn ang="0">
                  <a:pos x="63" y="203"/>
                </a:cxn>
                <a:cxn ang="0">
                  <a:pos x="37" y="165"/>
                </a:cxn>
                <a:cxn ang="0">
                  <a:pos x="12" y="120"/>
                </a:cxn>
                <a:cxn ang="0">
                  <a:pos x="4" y="99"/>
                </a:cxn>
                <a:cxn ang="0">
                  <a:pos x="0" y="81"/>
                </a:cxn>
                <a:cxn ang="0">
                  <a:pos x="1" y="73"/>
                </a:cxn>
                <a:cxn ang="0">
                  <a:pos x="6" y="50"/>
                </a:cxn>
                <a:cxn ang="0">
                  <a:pos x="24" y="24"/>
                </a:cxn>
                <a:cxn ang="0">
                  <a:pos x="50" y="7"/>
                </a:cxn>
                <a:cxn ang="0">
                  <a:pos x="73" y="0"/>
                </a:cxn>
                <a:cxn ang="0">
                  <a:pos x="81" y="0"/>
                </a:cxn>
                <a:cxn ang="0">
                  <a:pos x="97" y="1"/>
                </a:cxn>
                <a:cxn ang="0">
                  <a:pos x="127" y="14"/>
                </a:cxn>
                <a:cxn ang="0">
                  <a:pos x="148" y="35"/>
                </a:cxn>
                <a:cxn ang="0">
                  <a:pos x="160" y="65"/>
                </a:cxn>
                <a:cxn ang="0">
                  <a:pos x="162" y="81"/>
                </a:cxn>
                <a:cxn ang="0">
                  <a:pos x="162" y="89"/>
                </a:cxn>
                <a:cxn ang="0">
                  <a:pos x="155" y="109"/>
                </a:cxn>
                <a:cxn ang="0">
                  <a:pos x="139" y="143"/>
                </a:cxn>
                <a:cxn ang="0">
                  <a:pos x="112" y="185"/>
                </a:cxn>
                <a:cxn ang="0">
                  <a:pos x="85" y="219"/>
                </a:cxn>
                <a:cxn ang="0">
                  <a:pos x="81" y="11"/>
                </a:cxn>
                <a:cxn ang="0">
                  <a:pos x="67" y="12"/>
                </a:cxn>
                <a:cxn ang="0">
                  <a:pos x="41" y="23"/>
                </a:cxn>
                <a:cxn ang="0">
                  <a:pos x="23" y="42"/>
                </a:cxn>
                <a:cxn ang="0">
                  <a:pos x="12" y="66"/>
                </a:cxn>
                <a:cxn ang="0">
                  <a:pos x="10" y="81"/>
                </a:cxn>
                <a:cxn ang="0">
                  <a:pos x="13" y="96"/>
                </a:cxn>
                <a:cxn ang="0">
                  <a:pos x="29" y="131"/>
                </a:cxn>
                <a:cxn ang="0">
                  <a:pos x="63" y="184"/>
                </a:cxn>
                <a:cxn ang="0">
                  <a:pos x="81" y="208"/>
                </a:cxn>
                <a:cxn ang="0">
                  <a:pos x="123" y="150"/>
                </a:cxn>
                <a:cxn ang="0">
                  <a:pos x="143" y="112"/>
                </a:cxn>
                <a:cxn ang="0">
                  <a:pos x="151" y="88"/>
                </a:cxn>
                <a:cxn ang="0">
                  <a:pos x="151" y="81"/>
                </a:cxn>
                <a:cxn ang="0">
                  <a:pos x="145" y="54"/>
                </a:cxn>
                <a:cxn ang="0">
                  <a:pos x="131" y="31"/>
                </a:cxn>
                <a:cxn ang="0">
                  <a:pos x="109" y="16"/>
                </a:cxn>
                <a:cxn ang="0">
                  <a:pos x="81" y="11"/>
                </a:cxn>
              </a:cxnLst>
              <a:rect l="0" t="0" r="r" b="b"/>
              <a:pathLst>
                <a:path w="162" h="224">
                  <a:moveTo>
                    <a:pt x="81" y="224"/>
                  </a:moveTo>
                  <a:lnTo>
                    <a:pt x="77" y="219"/>
                  </a:lnTo>
                  <a:lnTo>
                    <a:pt x="77" y="219"/>
                  </a:lnTo>
                  <a:lnTo>
                    <a:pt x="63" y="203"/>
                  </a:lnTo>
                  <a:lnTo>
                    <a:pt x="51" y="185"/>
                  </a:lnTo>
                  <a:lnTo>
                    <a:pt x="37" y="165"/>
                  </a:lnTo>
                  <a:lnTo>
                    <a:pt x="24" y="143"/>
                  </a:lnTo>
                  <a:lnTo>
                    <a:pt x="12" y="120"/>
                  </a:lnTo>
                  <a:lnTo>
                    <a:pt x="6" y="109"/>
                  </a:lnTo>
                  <a:lnTo>
                    <a:pt x="4" y="99"/>
                  </a:lnTo>
                  <a:lnTo>
                    <a:pt x="1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73"/>
                  </a:lnTo>
                  <a:lnTo>
                    <a:pt x="2" y="65"/>
                  </a:lnTo>
                  <a:lnTo>
                    <a:pt x="6" y="50"/>
                  </a:lnTo>
                  <a:lnTo>
                    <a:pt x="14" y="35"/>
                  </a:lnTo>
                  <a:lnTo>
                    <a:pt x="24" y="24"/>
                  </a:lnTo>
                  <a:lnTo>
                    <a:pt x="36" y="14"/>
                  </a:lnTo>
                  <a:lnTo>
                    <a:pt x="50" y="7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13" y="7"/>
                  </a:lnTo>
                  <a:lnTo>
                    <a:pt x="127" y="14"/>
                  </a:lnTo>
                  <a:lnTo>
                    <a:pt x="139" y="24"/>
                  </a:lnTo>
                  <a:lnTo>
                    <a:pt x="148" y="35"/>
                  </a:lnTo>
                  <a:lnTo>
                    <a:pt x="156" y="50"/>
                  </a:lnTo>
                  <a:lnTo>
                    <a:pt x="160" y="65"/>
                  </a:lnTo>
                  <a:lnTo>
                    <a:pt x="162" y="73"/>
                  </a:lnTo>
                  <a:lnTo>
                    <a:pt x="162" y="81"/>
                  </a:lnTo>
                  <a:lnTo>
                    <a:pt x="162" y="81"/>
                  </a:lnTo>
                  <a:lnTo>
                    <a:pt x="162" y="89"/>
                  </a:lnTo>
                  <a:lnTo>
                    <a:pt x="159" y="99"/>
                  </a:lnTo>
                  <a:lnTo>
                    <a:pt x="155" y="109"/>
                  </a:lnTo>
                  <a:lnTo>
                    <a:pt x="151" y="120"/>
                  </a:lnTo>
                  <a:lnTo>
                    <a:pt x="139" y="143"/>
                  </a:lnTo>
                  <a:lnTo>
                    <a:pt x="125" y="165"/>
                  </a:lnTo>
                  <a:lnTo>
                    <a:pt x="112" y="185"/>
                  </a:lnTo>
                  <a:lnTo>
                    <a:pt x="98" y="203"/>
                  </a:lnTo>
                  <a:lnTo>
                    <a:pt x="85" y="219"/>
                  </a:lnTo>
                  <a:lnTo>
                    <a:pt x="81" y="224"/>
                  </a:lnTo>
                  <a:close/>
                  <a:moveTo>
                    <a:pt x="81" y="11"/>
                  </a:moveTo>
                  <a:lnTo>
                    <a:pt x="81" y="11"/>
                  </a:lnTo>
                  <a:lnTo>
                    <a:pt x="67" y="12"/>
                  </a:lnTo>
                  <a:lnTo>
                    <a:pt x="54" y="16"/>
                  </a:lnTo>
                  <a:lnTo>
                    <a:pt x="41" y="23"/>
                  </a:lnTo>
                  <a:lnTo>
                    <a:pt x="32" y="31"/>
                  </a:lnTo>
                  <a:lnTo>
                    <a:pt x="23" y="42"/>
                  </a:lnTo>
                  <a:lnTo>
                    <a:pt x="16" y="54"/>
                  </a:lnTo>
                  <a:lnTo>
                    <a:pt x="12" y="66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2" y="88"/>
                  </a:lnTo>
                  <a:lnTo>
                    <a:pt x="13" y="96"/>
                  </a:lnTo>
                  <a:lnTo>
                    <a:pt x="20" y="112"/>
                  </a:lnTo>
                  <a:lnTo>
                    <a:pt x="29" y="131"/>
                  </a:lnTo>
                  <a:lnTo>
                    <a:pt x="40" y="150"/>
                  </a:lnTo>
                  <a:lnTo>
                    <a:pt x="63" y="184"/>
                  </a:lnTo>
                  <a:lnTo>
                    <a:pt x="81" y="208"/>
                  </a:lnTo>
                  <a:lnTo>
                    <a:pt x="81" y="208"/>
                  </a:lnTo>
                  <a:lnTo>
                    <a:pt x="98" y="184"/>
                  </a:lnTo>
                  <a:lnTo>
                    <a:pt x="123" y="150"/>
                  </a:lnTo>
                  <a:lnTo>
                    <a:pt x="133" y="131"/>
                  </a:lnTo>
                  <a:lnTo>
                    <a:pt x="143" y="112"/>
                  </a:lnTo>
                  <a:lnTo>
                    <a:pt x="150" y="96"/>
                  </a:lnTo>
                  <a:lnTo>
                    <a:pt x="151" y="88"/>
                  </a:lnTo>
                  <a:lnTo>
                    <a:pt x="151" y="81"/>
                  </a:lnTo>
                  <a:lnTo>
                    <a:pt x="151" y="81"/>
                  </a:lnTo>
                  <a:lnTo>
                    <a:pt x="150" y="66"/>
                  </a:lnTo>
                  <a:lnTo>
                    <a:pt x="145" y="54"/>
                  </a:lnTo>
                  <a:lnTo>
                    <a:pt x="139" y="42"/>
                  </a:lnTo>
                  <a:lnTo>
                    <a:pt x="131" y="31"/>
                  </a:lnTo>
                  <a:lnTo>
                    <a:pt x="120" y="23"/>
                  </a:lnTo>
                  <a:lnTo>
                    <a:pt x="109" y="16"/>
                  </a:lnTo>
                  <a:lnTo>
                    <a:pt x="96" y="12"/>
                  </a:lnTo>
                  <a:lnTo>
                    <a:pt x="81" y="11"/>
                  </a:lnTo>
                  <a:lnTo>
                    <a:pt x="81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1" name="Freeform 177"/>
            <p:cNvSpPr>
              <a:spLocks noEditPoints="1"/>
            </p:cNvSpPr>
            <p:nvPr/>
          </p:nvSpPr>
          <p:spPr bwMode="auto">
            <a:xfrm>
              <a:off x="3766601" y="1016835"/>
              <a:ext cx="126843" cy="124108"/>
            </a:xfrm>
            <a:custGeom>
              <a:avLst/>
              <a:gdLst/>
              <a:ahLst/>
              <a:cxnLst>
                <a:cxn ang="0">
                  <a:pos x="41" y="81"/>
                </a:cxn>
                <a:cxn ang="0">
                  <a:pos x="26" y="78"/>
                </a:cxn>
                <a:cxn ang="0">
                  <a:pos x="12" y="68"/>
                </a:cxn>
                <a:cxn ang="0">
                  <a:pos x="4" y="56"/>
                </a:cxn>
                <a:cxn ang="0">
                  <a:pos x="0" y="40"/>
                </a:cxn>
                <a:cxn ang="0">
                  <a:pos x="1" y="32"/>
                </a:cxn>
                <a:cxn ang="0">
                  <a:pos x="8" y="17"/>
                </a:cxn>
                <a:cxn ang="0">
                  <a:pos x="19" y="6"/>
                </a:cxn>
                <a:cxn ang="0">
                  <a:pos x="33" y="1"/>
                </a:cxn>
                <a:cxn ang="0">
                  <a:pos x="41" y="0"/>
                </a:cxn>
                <a:cxn ang="0">
                  <a:pos x="57" y="2"/>
                </a:cxn>
                <a:cxn ang="0">
                  <a:pos x="70" y="12"/>
                </a:cxn>
                <a:cxn ang="0">
                  <a:pos x="78" y="24"/>
                </a:cxn>
                <a:cxn ang="0">
                  <a:pos x="81" y="40"/>
                </a:cxn>
                <a:cxn ang="0">
                  <a:pos x="81" y="48"/>
                </a:cxn>
                <a:cxn ang="0">
                  <a:pos x="74" y="63"/>
                </a:cxn>
                <a:cxn ang="0">
                  <a:pos x="64" y="74"/>
                </a:cxn>
                <a:cxn ang="0">
                  <a:pos x="49" y="79"/>
                </a:cxn>
                <a:cxn ang="0">
                  <a:pos x="41" y="81"/>
                </a:cxn>
                <a:cxn ang="0">
                  <a:pos x="41" y="5"/>
                </a:cxn>
                <a:cxn ang="0">
                  <a:pos x="27" y="8"/>
                </a:cxn>
                <a:cxn ang="0">
                  <a:pos x="16" y="16"/>
                </a:cxn>
                <a:cxn ang="0">
                  <a:pos x="8" y="27"/>
                </a:cxn>
                <a:cxn ang="0">
                  <a:pos x="6" y="40"/>
                </a:cxn>
                <a:cxn ang="0">
                  <a:pos x="7" y="47"/>
                </a:cxn>
                <a:cxn ang="0">
                  <a:pos x="12" y="59"/>
                </a:cxn>
                <a:cxn ang="0">
                  <a:pos x="22" y="70"/>
                </a:cxn>
                <a:cxn ang="0">
                  <a:pos x="34" y="74"/>
                </a:cxn>
                <a:cxn ang="0">
                  <a:pos x="41" y="75"/>
                </a:cxn>
                <a:cxn ang="0">
                  <a:pos x="54" y="73"/>
                </a:cxn>
                <a:cxn ang="0">
                  <a:pos x="66" y="64"/>
                </a:cxn>
                <a:cxn ang="0">
                  <a:pos x="73" y="54"/>
                </a:cxn>
                <a:cxn ang="0">
                  <a:pos x="76" y="40"/>
                </a:cxn>
                <a:cxn ang="0">
                  <a:pos x="76" y="33"/>
                </a:cxn>
                <a:cxn ang="0">
                  <a:pos x="70" y="20"/>
                </a:cxn>
                <a:cxn ang="0">
                  <a:pos x="61" y="10"/>
                </a:cxn>
                <a:cxn ang="0">
                  <a:pos x="49" y="5"/>
                </a:cxn>
                <a:cxn ang="0">
                  <a:pos x="41" y="5"/>
                </a:cxn>
              </a:cxnLst>
              <a:rect l="0" t="0" r="r" b="b"/>
              <a:pathLst>
                <a:path w="81" h="81">
                  <a:moveTo>
                    <a:pt x="41" y="81"/>
                  </a:moveTo>
                  <a:lnTo>
                    <a:pt x="41" y="81"/>
                  </a:lnTo>
                  <a:lnTo>
                    <a:pt x="33" y="79"/>
                  </a:lnTo>
                  <a:lnTo>
                    <a:pt x="26" y="78"/>
                  </a:lnTo>
                  <a:lnTo>
                    <a:pt x="19" y="74"/>
                  </a:lnTo>
                  <a:lnTo>
                    <a:pt x="12" y="68"/>
                  </a:lnTo>
                  <a:lnTo>
                    <a:pt x="8" y="63"/>
                  </a:lnTo>
                  <a:lnTo>
                    <a:pt x="4" y="56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32"/>
                  </a:lnTo>
                  <a:lnTo>
                    <a:pt x="4" y="24"/>
                  </a:lnTo>
                  <a:lnTo>
                    <a:pt x="8" y="17"/>
                  </a:lnTo>
                  <a:lnTo>
                    <a:pt x="12" y="12"/>
                  </a:lnTo>
                  <a:lnTo>
                    <a:pt x="19" y="6"/>
                  </a:lnTo>
                  <a:lnTo>
                    <a:pt x="26" y="2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1"/>
                  </a:lnTo>
                  <a:lnTo>
                    <a:pt x="57" y="2"/>
                  </a:lnTo>
                  <a:lnTo>
                    <a:pt x="64" y="6"/>
                  </a:lnTo>
                  <a:lnTo>
                    <a:pt x="70" y="12"/>
                  </a:lnTo>
                  <a:lnTo>
                    <a:pt x="74" y="17"/>
                  </a:lnTo>
                  <a:lnTo>
                    <a:pt x="78" y="24"/>
                  </a:lnTo>
                  <a:lnTo>
                    <a:pt x="81" y="32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8"/>
                  </a:lnTo>
                  <a:lnTo>
                    <a:pt x="78" y="56"/>
                  </a:lnTo>
                  <a:lnTo>
                    <a:pt x="74" y="63"/>
                  </a:lnTo>
                  <a:lnTo>
                    <a:pt x="70" y="68"/>
                  </a:lnTo>
                  <a:lnTo>
                    <a:pt x="64" y="74"/>
                  </a:lnTo>
                  <a:lnTo>
                    <a:pt x="57" y="78"/>
                  </a:lnTo>
                  <a:lnTo>
                    <a:pt x="49" y="79"/>
                  </a:lnTo>
                  <a:lnTo>
                    <a:pt x="41" y="81"/>
                  </a:lnTo>
                  <a:lnTo>
                    <a:pt x="41" y="81"/>
                  </a:lnTo>
                  <a:close/>
                  <a:moveTo>
                    <a:pt x="41" y="5"/>
                  </a:moveTo>
                  <a:lnTo>
                    <a:pt x="41" y="5"/>
                  </a:lnTo>
                  <a:lnTo>
                    <a:pt x="34" y="5"/>
                  </a:lnTo>
                  <a:lnTo>
                    <a:pt x="27" y="8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8" y="27"/>
                  </a:lnTo>
                  <a:lnTo>
                    <a:pt x="7" y="33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7" y="47"/>
                  </a:lnTo>
                  <a:lnTo>
                    <a:pt x="8" y="54"/>
                  </a:lnTo>
                  <a:lnTo>
                    <a:pt x="12" y="59"/>
                  </a:lnTo>
                  <a:lnTo>
                    <a:pt x="16" y="64"/>
                  </a:lnTo>
                  <a:lnTo>
                    <a:pt x="22" y="70"/>
                  </a:lnTo>
                  <a:lnTo>
                    <a:pt x="27" y="73"/>
                  </a:lnTo>
                  <a:lnTo>
                    <a:pt x="34" y="74"/>
                  </a:lnTo>
                  <a:lnTo>
                    <a:pt x="41" y="75"/>
                  </a:lnTo>
                  <a:lnTo>
                    <a:pt x="41" y="75"/>
                  </a:lnTo>
                  <a:lnTo>
                    <a:pt x="49" y="74"/>
                  </a:lnTo>
                  <a:lnTo>
                    <a:pt x="54" y="73"/>
                  </a:lnTo>
                  <a:lnTo>
                    <a:pt x="61" y="70"/>
                  </a:lnTo>
                  <a:lnTo>
                    <a:pt x="66" y="64"/>
                  </a:lnTo>
                  <a:lnTo>
                    <a:pt x="70" y="59"/>
                  </a:lnTo>
                  <a:lnTo>
                    <a:pt x="73" y="54"/>
                  </a:lnTo>
                  <a:lnTo>
                    <a:pt x="76" y="47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33"/>
                  </a:lnTo>
                  <a:lnTo>
                    <a:pt x="73" y="27"/>
                  </a:lnTo>
                  <a:lnTo>
                    <a:pt x="70" y="20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4" y="8"/>
                  </a:lnTo>
                  <a:lnTo>
                    <a:pt x="49" y="5"/>
                  </a:lnTo>
                  <a:lnTo>
                    <a:pt x="41" y="5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2" name="Freeform 178"/>
            <p:cNvSpPr>
              <a:spLocks/>
            </p:cNvSpPr>
            <p:nvPr/>
          </p:nvSpPr>
          <p:spPr bwMode="auto">
            <a:xfrm>
              <a:off x="3696135" y="1251260"/>
              <a:ext cx="263077" cy="87336"/>
            </a:xfrm>
            <a:custGeom>
              <a:avLst/>
              <a:gdLst/>
              <a:ahLst/>
              <a:cxnLst>
                <a:cxn ang="0">
                  <a:pos x="124" y="6"/>
                </a:cxn>
                <a:cxn ang="0">
                  <a:pos x="140" y="10"/>
                </a:cxn>
                <a:cxn ang="0">
                  <a:pos x="159" y="21"/>
                </a:cxn>
                <a:cxn ang="0">
                  <a:pos x="162" y="27"/>
                </a:cxn>
                <a:cxn ang="0">
                  <a:pos x="161" y="31"/>
                </a:cxn>
                <a:cxn ang="0">
                  <a:pos x="150" y="39"/>
                </a:cxn>
                <a:cxn ang="0">
                  <a:pos x="130" y="47"/>
                </a:cxn>
                <a:cxn ang="0">
                  <a:pos x="101" y="51"/>
                </a:cxn>
                <a:cxn ang="0">
                  <a:pos x="84" y="51"/>
                </a:cxn>
                <a:cxn ang="0">
                  <a:pos x="53" y="48"/>
                </a:cxn>
                <a:cxn ang="0">
                  <a:pos x="28" y="43"/>
                </a:cxn>
                <a:cxn ang="0">
                  <a:pos x="12" y="35"/>
                </a:cxn>
                <a:cxn ang="0">
                  <a:pos x="5" y="27"/>
                </a:cxn>
                <a:cxn ang="0">
                  <a:pos x="7" y="24"/>
                </a:cxn>
                <a:cxn ang="0">
                  <a:pos x="16" y="14"/>
                </a:cxn>
                <a:cxn ang="0">
                  <a:pos x="44" y="6"/>
                </a:cxn>
                <a:cxn ang="0">
                  <a:pos x="44" y="0"/>
                </a:cxn>
                <a:cxn ang="0">
                  <a:pos x="13" y="10"/>
                </a:cxn>
                <a:cxn ang="0">
                  <a:pos x="4" y="17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8" y="39"/>
                </a:cxn>
                <a:cxn ang="0">
                  <a:pos x="27" y="48"/>
                </a:cxn>
                <a:cxn ang="0">
                  <a:pos x="54" y="55"/>
                </a:cxn>
                <a:cxn ang="0">
                  <a:pos x="84" y="56"/>
                </a:cxn>
                <a:cxn ang="0">
                  <a:pos x="100" y="56"/>
                </a:cxn>
                <a:cxn ang="0">
                  <a:pos x="128" y="52"/>
                </a:cxn>
                <a:cxn ang="0">
                  <a:pos x="153" y="44"/>
                </a:cxn>
                <a:cxn ang="0">
                  <a:pos x="166" y="33"/>
                </a:cxn>
                <a:cxn ang="0">
                  <a:pos x="167" y="27"/>
                </a:cxn>
                <a:cxn ang="0">
                  <a:pos x="167" y="22"/>
                </a:cxn>
                <a:cxn ang="0">
                  <a:pos x="161" y="13"/>
                </a:cxn>
                <a:cxn ang="0">
                  <a:pos x="142" y="5"/>
                </a:cxn>
                <a:cxn ang="0">
                  <a:pos x="124" y="0"/>
                </a:cxn>
              </a:cxnLst>
              <a:rect l="0" t="0" r="r" b="b"/>
              <a:pathLst>
                <a:path w="167" h="56">
                  <a:moveTo>
                    <a:pt x="124" y="0"/>
                  </a:moveTo>
                  <a:lnTo>
                    <a:pt x="124" y="6"/>
                  </a:lnTo>
                  <a:lnTo>
                    <a:pt x="124" y="6"/>
                  </a:lnTo>
                  <a:lnTo>
                    <a:pt x="140" y="10"/>
                  </a:lnTo>
                  <a:lnTo>
                    <a:pt x="153" y="14"/>
                  </a:lnTo>
                  <a:lnTo>
                    <a:pt x="159" y="21"/>
                  </a:lnTo>
                  <a:lnTo>
                    <a:pt x="162" y="2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1" y="31"/>
                  </a:lnTo>
                  <a:lnTo>
                    <a:pt x="157" y="35"/>
                  </a:lnTo>
                  <a:lnTo>
                    <a:pt x="150" y="39"/>
                  </a:lnTo>
                  <a:lnTo>
                    <a:pt x="140" y="43"/>
                  </a:lnTo>
                  <a:lnTo>
                    <a:pt x="130" y="47"/>
                  </a:lnTo>
                  <a:lnTo>
                    <a:pt x="116" y="48"/>
                  </a:lnTo>
                  <a:lnTo>
                    <a:pt x="101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67" y="51"/>
                  </a:lnTo>
                  <a:lnTo>
                    <a:pt x="53" y="48"/>
                  </a:lnTo>
                  <a:lnTo>
                    <a:pt x="39" y="47"/>
                  </a:lnTo>
                  <a:lnTo>
                    <a:pt x="28" y="43"/>
                  </a:lnTo>
                  <a:lnTo>
                    <a:pt x="19" y="39"/>
                  </a:lnTo>
                  <a:lnTo>
                    <a:pt x="12" y="35"/>
                  </a:lnTo>
                  <a:lnTo>
                    <a:pt x="7" y="31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7" y="24"/>
                  </a:lnTo>
                  <a:lnTo>
                    <a:pt x="8" y="21"/>
                  </a:lnTo>
                  <a:lnTo>
                    <a:pt x="16" y="14"/>
                  </a:lnTo>
                  <a:lnTo>
                    <a:pt x="28" y="10"/>
                  </a:lnTo>
                  <a:lnTo>
                    <a:pt x="44" y="6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27" y="5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4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3"/>
                  </a:lnTo>
                  <a:lnTo>
                    <a:pt x="8" y="39"/>
                  </a:lnTo>
                  <a:lnTo>
                    <a:pt x="16" y="44"/>
                  </a:lnTo>
                  <a:lnTo>
                    <a:pt x="27" y="48"/>
                  </a:lnTo>
                  <a:lnTo>
                    <a:pt x="40" y="52"/>
                  </a:lnTo>
                  <a:lnTo>
                    <a:pt x="54" y="55"/>
                  </a:lnTo>
                  <a:lnTo>
                    <a:pt x="69" y="56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100" y="56"/>
                  </a:lnTo>
                  <a:lnTo>
                    <a:pt x="115" y="55"/>
                  </a:lnTo>
                  <a:lnTo>
                    <a:pt x="128" y="52"/>
                  </a:lnTo>
                  <a:lnTo>
                    <a:pt x="142" y="48"/>
                  </a:lnTo>
                  <a:lnTo>
                    <a:pt x="153" y="44"/>
                  </a:lnTo>
                  <a:lnTo>
                    <a:pt x="161" y="39"/>
                  </a:lnTo>
                  <a:lnTo>
                    <a:pt x="166" y="33"/>
                  </a:lnTo>
                  <a:lnTo>
                    <a:pt x="167" y="31"/>
                  </a:lnTo>
                  <a:lnTo>
                    <a:pt x="167" y="27"/>
                  </a:lnTo>
                  <a:lnTo>
                    <a:pt x="167" y="27"/>
                  </a:lnTo>
                  <a:lnTo>
                    <a:pt x="167" y="22"/>
                  </a:lnTo>
                  <a:lnTo>
                    <a:pt x="165" y="17"/>
                  </a:lnTo>
                  <a:lnTo>
                    <a:pt x="161" y="13"/>
                  </a:lnTo>
                  <a:lnTo>
                    <a:pt x="155" y="10"/>
                  </a:lnTo>
                  <a:lnTo>
                    <a:pt x="142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203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6871862" y="970869"/>
            <a:ext cx="404012" cy="340144"/>
            <a:chOff x="6871861" y="970869"/>
            <a:chExt cx="404012" cy="340144"/>
          </a:xfrm>
        </p:grpSpPr>
        <p:sp>
          <p:nvSpPr>
            <p:cNvPr id="1204" name="Freeform 180"/>
            <p:cNvSpPr>
              <a:spLocks noEditPoints="1"/>
            </p:cNvSpPr>
            <p:nvPr/>
          </p:nvSpPr>
          <p:spPr bwMode="auto">
            <a:xfrm>
              <a:off x="6871861" y="970869"/>
              <a:ext cx="404012" cy="340144"/>
            </a:xfrm>
            <a:custGeom>
              <a:avLst/>
              <a:gdLst/>
              <a:ahLst/>
              <a:cxnLst>
                <a:cxn ang="0">
                  <a:pos x="257" y="223"/>
                </a:cxn>
                <a:cxn ang="0">
                  <a:pos x="0" y="223"/>
                </a:cxn>
                <a:cxn ang="0">
                  <a:pos x="128" y="0"/>
                </a:cxn>
                <a:cxn ang="0">
                  <a:pos x="257" y="223"/>
                </a:cxn>
                <a:cxn ang="0">
                  <a:pos x="13" y="215"/>
                </a:cxn>
                <a:cxn ang="0">
                  <a:pos x="244" y="215"/>
                </a:cxn>
                <a:cxn ang="0">
                  <a:pos x="128" y="15"/>
                </a:cxn>
                <a:cxn ang="0">
                  <a:pos x="13" y="215"/>
                </a:cxn>
              </a:cxnLst>
              <a:rect l="0" t="0" r="r" b="b"/>
              <a:pathLst>
                <a:path w="257" h="223">
                  <a:moveTo>
                    <a:pt x="257" y="223"/>
                  </a:moveTo>
                  <a:lnTo>
                    <a:pt x="0" y="223"/>
                  </a:lnTo>
                  <a:lnTo>
                    <a:pt x="128" y="0"/>
                  </a:lnTo>
                  <a:lnTo>
                    <a:pt x="257" y="223"/>
                  </a:lnTo>
                  <a:close/>
                  <a:moveTo>
                    <a:pt x="13" y="215"/>
                  </a:moveTo>
                  <a:lnTo>
                    <a:pt x="244" y="215"/>
                  </a:lnTo>
                  <a:lnTo>
                    <a:pt x="128" y="15"/>
                  </a:lnTo>
                  <a:lnTo>
                    <a:pt x="13" y="2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5" name="Freeform 181"/>
            <p:cNvSpPr>
              <a:spLocks noEditPoints="1"/>
            </p:cNvSpPr>
            <p:nvPr/>
          </p:nvSpPr>
          <p:spPr bwMode="auto">
            <a:xfrm>
              <a:off x="7059772" y="1113364"/>
              <a:ext cx="28187" cy="147089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0" y="88"/>
                </a:cxn>
                <a:cxn ang="0">
                  <a:pos x="0" y="84"/>
                </a:cxn>
                <a:cxn ang="0">
                  <a:pos x="1" y="81"/>
                </a:cxn>
                <a:cxn ang="0">
                  <a:pos x="5" y="78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2" y="78"/>
                </a:cxn>
                <a:cxn ang="0">
                  <a:pos x="16" y="81"/>
                </a:cxn>
                <a:cxn ang="0">
                  <a:pos x="17" y="84"/>
                </a:cxn>
                <a:cxn ang="0">
                  <a:pos x="17" y="88"/>
                </a:cxn>
                <a:cxn ang="0">
                  <a:pos x="17" y="88"/>
                </a:cxn>
                <a:cxn ang="0">
                  <a:pos x="17" y="92"/>
                </a:cxn>
                <a:cxn ang="0">
                  <a:pos x="16" y="95"/>
                </a:cxn>
                <a:cxn ang="0">
                  <a:pos x="12" y="96"/>
                </a:cxn>
                <a:cxn ang="0">
                  <a:pos x="9" y="97"/>
                </a:cxn>
                <a:cxn ang="0">
                  <a:pos x="9" y="97"/>
                </a:cxn>
                <a:cxn ang="0">
                  <a:pos x="5" y="96"/>
                </a:cxn>
                <a:cxn ang="0">
                  <a:pos x="1" y="95"/>
                </a:cxn>
                <a:cxn ang="0">
                  <a:pos x="0" y="92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" y="8"/>
                </a:cxn>
                <a:cxn ang="0">
                  <a:pos x="15" y="64"/>
                </a:cxn>
                <a:cxn ang="0">
                  <a:pos x="15" y="64"/>
                </a:cxn>
                <a:cxn ang="0">
                  <a:pos x="15" y="66"/>
                </a:cxn>
                <a:cxn ang="0">
                  <a:pos x="13" y="68"/>
                </a:cxn>
                <a:cxn ang="0">
                  <a:pos x="11" y="69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8"/>
                </a:cxn>
                <a:cxn ang="0">
                  <a:pos x="2" y="66"/>
                </a:cxn>
                <a:cxn ang="0">
                  <a:pos x="2" y="6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1"/>
                </a:cxn>
                <a:cxn ang="0">
                  <a:pos x="17" y="4"/>
                </a:cxn>
                <a:cxn ang="0">
                  <a:pos x="17" y="8"/>
                </a:cxn>
                <a:cxn ang="0">
                  <a:pos x="17" y="8"/>
                </a:cxn>
              </a:cxnLst>
              <a:rect l="0" t="0" r="r" b="b"/>
              <a:pathLst>
                <a:path w="17" h="97">
                  <a:moveTo>
                    <a:pt x="0" y="88"/>
                  </a:moveTo>
                  <a:lnTo>
                    <a:pt x="0" y="88"/>
                  </a:lnTo>
                  <a:lnTo>
                    <a:pt x="0" y="84"/>
                  </a:lnTo>
                  <a:lnTo>
                    <a:pt x="1" y="81"/>
                  </a:lnTo>
                  <a:lnTo>
                    <a:pt x="5" y="78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2" y="78"/>
                  </a:lnTo>
                  <a:lnTo>
                    <a:pt x="16" y="81"/>
                  </a:lnTo>
                  <a:lnTo>
                    <a:pt x="17" y="84"/>
                  </a:lnTo>
                  <a:lnTo>
                    <a:pt x="17" y="88"/>
                  </a:lnTo>
                  <a:lnTo>
                    <a:pt x="17" y="88"/>
                  </a:lnTo>
                  <a:lnTo>
                    <a:pt x="17" y="92"/>
                  </a:lnTo>
                  <a:lnTo>
                    <a:pt x="16" y="95"/>
                  </a:lnTo>
                  <a:lnTo>
                    <a:pt x="12" y="96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5" y="96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88"/>
                  </a:lnTo>
                  <a:close/>
                  <a:moveTo>
                    <a:pt x="17" y="8"/>
                  </a:moveTo>
                  <a:lnTo>
                    <a:pt x="15" y="64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8"/>
                  </a:lnTo>
                  <a:lnTo>
                    <a:pt x="11" y="69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" name="组合 467"/>
          <p:cNvGrpSpPr/>
          <p:nvPr/>
        </p:nvGrpSpPr>
        <p:grpSpPr>
          <a:xfrm>
            <a:off x="666712" y="952484"/>
            <a:ext cx="1047757" cy="5238787"/>
            <a:chOff x="500034" y="714362"/>
            <a:chExt cx="785818" cy="3929090"/>
          </a:xfrm>
        </p:grpSpPr>
        <p:sp>
          <p:nvSpPr>
            <p:cNvPr id="469" name="矩形 468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0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454868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37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Freeform 182"/>
          <p:cNvSpPr>
            <a:spLocks noEditPoints="1"/>
          </p:cNvSpPr>
          <p:nvPr/>
        </p:nvSpPr>
        <p:spPr bwMode="auto">
          <a:xfrm>
            <a:off x="4448787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7" name="Freeform 183"/>
          <p:cNvSpPr>
            <a:spLocks noEditPoints="1"/>
          </p:cNvSpPr>
          <p:nvPr/>
        </p:nvSpPr>
        <p:spPr bwMode="auto">
          <a:xfrm>
            <a:off x="10129268" y="2468093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8" name="Freeform 184"/>
          <p:cNvSpPr>
            <a:spLocks noEditPoints="1"/>
          </p:cNvSpPr>
          <p:nvPr/>
        </p:nvSpPr>
        <p:spPr bwMode="auto">
          <a:xfrm>
            <a:off x="4486314" y="1702352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9" name="Freeform 185"/>
          <p:cNvSpPr>
            <a:spLocks noEditPoints="1"/>
          </p:cNvSpPr>
          <p:nvPr/>
        </p:nvSpPr>
        <p:spPr bwMode="auto">
          <a:xfrm>
            <a:off x="2070584" y="903926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0" name="Freeform 186"/>
          <p:cNvSpPr>
            <a:spLocks noEditPoints="1"/>
          </p:cNvSpPr>
          <p:nvPr/>
        </p:nvSpPr>
        <p:spPr bwMode="auto">
          <a:xfrm>
            <a:off x="2858628" y="880580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1" name="Freeform 187"/>
          <p:cNvSpPr>
            <a:spLocks noEditPoints="1"/>
          </p:cNvSpPr>
          <p:nvPr/>
        </p:nvSpPr>
        <p:spPr bwMode="auto">
          <a:xfrm>
            <a:off x="3641977" y="959955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2" name="Freeform 188"/>
          <p:cNvSpPr>
            <a:spLocks noEditPoints="1"/>
          </p:cNvSpPr>
          <p:nvPr/>
        </p:nvSpPr>
        <p:spPr bwMode="auto">
          <a:xfrm>
            <a:off x="4514456" y="889919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3" name="Freeform 189"/>
          <p:cNvSpPr>
            <a:spLocks noEditPoints="1"/>
          </p:cNvSpPr>
          <p:nvPr/>
        </p:nvSpPr>
        <p:spPr bwMode="auto">
          <a:xfrm>
            <a:off x="4688013" y="927272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4" name="Freeform 190"/>
          <p:cNvSpPr>
            <a:spLocks noEditPoints="1"/>
          </p:cNvSpPr>
          <p:nvPr/>
        </p:nvSpPr>
        <p:spPr bwMode="auto">
          <a:xfrm>
            <a:off x="5316573" y="875909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5" name="Freeform 191"/>
          <p:cNvSpPr>
            <a:spLocks noEditPoints="1"/>
          </p:cNvSpPr>
          <p:nvPr/>
        </p:nvSpPr>
        <p:spPr bwMode="auto">
          <a:xfrm>
            <a:off x="6090543" y="861904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6" name="Freeform 192"/>
          <p:cNvSpPr>
            <a:spLocks noEditPoints="1"/>
          </p:cNvSpPr>
          <p:nvPr/>
        </p:nvSpPr>
        <p:spPr bwMode="auto">
          <a:xfrm>
            <a:off x="6963021" y="857234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7" name="Freeform 193"/>
          <p:cNvSpPr>
            <a:spLocks noEditPoints="1"/>
          </p:cNvSpPr>
          <p:nvPr/>
        </p:nvSpPr>
        <p:spPr bwMode="auto">
          <a:xfrm>
            <a:off x="7732303" y="880580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8" name="Freeform 194"/>
          <p:cNvSpPr>
            <a:spLocks noEditPoints="1"/>
          </p:cNvSpPr>
          <p:nvPr/>
        </p:nvSpPr>
        <p:spPr bwMode="auto">
          <a:xfrm>
            <a:off x="8506272" y="857234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9" name="Rectangle 195"/>
          <p:cNvSpPr>
            <a:spLocks noChangeArrowheads="1"/>
          </p:cNvSpPr>
          <p:nvPr/>
        </p:nvSpPr>
        <p:spPr bwMode="auto">
          <a:xfrm>
            <a:off x="8595398" y="1025321"/>
            <a:ext cx="16417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0" name="Freeform 196"/>
          <p:cNvSpPr>
            <a:spLocks/>
          </p:cNvSpPr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1" name="Freeform 197"/>
          <p:cNvSpPr>
            <a:spLocks noEditPoints="1"/>
          </p:cNvSpPr>
          <p:nvPr/>
        </p:nvSpPr>
        <p:spPr bwMode="auto">
          <a:xfrm>
            <a:off x="9317772" y="857234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2" name="Rectangle 198"/>
          <p:cNvSpPr>
            <a:spLocks noChangeArrowheads="1"/>
          </p:cNvSpPr>
          <p:nvPr/>
        </p:nvSpPr>
        <p:spPr bwMode="auto">
          <a:xfrm>
            <a:off x="9402204" y="1025321"/>
            <a:ext cx="16886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3" name="Rectangle 199"/>
          <p:cNvSpPr>
            <a:spLocks noChangeArrowheads="1"/>
          </p:cNvSpPr>
          <p:nvPr/>
        </p:nvSpPr>
        <p:spPr bwMode="auto">
          <a:xfrm>
            <a:off x="9481947" y="945950"/>
            <a:ext cx="4692" cy="1680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4" name="Freeform 200"/>
          <p:cNvSpPr>
            <a:spLocks/>
          </p:cNvSpPr>
          <p:nvPr/>
        </p:nvSpPr>
        <p:spPr bwMode="auto">
          <a:xfrm>
            <a:off x="9608596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5" name="Freeform 201"/>
          <p:cNvSpPr>
            <a:spLocks noEditPoints="1"/>
          </p:cNvSpPr>
          <p:nvPr/>
        </p:nvSpPr>
        <p:spPr bwMode="auto">
          <a:xfrm>
            <a:off x="10110505" y="857234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6" name="Freeform 202"/>
          <p:cNvSpPr>
            <a:spLocks noEditPoints="1"/>
          </p:cNvSpPr>
          <p:nvPr/>
        </p:nvSpPr>
        <p:spPr bwMode="auto">
          <a:xfrm>
            <a:off x="10940765" y="857233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7" name="Freeform 203"/>
          <p:cNvSpPr>
            <a:spLocks/>
          </p:cNvSpPr>
          <p:nvPr/>
        </p:nvSpPr>
        <p:spPr bwMode="auto">
          <a:xfrm>
            <a:off x="10406020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8" name="Freeform 204"/>
          <p:cNvSpPr>
            <a:spLocks noEditPoints="1"/>
          </p:cNvSpPr>
          <p:nvPr/>
        </p:nvSpPr>
        <p:spPr bwMode="auto">
          <a:xfrm>
            <a:off x="11109628" y="1025324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0" name="Freeform 206"/>
          <p:cNvSpPr>
            <a:spLocks/>
          </p:cNvSpPr>
          <p:nvPr/>
        </p:nvSpPr>
        <p:spPr bwMode="auto">
          <a:xfrm>
            <a:off x="11142465" y="1039332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1" name="Freeform 207"/>
          <p:cNvSpPr>
            <a:spLocks/>
          </p:cNvSpPr>
          <p:nvPr/>
        </p:nvSpPr>
        <p:spPr bwMode="auto">
          <a:xfrm>
            <a:off x="11123704" y="917934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2" name="Freeform 208"/>
          <p:cNvSpPr>
            <a:spLocks noEditPoints="1"/>
          </p:cNvSpPr>
          <p:nvPr/>
        </p:nvSpPr>
        <p:spPr bwMode="auto">
          <a:xfrm>
            <a:off x="8529729" y="1707023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3" name="Freeform 209"/>
          <p:cNvSpPr>
            <a:spLocks noEditPoints="1"/>
          </p:cNvSpPr>
          <p:nvPr/>
        </p:nvSpPr>
        <p:spPr bwMode="auto">
          <a:xfrm>
            <a:off x="9505400" y="1833088"/>
            <a:ext cx="187629" cy="191437"/>
          </a:xfrm>
          <a:custGeom>
            <a:avLst/>
            <a:gdLst/>
            <a:ahLst/>
            <a:cxnLst>
              <a:cxn ang="0">
                <a:pos x="112" y="123"/>
              </a:cxn>
              <a:cxn ang="0">
                <a:pos x="93" y="119"/>
              </a:cxn>
              <a:cxn ang="0">
                <a:pos x="77" y="108"/>
              </a:cxn>
              <a:cxn ang="0">
                <a:pos x="69" y="109"/>
              </a:cxn>
              <a:cxn ang="0">
                <a:pos x="61" y="109"/>
              </a:cxn>
              <a:cxn ang="0">
                <a:pos x="36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1" y="43"/>
              </a:cxn>
              <a:cxn ang="0">
                <a:pos x="9" y="24"/>
              </a:cxn>
              <a:cxn ang="0">
                <a:pos x="27" y="10"/>
              </a:cxn>
              <a:cxn ang="0">
                <a:pos x="49" y="1"/>
              </a:cxn>
              <a:cxn ang="0">
                <a:pos x="61" y="0"/>
              </a:cxn>
              <a:cxn ang="0">
                <a:pos x="85" y="4"/>
              </a:cxn>
              <a:cxn ang="0">
                <a:pos x="104" y="16"/>
              </a:cxn>
              <a:cxn ang="0">
                <a:pos x="117" y="34"/>
              </a:cxn>
              <a:cxn ang="0">
                <a:pos x="121" y="55"/>
              </a:cxn>
              <a:cxn ang="0">
                <a:pos x="121" y="64"/>
              </a:cxn>
              <a:cxn ang="0">
                <a:pos x="116" y="80"/>
              </a:cxn>
              <a:cxn ang="0">
                <a:pos x="111" y="87"/>
              </a:cxn>
              <a:cxn ang="0">
                <a:pos x="109" y="95"/>
              </a:cxn>
              <a:cxn ang="0">
                <a:pos x="109" y="100"/>
              </a:cxn>
              <a:cxn ang="0">
                <a:pos x="116" y="111"/>
              </a:cxn>
              <a:cxn ang="0">
                <a:pos x="121" y="115"/>
              </a:cxn>
              <a:cxn ang="0">
                <a:pos x="120" y="122"/>
              </a:cxn>
              <a:cxn ang="0">
                <a:pos x="112" y="123"/>
              </a:cxn>
              <a:cxn ang="0">
                <a:pos x="78" y="101"/>
              </a:cxn>
              <a:cxn ang="0">
                <a:pos x="80" y="103"/>
              </a:cxn>
              <a:cxn ang="0">
                <a:pos x="96" y="114"/>
              </a:cxn>
              <a:cxn ang="0">
                <a:pos x="115" y="118"/>
              </a:cxn>
              <a:cxn ang="0">
                <a:pos x="111" y="112"/>
              </a:cxn>
              <a:cxn ang="0">
                <a:pos x="104" y="101"/>
              </a:cxn>
              <a:cxn ang="0">
                <a:pos x="104" y="95"/>
              </a:cxn>
              <a:cxn ang="0">
                <a:pos x="105" y="84"/>
              </a:cxn>
              <a:cxn ang="0">
                <a:pos x="107" y="84"/>
              </a:cxn>
              <a:cxn ang="0">
                <a:pos x="113" y="70"/>
              </a:cxn>
              <a:cxn ang="0">
                <a:pos x="116" y="55"/>
              </a:cxn>
              <a:cxn ang="0">
                <a:pos x="115" y="45"/>
              </a:cxn>
              <a:cxn ang="0">
                <a:pos x="107" y="27"/>
              </a:cxn>
              <a:cxn ang="0">
                <a:pos x="92" y="14"/>
              </a:cxn>
              <a:cxn ang="0">
                <a:pos x="71" y="7"/>
              </a:cxn>
              <a:cxn ang="0">
                <a:pos x="61" y="6"/>
              </a:cxn>
              <a:cxn ang="0">
                <a:pos x="39" y="10"/>
              </a:cxn>
              <a:cxn ang="0">
                <a:pos x="22" y="20"/>
              </a:cxn>
              <a:cxn ang="0">
                <a:pos x="9" y="35"/>
              </a:cxn>
              <a:cxn ang="0">
                <a:pos x="5" y="55"/>
              </a:cxn>
              <a:cxn ang="0">
                <a:pos x="7" y="65"/>
              </a:cxn>
              <a:cxn ang="0">
                <a:pos x="15" y="82"/>
              </a:cxn>
              <a:cxn ang="0">
                <a:pos x="30" y="96"/>
              </a:cxn>
              <a:cxn ang="0">
                <a:pos x="50" y="103"/>
              </a:cxn>
              <a:cxn ang="0">
                <a:pos x="61" y="104"/>
              </a:cxn>
              <a:cxn ang="0">
                <a:pos x="77" y="101"/>
              </a:cxn>
            </a:cxnLst>
            <a:rect l="0" t="0" r="r" b="b"/>
            <a:pathLst>
              <a:path w="121" h="123">
                <a:moveTo>
                  <a:pt x="112" y="123"/>
                </a:moveTo>
                <a:lnTo>
                  <a:pt x="112" y="123"/>
                </a:lnTo>
                <a:lnTo>
                  <a:pt x="103" y="122"/>
                </a:lnTo>
                <a:lnTo>
                  <a:pt x="93" y="119"/>
                </a:lnTo>
                <a:lnTo>
                  <a:pt x="85" y="114"/>
                </a:lnTo>
                <a:lnTo>
                  <a:pt x="77" y="108"/>
                </a:lnTo>
                <a:lnTo>
                  <a:pt x="77" y="108"/>
                </a:lnTo>
                <a:lnTo>
                  <a:pt x="69" y="109"/>
                </a:lnTo>
                <a:lnTo>
                  <a:pt x="61" y="109"/>
                </a:lnTo>
                <a:lnTo>
                  <a:pt x="61" y="109"/>
                </a:lnTo>
                <a:lnTo>
                  <a:pt x="49" y="108"/>
                </a:lnTo>
                <a:lnTo>
                  <a:pt x="36" y="105"/>
                </a:lnTo>
                <a:lnTo>
                  <a:pt x="27" y="100"/>
                </a:lnTo>
                <a:lnTo>
                  <a:pt x="17" y="93"/>
                </a:lnTo>
                <a:lnTo>
                  <a:pt x="9" y="85"/>
                </a:lnTo>
                <a:lnTo>
                  <a:pt x="4" y="76"/>
                </a:lnTo>
                <a:lnTo>
                  <a:pt x="1" y="66"/>
                </a:lnTo>
                <a:lnTo>
                  <a:pt x="0" y="55"/>
                </a:lnTo>
                <a:lnTo>
                  <a:pt x="0" y="55"/>
                </a:lnTo>
                <a:lnTo>
                  <a:pt x="1" y="43"/>
                </a:lnTo>
                <a:lnTo>
                  <a:pt x="4" y="34"/>
                </a:lnTo>
                <a:lnTo>
                  <a:pt x="9" y="24"/>
                </a:lnTo>
                <a:lnTo>
                  <a:pt x="17" y="16"/>
                </a:lnTo>
                <a:lnTo>
                  <a:pt x="27" y="10"/>
                </a:lnTo>
                <a:lnTo>
                  <a:pt x="36" y="4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73" y="1"/>
                </a:lnTo>
                <a:lnTo>
                  <a:pt x="85" y="4"/>
                </a:lnTo>
                <a:lnTo>
                  <a:pt x="94" y="10"/>
                </a:lnTo>
                <a:lnTo>
                  <a:pt x="104" y="16"/>
                </a:lnTo>
                <a:lnTo>
                  <a:pt x="112" y="24"/>
                </a:lnTo>
                <a:lnTo>
                  <a:pt x="117" y="34"/>
                </a:lnTo>
                <a:lnTo>
                  <a:pt x="120" y="43"/>
                </a:lnTo>
                <a:lnTo>
                  <a:pt x="121" y="55"/>
                </a:lnTo>
                <a:lnTo>
                  <a:pt x="121" y="55"/>
                </a:lnTo>
                <a:lnTo>
                  <a:pt x="121" y="64"/>
                </a:lnTo>
                <a:lnTo>
                  <a:pt x="119" y="72"/>
                </a:lnTo>
                <a:lnTo>
                  <a:pt x="116" y="80"/>
                </a:lnTo>
                <a:lnTo>
                  <a:pt x="111" y="87"/>
                </a:lnTo>
                <a:lnTo>
                  <a:pt x="111" y="87"/>
                </a:lnTo>
                <a:lnTo>
                  <a:pt x="109" y="91"/>
                </a:lnTo>
                <a:lnTo>
                  <a:pt x="109" y="95"/>
                </a:lnTo>
                <a:lnTo>
                  <a:pt x="109" y="95"/>
                </a:lnTo>
                <a:lnTo>
                  <a:pt x="109" y="100"/>
                </a:lnTo>
                <a:lnTo>
                  <a:pt x="112" y="105"/>
                </a:lnTo>
                <a:lnTo>
                  <a:pt x="116" y="111"/>
                </a:lnTo>
                <a:lnTo>
                  <a:pt x="120" y="114"/>
                </a:lnTo>
                <a:lnTo>
                  <a:pt x="121" y="115"/>
                </a:lnTo>
                <a:lnTo>
                  <a:pt x="121" y="122"/>
                </a:lnTo>
                <a:lnTo>
                  <a:pt x="120" y="122"/>
                </a:lnTo>
                <a:lnTo>
                  <a:pt x="120" y="122"/>
                </a:lnTo>
                <a:lnTo>
                  <a:pt x="112" y="123"/>
                </a:lnTo>
                <a:lnTo>
                  <a:pt x="112" y="123"/>
                </a:lnTo>
                <a:close/>
                <a:moveTo>
                  <a:pt x="78" y="101"/>
                </a:moveTo>
                <a:lnTo>
                  <a:pt x="80" y="103"/>
                </a:lnTo>
                <a:lnTo>
                  <a:pt x="80" y="103"/>
                </a:lnTo>
                <a:lnTo>
                  <a:pt x="88" y="109"/>
                </a:lnTo>
                <a:lnTo>
                  <a:pt x="96" y="114"/>
                </a:lnTo>
                <a:lnTo>
                  <a:pt x="105" y="116"/>
                </a:lnTo>
                <a:lnTo>
                  <a:pt x="115" y="118"/>
                </a:lnTo>
                <a:lnTo>
                  <a:pt x="115" y="118"/>
                </a:lnTo>
                <a:lnTo>
                  <a:pt x="111" y="112"/>
                </a:lnTo>
                <a:lnTo>
                  <a:pt x="107" y="108"/>
                </a:lnTo>
                <a:lnTo>
                  <a:pt x="104" y="101"/>
                </a:lnTo>
                <a:lnTo>
                  <a:pt x="104" y="95"/>
                </a:lnTo>
                <a:lnTo>
                  <a:pt x="104" y="95"/>
                </a:lnTo>
                <a:lnTo>
                  <a:pt x="104" y="89"/>
                </a:lnTo>
                <a:lnTo>
                  <a:pt x="105" y="84"/>
                </a:lnTo>
                <a:lnTo>
                  <a:pt x="107" y="84"/>
                </a:lnTo>
                <a:lnTo>
                  <a:pt x="107" y="84"/>
                </a:lnTo>
                <a:lnTo>
                  <a:pt x="111" y="77"/>
                </a:lnTo>
                <a:lnTo>
                  <a:pt x="113" y="70"/>
                </a:lnTo>
                <a:lnTo>
                  <a:pt x="116" y="62"/>
                </a:lnTo>
                <a:lnTo>
                  <a:pt x="116" y="55"/>
                </a:lnTo>
                <a:lnTo>
                  <a:pt x="116" y="55"/>
                </a:lnTo>
                <a:lnTo>
                  <a:pt x="115" y="45"/>
                </a:lnTo>
                <a:lnTo>
                  <a:pt x="112" y="35"/>
                </a:lnTo>
                <a:lnTo>
                  <a:pt x="107" y="27"/>
                </a:lnTo>
                <a:lnTo>
                  <a:pt x="100" y="20"/>
                </a:lnTo>
                <a:lnTo>
                  <a:pt x="92" y="14"/>
                </a:lnTo>
                <a:lnTo>
                  <a:pt x="82" y="10"/>
                </a:lnTo>
                <a:lnTo>
                  <a:pt x="71" y="7"/>
                </a:lnTo>
                <a:lnTo>
                  <a:pt x="61" y="6"/>
                </a:lnTo>
                <a:lnTo>
                  <a:pt x="61" y="6"/>
                </a:lnTo>
                <a:lnTo>
                  <a:pt x="50" y="7"/>
                </a:lnTo>
                <a:lnTo>
                  <a:pt x="39" y="10"/>
                </a:lnTo>
                <a:lnTo>
                  <a:pt x="30" y="14"/>
                </a:lnTo>
                <a:lnTo>
                  <a:pt x="22" y="20"/>
                </a:lnTo>
                <a:lnTo>
                  <a:pt x="15" y="27"/>
                </a:lnTo>
                <a:lnTo>
                  <a:pt x="9" y="35"/>
                </a:lnTo>
                <a:lnTo>
                  <a:pt x="7" y="45"/>
                </a:lnTo>
                <a:lnTo>
                  <a:pt x="5" y="55"/>
                </a:lnTo>
                <a:lnTo>
                  <a:pt x="5" y="55"/>
                </a:lnTo>
                <a:lnTo>
                  <a:pt x="7" y="65"/>
                </a:lnTo>
                <a:lnTo>
                  <a:pt x="9" y="74"/>
                </a:lnTo>
                <a:lnTo>
                  <a:pt x="15" y="82"/>
                </a:lnTo>
                <a:lnTo>
                  <a:pt x="22" y="89"/>
                </a:lnTo>
                <a:lnTo>
                  <a:pt x="30" y="96"/>
                </a:lnTo>
                <a:lnTo>
                  <a:pt x="39" y="100"/>
                </a:lnTo>
                <a:lnTo>
                  <a:pt x="50" y="103"/>
                </a:lnTo>
                <a:lnTo>
                  <a:pt x="61" y="104"/>
                </a:lnTo>
                <a:lnTo>
                  <a:pt x="61" y="104"/>
                </a:lnTo>
                <a:lnTo>
                  <a:pt x="69" y="104"/>
                </a:lnTo>
                <a:lnTo>
                  <a:pt x="77" y="101"/>
                </a:lnTo>
                <a:lnTo>
                  <a:pt x="78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4" name="Freeform 210"/>
          <p:cNvSpPr>
            <a:spLocks noEditPoints="1"/>
          </p:cNvSpPr>
          <p:nvPr/>
        </p:nvSpPr>
        <p:spPr bwMode="auto">
          <a:xfrm>
            <a:off x="9317771" y="1688344"/>
            <a:ext cx="337733" cy="322173"/>
          </a:xfrm>
          <a:custGeom>
            <a:avLst/>
            <a:gdLst/>
            <a:ahLst/>
            <a:cxnLst>
              <a:cxn ang="0">
                <a:pos x="16" y="189"/>
              </a:cxn>
              <a:cxn ang="0">
                <a:pos x="31" y="178"/>
              </a:cxn>
              <a:cxn ang="0">
                <a:pos x="39" y="161"/>
              </a:cxn>
              <a:cxn ang="0">
                <a:pos x="39" y="158"/>
              </a:cxn>
              <a:cxn ang="0">
                <a:pos x="16" y="136"/>
              </a:cxn>
              <a:cxn ang="0">
                <a:pos x="2" y="109"/>
              </a:cxn>
              <a:cxn ang="0">
                <a:pos x="0" y="89"/>
              </a:cxn>
              <a:cxn ang="0">
                <a:pos x="5" y="62"/>
              </a:cxn>
              <a:cxn ang="0">
                <a:pos x="19" y="39"/>
              </a:cxn>
              <a:cxn ang="0">
                <a:pos x="40" y="20"/>
              </a:cxn>
              <a:cxn ang="0">
                <a:pos x="67" y="7"/>
              </a:cxn>
              <a:cxn ang="0">
                <a:pos x="98" y="0"/>
              </a:cxn>
              <a:cxn ang="0">
                <a:pos x="120" y="0"/>
              </a:cxn>
              <a:cxn ang="0">
                <a:pos x="151" y="7"/>
              </a:cxn>
              <a:cxn ang="0">
                <a:pos x="178" y="19"/>
              </a:cxn>
              <a:cxn ang="0">
                <a:pos x="200" y="38"/>
              </a:cxn>
              <a:cxn ang="0">
                <a:pos x="213" y="61"/>
              </a:cxn>
              <a:cxn ang="0">
                <a:pos x="218" y="88"/>
              </a:cxn>
              <a:cxn ang="0">
                <a:pos x="210" y="92"/>
              </a:cxn>
              <a:cxn ang="0">
                <a:pos x="189" y="86"/>
              </a:cxn>
              <a:cxn ang="0">
                <a:pos x="167" y="86"/>
              </a:cxn>
              <a:cxn ang="0">
                <a:pos x="132" y="104"/>
              </a:cxn>
              <a:cxn ang="0">
                <a:pos x="117" y="124"/>
              </a:cxn>
              <a:cxn ang="0">
                <a:pos x="112" y="148"/>
              </a:cxn>
              <a:cxn ang="0">
                <a:pos x="121" y="180"/>
              </a:cxn>
              <a:cxn ang="0">
                <a:pos x="94" y="178"/>
              </a:cxn>
              <a:cxn ang="0">
                <a:pos x="77" y="192"/>
              </a:cxn>
              <a:cxn ang="0">
                <a:pos x="47" y="202"/>
              </a:cxn>
              <a:cxn ang="0">
                <a:pos x="13" y="205"/>
              </a:cxn>
              <a:cxn ang="0">
                <a:pos x="100" y="11"/>
              </a:cxn>
              <a:cxn ang="0">
                <a:pos x="54" y="24"/>
              </a:cxn>
              <a:cxn ang="0">
                <a:pos x="28" y="44"/>
              </a:cxn>
              <a:cxn ang="0">
                <a:pos x="15" y="66"/>
              </a:cxn>
              <a:cxn ang="0">
                <a:pos x="11" y="89"/>
              </a:cxn>
              <a:cxn ang="0">
                <a:pos x="13" y="107"/>
              </a:cxn>
              <a:cxn ang="0">
                <a:pos x="25" y="131"/>
              </a:cxn>
              <a:cxn ang="0">
                <a:pos x="47" y="151"/>
              </a:cxn>
              <a:cxn ang="0">
                <a:pos x="50" y="154"/>
              </a:cxn>
              <a:cxn ang="0">
                <a:pos x="50" y="166"/>
              </a:cxn>
              <a:cxn ang="0">
                <a:pos x="38" y="188"/>
              </a:cxn>
              <a:cxn ang="0">
                <a:pos x="46" y="192"/>
              </a:cxn>
              <a:cxn ang="0">
                <a:pos x="75" y="181"/>
              </a:cxn>
              <a:cxn ang="0">
                <a:pos x="92" y="167"/>
              </a:cxn>
              <a:cxn ang="0">
                <a:pos x="105" y="169"/>
              </a:cxn>
              <a:cxn ang="0">
                <a:pos x="101" y="148"/>
              </a:cxn>
              <a:cxn ang="0">
                <a:pos x="108" y="119"/>
              </a:cxn>
              <a:cxn ang="0">
                <a:pos x="125" y="96"/>
              </a:cxn>
              <a:cxn ang="0">
                <a:pos x="166" y="77"/>
              </a:cxn>
              <a:cxn ang="0">
                <a:pos x="194" y="76"/>
              </a:cxn>
              <a:cxn ang="0">
                <a:pos x="205" y="71"/>
              </a:cxn>
              <a:cxn ang="0">
                <a:pos x="186" y="40"/>
              </a:cxn>
              <a:cxn ang="0">
                <a:pos x="144" y="16"/>
              </a:cxn>
              <a:cxn ang="0">
                <a:pos x="109" y="11"/>
              </a:cxn>
            </a:cxnLst>
            <a:rect l="0" t="0" r="r" b="b"/>
            <a:pathLst>
              <a:path w="218" h="205">
                <a:moveTo>
                  <a:pt x="13" y="205"/>
                </a:moveTo>
                <a:lnTo>
                  <a:pt x="13" y="190"/>
                </a:lnTo>
                <a:lnTo>
                  <a:pt x="16" y="189"/>
                </a:lnTo>
                <a:lnTo>
                  <a:pt x="16" y="189"/>
                </a:lnTo>
                <a:lnTo>
                  <a:pt x="24" y="185"/>
                </a:lnTo>
                <a:lnTo>
                  <a:pt x="31" y="178"/>
                </a:lnTo>
                <a:lnTo>
                  <a:pt x="36" y="170"/>
                </a:lnTo>
                <a:lnTo>
                  <a:pt x="38" y="166"/>
                </a:lnTo>
                <a:lnTo>
                  <a:pt x="39" y="161"/>
                </a:lnTo>
                <a:lnTo>
                  <a:pt x="39" y="161"/>
                </a:lnTo>
                <a:lnTo>
                  <a:pt x="39" y="158"/>
                </a:lnTo>
                <a:lnTo>
                  <a:pt x="39" y="158"/>
                </a:lnTo>
                <a:lnTo>
                  <a:pt x="29" y="151"/>
                </a:lnTo>
                <a:lnTo>
                  <a:pt x="23" y="144"/>
                </a:lnTo>
                <a:lnTo>
                  <a:pt x="16" y="136"/>
                </a:lnTo>
                <a:lnTo>
                  <a:pt x="11" y="127"/>
                </a:lnTo>
                <a:lnTo>
                  <a:pt x="5" y="119"/>
                </a:lnTo>
                <a:lnTo>
                  <a:pt x="2" y="109"/>
                </a:lnTo>
                <a:lnTo>
                  <a:pt x="1" y="100"/>
                </a:lnTo>
                <a:lnTo>
                  <a:pt x="0" y="89"/>
                </a:lnTo>
                <a:lnTo>
                  <a:pt x="0" y="89"/>
                </a:lnTo>
                <a:lnTo>
                  <a:pt x="0" y="80"/>
                </a:lnTo>
                <a:lnTo>
                  <a:pt x="2" y="71"/>
                </a:lnTo>
                <a:lnTo>
                  <a:pt x="5" y="62"/>
                </a:lnTo>
                <a:lnTo>
                  <a:pt x="8" y="54"/>
                </a:lnTo>
                <a:lnTo>
                  <a:pt x="13" y="47"/>
                </a:lnTo>
                <a:lnTo>
                  <a:pt x="19" y="39"/>
                </a:lnTo>
                <a:lnTo>
                  <a:pt x="25" y="32"/>
                </a:lnTo>
                <a:lnTo>
                  <a:pt x="32" y="26"/>
                </a:lnTo>
                <a:lnTo>
                  <a:pt x="40" y="20"/>
                </a:lnTo>
                <a:lnTo>
                  <a:pt x="48" y="15"/>
                </a:lnTo>
                <a:lnTo>
                  <a:pt x="56" y="11"/>
                </a:lnTo>
                <a:lnTo>
                  <a:pt x="67" y="7"/>
                </a:lnTo>
                <a:lnTo>
                  <a:pt x="77" y="4"/>
                </a:lnTo>
                <a:lnTo>
                  <a:pt x="87" y="1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0" y="0"/>
                </a:lnTo>
                <a:lnTo>
                  <a:pt x="131" y="1"/>
                </a:lnTo>
                <a:lnTo>
                  <a:pt x="142" y="4"/>
                </a:lnTo>
                <a:lnTo>
                  <a:pt x="151" y="7"/>
                </a:lnTo>
                <a:lnTo>
                  <a:pt x="160" y="9"/>
                </a:lnTo>
                <a:lnTo>
                  <a:pt x="170" y="15"/>
                </a:lnTo>
                <a:lnTo>
                  <a:pt x="178" y="19"/>
                </a:lnTo>
                <a:lnTo>
                  <a:pt x="186" y="24"/>
                </a:lnTo>
                <a:lnTo>
                  <a:pt x="193" y="31"/>
                </a:lnTo>
                <a:lnTo>
                  <a:pt x="200" y="38"/>
                </a:lnTo>
                <a:lnTo>
                  <a:pt x="205" y="44"/>
                </a:lnTo>
                <a:lnTo>
                  <a:pt x="209" y="53"/>
                </a:lnTo>
                <a:lnTo>
                  <a:pt x="213" y="61"/>
                </a:lnTo>
                <a:lnTo>
                  <a:pt x="216" y="69"/>
                </a:lnTo>
                <a:lnTo>
                  <a:pt x="217" y="78"/>
                </a:lnTo>
                <a:lnTo>
                  <a:pt x="218" y="88"/>
                </a:lnTo>
                <a:lnTo>
                  <a:pt x="218" y="96"/>
                </a:lnTo>
                <a:lnTo>
                  <a:pt x="210" y="92"/>
                </a:lnTo>
                <a:lnTo>
                  <a:pt x="210" y="92"/>
                </a:lnTo>
                <a:lnTo>
                  <a:pt x="204" y="89"/>
                </a:lnTo>
                <a:lnTo>
                  <a:pt x="197" y="88"/>
                </a:lnTo>
                <a:lnTo>
                  <a:pt x="189" y="86"/>
                </a:lnTo>
                <a:lnTo>
                  <a:pt x="181" y="86"/>
                </a:lnTo>
                <a:lnTo>
                  <a:pt x="181" y="86"/>
                </a:lnTo>
                <a:lnTo>
                  <a:pt x="167" y="86"/>
                </a:lnTo>
                <a:lnTo>
                  <a:pt x="155" y="90"/>
                </a:lnTo>
                <a:lnTo>
                  <a:pt x="143" y="96"/>
                </a:lnTo>
                <a:lnTo>
                  <a:pt x="132" y="104"/>
                </a:lnTo>
                <a:lnTo>
                  <a:pt x="132" y="104"/>
                </a:lnTo>
                <a:lnTo>
                  <a:pt x="124" y="113"/>
                </a:lnTo>
                <a:lnTo>
                  <a:pt x="117" y="124"/>
                </a:lnTo>
                <a:lnTo>
                  <a:pt x="113" y="135"/>
                </a:lnTo>
                <a:lnTo>
                  <a:pt x="112" y="148"/>
                </a:lnTo>
                <a:lnTo>
                  <a:pt x="112" y="148"/>
                </a:lnTo>
                <a:lnTo>
                  <a:pt x="113" y="161"/>
                </a:lnTo>
                <a:lnTo>
                  <a:pt x="117" y="171"/>
                </a:lnTo>
                <a:lnTo>
                  <a:pt x="121" y="180"/>
                </a:lnTo>
                <a:lnTo>
                  <a:pt x="113" y="180"/>
                </a:lnTo>
                <a:lnTo>
                  <a:pt x="113" y="180"/>
                </a:lnTo>
                <a:lnTo>
                  <a:pt x="94" y="178"/>
                </a:lnTo>
                <a:lnTo>
                  <a:pt x="94" y="178"/>
                </a:lnTo>
                <a:lnTo>
                  <a:pt x="86" y="186"/>
                </a:lnTo>
                <a:lnTo>
                  <a:pt x="77" y="192"/>
                </a:lnTo>
                <a:lnTo>
                  <a:pt x="67" y="197"/>
                </a:lnTo>
                <a:lnTo>
                  <a:pt x="56" y="200"/>
                </a:lnTo>
                <a:lnTo>
                  <a:pt x="47" y="202"/>
                </a:lnTo>
                <a:lnTo>
                  <a:pt x="38" y="204"/>
                </a:lnTo>
                <a:lnTo>
                  <a:pt x="19" y="205"/>
                </a:lnTo>
                <a:lnTo>
                  <a:pt x="13" y="205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89" y="12"/>
                </a:lnTo>
                <a:lnTo>
                  <a:pt x="71" y="16"/>
                </a:lnTo>
                <a:lnTo>
                  <a:pt x="54" y="24"/>
                </a:lnTo>
                <a:lnTo>
                  <a:pt x="39" y="34"/>
                </a:lnTo>
                <a:lnTo>
                  <a:pt x="33" y="39"/>
                </a:lnTo>
                <a:lnTo>
                  <a:pt x="28" y="44"/>
                </a:lnTo>
                <a:lnTo>
                  <a:pt x="23" y="51"/>
                </a:lnTo>
                <a:lnTo>
                  <a:pt x="19" y="58"/>
                </a:lnTo>
                <a:lnTo>
                  <a:pt x="15" y="66"/>
                </a:lnTo>
                <a:lnTo>
                  <a:pt x="13" y="73"/>
                </a:lnTo>
                <a:lnTo>
                  <a:pt x="11" y="81"/>
                </a:lnTo>
                <a:lnTo>
                  <a:pt x="11" y="89"/>
                </a:lnTo>
                <a:lnTo>
                  <a:pt x="11" y="89"/>
                </a:lnTo>
                <a:lnTo>
                  <a:pt x="11" y="99"/>
                </a:lnTo>
                <a:lnTo>
                  <a:pt x="13" y="107"/>
                </a:lnTo>
                <a:lnTo>
                  <a:pt x="16" y="115"/>
                </a:lnTo>
                <a:lnTo>
                  <a:pt x="20" y="123"/>
                </a:lnTo>
                <a:lnTo>
                  <a:pt x="25" y="131"/>
                </a:lnTo>
                <a:lnTo>
                  <a:pt x="31" y="138"/>
                </a:lnTo>
                <a:lnTo>
                  <a:pt x="39" y="144"/>
                </a:lnTo>
                <a:lnTo>
                  <a:pt x="47" y="151"/>
                </a:lnTo>
                <a:lnTo>
                  <a:pt x="48" y="151"/>
                </a:lnTo>
                <a:lnTo>
                  <a:pt x="50" y="154"/>
                </a:lnTo>
                <a:lnTo>
                  <a:pt x="50" y="154"/>
                </a:lnTo>
                <a:lnTo>
                  <a:pt x="50" y="161"/>
                </a:lnTo>
                <a:lnTo>
                  <a:pt x="50" y="161"/>
                </a:lnTo>
                <a:lnTo>
                  <a:pt x="50" y="166"/>
                </a:lnTo>
                <a:lnTo>
                  <a:pt x="48" y="171"/>
                </a:lnTo>
                <a:lnTo>
                  <a:pt x="43" y="180"/>
                </a:lnTo>
                <a:lnTo>
                  <a:pt x="38" y="188"/>
                </a:lnTo>
                <a:lnTo>
                  <a:pt x="29" y="194"/>
                </a:lnTo>
                <a:lnTo>
                  <a:pt x="29" y="194"/>
                </a:lnTo>
                <a:lnTo>
                  <a:pt x="46" y="192"/>
                </a:lnTo>
                <a:lnTo>
                  <a:pt x="60" y="188"/>
                </a:lnTo>
                <a:lnTo>
                  <a:pt x="67" y="185"/>
                </a:lnTo>
                <a:lnTo>
                  <a:pt x="75" y="181"/>
                </a:lnTo>
                <a:lnTo>
                  <a:pt x="82" y="175"/>
                </a:lnTo>
                <a:lnTo>
                  <a:pt x="89" y="169"/>
                </a:lnTo>
                <a:lnTo>
                  <a:pt x="92" y="167"/>
                </a:lnTo>
                <a:lnTo>
                  <a:pt x="94" y="167"/>
                </a:lnTo>
                <a:lnTo>
                  <a:pt x="94" y="167"/>
                </a:lnTo>
                <a:lnTo>
                  <a:pt x="105" y="169"/>
                </a:lnTo>
                <a:lnTo>
                  <a:pt x="105" y="169"/>
                </a:lnTo>
                <a:lnTo>
                  <a:pt x="102" y="158"/>
                </a:lnTo>
                <a:lnTo>
                  <a:pt x="101" y="148"/>
                </a:lnTo>
                <a:lnTo>
                  <a:pt x="101" y="148"/>
                </a:lnTo>
                <a:lnTo>
                  <a:pt x="102" y="134"/>
                </a:lnTo>
                <a:lnTo>
                  <a:pt x="108" y="119"/>
                </a:lnTo>
                <a:lnTo>
                  <a:pt x="114" y="107"/>
                </a:lnTo>
                <a:lnTo>
                  <a:pt x="125" y="96"/>
                </a:lnTo>
                <a:lnTo>
                  <a:pt x="125" y="96"/>
                </a:lnTo>
                <a:lnTo>
                  <a:pt x="137" y="86"/>
                </a:lnTo>
                <a:lnTo>
                  <a:pt x="151" y="81"/>
                </a:lnTo>
                <a:lnTo>
                  <a:pt x="166" y="77"/>
                </a:lnTo>
                <a:lnTo>
                  <a:pt x="181" y="76"/>
                </a:lnTo>
                <a:lnTo>
                  <a:pt x="181" y="76"/>
                </a:lnTo>
                <a:lnTo>
                  <a:pt x="194" y="76"/>
                </a:lnTo>
                <a:lnTo>
                  <a:pt x="206" y="80"/>
                </a:lnTo>
                <a:lnTo>
                  <a:pt x="206" y="80"/>
                </a:lnTo>
                <a:lnTo>
                  <a:pt x="205" y="71"/>
                </a:lnTo>
                <a:lnTo>
                  <a:pt x="202" y="65"/>
                </a:lnTo>
                <a:lnTo>
                  <a:pt x="196" y="53"/>
                </a:lnTo>
                <a:lnTo>
                  <a:pt x="186" y="40"/>
                </a:lnTo>
                <a:lnTo>
                  <a:pt x="174" y="30"/>
                </a:lnTo>
                <a:lnTo>
                  <a:pt x="160" y="22"/>
                </a:lnTo>
                <a:lnTo>
                  <a:pt x="144" y="16"/>
                </a:lnTo>
                <a:lnTo>
                  <a:pt x="127" y="12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5" name="Freeform 211"/>
          <p:cNvSpPr>
            <a:spLocks noEditPoints="1"/>
          </p:cNvSpPr>
          <p:nvPr/>
        </p:nvSpPr>
        <p:spPr bwMode="auto">
          <a:xfrm>
            <a:off x="10124579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6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7" name="Freeform 213"/>
          <p:cNvSpPr>
            <a:spLocks noEditPoints="1"/>
          </p:cNvSpPr>
          <p:nvPr/>
        </p:nvSpPr>
        <p:spPr bwMode="auto">
          <a:xfrm>
            <a:off x="7694778" y="1693014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8" name="Freeform 214"/>
          <p:cNvSpPr>
            <a:spLocks noEditPoints="1"/>
          </p:cNvSpPr>
          <p:nvPr/>
        </p:nvSpPr>
        <p:spPr bwMode="auto">
          <a:xfrm>
            <a:off x="7830807" y="1693013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9" name="Freeform 215"/>
          <p:cNvSpPr>
            <a:spLocks noEditPoints="1"/>
          </p:cNvSpPr>
          <p:nvPr/>
        </p:nvSpPr>
        <p:spPr bwMode="auto">
          <a:xfrm>
            <a:off x="7971529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0" name="Freeform 216"/>
          <p:cNvSpPr>
            <a:spLocks noEditPoints="1"/>
          </p:cNvSpPr>
          <p:nvPr/>
        </p:nvSpPr>
        <p:spPr bwMode="auto">
          <a:xfrm>
            <a:off x="6887971" y="1664999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1" name="Freeform 217"/>
          <p:cNvSpPr>
            <a:spLocks noEditPoints="1"/>
          </p:cNvSpPr>
          <p:nvPr/>
        </p:nvSpPr>
        <p:spPr bwMode="auto">
          <a:xfrm>
            <a:off x="6995856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2" name="Freeform 218"/>
          <p:cNvSpPr>
            <a:spLocks noEditPoints="1"/>
          </p:cNvSpPr>
          <p:nvPr/>
        </p:nvSpPr>
        <p:spPr bwMode="auto">
          <a:xfrm>
            <a:off x="10936075" y="2748242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3" name="Rectangle 219"/>
          <p:cNvSpPr>
            <a:spLocks noChangeArrowheads="1"/>
          </p:cNvSpPr>
          <p:nvPr/>
        </p:nvSpPr>
        <p:spPr bwMode="auto">
          <a:xfrm>
            <a:off x="11255045" y="2780927"/>
            <a:ext cx="14073" cy="186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4" name="Freeform 220"/>
          <p:cNvSpPr>
            <a:spLocks noEditPoints="1"/>
          </p:cNvSpPr>
          <p:nvPr/>
        </p:nvSpPr>
        <p:spPr bwMode="auto">
          <a:xfrm>
            <a:off x="10931386" y="2524124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5" name="Rectangle 221"/>
          <p:cNvSpPr>
            <a:spLocks noChangeArrowheads="1"/>
          </p:cNvSpPr>
          <p:nvPr/>
        </p:nvSpPr>
        <p:spPr bwMode="auto">
          <a:xfrm>
            <a:off x="4580127" y="1851764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6" name="Rectangle 222"/>
          <p:cNvSpPr>
            <a:spLocks noChangeArrowheads="1"/>
          </p:cNvSpPr>
          <p:nvPr/>
        </p:nvSpPr>
        <p:spPr bwMode="auto">
          <a:xfrm>
            <a:off x="4641107" y="1791067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7" name="Freeform 223"/>
          <p:cNvSpPr>
            <a:spLocks noEditPoints="1"/>
          </p:cNvSpPr>
          <p:nvPr/>
        </p:nvSpPr>
        <p:spPr bwMode="auto">
          <a:xfrm>
            <a:off x="2830483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8" name="Freeform 224"/>
          <p:cNvSpPr>
            <a:spLocks noEditPoints="1"/>
          </p:cNvSpPr>
          <p:nvPr/>
        </p:nvSpPr>
        <p:spPr bwMode="auto">
          <a:xfrm>
            <a:off x="2868008" y="1702352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9" name="Freeform 225"/>
          <p:cNvSpPr>
            <a:spLocks/>
          </p:cNvSpPr>
          <p:nvPr/>
        </p:nvSpPr>
        <p:spPr bwMode="auto">
          <a:xfrm>
            <a:off x="2975893" y="1809744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0" name="Freeform 226"/>
          <p:cNvSpPr>
            <a:spLocks/>
          </p:cNvSpPr>
          <p:nvPr/>
        </p:nvSpPr>
        <p:spPr bwMode="auto">
          <a:xfrm>
            <a:off x="2975893" y="1809744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1" name="Freeform 227"/>
          <p:cNvSpPr>
            <a:spLocks noEditPoints="1"/>
          </p:cNvSpPr>
          <p:nvPr/>
        </p:nvSpPr>
        <p:spPr bwMode="auto">
          <a:xfrm>
            <a:off x="3637290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2" name="Freeform 228"/>
          <p:cNvSpPr>
            <a:spLocks noEditPoints="1"/>
          </p:cNvSpPr>
          <p:nvPr/>
        </p:nvSpPr>
        <p:spPr bwMode="auto">
          <a:xfrm>
            <a:off x="3674817" y="1702352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3" name="Rectangle 229"/>
          <p:cNvSpPr>
            <a:spLocks noChangeArrowheads="1"/>
          </p:cNvSpPr>
          <p:nvPr/>
        </p:nvSpPr>
        <p:spPr bwMode="auto">
          <a:xfrm>
            <a:off x="3763942" y="1851764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4" name="Freeform 230"/>
          <p:cNvSpPr>
            <a:spLocks noEditPoints="1"/>
          </p:cNvSpPr>
          <p:nvPr/>
        </p:nvSpPr>
        <p:spPr bwMode="auto">
          <a:xfrm>
            <a:off x="10945455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5" name="Rectangle 231"/>
          <p:cNvSpPr>
            <a:spLocks noChangeArrowheads="1"/>
          </p:cNvSpPr>
          <p:nvPr/>
        </p:nvSpPr>
        <p:spPr bwMode="auto">
          <a:xfrm>
            <a:off x="11072107" y="5082821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6" name="Rectangle 232"/>
          <p:cNvSpPr>
            <a:spLocks noChangeArrowheads="1"/>
          </p:cNvSpPr>
          <p:nvPr/>
        </p:nvSpPr>
        <p:spPr bwMode="auto">
          <a:xfrm>
            <a:off x="11133084" y="5022122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7" name="Freeform 233"/>
          <p:cNvSpPr>
            <a:spLocks noEditPoints="1"/>
          </p:cNvSpPr>
          <p:nvPr/>
        </p:nvSpPr>
        <p:spPr bwMode="auto">
          <a:xfrm>
            <a:off x="9322463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8" name="Freeform 234"/>
          <p:cNvSpPr>
            <a:spLocks/>
          </p:cNvSpPr>
          <p:nvPr/>
        </p:nvSpPr>
        <p:spPr bwMode="auto">
          <a:xfrm>
            <a:off x="9467873" y="5036130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9" name="Freeform 235"/>
          <p:cNvSpPr>
            <a:spLocks/>
          </p:cNvSpPr>
          <p:nvPr/>
        </p:nvSpPr>
        <p:spPr bwMode="auto">
          <a:xfrm>
            <a:off x="9467873" y="5036130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0" name="Freeform 236"/>
          <p:cNvSpPr>
            <a:spLocks noEditPoints="1"/>
          </p:cNvSpPr>
          <p:nvPr/>
        </p:nvSpPr>
        <p:spPr bwMode="auto">
          <a:xfrm>
            <a:off x="10129267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1" name="Rectangle 237"/>
          <p:cNvSpPr>
            <a:spLocks noChangeArrowheads="1"/>
          </p:cNvSpPr>
          <p:nvPr/>
        </p:nvSpPr>
        <p:spPr bwMode="auto">
          <a:xfrm>
            <a:off x="10255921" y="5082821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2" name="Freeform 238"/>
          <p:cNvSpPr>
            <a:spLocks noEditPoints="1"/>
          </p:cNvSpPr>
          <p:nvPr/>
        </p:nvSpPr>
        <p:spPr bwMode="auto">
          <a:xfrm>
            <a:off x="2056512" y="1697684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3" name="Freeform 239"/>
          <p:cNvSpPr>
            <a:spLocks noEditPoints="1"/>
          </p:cNvSpPr>
          <p:nvPr/>
        </p:nvSpPr>
        <p:spPr bwMode="auto">
          <a:xfrm>
            <a:off x="2258215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4" name="Freeform 240"/>
          <p:cNvSpPr>
            <a:spLocks noEditPoints="1"/>
          </p:cNvSpPr>
          <p:nvPr/>
        </p:nvSpPr>
        <p:spPr bwMode="auto">
          <a:xfrm>
            <a:off x="5255593" y="1669668"/>
            <a:ext cx="403403" cy="396880"/>
          </a:xfrm>
          <a:custGeom>
            <a:avLst/>
            <a:gdLst/>
            <a:ahLst/>
            <a:cxnLst>
              <a:cxn ang="0">
                <a:pos x="106" y="257"/>
              </a:cxn>
              <a:cxn ang="0">
                <a:pos x="100" y="216"/>
              </a:cxn>
              <a:cxn ang="0">
                <a:pos x="53" y="234"/>
              </a:cxn>
              <a:cxn ang="0">
                <a:pos x="45" y="171"/>
              </a:cxn>
              <a:cxn ang="0">
                <a:pos x="39" y="157"/>
              </a:cxn>
              <a:cxn ang="0">
                <a:pos x="0" y="106"/>
              </a:cxn>
              <a:cxn ang="0">
                <a:pos x="39" y="99"/>
              </a:cxn>
              <a:cxn ang="0">
                <a:pos x="22" y="53"/>
              </a:cxn>
              <a:cxn ang="0">
                <a:pos x="85" y="45"/>
              </a:cxn>
              <a:cxn ang="0">
                <a:pos x="100" y="40"/>
              </a:cxn>
              <a:cxn ang="0">
                <a:pos x="150" y="0"/>
              </a:cxn>
              <a:cxn ang="0">
                <a:pos x="157" y="40"/>
              </a:cxn>
              <a:cxn ang="0">
                <a:pos x="203" y="22"/>
              </a:cxn>
              <a:cxn ang="0">
                <a:pos x="211" y="85"/>
              </a:cxn>
              <a:cxn ang="0">
                <a:pos x="216" y="99"/>
              </a:cxn>
              <a:cxn ang="0">
                <a:pos x="257" y="150"/>
              </a:cxn>
              <a:cxn ang="0">
                <a:pos x="216" y="157"/>
              </a:cxn>
              <a:cxn ang="0">
                <a:pos x="235" y="203"/>
              </a:cxn>
              <a:cxn ang="0">
                <a:pos x="170" y="211"/>
              </a:cxn>
              <a:cxn ang="0">
                <a:pos x="157" y="216"/>
              </a:cxn>
              <a:cxn ang="0">
                <a:pos x="115" y="246"/>
              </a:cxn>
              <a:cxn ang="0">
                <a:pos x="147" y="208"/>
              </a:cxn>
              <a:cxn ang="0">
                <a:pos x="150" y="207"/>
              </a:cxn>
              <a:cxn ang="0">
                <a:pos x="169" y="200"/>
              </a:cxn>
              <a:cxn ang="0">
                <a:pos x="203" y="221"/>
              </a:cxn>
              <a:cxn ang="0">
                <a:pos x="199" y="172"/>
              </a:cxn>
              <a:cxn ang="0">
                <a:pos x="200" y="168"/>
              </a:cxn>
              <a:cxn ang="0">
                <a:pos x="207" y="150"/>
              </a:cxn>
              <a:cxn ang="0">
                <a:pos x="246" y="141"/>
              </a:cxn>
              <a:cxn ang="0">
                <a:pos x="208" y="108"/>
              </a:cxn>
              <a:cxn ang="0">
                <a:pos x="207" y="106"/>
              </a:cxn>
              <a:cxn ang="0">
                <a:pos x="200" y="88"/>
              </a:cxn>
              <a:cxn ang="0">
                <a:pos x="220" y="54"/>
              </a:cxn>
              <a:cxn ang="0">
                <a:pos x="172" y="58"/>
              </a:cxn>
              <a:cxn ang="0">
                <a:pos x="169" y="56"/>
              </a:cxn>
              <a:cxn ang="0">
                <a:pos x="150" y="49"/>
              </a:cxn>
              <a:cxn ang="0">
                <a:pos x="141" y="11"/>
              </a:cxn>
              <a:cxn ang="0">
                <a:pos x="110" y="48"/>
              </a:cxn>
              <a:cxn ang="0">
                <a:pos x="106" y="49"/>
              </a:cxn>
              <a:cxn ang="0">
                <a:pos x="88" y="56"/>
              </a:cxn>
              <a:cxn ang="0">
                <a:pos x="54" y="36"/>
              </a:cxn>
              <a:cxn ang="0">
                <a:pos x="58" y="85"/>
              </a:cxn>
              <a:cxn ang="0">
                <a:pos x="57" y="88"/>
              </a:cxn>
              <a:cxn ang="0">
                <a:pos x="49" y="106"/>
              </a:cxn>
              <a:cxn ang="0">
                <a:pos x="11" y="115"/>
              </a:cxn>
              <a:cxn ang="0">
                <a:pos x="48" y="148"/>
              </a:cxn>
              <a:cxn ang="0">
                <a:pos x="49" y="150"/>
              </a:cxn>
              <a:cxn ang="0">
                <a:pos x="57" y="168"/>
              </a:cxn>
              <a:cxn ang="0">
                <a:pos x="37" y="202"/>
              </a:cxn>
              <a:cxn ang="0">
                <a:pos x="85" y="199"/>
              </a:cxn>
              <a:cxn ang="0">
                <a:pos x="88" y="200"/>
              </a:cxn>
              <a:cxn ang="0">
                <a:pos x="106" y="207"/>
              </a:cxn>
              <a:cxn ang="0">
                <a:pos x="115" y="246"/>
              </a:cxn>
            </a:cxnLst>
            <a:rect l="0" t="0" r="r" b="b"/>
            <a:pathLst>
              <a:path w="257" h="257">
                <a:moveTo>
                  <a:pt x="150" y="257"/>
                </a:moveTo>
                <a:lnTo>
                  <a:pt x="106" y="257"/>
                </a:lnTo>
                <a:lnTo>
                  <a:pt x="100" y="216"/>
                </a:lnTo>
                <a:lnTo>
                  <a:pt x="100" y="216"/>
                </a:lnTo>
                <a:lnTo>
                  <a:pt x="85" y="211"/>
                </a:lnTo>
                <a:lnTo>
                  <a:pt x="53" y="234"/>
                </a:lnTo>
                <a:lnTo>
                  <a:pt x="22" y="203"/>
                </a:lnTo>
                <a:lnTo>
                  <a:pt x="45" y="171"/>
                </a:lnTo>
                <a:lnTo>
                  <a:pt x="45" y="171"/>
                </a:lnTo>
                <a:lnTo>
                  <a:pt x="39" y="157"/>
                </a:lnTo>
                <a:lnTo>
                  <a:pt x="0" y="150"/>
                </a:lnTo>
                <a:lnTo>
                  <a:pt x="0" y="106"/>
                </a:lnTo>
                <a:lnTo>
                  <a:pt x="39" y="99"/>
                </a:lnTo>
                <a:lnTo>
                  <a:pt x="39" y="99"/>
                </a:lnTo>
                <a:lnTo>
                  <a:pt x="45" y="85"/>
                </a:lnTo>
                <a:lnTo>
                  <a:pt x="22" y="53"/>
                </a:lnTo>
                <a:lnTo>
                  <a:pt x="53" y="22"/>
                </a:lnTo>
                <a:lnTo>
                  <a:pt x="85" y="45"/>
                </a:lnTo>
                <a:lnTo>
                  <a:pt x="85" y="45"/>
                </a:lnTo>
                <a:lnTo>
                  <a:pt x="100" y="40"/>
                </a:lnTo>
                <a:lnTo>
                  <a:pt x="106" y="0"/>
                </a:lnTo>
                <a:lnTo>
                  <a:pt x="150" y="0"/>
                </a:lnTo>
                <a:lnTo>
                  <a:pt x="157" y="40"/>
                </a:lnTo>
                <a:lnTo>
                  <a:pt x="157" y="40"/>
                </a:lnTo>
                <a:lnTo>
                  <a:pt x="170" y="45"/>
                </a:lnTo>
                <a:lnTo>
                  <a:pt x="203" y="22"/>
                </a:lnTo>
                <a:lnTo>
                  <a:pt x="235" y="53"/>
                </a:lnTo>
                <a:lnTo>
                  <a:pt x="211" y="85"/>
                </a:lnTo>
                <a:lnTo>
                  <a:pt x="211" y="85"/>
                </a:lnTo>
                <a:lnTo>
                  <a:pt x="216" y="99"/>
                </a:lnTo>
                <a:lnTo>
                  <a:pt x="257" y="106"/>
                </a:lnTo>
                <a:lnTo>
                  <a:pt x="257" y="150"/>
                </a:lnTo>
                <a:lnTo>
                  <a:pt x="216" y="157"/>
                </a:lnTo>
                <a:lnTo>
                  <a:pt x="216" y="157"/>
                </a:lnTo>
                <a:lnTo>
                  <a:pt x="211" y="171"/>
                </a:lnTo>
                <a:lnTo>
                  <a:pt x="235" y="203"/>
                </a:lnTo>
                <a:lnTo>
                  <a:pt x="203" y="234"/>
                </a:lnTo>
                <a:lnTo>
                  <a:pt x="170" y="211"/>
                </a:lnTo>
                <a:lnTo>
                  <a:pt x="170" y="211"/>
                </a:lnTo>
                <a:lnTo>
                  <a:pt x="157" y="216"/>
                </a:lnTo>
                <a:lnTo>
                  <a:pt x="150" y="257"/>
                </a:lnTo>
                <a:close/>
                <a:moveTo>
                  <a:pt x="115" y="246"/>
                </a:moveTo>
                <a:lnTo>
                  <a:pt x="141" y="246"/>
                </a:lnTo>
                <a:lnTo>
                  <a:pt x="147" y="208"/>
                </a:lnTo>
                <a:lnTo>
                  <a:pt x="150" y="207"/>
                </a:lnTo>
                <a:lnTo>
                  <a:pt x="150" y="207"/>
                </a:lnTo>
                <a:lnTo>
                  <a:pt x="160" y="204"/>
                </a:lnTo>
                <a:lnTo>
                  <a:pt x="169" y="200"/>
                </a:lnTo>
                <a:lnTo>
                  <a:pt x="172" y="199"/>
                </a:lnTo>
                <a:lnTo>
                  <a:pt x="203" y="221"/>
                </a:lnTo>
                <a:lnTo>
                  <a:pt x="220" y="202"/>
                </a:lnTo>
                <a:lnTo>
                  <a:pt x="199" y="172"/>
                </a:lnTo>
                <a:lnTo>
                  <a:pt x="200" y="168"/>
                </a:lnTo>
                <a:lnTo>
                  <a:pt x="200" y="168"/>
                </a:lnTo>
                <a:lnTo>
                  <a:pt x="204" y="160"/>
                </a:lnTo>
                <a:lnTo>
                  <a:pt x="207" y="150"/>
                </a:lnTo>
                <a:lnTo>
                  <a:pt x="208" y="148"/>
                </a:lnTo>
                <a:lnTo>
                  <a:pt x="246" y="141"/>
                </a:lnTo>
                <a:lnTo>
                  <a:pt x="246" y="115"/>
                </a:lnTo>
                <a:lnTo>
                  <a:pt x="208" y="108"/>
                </a:lnTo>
                <a:lnTo>
                  <a:pt x="207" y="106"/>
                </a:lnTo>
                <a:lnTo>
                  <a:pt x="207" y="106"/>
                </a:lnTo>
                <a:lnTo>
                  <a:pt x="204" y="96"/>
                </a:lnTo>
                <a:lnTo>
                  <a:pt x="200" y="88"/>
                </a:lnTo>
                <a:lnTo>
                  <a:pt x="199" y="85"/>
                </a:lnTo>
                <a:lnTo>
                  <a:pt x="220" y="54"/>
                </a:lnTo>
                <a:lnTo>
                  <a:pt x="203" y="36"/>
                </a:lnTo>
                <a:lnTo>
                  <a:pt x="172" y="58"/>
                </a:lnTo>
                <a:lnTo>
                  <a:pt x="169" y="56"/>
                </a:lnTo>
                <a:lnTo>
                  <a:pt x="169" y="56"/>
                </a:lnTo>
                <a:lnTo>
                  <a:pt x="160" y="52"/>
                </a:lnTo>
                <a:lnTo>
                  <a:pt x="150" y="49"/>
                </a:lnTo>
                <a:lnTo>
                  <a:pt x="147" y="48"/>
                </a:lnTo>
                <a:lnTo>
                  <a:pt x="141" y="11"/>
                </a:lnTo>
                <a:lnTo>
                  <a:pt x="115" y="11"/>
                </a:lnTo>
                <a:lnTo>
                  <a:pt x="110" y="48"/>
                </a:lnTo>
                <a:lnTo>
                  <a:pt x="106" y="49"/>
                </a:lnTo>
                <a:lnTo>
                  <a:pt x="106" y="49"/>
                </a:lnTo>
                <a:lnTo>
                  <a:pt x="96" y="52"/>
                </a:lnTo>
                <a:lnTo>
                  <a:pt x="88" y="56"/>
                </a:lnTo>
                <a:lnTo>
                  <a:pt x="85" y="58"/>
                </a:lnTo>
                <a:lnTo>
                  <a:pt x="54" y="36"/>
                </a:lnTo>
                <a:lnTo>
                  <a:pt x="37" y="54"/>
                </a:lnTo>
                <a:lnTo>
                  <a:pt x="58" y="85"/>
                </a:lnTo>
                <a:lnTo>
                  <a:pt x="57" y="88"/>
                </a:lnTo>
                <a:lnTo>
                  <a:pt x="57" y="88"/>
                </a:lnTo>
                <a:lnTo>
                  <a:pt x="52" y="96"/>
                </a:lnTo>
                <a:lnTo>
                  <a:pt x="49" y="106"/>
                </a:lnTo>
                <a:lnTo>
                  <a:pt x="48" y="108"/>
                </a:lnTo>
                <a:lnTo>
                  <a:pt x="11" y="115"/>
                </a:lnTo>
                <a:lnTo>
                  <a:pt x="11" y="141"/>
                </a:lnTo>
                <a:lnTo>
                  <a:pt x="48" y="148"/>
                </a:lnTo>
                <a:lnTo>
                  <a:pt x="49" y="150"/>
                </a:lnTo>
                <a:lnTo>
                  <a:pt x="49" y="150"/>
                </a:lnTo>
                <a:lnTo>
                  <a:pt x="52" y="160"/>
                </a:lnTo>
                <a:lnTo>
                  <a:pt x="57" y="168"/>
                </a:lnTo>
                <a:lnTo>
                  <a:pt x="58" y="172"/>
                </a:lnTo>
                <a:lnTo>
                  <a:pt x="37" y="202"/>
                </a:lnTo>
                <a:lnTo>
                  <a:pt x="54" y="221"/>
                </a:lnTo>
                <a:lnTo>
                  <a:pt x="85" y="199"/>
                </a:lnTo>
                <a:lnTo>
                  <a:pt x="88" y="200"/>
                </a:lnTo>
                <a:lnTo>
                  <a:pt x="88" y="200"/>
                </a:lnTo>
                <a:lnTo>
                  <a:pt x="98" y="204"/>
                </a:lnTo>
                <a:lnTo>
                  <a:pt x="106" y="207"/>
                </a:lnTo>
                <a:lnTo>
                  <a:pt x="110" y="208"/>
                </a:lnTo>
                <a:lnTo>
                  <a:pt x="115" y="2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5" name="Freeform 241"/>
          <p:cNvSpPr>
            <a:spLocks noEditPoints="1"/>
          </p:cNvSpPr>
          <p:nvPr/>
        </p:nvSpPr>
        <p:spPr bwMode="auto">
          <a:xfrm>
            <a:off x="5396316" y="1809744"/>
            <a:ext cx="117269" cy="116731"/>
          </a:xfrm>
          <a:custGeom>
            <a:avLst/>
            <a:gdLst/>
            <a:ahLst/>
            <a:cxnLst>
              <a:cxn ang="0">
                <a:pos x="38" y="76"/>
              </a:cxn>
              <a:cxn ang="0">
                <a:pos x="23" y="71"/>
              </a:cxn>
              <a:cxn ang="0">
                <a:pos x="11" y="63"/>
              </a:cxn>
              <a:cxn ang="0">
                <a:pos x="2" y="53"/>
              </a:cxn>
              <a:cxn ang="0">
                <a:pos x="0" y="38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29" y="0"/>
              </a:cxn>
              <a:cxn ang="0">
                <a:pos x="38" y="0"/>
              </a:cxn>
              <a:cxn ang="0">
                <a:pos x="52" y="3"/>
              </a:cxn>
              <a:cxn ang="0">
                <a:pos x="65" y="11"/>
              </a:cxn>
              <a:cxn ang="0">
                <a:pos x="73" y="23"/>
              </a:cxn>
              <a:cxn ang="0">
                <a:pos x="75" y="38"/>
              </a:cxn>
              <a:cxn ang="0">
                <a:pos x="74" y="44"/>
              </a:cxn>
              <a:cxn ang="0">
                <a:pos x="69" y="58"/>
              </a:cxn>
              <a:cxn ang="0">
                <a:pos x="58" y="69"/>
              </a:cxn>
              <a:cxn ang="0">
                <a:pos x="44" y="74"/>
              </a:cxn>
              <a:cxn ang="0">
                <a:pos x="38" y="76"/>
              </a:cxn>
              <a:cxn ang="0">
                <a:pos x="38" y="5"/>
              </a:cxn>
              <a:cxn ang="0">
                <a:pos x="24" y="8"/>
              </a:cxn>
              <a:cxn ang="0">
                <a:pos x="15" y="15"/>
              </a:cxn>
              <a:cxn ang="0">
                <a:pos x="8" y="24"/>
              </a:cxn>
              <a:cxn ang="0">
                <a:pos x="5" y="38"/>
              </a:cxn>
              <a:cxn ang="0">
                <a:pos x="5" y="44"/>
              </a:cxn>
              <a:cxn ang="0">
                <a:pos x="11" y="55"/>
              </a:cxn>
              <a:cxn ang="0">
                <a:pos x="19" y="65"/>
              </a:cxn>
              <a:cxn ang="0">
                <a:pos x="31" y="69"/>
              </a:cxn>
              <a:cxn ang="0">
                <a:pos x="38" y="70"/>
              </a:cxn>
              <a:cxn ang="0">
                <a:pos x="50" y="67"/>
              </a:cxn>
              <a:cxn ang="0">
                <a:pos x="61" y="61"/>
              </a:cxn>
              <a:cxn ang="0">
                <a:pos x="67" y="50"/>
              </a:cxn>
              <a:cxn ang="0">
                <a:pos x="70" y="38"/>
              </a:cxn>
              <a:cxn ang="0">
                <a:pos x="69" y="31"/>
              </a:cxn>
              <a:cxn ang="0">
                <a:pos x="65" y="19"/>
              </a:cxn>
              <a:cxn ang="0">
                <a:pos x="55" y="11"/>
              </a:cxn>
              <a:cxn ang="0">
                <a:pos x="44" y="5"/>
              </a:cxn>
              <a:cxn ang="0">
                <a:pos x="38" y="5"/>
              </a:cxn>
            </a:cxnLst>
            <a:rect l="0" t="0" r="r" b="b"/>
            <a:pathLst>
              <a:path w="75" h="76">
                <a:moveTo>
                  <a:pt x="38" y="76"/>
                </a:moveTo>
                <a:lnTo>
                  <a:pt x="38" y="76"/>
                </a:lnTo>
                <a:lnTo>
                  <a:pt x="29" y="74"/>
                </a:lnTo>
                <a:lnTo>
                  <a:pt x="23" y="71"/>
                </a:lnTo>
                <a:lnTo>
                  <a:pt x="16" y="69"/>
                </a:lnTo>
                <a:lnTo>
                  <a:pt x="11" y="63"/>
                </a:lnTo>
                <a:lnTo>
                  <a:pt x="7" y="58"/>
                </a:lnTo>
                <a:lnTo>
                  <a:pt x="2" y="53"/>
                </a:lnTo>
                <a:lnTo>
                  <a:pt x="0" y="44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2" y="23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29" y="0"/>
                </a:lnTo>
                <a:lnTo>
                  <a:pt x="38" y="0"/>
                </a:lnTo>
                <a:lnTo>
                  <a:pt x="38" y="0"/>
                </a:lnTo>
                <a:lnTo>
                  <a:pt x="44" y="0"/>
                </a:lnTo>
                <a:lnTo>
                  <a:pt x="52" y="3"/>
                </a:lnTo>
                <a:lnTo>
                  <a:pt x="58" y="5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4" y="30"/>
                </a:lnTo>
                <a:lnTo>
                  <a:pt x="75" y="38"/>
                </a:lnTo>
                <a:lnTo>
                  <a:pt x="75" y="38"/>
                </a:lnTo>
                <a:lnTo>
                  <a:pt x="74" y="44"/>
                </a:lnTo>
                <a:lnTo>
                  <a:pt x="73" y="53"/>
                </a:lnTo>
                <a:lnTo>
                  <a:pt x="69" y="58"/>
                </a:lnTo>
                <a:lnTo>
                  <a:pt x="65" y="63"/>
                </a:lnTo>
                <a:lnTo>
                  <a:pt x="58" y="69"/>
                </a:lnTo>
                <a:lnTo>
                  <a:pt x="52" y="71"/>
                </a:lnTo>
                <a:lnTo>
                  <a:pt x="44" y="74"/>
                </a:lnTo>
                <a:lnTo>
                  <a:pt x="38" y="76"/>
                </a:lnTo>
                <a:lnTo>
                  <a:pt x="38" y="76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8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1"/>
                </a:lnTo>
                <a:lnTo>
                  <a:pt x="5" y="38"/>
                </a:lnTo>
                <a:lnTo>
                  <a:pt x="5" y="38"/>
                </a:lnTo>
                <a:lnTo>
                  <a:pt x="5" y="44"/>
                </a:lnTo>
                <a:lnTo>
                  <a:pt x="8" y="50"/>
                </a:lnTo>
                <a:lnTo>
                  <a:pt x="11" y="55"/>
                </a:lnTo>
                <a:lnTo>
                  <a:pt x="15" y="61"/>
                </a:lnTo>
                <a:lnTo>
                  <a:pt x="19" y="65"/>
                </a:lnTo>
                <a:lnTo>
                  <a:pt x="24" y="67"/>
                </a:lnTo>
                <a:lnTo>
                  <a:pt x="31" y="69"/>
                </a:lnTo>
                <a:lnTo>
                  <a:pt x="38" y="70"/>
                </a:lnTo>
                <a:lnTo>
                  <a:pt x="38" y="70"/>
                </a:lnTo>
                <a:lnTo>
                  <a:pt x="44" y="69"/>
                </a:lnTo>
                <a:lnTo>
                  <a:pt x="50" y="67"/>
                </a:lnTo>
                <a:lnTo>
                  <a:pt x="55" y="65"/>
                </a:lnTo>
                <a:lnTo>
                  <a:pt x="61" y="61"/>
                </a:lnTo>
                <a:lnTo>
                  <a:pt x="65" y="55"/>
                </a:lnTo>
                <a:lnTo>
                  <a:pt x="67" y="50"/>
                </a:lnTo>
                <a:lnTo>
                  <a:pt x="69" y="44"/>
                </a:lnTo>
                <a:lnTo>
                  <a:pt x="70" y="38"/>
                </a:lnTo>
                <a:lnTo>
                  <a:pt x="70" y="38"/>
                </a:lnTo>
                <a:lnTo>
                  <a:pt x="69" y="31"/>
                </a:lnTo>
                <a:lnTo>
                  <a:pt x="67" y="24"/>
                </a:lnTo>
                <a:lnTo>
                  <a:pt x="65" y="19"/>
                </a:lnTo>
                <a:lnTo>
                  <a:pt x="61" y="15"/>
                </a:lnTo>
                <a:lnTo>
                  <a:pt x="55" y="11"/>
                </a:lnTo>
                <a:lnTo>
                  <a:pt x="50" y="8"/>
                </a:lnTo>
                <a:lnTo>
                  <a:pt x="44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6" name="Freeform 242"/>
          <p:cNvSpPr>
            <a:spLocks noEditPoints="1"/>
          </p:cNvSpPr>
          <p:nvPr/>
        </p:nvSpPr>
        <p:spPr bwMode="auto">
          <a:xfrm>
            <a:off x="6067091" y="1664999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7" name="Freeform 243"/>
          <p:cNvSpPr>
            <a:spLocks noEditPoints="1"/>
          </p:cNvSpPr>
          <p:nvPr/>
        </p:nvSpPr>
        <p:spPr bwMode="auto">
          <a:xfrm>
            <a:off x="6184359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8" name="Freeform 244"/>
          <p:cNvSpPr>
            <a:spLocks noEditPoints="1"/>
          </p:cNvSpPr>
          <p:nvPr/>
        </p:nvSpPr>
        <p:spPr bwMode="auto">
          <a:xfrm>
            <a:off x="11006438" y="1739705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9" name="Freeform 245"/>
          <p:cNvSpPr>
            <a:spLocks noEditPoints="1"/>
          </p:cNvSpPr>
          <p:nvPr/>
        </p:nvSpPr>
        <p:spPr bwMode="auto">
          <a:xfrm>
            <a:off x="11053344" y="1683675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0" name="Freeform 246"/>
          <p:cNvSpPr>
            <a:spLocks/>
          </p:cNvSpPr>
          <p:nvPr/>
        </p:nvSpPr>
        <p:spPr bwMode="auto">
          <a:xfrm>
            <a:off x="10973601" y="1739706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1" name="Freeform 247"/>
          <p:cNvSpPr>
            <a:spLocks/>
          </p:cNvSpPr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2" name="Freeform 248"/>
          <p:cNvSpPr>
            <a:spLocks/>
          </p:cNvSpPr>
          <p:nvPr/>
        </p:nvSpPr>
        <p:spPr bwMode="auto">
          <a:xfrm>
            <a:off x="11123704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3" name="Freeform 249"/>
          <p:cNvSpPr>
            <a:spLocks/>
          </p:cNvSpPr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4" name="Freeform 250"/>
          <p:cNvSpPr>
            <a:spLocks noEditPoints="1"/>
          </p:cNvSpPr>
          <p:nvPr/>
        </p:nvSpPr>
        <p:spPr bwMode="auto">
          <a:xfrm>
            <a:off x="10284063" y="2608167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5" name="Freeform 251"/>
          <p:cNvSpPr>
            <a:spLocks noEditPoints="1"/>
          </p:cNvSpPr>
          <p:nvPr/>
        </p:nvSpPr>
        <p:spPr bwMode="auto">
          <a:xfrm>
            <a:off x="2919608" y="2491441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6" name="Freeform 252"/>
          <p:cNvSpPr>
            <a:spLocks noEditPoints="1"/>
          </p:cNvSpPr>
          <p:nvPr/>
        </p:nvSpPr>
        <p:spPr bwMode="auto">
          <a:xfrm>
            <a:off x="2844555" y="2463426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7" name="Freeform 253"/>
          <p:cNvSpPr>
            <a:spLocks noEditPoints="1"/>
          </p:cNvSpPr>
          <p:nvPr/>
        </p:nvSpPr>
        <p:spPr bwMode="auto">
          <a:xfrm>
            <a:off x="2033059" y="2519455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8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9" name="Freeform 255"/>
          <p:cNvSpPr>
            <a:spLocks noEditPoints="1"/>
          </p:cNvSpPr>
          <p:nvPr/>
        </p:nvSpPr>
        <p:spPr bwMode="auto">
          <a:xfrm>
            <a:off x="3670127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0" name="Freeform 256"/>
          <p:cNvSpPr>
            <a:spLocks noEditPoints="1"/>
          </p:cNvSpPr>
          <p:nvPr/>
        </p:nvSpPr>
        <p:spPr bwMode="auto">
          <a:xfrm>
            <a:off x="3698271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1" name="Freeform 257"/>
          <p:cNvSpPr>
            <a:spLocks noEditPoints="1"/>
          </p:cNvSpPr>
          <p:nvPr/>
        </p:nvSpPr>
        <p:spPr bwMode="auto">
          <a:xfrm>
            <a:off x="4491003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2" name="Freeform 258"/>
          <p:cNvSpPr>
            <a:spLocks noEditPoints="1"/>
          </p:cNvSpPr>
          <p:nvPr/>
        </p:nvSpPr>
        <p:spPr bwMode="auto">
          <a:xfrm>
            <a:off x="4584818" y="2678206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3" name="Freeform 259"/>
          <p:cNvSpPr>
            <a:spLocks noEditPoints="1"/>
          </p:cNvSpPr>
          <p:nvPr/>
        </p:nvSpPr>
        <p:spPr bwMode="auto">
          <a:xfrm>
            <a:off x="4514457" y="2566148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4" name="Freeform 260"/>
          <p:cNvSpPr>
            <a:spLocks noEditPoints="1"/>
          </p:cNvSpPr>
          <p:nvPr/>
        </p:nvSpPr>
        <p:spPr bwMode="auto">
          <a:xfrm>
            <a:off x="4584818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5" name="Freeform 261"/>
          <p:cNvSpPr>
            <a:spLocks noEditPoints="1"/>
          </p:cNvSpPr>
          <p:nvPr/>
        </p:nvSpPr>
        <p:spPr bwMode="auto">
          <a:xfrm>
            <a:off x="4556674" y="2622177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6" name="Freeform 262"/>
          <p:cNvSpPr>
            <a:spLocks noEditPoints="1"/>
          </p:cNvSpPr>
          <p:nvPr/>
        </p:nvSpPr>
        <p:spPr bwMode="auto">
          <a:xfrm>
            <a:off x="5283736" y="2514785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7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8" name="Freeform 264"/>
          <p:cNvSpPr>
            <a:spLocks noEditPoints="1"/>
          </p:cNvSpPr>
          <p:nvPr/>
        </p:nvSpPr>
        <p:spPr bwMode="auto">
          <a:xfrm>
            <a:off x="5330645" y="2547470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9" name="Freeform 265"/>
          <p:cNvSpPr>
            <a:spLocks noEditPoints="1"/>
          </p:cNvSpPr>
          <p:nvPr/>
        </p:nvSpPr>
        <p:spPr bwMode="auto">
          <a:xfrm>
            <a:off x="6099926" y="2514785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0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1" name="Freeform 267"/>
          <p:cNvSpPr>
            <a:spLocks noEditPoints="1"/>
          </p:cNvSpPr>
          <p:nvPr/>
        </p:nvSpPr>
        <p:spPr bwMode="auto">
          <a:xfrm>
            <a:off x="6146832" y="2547470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2" name="Freeform 268"/>
          <p:cNvSpPr>
            <a:spLocks noEditPoints="1"/>
          </p:cNvSpPr>
          <p:nvPr/>
        </p:nvSpPr>
        <p:spPr bwMode="auto">
          <a:xfrm>
            <a:off x="6897352" y="2645520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3" name="Rectangle 269"/>
          <p:cNvSpPr>
            <a:spLocks noChangeArrowheads="1"/>
          </p:cNvSpPr>
          <p:nvPr/>
        </p:nvSpPr>
        <p:spPr bwMode="auto">
          <a:xfrm>
            <a:off x="6897354" y="2794934"/>
            <a:ext cx="351807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4" name="Freeform 270"/>
          <p:cNvSpPr>
            <a:spLocks noEditPoints="1"/>
          </p:cNvSpPr>
          <p:nvPr/>
        </p:nvSpPr>
        <p:spPr bwMode="auto">
          <a:xfrm>
            <a:off x="6967711" y="2486770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5" name="Freeform 271"/>
          <p:cNvSpPr>
            <a:spLocks noEditPoints="1"/>
          </p:cNvSpPr>
          <p:nvPr/>
        </p:nvSpPr>
        <p:spPr bwMode="auto">
          <a:xfrm>
            <a:off x="7708847" y="2645520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6" name="Freeform 272"/>
          <p:cNvSpPr>
            <a:spLocks noEditPoints="1"/>
          </p:cNvSpPr>
          <p:nvPr/>
        </p:nvSpPr>
        <p:spPr bwMode="auto">
          <a:xfrm>
            <a:off x="7779211" y="2472763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7" name="Rectangle 273"/>
          <p:cNvSpPr>
            <a:spLocks noChangeArrowheads="1"/>
          </p:cNvSpPr>
          <p:nvPr/>
        </p:nvSpPr>
        <p:spPr bwMode="auto">
          <a:xfrm>
            <a:off x="7708847" y="2794934"/>
            <a:ext cx="356496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8" name="Freeform 274"/>
          <p:cNvSpPr>
            <a:spLocks noEditPoints="1"/>
          </p:cNvSpPr>
          <p:nvPr/>
        </p:nvSpPr>
        <p:spPr bwMode="auto">
          <a:xfrm>
            <a:off x="8501584" y="2477431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9" name="Freeform 275"/>
          <p:cNvSpPr>
            <a:spLocks noEditPoints="1"/>
          </p:cNvSpPr>
          <p:nvPr/>
        </p:nvSpPr>
        <p:spPr bwMode="auto">
          <a:xfrm>
            <a:off x="9261480" y="2514784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0" name="Freeform 276"/>
          <p:cNvSpPr>
            <a:spLocks noEditPoints="1"/>
          </p:cNvSpPr>
          <p:nvPr/>
        </p:nvSpPr>
        <p:spPr bwMode="auto">
          <a:xfrm>
            <a:off x="4481622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1" name="Freeform 277"/>
          <p:cNvSpPr>
            <a:spLocks noEditPoints="1"/>
          </p:cNvSpPr>
          <p:nvPr/>
        </p:nvSpPr>
        <p:spPr bwMode="auto">
          <a:xfrm>
            <a:off x="4476933" y="3439277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2" name="Freeform 278"/>
          <p:cNvSpPr>
            <a:spLocks noEditPoints="1"/>
          </p:cNvSpPr>
          <p:nvPr/>
        </p:nvSpPr>
        <p:spPr bwMode="auto">
          <a:xfrm>
            <a:off x="2858629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3" name="Freeform 279"/>
          <p:cNvSpPr>
            <a:spLocks noEditPoints="1"/>
          </p:cNvSpPr>
          <p:nvPr/>
        </p:nvSpPr>
        <p:spPr bwMode="auto">
          <a:xfrm>
            <a:off x="2849245" y="3509315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4" name="Freeform 280"/>
          <p:cNvSpPr>
            <a:spLocks noEditPoints="1"/>
          </p:cNvSpPr>
          <p:nvPr/>
        </p:nvSpPr>
        <p:spPr bwMode="auto">
          <a:xfrm>
            <a:off x="5260284" y="3355232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5" name="Freeform 281"/>
          <p:cNvSpPr>
            <a:spLocks noEditPoints="1"/>
          </p:cNvSpPr>
          <p:nvPr/>
        </p:nvSpPr>
        <p:spPr bwMode="auto">
          <a:xfrm>
            <a:off x="5438534" y="3383248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6" name="Freeform 282"/>
          <p:cNvSpPr>
            <a:spLocks noEditPoints="1"/>
          </p:cNvSpPr>
          <p:nvPr/>
        </p:nvSpPr>
        <p:spPr bwMode="auto">
          <a:xfrm>
            <a:off x="3660746" y="3285196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7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8" name="Freeform 284"/>
          <p:cNvSpPr>
            <a:spLocks/>
          </p:cNvSpPr>
          <p:nvPr/>
        </p:nvSpPr>
        <p:spPr bwMode="auto">
          <a:xfrm>
            <a:off x="11006437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9" name="Freeform 285"/>
          <p:cNvSpPr>
            <a:spLocks/>
          </p:cNvSpPr>
          <p:nvPr/>
        </p:nvSpPr>
        <p:spPr bwMode="auto">
          <a:xfrm>
            <a:off x="11006437" y="3598031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0" name="Freeform 286"/>
          <p:cNvSpPr>
            <a:spLocks/>
          </p:cNvSpPr>
          <p:nvPr/>
        </p:nvSpPr>
        <p:spPr bwMode="auto">
          <a:xfrm>
            <a:off x="11123704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1" name="Freeform 287"/>
          <p:cNvSpPr>
            <a:spLocks/>
          </p:cNvSpPr>
          <p:nvPr/>
        </p:nvSpPr>
        <p:spPr bwMode="auto">
          <a:xfrm>
            <a:off x="11123704" y="3434610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2" name="Freeform 288"/>
          <p:cNvSpPr>
            <a:spLocks/>
          </p:cNvSpPr>
          <p:nvPr/>
        </p:nvSpPr>
        <p:spPr bwMode="auto">
          <a:xfrm>
            <a:off x="11240973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3" name="Freeform 289"/>
          <p:cNvSpPr>
            <a:spLocks/>
          </p:cNvSpPr>
          <p:nvPr/>
        </p:nvSpPr>
        <p:spPr bwMode="auto">
          <a:xfrm>
            <a:off x="11240973" y="3551339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4" name="Freeform 290"/>
          <p:cNvSpPr>
            <a:spLocks noEditPoints="1"/>
          </p:cNvSpPr>
          <p:nvPr/>
        </p:nvSpPr>
        <p:spPr bwMode="auto">
          <a:xfrm>
            <a:off x="10978291" y="3527992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5" name="Freeform 291"/>
          <p:cNvSpPr>
            <a:spLocks noEditPoints="1"/>
          </p:cNvSpPr>
          <p:nvPr/>
        </p:nvSpPr>
        <p:spPr bwMode="auto">
          <a:xfrm>
            <a:off x="11095559" y="336456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6" name="Freeform 292"/>
          <p:cNvSpPr>
            <a:spLocks noEditPoints="1"/>
          </p:cNvSpPr>
          <p:nvPr/>
        </p:nvSpPr>
        <p:spPr bwMode="auto">
          <a:xfrm>
            <a:off x="11212830" y="3481300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7" name="Freeform 293"/>
          <p:cNvSpPr>
            <a:spLocks/>
          </p:cNvSpPr>
          <p:nvPr/>
        </p:nvSpPr>
        <p:spPr bwMode="auto">
          <a:xfrm>
            <a:off x="10265301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8" name="Freeform 294"/>
          <p:cNvSpPr>
            <a:spLocks/>
          </p:cNvSpPr>
          <p:nvPr/>
        </p:nvSpPr>
        <p:spPr bwMode="auto">
          <a:xfrm>
            <a:off x="10152724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9" name="Freeform 295"/>
          <p:cNvSpPr>
            <a:spLocks/>
          </p:cNvSpPr>
          <p:nvPr/>
        </p:nvSpPr>
        <p:spPr bwMode="auto">
          <a:xfrm>
            <a:off x="10429475" y="3471962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0" name="Freeform 296"/>
          <p:cNvSpPr>
            <a:spLocks/>
          </p:cNvSpPr>
          <p:nvPr/>
        </p:nvSpPr>
        <p:spPr bwMode="auto">
          <a:xfrm>
            <a:off x="10152723" y="3471962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1" name="Freeform 297"/>
          <p:cNvSpPr>
            <a:spLocks/>
          </p:cNvSpPr>
          <p:nvPr/>
        </p:nvSpPr>
        <p:spPr bwMode="auto">
          <a:xfrm>
            <a:off x="10312207" y="3588693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2" name="Freeform 298"/>
          <p:cNvSpPr>
            <a:spLocks/>
          </p:cNvSpPr>
          <p:nvPr/>
        </p:nvSpPr>
        <p:spPr bwMode="auto">
          <a:xfrm>
            <a:off x="10152725" y="3588693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3" name="Freeform 299"/>
          <p:cNvSpPr>
            <a:spLocks noEditPoints="1"/>
          </p:cNvSpPr>
          <p:nvPr/>
        </p:nvSpPr>
        <p:spPr bwMode="auto">
          <a:xfrm>
            <a:off x="10194939" y="3322549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4" name="Freeform 300"/>
          <p:cNvSpPr>
            <a:spLocks noEditPoints="1"/>
          </p:cNvSpPr>
          <p:nvPr/>
        </p:nvSpPr>
        <p:spPr bwMode="auto">
          <a:xfrm>
            <a:off x="10359115" y="3439276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5" name="Freeform 301"/>
          <p:cNvSpPr>
            <a:spLocks noEditPoints="1"/>
          </p:cNvSpPr>
          <p:nvPr/>
        </p:nvSpPr>
        <p:spPr bwMode="auto">
          <a:xfrm>
            <a:off x="10241846" y="3556008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6" name="Freeform 302"/>
          <p:cNvSpPr>
            <a:spLocks/>
          </p:cNvSpPr>
          <p:nvPr/>
        </p:nvSpPr>
        <p:spPr bwMode="auto">
          <a:xfrm>
            <a:off x="9317771" y="3289865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7" name="Freeform 303"/>
          <p:cNvSpPr>
            <a:spLocks noEditPoints="1"/>
          </p:cNvSpPr>
          <p:nvPr/>
        </p:nvSpPr>
        <p:spPr bwMode="auto">
          <a:xfrm>
            <a:off x="6925498" y="3574683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8" name="Freeform 304"/>
          <p:cNvSpPr>
            <a:spLocks noEditPoints="1"/>
          </p:cNvSpPr>
          <p:nvPr/>
        </p:nvSpPr>
        <p:spPr bwMode="auto">
          <a:xfrm>
            <a:off x="6972405" y="3303872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9" name="Freeform 305"/>
          <p:cNvSpPr>
            <a:spLocks noEditPoints="1"/>
          </p:cNvSpPr>
          <p:nvPr/>
        </p:nvSpPr>
        <p:spPr bwMode="auto">
          <a:xfrm>
            <a:off x="7732301" y="3574683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0" name="Freeform 306"/>
          <p:cNvSpPr>
            <a:spLocks noEditPoints="1"/>
          </p:cNvSpPr>
          <p:nvPr/>
        </p:nvSpPr>
        <p:spPr bwMode="auto">
          <a:xfrm>
            <a:off x="7788592" y="3303872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1" name="Freeform 307"/>
          <p:cNvSpPr>
            <a:spLocks noEditPoints="1"/>
          </p:cNvSpPr>
          <p:nvPr/>
        </p:nvSpPr>
        <p:spPr bwMode="auto">
          <a:xfrm>
            <a:off x="6273485" y="3495307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2" name="Freeform 308"/>
          <p:cNvSpPr>
            <a:spLocks noEditPoints="1"/>
          </p:cNvSpPr>
          <p:nvPr/>
        </p:nvSpPr>
        <p:spPr bwMode="auto">
          <a:xfrm>
            <a:off x="6085855" y="3294536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3" name="Freeform 309"/>
          <p:cNvSpPr>
            <a:spLocks noEditPoints="1"/>
          </p:cNvSpPr>
          <p:nvPr/>
        </p:nvSpPr>
        <p:spPr bwMode="auto">
          <a:xfrm>
            <a:off x="6109308" y="3317879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4" name="Freeform 310"/>
          <p:cNvSpPr>
            <a:spLocks/>
          </p:cNvSpPr>
          <p:nvPr/>
        </p:nvSpPr>
        <p:spPr bwMode="auto">
          <a:xfrm>
            <a:off x="6118688" y="3327218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5" name="Freeform 311"/>
          <p:cNvSpPr>
            <a:spLocks/>
          </p:cNvSpPr>
          <p:nvPr/>
        </p:nvSpPr>
        <p:spPr bwMode="auto">
          <a:xfrm>
            <a:off x="6123380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6" name="Freeform 312"/>
          <p:cNvSpPr>
            <a:spLocks/>
          </p:cNvSpPr>
          <p:nvPr/>
        </p:nvSpPr>
        <p:spPr bwMode="auto">
          <a:xfrm>
            <a:off x="6109308" y="3317879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7" name="Freeform 313"/>
          <p:cNvSpPr>
            <a:spLocks/>
          </p:cNvSpPr>
          <p:nvPr/>
        </p:nvSpPr>
        <p:spPr bwMode="auto">
          <a:xfrm>
            <a:off x="6132762" y="3584021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8" name="Freeform 314"/>
          <p:cNvSpPr>
            <a:spLocks noEditPoints="1"/>
          </p:cNvSpPr>
          <p:nvPr/>
        </p:nvSpPr>
        <p:spPr bwMode="auto">
          <a:xfrm>
            <a:off x="8567252" y="3289864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9" name="Freeform 315"/>
          <p:cNvSpPr>
            <a:spLocks/>
          </p:cNvSpPr>
          <p:nvPr/>
        </p:nvSpPr>
        <p:spPr bwMode="auto">
          <a:xfrm>
            <a:off x="8581328" y="3299201"/>
            <a:ext cx="164177" cy="116731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0"/>
              </a:cxn>
              <a:cxn ang="0">
                <a:pos x="59" y="2"/>
              </a:cxn>
              <a:cxn ang="0">
                <a:pos x="73" y="6"/>
              </a:cxn>
              <a:cxn ang="0">
                <a:pos x="85" y="12"/>
              </a:cxn>
              <a:cxn ang="0">
                <a:pos x="96" y="22"/>
              </a:cxn>
              <a:cxn ang="0">
                <a:pos x="104" y="30"/>
              </a:cxn>
              <a:cxn ang="0">
                <a:pos x="58" y="76"/>
              </a:cxn>
              <a:cxn ang="0">
                <a:pos x="0" y="18"/>
              </a:cxn>
              <a:cxn ang="0">
                <a:pos x="0" y="18"/>
              </a:cxn>
              <a:cxn ang="0">
                <a:pos x="9" y="10"/>
              </a:cxn>
              <a:cxn ang="0">
                <a:pos x="21" y="6"/>
              </a:cxn>
              <a:cxn ang="0">
                <a:pos x="32" y="2"/>
              </a:cxn>
              <a:cxn ang="0">
                <a:pos x="46" y="0"/>
              </a:cxn>
            </a:cxnLst>
            <a:rect l="0" t="0" r="r" b="b"/>
            <a:pathLst>
              <a:path w="104" h="76">
                <a:moveTo>
                  <a:pt x="46" y="0"/>
                </a:moveTo>
                <a:lnTo>
                  <a:pt x="46" y="0"/>
                </a:lnTo>
                <a:lnTo>
                  <a:pt x="59" y="2"/>
                </a:lnTo>
                <a:lnTo>
                  <a:pt x="73" y="6"/>
                </a:lnTo>
                <a:lnTo>
                  <a:pt x="85" y="12"/>
                </a:lnTo>
                <a:lnTo>
                  <a:pt x="96" y="22"/>
                </a:lnTo>
                <a:lnTo>
                  <a:pt x="104" y="30"/>
                </a:lnTo>
                <a:lnTo>
                  <a:pt x="58" y="76"/>
                </a:lnTo>
                <a:lnTo>
                  <a:pt x="0" y="18"/>
                </a:lnTo>
                <a:lnTo>
                  <a:pt x="0" y="18"/>
                </a:lnTo>
                <a:lnTo>
                  <a:pt x="9" y="10"/>
                </a:lnTo>
                <a:lnTo>
                  <a:pt x="21" y="6"/>
                </a:lnTo>
                <a:lnTo>
                  <a:pt x="32" y="2"/>
                </a:lnTo>
                <a:lnTo>
                  <a:pt x="4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0" name="Freeform 316"/>
          <p:cNvSpPr>
            <a:spLocks/>
          </p:cNvSpPr>
          <p:nvPr/>
        </p:nvSpPr>
        <p:spPr bwMode="auto">
          <a:xfrm>
            <a:off x="8567252" y="3289864"/>
            <a:ext cx="187629" cy="14007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1" name="Freeform 317"/>
          <p:cNvSpPr>
            <a:spLocks noEditPoints="1"/>
          </p:cNvSpPr>
          <p:nvPr/>
        </p:nvSpPr>
        <p:spPr bwMode="auto">
          <a:xfrm>
            <a:off x="8586017" y="3355233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2" name="Freeform 318"/>
          <p:cNvSpPr>
            <a:spLocks/>
          </p:cNvSpPr>
          <p:nvPr/>
        </p:nvSpPr>
        <p:spPr bwMode="auto">
          <a:xfrm>
            <a:off x="8614159" y="3378579"/>
            <a:ext cx="253300" cy="256805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145" y="46"/>
              </a:cxn>
              <a:cxn ang="0">
                <a:pos x="145" y="46"/>
              </a:cxn>
              <a:cxn ang="0">
                <a:pos x="153" y="56"/>
              </a:cxn>
              <a:cxn ang="0">
                <a:pos x="159" y="67"/>
              </a:cxn>
              <a:cxn ang="0">
                <a:pos x="162" y="79"/>
              </a:cxn>
              <a:cxn ang="0">
                <a:pos x="163" y="93"/>
              </a:cxn>
              <a:cxn ang="0">
                <a:pos x="163" y="93"/>
              </a:cxn>
              <a:cxn ang="0">
                <a:pos x="162" y="106"/>
              </a:cxn>
              <a:cxn ang="0">
                <a:pos x="159" y="118"/>
              </a:cxn>
              <a:cxn ang="0">
                <a:pos x="153" y="129"/>
              </a:cxn>
              <a:cxn ang="0">
                <a:pos x="145" y="140"/>
              </a:cxn>
              <a:cxn ang="0">
                <a:pos x="139" y="145"/>
              </a:cxn>
              <a:cxn ang="0">
                <a:pos x="139" y="145"/>
              </a:cxn>
              <a:cxn ang="0">
                <a:pos x="128" y="154"/>
              </a:cxn>
              <a:cxn ang="0">
                <a:pos x="118" y="159"/>
              </a:cxn>
              <a:cxn ang="0">
                <a:pos x="105" y="163"/>
              </a:cxn>
              <a:cxn ang="0">
                <a:pos x="92" y="164"/>
              </a:cxn>
              <a:cxn ang="0">
                <a:pos x="92" y="164"/>
              </a:cxn>
              <a:cxn ang="0">
                <a:pos x="80" y="163"/>
              </a:cxn>
              <a:cxn ang="0">
                <a:pos x="66" y="159"/>
              </a:cxn>
              <a:cxn ang="0">
                <a:pos x="55" y="154"/>
              </a:cxn>
              <a:cxn ang="0">
                <a:pos x="46" y="145"/>
              </a:cxn>
              <a:cxn ang="0">
                <a:pos x="0" y="100"/>
              </a:cxn>
              <a:cxn ang="0">
                <a:pos x="99" y="0"/>
              </a:cxn>
            </a:cxnLst>
            <a:rect l="0" t="0" r="r" b="b"/>
            <a:pathLst>
              <a:path w="163" h="164">
                <a:moveTo>
                  <a:pt x="99" y="0"/>
                </a:moveTo>
                <a:lnTo>
                  <a:pt x="145" y="46"/>
                </a:lnTo>
                <a:lnTo>
                  <a:pt x="145" y="46"/>
                </a:lnTo>
                <a:lnTo>
                  <a:pt x="153" y="56"/>
                </a:lnTo>
                <a:lnTo>
                  <a:pt x="159" y="67"/>
                </a:lnTo>
                <a:lnTo>
                  <a:pt x="162" y="79"/>
                </a:lnTo>
                <a:lnTo>
                  <a:pt x="163" y="93"/>
                </a:lnTo>
                <a:lnTo>
                  <a:pt x="163" y="93"/>
                </a:lnTo>
                <a:lnTo>
                  <a:pt x="162" y="106"/>
                </a:lnTo>
                <a:lnTo>
                  <a:pt x="159" y="118"/>
                </a:lnTo>
                <a:lnTo>
                  <a:pt x="153" y="129"/>
                </a:lnTo>
                <a:lnTo>
                  <a:pt x="145" y="140"/>
                </a:lnTo>
                <a:lnTo>
                  <a:pt x="139" y="145"/>
                </a:lnTo>
                <a:lnTo>
                  <a:pt x="139" y="145"/>
                </a:lnTo>
                <a:lnTo>
                  <a:pt x="128" y="154"/>
                </a:lnTo>
                <a:lnTo>
                  <a:pt x="118" y="159"/>
                </a:lnTo>
                <a:lnTo>
                  <a:pt x="105" y="163"/>
                </a:lnTo>
                <a:lnTo>
                  <a:pt x="92" y="164"/>
                </a:lnTo>
                <a:lnTo>
                  <a:pt x="92" y="164"/>
                </a:lnTo>
                <a:lnTo>
                  <a:pt x="80" y="163"/>
                </a:lnTo>
                <a:lnTo>
                  <a:pt x="66" y="159"/>
                </a:lnTo>
                <a:lnTo>
                  <a:pt x="55" y="154"/>
                </a:lnTo>
                <a:lnTo>
                  <a:pt x="46" y="145"/>
                </a:lnTo>
                <a:lnTo>
                  <a:pt x="0" y="100"/>
                </a:lnTo>
                <a:lnTo>
                  <a:pt x="99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3" name="Freeform 319"/>
          <p:cNvSpPr>
            <a:spLocks/>
          </p:cNvSpPr>
          <p:nvPr/>
        </p:nvSpPr>
        <p:spPr bwMode="auto">
          <a:xfrm>
            <a:off x="8586017" y="3355233"/>
            <a:ext cx="300207" cy="298825"/>
          </a:xfrm>
          <a:custGeom>
            <a:avLst/>
            <a:gdLst/>
            <a:ahLst/>
            <a:cxnLst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4" name="Freeform 320"/>
          <p:cNvSpPr>
            <a:spLocks noEditPoints="1"/>
          </p:cNvSpPr>
          <p:nvPr/>
        </p:nvSpPr>
        <p:spPr bwMode="auto">
          <a:xfrm>
            <a:off x="8525040" y="3336555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5" name="Freeform 321"/>
          <p:cNvSpPr>
            <a:spLocks/>
          </p:cNvSpPr>
          <p:nvPr/>
        </p:nvSpPr>
        <p:spPr bwMode="auto">
          <a:xfrm>
            <a:off x="8534421" y="3350564"/>
            <a:ext cx="112577" cy="163421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74" y="58"/>
              </a:cxn>
              <a:cxn ang="0">
                <a:pos x="28" y="104"/>
              </a:cxn>
              <a:cxn ang="0">
                <a:pos x="20" y="96"/>
              </a:cxn>
              <a:cxn ang="0">
                <a:pos x="20" y="96"/>
              </a:cxn>
              <a:cxn ang="0">
                <a:pos x="12" y="85"/>
              </a:cxn>
              <a:cxn ang="0">
                <a:pos x="5" y="73"/>
              </a:cxn>
              <a:cxn ang="0">
                <a:pos x="1" y="60"/>
              </a:cxn>
              <a:cxn ang="0">
                <a:pos x="0" y="48"/>
              </a:cxn>
              <a:cxn ang="0">
                <a:pos x="0" y="35"/>
              </a:cxn>
              <a:cxn ang="0">
                <a:pos x="3" y="23"/>
              </a:cxn>
              <a:cxn ang="0">
                <a:pos x="8" y="11"/>
              </a:cxn>
              <a:cxn ang="0">
                <a:pos x="16" y="0"/>
              </a:cxn>
            </a:cxnLst>
            <a:rect l="0" t="0" r="r" b="b"/>
            <a:pathLst>
              <a:path w="74" h="104">
                <a:moveTo>
                  <a:pt x="16" y="0"/>
                </a:moveTo>
                <a:lnTo>
                  <a:pt x="74" y="58"/>
                </a:lnTo>
                <a:lnTo>
                  <a:pt x="28" y="104"/>
                </a:lnTo>
                <a:lnTo>
                  <a:pt x="20" y="96"/>
                </a:lnTo>
                <a:lnTo>
                  <a:pt x="20" y="96"/>
                </a:lnTo>
                <a:lnTo>
                  <a:pt x="12" y="85"/>
                </a:lnTo>
                <a:lnTo>
                  <a:pt x="5" y="73"/>
                </a:lnTo>
                <a:lnTo>
                  <a:pt x="1" y="60"/>
                </a:lnTo>
                <a:lnTo>
                  <a:pt x="0" y="48"/>
                </a:lnTo>
                <a:lnTo>
                  <a:pt x="0" y="35"/>
                </a:lnTo>
                <a:lnTo>
                  <a:pt x="3" y="23"/>
                </a:lnTo>
                <a:lnTo>
                  <a:pt x="8" y="11"/>
                </a:lnTo>
                <a:lnTo>
                  <a:pt x="1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6" name="Freeform 322"/>
          <p:cNvSpPr>
            <a:spLocks/>
          </p:cNvSpPr>
          <p:nvPr/>
        </p:nvSpPr>
        <p:spPr bwMode="auto">
          <a:xfrm>
            <a:off x="8525040" y="3336555"/>
            <a:ext cx="136033" cy="186767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7" name="Freeform 323"/>
          <p:cNvSpPr>
            <a:spLocks noEditPoints="1"/>
          </p:cNvSpPr>
          <p:nvPr/>
        </p:nvSpPr>
        <p:spPr bwMode="auto">
          <a:xfrm>
            <a:off x="2023677" y="3448615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8" name="Freeform 324"/>
          <p:cNvSpPr>
            <a:spLocks noEditPoints="1"/>
          </p:cNvSpPr>
          <p:nvPr/>
        </p:nvSpPr>
        <p:spPr bwMode="auto">
          <a:xfrm>
            <a:off x="2230069" y="3518653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9" name="Freeform 325"/>
          <p:cNvSpPr>
            <a:spLocks noEditPoints="1"/>
          </p:cNvSpPr>
          <p:nvPr/>
        </p:nvSpPr>
        <p:spPr bwMode="auto">
          <a:xfrm>
            <a:off x="2023677" y="3350565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0" name="Freeform 326"/>
          <p:cNvSpPr>
            <a:spLocks noEditPoints="1"/>
          </p:cNvSpPr>
          <p:nvPr/>
        </p:nvSpPr>
        <p:spPr bwMode="auto">
          <a:xfrm>
            <a:off x="2000223" y="4125645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1" name="Freeform 327"/>
          <p:cNvSpPr>
            <a:spLocks noEditPoints="1"/>
          </p:cNvSpPr>
          <p:nvPr/>
        </p:nvSpPr>
        <p:spPr bwMode="auto">
          <a:xfrm>
            <a:off x="2863317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2" name="Freeform 328"/>
          <p:cNvSpPr>
            <a:spLocks/>
          </p:cNvSpPr>
          <p:nvPr/>
        </p:nvSpPr>
        <p:spPr bwMode="auto">
          <a:xfrm>
            <a:off x="5246211" y="5082821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3" name="Freeform 329"/>
          <p:cNvSpPr>
            <a:spLocks/>
          </p:cNvSpPr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4" name="Freeform 330"/>
          <p:cNvSpPr>
            <a:spLocks/>
          </p:cNvSpPr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5" name="Freeform 331"/>
          <p:cNvSpPr>
            <a:spLocks/>
          </p:cNvSpPr>
          <p:nvPr/>
        </p:nvSpPr>
        <p:spPr bwMode="auto">
          <a:xfrm>
            <a:off x="4434714" y="5082821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6" name="Freeform 332"/>
          <p:cNvSpPr>
            <a:spLocks/>
          </p:cNvSpPr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7" name="Freeform 333"/>
          <p:cNvSpPr>
            <a:spLocks/>
          </p:cNvSpPr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8" name="Freeform 334"/>
          <p:cNvSpPr>
            <a:spLocks/>
          </p:cNvSpPr>
          <p:nvPr/>
        </p:nvSpPr>
        <p:spPr bwMode="auto">
          <a:xfrm>
            <a:off x="6958329" y="4891385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9" name="Freeform 335"/>
          <p:cNvSpPr>
            <a:spLocks/>
          </p:cNvSpPr>
          <p:nvPr/>
        </p:nvSpPr>
        <p:spPr bwMode="auto">
          <a:xfrm>
            <a:off x="6958329" y="5082822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0" name="Freeform 336"/>
          <p:cNvSpPr>
            <a:spLocks/>
          </p:cNvSpPr>
          <p:nvPr/>
        </p:nvSpPr>
        <p:spPr bwMode="auto">
          <a:xfrm>
            <a:off x="6151525" y="4891385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1" name="Freeform 337"/>
          <p:cNvSpPr>
            <a:spLocks/>
          </p:cNvSpPr>
          <p:nvPr/>
        </p:nvSpPr>
        <p:spPr bwMode="auto">
          <a:xfrm>
            <a:off x="6151525" y="5082822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2" name="Freeform 338"/>
          <p:cNvSpPr>
            <a:spLocks/>
          </p:cNvSpPr>
          <p:nvPr/>
        </p:nvSpPr>
        <p:spPr bwMode="auto">
          <a:xfrm>
            <a:off x="8581325" y="4886718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3" name="Freeform 339"/>
          <p:cNvSpPr>
            <a:spLocks/>
          </p:cNvSpPr>
          <p:nvPr/>
        </p:nvSpPr>
        <p:spPr bwMode="auto">
          <a:xfrm>
            <a:off x="8581325" y="5078152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4" name="Freeform 340"/>
          <p:cNvSpPr>
            <a:spLocks/>
          </p:cNvSpPr>
          <p:nvPr/>
        </p:nvSpPr>
        <p:spPr bwMode="auto">
          <a:xfrm>
            <a:off x="7760447" y="4886718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5" name="Freeform 341"/>
          <p:cNvSpPr>
            <a:spLocks/>
          </p:cNvSpPr>
          <p:nvPr/>
        </p:nvSpPr>
        <p:spPr bwMode="auto">
          <a:xfrm>
            <a:off x="7760447" y="5078152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6" name="Freeform 342"/>
          <p:cNvSpPr>
            <a:spLocks/>
          </p:cNvSpPr>
          <p:nvPr/>
        </p:nvSpPr>
        <p:spPr bwMode="auto">
          <a:xfrm>
            <a:off x="11137778" y="4148991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7" name="Freeform 343"/>
          <p:cNvSpPr>
            <a:spLocks noEditPoints="1"/>
          </p:cNvSpPr>
          <p:nvPr/>
        </p:nvSpPr>
        <p:spPr bwMode="auto">
          <a:xfrm>
            <a:off x="10987674" y="4139652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8" name="Freeform 344"/>
          <p:cNvSpPr>
            <a:spLocks/>
          </p:cNvSpPr>
          <p:nvPr/>
        </p:nvSpPr>
        <p:spPr bwMode="auto">
          <a:xfrm>
            <a:off x="11189374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9" name="Freeform 345"/>
          <p:cNvSpPr>
            <a:spLocks/>
          </p:cNvSpPr>
          <p:nvPr/>
        </p:nvSpPr>
        <p:spPr bwMode="auto">
          <a:xfrm>
            <a:off x="11039271" y="4083624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0" name="Freeform 346"/>
          <p:cNvSpPr>
            <a:spLocks noEditPoints="1"/>
          </p:cNvSpPr>
          <p:nvPr/>
        </p:nvSpPr>
        <p:spPr bwMode="auto">
          <a:xfrm>
            <a:off x="10373185" y="4092962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1" name="Freeform 347"/>
          <p:cNvSpPr>
            <a:spLocks noEditPoints="1"/>
          </p:cNvSpPr>
          <p:nvPr/>
        </p:nvSpPr>
        <p:spPr bwMode="auto">
          <a:xfrm>
            <a:off x="10133960" y="4092962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2" name="Freeform 348"/>
          <p:cNvSpPr>
            <a:spLocks/>
          </p:cNvSpPr>
          <p:nvPr/>
        </p:nvSpPr>
        <p:spPr bwMode="auto">
          <a:xfrm>
            <a:off x="10171485" y="4419801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3" name="Freeform 349"/>
          <p:cNvSpPr>
            <a:spLocks/>
          </p:cNvSpPr>
          <p:nvPr/>
        </p:nvSpPr>
        <p:spPr bwMode="auto">
          <a:xfrm>
            <a:off x="10410711" y="4419801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4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5" name="Freeform 351"/>
          <p:cNvSpPr>
            <a:spLocks/>
          </p:cNvSpPr>
          <p:nvPr/>
        </p:nvSpPr>
        <p:spPr bwMode="auto">
          <a:xfrm>
            <a:off x="10213702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6" name="Freeform 352"/>
          <p:cNvSpPr>
            <a:spLocks/>
          </p:cNvSpPr>
          <p:nvPr/>
        </p:nvSpPr>
        <p:spPr bwMode="auto">
          <a:xfrm>
            <a:off x="9341225" y="4125644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7" name="Freeform 353"/>
          <p:cNvSpPr>
            <a:spLocks/>
          </p:cNvSpPr>
          <p:nvPr/>
        </p:nvSpPr>
        <p:spPr bwMode="auto">
          <a:xfrm>
            <a:off x="9439730" y="4083623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8" name="Freeform 354"/>
          <p:cNvSpPr>
            <a:spLocks/>
          </p:cNvSpPr>
          <p:nvPr/>
        </p:nvSpPr>
        <p:spPr bwMode="auto">
          <a:xfrm>
            <a:off x="9500711" y="4219028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9" name="Freeform 355"/>
          <p:cNvSpPr>
            <a:spLocks noEditPoints="1"/>
          </p:cNvSpPr>
          <p:nvPr/>
        </p:nvSpPr>
        <p:spPr bwMode="auto">
          <a:xfrm>
            <a:off x="8510963" y="4083623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0" name="Freeform 356"/>
          <p:cNvSpPr>
            <a:spLocks/>
          </p:cNvSpPr>
          <p:nvPr/>
        </p:nvSpPr>
        <p:spPr bwMode="auto">
          <a:xfrm>
            <a:off x="8567254" y="4144320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1" name="Freeform 357"/>
          <p:cNvSpPr>
            <a:spLocks noEditPoints="1"/>
          </p:cNvSpPr>
          <p:nvPr/>
        </p:nvSpPr>
        <p:spPr bwMode="auto">
          <a:xfrm>
            <a:off x="3651361" y="4172335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2" name="Freeform 358"/>
          <p:cNvSpPr>
            <a:spLocks noEditPoints="1"/>
          </p:cNvSpPr>
          <p:nvPr/>
        </p:nvSpPr>
        <p:spPr bwMode="auto">
          <a:xfrm>
            <a:off x="3754561" y="4205021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3" name="Freeform 359"/>
          <p:cNvSpPr>
            <a:spLocks/>
          </p:cNvSpPr>
          <p:nvPr/>
        </p:nvSpPr>
        <p:spPr bwMode="auto">
          <a:xfrm>
            <a:off x="4495695" y="4270389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4" name="Freeform 360"/>
          <p:cNvSpPr>
            <a:spLocks/>
          </p:cNvSpPr>
          <p:nvPr/>
        </p:nvSpPr>
        <p:spPr bwMode="auto">
          <a:xfrm>
            <a:off x="4448787" y="4083623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5" name="Freeform 361"/>
          <p:cNvSpPr>
            <a:spLocks/>
          </p:cNvSpPr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6" name="Freeform 362"/>
          <p:cNvSpPr>
            <a:spLocks/>
          </p:cNvSpPr>
          <p:nvPr/>
        </p:nvSpPr>
        <p:spPr bwMode="auto">
          <a:xfrm>
            <a:off x="5410390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7" name="Freeform 363"/>
          <p:cNvSpPr>
            <a:spLocks noEditPoints="1"/>
          </p:cNvSpPr>
          <p:nvPr/>
        </p:nvSpPr>
        <p:spPr bwMode="auto">
          <a:xfrm>
            <a:off x="5344719" y="4191012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8" name="Rectangle 364"/>
          <p:cNvSpPr>
            <a:spLocks noChangeArrowheads="1"/>
          </p:cNvSpPr>
          <p:nvPr/>
        </p:nvSpPr>
        <p:spPr bwMode="auto">
          <a:xfrm>
            <a:off x="5649616" y="4382449"/>
            <a:ext cx="14073" cy="373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9" name="Rectangle 365"/>
          <p:cNvSpPr>
            <a:spLocks noChangeArrowheads="1"/>
          </p:cNvSpPr>
          <p:nvPr/>
        </p:nvSpPr>
        <p:spPr bwMode="auto">
          <a:xfrm>
            <a:off x="5264976" y="4396453"/>
            <a:ext cx="14073" cy="233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0" name="Freeform 366"/>
          <p:cNvSpPr>
            <a:spLocks noEditPoints="1"/>
          </p:cNvSpPr>
          <p:nvPr/>
        </p:nvSpPr>
        <p:spPr bwMode="auto">
          <a:xfrm>
            <a:off x="5264976" y="4162997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1" name="Freeform 367"/>
          <p:cNvSpPr>
            <a:spLocks noEditPoints="1"/>
          </p:cNvSpPr>
          <p:nvPr/>
        </p:nvSpPr>
        <p:spPr bwMode="auto">
          <a:xfrm>
            <a:off x="5264976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2" name="Freeform 368"/>
          <p:cNvSpPr>
            <a:spLocks/>
          </p:cNvSpPr>
          <p:nvPr/>
        </p:nvSpPr>
        <p:spPr bwMode="auto">
          <a:xfrm>
            <a:off x="6423587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3" name="Freeform 369"/>
          <p:cNvSpPr>
            <a:spLocks noEditPoints="1"/>
          </p:cNvSpPr>
          <p:nvPr/>
        </p:nvSpPr>
        <p:spPr bwMode="auto">
          <a:xfrm>
            <a:off x="6203121" y="4102299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4" name="Freeform 370"/>
          <p:cNvSpPr>
            <a:spLocks/>
          </p:cNvSpPr>
          <p:nvPr/>
        </p:nvSpPr>
        <p:spPr bwMode="auto">
          <a:xfrm>
            <a:off x="6217195" y="4298405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5" name="Freeform 371"/>
          <p:cNvSpPr>
            <a:spLocks/>
          </p:cNvSpPr>
          <p:nvPr/>
        </p:nvSpPr>
        <p:spPr bwMode="auto">
          <a:xfrm>
            <a:off x="6076472" y="4177006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6" name="Freeform 372"/>
          <p:cNvSpPr>
            <a:spLocks noEditPoints="1"/>
          </p:cNvSpPr>
          <p:nvPr/>
        </p:nvSpPr>
        <p:spPr bwMode="auto">
          <a:xfrm>
            <a:off x="7014621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7" name="Freeform 373"/>
          <p:cNvSpPr>
            <a:spLocks/>
          </p:cNvSpPr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8" name="Rectangle 374"/>
          <p:cNvSpPr>
            <a:spLocks noChangeArrowheads="1"/>
          </p:cNvSpPr>
          <p:nvPr/>
        </p:nvSpPr>
        <p:spPr bwMode="auto">
          <a:xfrm>
            <a:off x="7024002" y="4457153"/>
            <a:ext cx="1031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9" name="Rectangle 375"/>
          <p:cNvSpPr>
            <a:spLocks noChangeArrowheads="1"/>
          </p:cNvSpPr>
          <p:nvPr/>
        </p:nvSpPr>
        <p:spPr bwMode="auto">
          <a:xfrm>
            <a:off x="7070908" y="4401126"/>
            <a:ext cx="9381" cy="60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0" name="Freeform 376"/>
          <p:cNvSpPr>
            <a:spLocks/>
          </p:cNvSpPr>
          <p:nvPr/>
        </p:nvSpPr>
        <p:spPr bwMode="auto">
          <a:xfrm>
            <a:off x="7690085" y="4083623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1" name="Freeform 377"/>
          <p:cNvSpPr>
            <a:spLocks/>
          </p:cNvSpPr>
          <p:nvPr/>
        </p:nvSpPr>
        <p:spPr bwMode="auto">
          <a:xfrm>
            <a:off x="8009053" y="4223698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2" name="Freeform 378"/>
          <p:cNvSpPr>
            <a:spLocks noEditPoints="1"/>
          </p:cNvSpPr>
          <p:nvPr/>
        </p:nvSpPr>
        <p:spPr bwMode="auto">
          <a:xfrm>
            <a:off x="7826117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3" name="Freeform 379"/>
          <p:cNvSpPr>
            <a:spLocks noEditPoints="1"/>
          </p:cNvSpPr>
          <p:nvPr/>
        </p:nvSpPr>
        <p:spPr bwMode="auto">
          <a:xfrm>
            <a:off x="7802663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4" name="Freeform 380"/>
          <p:cNvSpPr>
            <a:spLocks noEditPoints="1"/>
          </p:cNvSpPr>
          <p:nvPr/>
        </p:nvSpPr>
        <p:spPr bwMode="auto">
          <a:xfrm>
            <a:off x="2018986" y="4896055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5" name="Freeform 381"/>
          <p:cNvSpPr>
            <a:spLocks noEditPoints="1"/>
          </p:cNvSpPr>
          <p:nvPr/>
        </p:nvSpPr>
        <p:spPr bwMode="auto">
          <a:xfrm>
            <a:off x="2079968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6" name="Freeform 382"/>
          <p:cNvSpPr>
            <a:spLocks/>
          </p:cNvSpPr>
          <p:nvPr/>
        </p:nvSpPr>
        <p:spPr bwMode="auto">
          <a:xfrm>
            <a:off x="2891461" y="4886718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7" name="Freeform 383"/>
          <p:cNvSpPr>
            <a:spLocks/>
          </p:cNvSpPr>
          <p:nvPr/>
        </p:nvSpPr>
        <p:spPr bwMode="auto">
          <a:xfrm>
            <a:off x="3111928" y="4886718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8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9" name="Freeform 385"/>
          <p:cNvSpPr>
            <a:spLocks/>
          </p:cNvSpPr>
          <p:nvPr/>
        </p:nvSpPr>
        <p:spPr bwMode="auto">
          <a:xfrm>
            <a:off x="3111928" y="4924070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0" name="Rectangle 386"/>
          <p:cNvSpPr>
            <a:spLocks noChangeArrowheads="1"/>
          </p:cNvSpPr>
          <p:nvPr/>
        </p:nvSpPr>
        <p:spPr bwMode="auto">
          <a:xfrm>
            <a:off x="2844553" y="5003444"/>
            <a:ext cx="3564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1" name="Freeform 387"/>
          <p:cNvSpPr>
            <a:spLocks/>
          </p:cNvSpPr>
          <p:nvPr/>
        </p:nvSpPr>
        <p:spPr bwMode="auto">
          <a:xfrm>
            <a:off x="3632600" y="4947415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2" name="Freeform 388"/>
          <p:cNvSpPr>
            <a:spLocks noEditPoints="1"/>
          </p:cNvSpPr>
          <p:nvPr/>
        </p:nvSpPr>
        <p:spPr bwMode="auto">
          <a:xfrm>
            <a:off x="3702959" y="5082822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3" name="Freeform 389"/>
          <p:cNvSpPr>
            <a:spLocks noEditPoints="1"/>
          </p:cNvSpPr>
          <p:nvPr/>
        </p:nvSpPr>
        <p:spPr bwMode="auto">
          <a:xfrm>
            <a:off x="11011125" y="5694480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4" name="Freeform 390"/>
          <p:cNvSpPr>
            <a:spLocks noEditPoints="1"/>
          </p:cNvSpPr>
          <p:nvPr/>
        </p:nvSpPr>
        <p:spPr bwMode="auto">
          <a:xfrm>
            <a:off x="10124579" y="5759847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5" name="Freeform 391"/>
          <p:cNvSpPr>
            <a:spLocks noEditPoints="1"/>
          </p:cNvSpPr>
          <p:nvPr/>
        </p:nvSpPr>
        <p:spPr bwMode="auto">
          <a:xfrm>
            <a:off x="10119888" y="5876578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6" name="Freeform 392"/>
          <p:cNvSpPr>
            <a:spLocks noEditPoints="1"/>
          </p:cNvSpPr>
          <p:nvPr/>
        </p:nvSpPr>
        <p:spPr bwMode="auto">
          <a:xfrm>
            <a:off x="10119887" y="5755179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7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8" name="Freeform 394"/>
          <p:cNvSpPr>
            <a:spLocks noEditPoints="1"/>
          </p:cNvSpPr>
          <p:nvPr/>
        </p:nvSpPr>
        <p:spPr bwMode="auto">
          <a:xfrm>
            <a:off x="8501583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9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0" name="Freeform 396"/>
          <p:cNvSpPr>
            <a:spLocks/>
          </p:cNvSpPr>
          <p:nvPr/>
        </p:nvSpPr>
        <p:spPr bwMode="auto">
          <a:xfrm>
            <a:off x="6067092" y="5703817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1" name="Freeform 397"/>
          <p:cNvSpPr>
            <a:spLocks/>
          </p:cNvSpPr>
          <p:nvPr/>
        </p:nvSpPr>
        <p:spPr bwMode="auto">
          <a:xfrm>
            <a:off x="6198431" y="5806539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2" name="Rectangle 398"/>
          <p:cNvSpPr>
            <a:spLocks noChangeArrowheads="1"/>
          </p:cNvSpPr>
          <p:nvPr/>
        </p:nvSpPr>
        <p:spPr bwMode="auto">
          <a:xfrm>
            <a:off x="6259412" y="5815878"/>
            <a:ext cx="14073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3" name="Freeform 399"/>
          <p:cNvSpPr>
            <a:spLocks/>
          </p:cNvSpPr>
          <p:nvPr/>
        </p:nvSpPr>
        <p:spPr bwMode="auto">
          <a:xfrm>
            <a:off x="6873896" y="5703817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4" name="Freeform 400"/>
          <p:cNvSpPr>
            <a:spLocks/>
          </p:cNvSpPr>
          <p:nvPr/>
        </p:nvSpPr>
        <p:spPr bwMode="auto">
          <a:xfrm>
            <a:off x="7005239" y="6007313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5" name="Rectangle 401"/>
          <p:cNvSpPr>
            <a:spLocks noChangeArrowheads="1"/>
          </p:cNvSpPr>
          <p:nvPr/>
        </p:nvSpPr>
        <p:spPr bwMode="auto">
          <a:xfrm>
            <a:off x="7066220" y="5829884"/>
            <a:ext cx="14073" cy="238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6" name="Freeform 402"/>
          <p:cNvSpPr>
            <a:spLocks/>
          </p:cNvSpPr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7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8" name="Freeform 404"/>
          <p:cNvSpPr>
            <a:spLocks/>
          </p:cNvSpPr>
          <p:nvPr/>
        </p:nvSpPr>
        <p:spPr bwMode="auto">
          <a:xfrm>
            <a:off x="2877392" y="5806539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9" name="Freeform 405"/>
          <p:cNvSpPr>
            <a:spLocks/>
          </p:cNvSpPr>
          <p:nvPr/>
        </p:nvSpPr>
        <p:spPr bwMode="auto">
          <a:xfrm>
            <a:off x="3759249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1" name="Rectangle 407"/>
          <p:cNvSpPr>
            <a:spLocks noChangeArrowheads="1"/>
          </p:cNvSpPr>
          <p:nvPr/>
        </p:nvSpPr>
        <p:spPr bwMode="auto">
          <a:xfrm>
            <a:off x="3820218" y="5708477"/>
            <a:ext cx="14073" cy="2474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2" name="Freeform 408"/>
          <p:cNvSpPr>
            <a:spLocks/>
          </p:cNvSpPr>
          <p:nvPr/>
        </p:nvSpPr>
        <p:spPr bwMode="auto">
          <a:xfrm>
            <a:off x="3679496" y="5801862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3" name="Freeform 409"/>
          <p:cNvSpPr>
            <a:spLocks noEditPoints="1"/>
          </p:cNvSpPr>
          <p:nvPr/>
        </p:nvSpPr>
        <p:spPr bwMode="auto">
          <a:xfrm>
            <a:off x="4519140" y="5689804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4" name="Freeform 410"/>
          <p:cNvSpPr>
            <a:spLocks noEditPoints="1"/>
          </p:cNvSpPr>
          <p:nvPr/>
        </p:nvSpPr>
        <p:spPr bwMode="auto">
          <a:xfrm>
            <a:off x="7713526" y="5811201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5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6" name="Freeform 412"/>
          <p:cNvSpPr>
            <a:spLocks noEditPoints="1"/>
          </p:cNvSpPr>
          <p:nvPr/>
        </p:nvSpPr>
        <p:spPr bwMode="auto">
          <a:xfrm>
            <a:off x="7952756" y="5881236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7" name="Freeform 413"/>
          <p:cNvSpPr>
            <a:spLocks noEditPoints="1"/>
          </p:cNvSpPr>
          <p:nvPr/>
        </p:nvSpPr>
        <p:spPr bwMode="auto">
          <a:xfrm>
            <a:off x="2018978" y="5694470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8" name="Freeform 13"/>
          <p:cNvSpPr>
            <a:spLocks noEditPoints="1"/>
          </p:cNvSpPr>
          <p:nvPr/>
        </p:nvSpPr>
        <p:spPr bwMode="auto">
          <a:xfrm>
            <a:off x="208478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9" name="Freeform 14"/>
          <p:cNvSpPr>
            <a:spLocks noEditPoints="1"/>
          </p:cNvSpPr>
          <p:nvPr/>
        </p:nvSpPr>
        <p:spPr bwMode="auto">
          <a:xfrm>
            <a:off x="2169345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0" name="Freeform 15"/>
          <p:cNvSpPr>
            <a:spLocks noEditPoints="1"/>
          </p:cNvSpPr>
          <p:nvPr/>
        </p:nvSpPr>
        <p:spPr bwMode="auto">
          <a:xfrm>
            <a:off x="2253905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1" name="Freeform 39"/>
          <p:cNvSpPr>
            <a:spLocks noEditPoints="1"/>
          </p:cNvSpPr>
          <p:nvPr/>
        </p:nvSpPr>
        <p:spPr bwMode="auto">
          <a:xfrm>
            <a:off x="2070693" y="4142490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2" name="Freeform 56"/>
          <p:cNvSpPr>
            <a:spLocks noEditPoints="1"/>
          </p:cNvSpPr>
          <p:nvPr/>
        </p:nvSpPr>
        <p:spPr bwMode="auto">
          <a:xfrm>
            <a:off x="2103575" y="2579661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3" name="Freeform 109"/>
          <p:cNvSpPr>
            <a:spLocks/>
          </p:cNvSpPr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4" name="Freeform 110"/>
          <p:cNvSpPr>
            <a:spLocks/>
          </p:cNvSpPr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5" name="Rectangle 117"/>
          <p:cNvSpPr>
            <a:spLocks noChangeArrowheads="1"/>
          </p:cNvSpPr>
          <p:nvPr/>
        </p:nvSpPr>
        <p:spPr bwMode="auto">
          <a:xfrm>
            <a:off x="2019012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6" name="Rectangle 118"/>
          <p:cNvSpPr>
            <a:spLocks noChangeArrowheads="1"/>
          </p:cNvSpPr>
          <p:nvPr/>
        </p:nvSpPr>
        <p:spPr bwMode="auto">
          <a:xfrm>
            <a:off x="2019012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7" name="Rectangle 119"/>
          <p:cNvSpPr>
            <a:spLocks noChangeArrowheads="1"/>
          </p:cNvSpPr>
          <p:nvPr/>
        </p:nvSpPr>
        <p:spPr bwMode="auto">
          <a:xfrm>
            <a:off x="2019014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8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9" name="Freeform 175"/>
          <p:cNvSpPr>
            <a:spLocks noEditPoints="1"/>
          </p:cNvSpPr>
          <p:nvPr/>
        </p:nvSpPr>
        <p:spPr bwMode="auto">
          <a:xfrm>
            <a:off x="2037806" y="5755876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53" name="组合 467"/>
          <p:cNvGrpSpPr/>
          <p:nvPr/>
        </p:nvGrpSpPr>
        <p:grpSpPr>
          <a:xfrm>
            <a:off x="666712" y="952484"/>
            <a:ext cx="1047757" cy="5238787"/>
            <a:chOff x="500034" y="714362"/>
            <a:chExt cx="785818" cy="3929090"/>
          </a:xfrm>
        </p:grpSpPr>
        <p:sp>
          <p:nvSpPr>
            <p:cNvPr id="254" name="矩形 253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5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454868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63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1582881">
            <a:off x="3559106" y="4081531"/>
            <a:ext cx="5077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项目背景简介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21708" y="1282890"/>
            <a:ext cx="2764834" cy="2678832"/>
            <a:chOff x="1405716" y="2101758"/>
            <a:chExt cx="2703889" cy="2619784"/>
          </a:xfrm>
        </p:grpSpPr>
        <p:sp>
          <p:nvSpPr>
            <p:cNvPr id="11" name="椭圆 10"/>
            <p:cNvSpPr/>
            <p:nvPr/>
          </p:nvSpPr>
          <p:spPr>
            <a:xfrm>
              <a:off x="1460309" y="2101758"/>
              <a:ext cx="2619784" cy="2619784"/>
            </a:xfrm>
            <a:prstGeom prst="ellipse">
              <a:avLst/>
            </a:prstGeom>
            <a:solidFill>
              <a:srgbClr val="8F8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3" r="55312" b="287"/>
            <a:stretch>
              <a:fillRect/>
            </a:stretch>
          </p:blipFill>
          <p:spPr>
            <a:xfrm>
              <a:off x="1405716" y="2486046"/>
              <a:ext cx="2703889" cy="2235496"/>
            </a:xfrm>
            <a:custGeom>
              <a:avLst/>
              <a:gdLst>
                <a:gd name="connsiteX0" fmla="*/ 311556 w 2551544"/>
                <a:gd name="connsiteY0" fmla="*/ 0 h 2109542"/>
                <a:gd name="connsiteX1" fmla="*/ 2239988 w 2551544"/>
                <a:gd name="connsiteY1" fmla="*/ 0 h 2109542"/>
                <a:gd name="connsiteX2" fmla="*/ 2260220 w 2551544"/>
                <a:gd name="connsiteY2" fmla="*/ 22261 h 2109542"/>
                <a:gd name="connsiteX3" fmla="*/ 2551544 w 2551544"/>
                <a:gd name="connsiteY3" fmla="*/ 833770 h 2109542"/>
                <a:gd name="connsiteX4" fmla="*/ 1275772 w 2551544"/>
                <a:gd name="connsiteY4" fmla="*/ 2109542 h 2109542"/>
                <a:gd name="connsiteX5" fmla="*/ 0 w 2551544"/>
                <a:gd name="connsiteY5" fmla="*/ 833770 h 2109542"/>
                <a:gd name="connsiteX6" fmla="*/ 291324 w 2551544"/>
                <a:gd name="connsiteY6" fmla="*/ 22261 h 2109542"/>
                <a:gd name="connsiteX7" fmla="*/ 311556 w 2551544"/>
                <a:gd name="connsiteY7" fmla="*/ 0 h 210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1544" h="2109542">
                  <a:moveTo>
                    <a:pt x="311556" y="0"/>
                  </a:moveTo>
                  <a:lnTo>
                    <a:pt x="2239988" y="0"/>
                  </a:lnTo>
                  <a:lnTo>
                    <a:pt x="2260220" y="22261"/>
                  </a:lnTo>
                  <a:cubicBezTo>
                    <a:pt x="2442216" y="242789"/>
                    <a:pt x="2551544" y="525512"/>
                    <a:pt x="2551544" y="833770"/>
                  </a:cubicBezTo>
                  <a:cubicBezTo>
                    <a:pt x="2551544" y="1538359"/>
                    <a:pt x="1980361" y="2109542"/>
                    <a:pt x="1275772" y="2109542"/>
                  </a:cubicBezTo>
                  <a:cubicBezTo>
                    <a:pt x="571183" y="2109542"/>
                    <a:pt x="0" y="1538359"/>
                    <a:pt x="0" y="833770"/>
                  </a:cubicBezTo>
                  <a:cubicBezTo>
                    <a:pt x="0" y="525512"/>
                    <a:pt x="109328" y="242789"/>
                    <a:pt x="291324" y="22261"/>
                  </a:cubicBezTo>
                  <a:lnTo>
                    <a:pt x="311556" y="0"/>
                  </a:lnTo>
                  <a:close/>
                </a:path>
              </a:pathLst>
            </a:custGeom>
          </p:spPr>
        </p:pic>
      </p:grpSp>
      <p:sp>
        <p:nvSpPr>
          <p:cNvPr id="4" name="文本框 3"/>
          <p:cNvSpPr txBox="1"/>
          <p:nvPr/>
        </p:nvSpPr>
        <p:spPr>
          <a:xfrm>
            <a:off x="5487736" y="1333731"/>
            <a:ext cx="10358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1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9060" y="5007053"/>
            <a:ext cx="179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45561" y="5332695"/>
            <a:ext cx="1791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0051" y="5007053"/>
            <a:ext cx="1924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6553" y="5332695"/>
            <a:ext cx="178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在此补充内容           </a:t>
            </a:r>
            <a:endParaRPr lang="zh-CN" altLang="en-US" sz="1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559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" t="12576" b="30527"/>
          <a:stretch>
            <a:fillRect/>
          </a:stretch>
        </p:blipFill>
        <p:spPr bwMode="auto">
          <a:xfrm>
            <a:off x="0" y="1539826"/>
            <a:ext cx="122110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8001000" y="1539826"/>
            <a:ext cx="4210050" cy="36195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6152" name="矩形 19"/>
          <p:cNvSpPr>
            <a:spLocks noChangeArrowheads="1"/>
          </p:cNvSpPr>
          <p:nvPr/>
        </p:nvSpPr>
        <p:spPr bwMode="auto">
          <a:xfrm>
            <a:off x="8283575" y="3034417"/>
            <a:ext cx="359727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4" name="文本框 22"/>
          <p:cNvSpPr txBox="1">
            <a:spLocks noChangeArrowheads="1"/>
          </p:cNvSpPr>
          <p:nvPr/>
        </p:nvSpPr>
        <p:spPr bwMode="auto">
          <a:xfrm>
            <a:off x="8259763" y="2302580"/>
            <a:ext cx="2579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zh-CN" altLang="en-US" sz="3600" b="1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稻壳儿小白白(http://dwz.cn/Wu2UP)"/>
          <p:cNvSpPr txBox="1">
            <a:spLocks noChangeArrowheads="1"/>
          </p:cNvSpPr>
          <p:nvPr/>
        </p:nvSpPr>
        <p:spPr bwMode="auto">
          <a:xfrm>
            <a:off x="371549" y="5671149"/>
            <a:ext cx="11509301" cy="79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</a:t>
            </a: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替换。单击此处编辑您要的内容，建议您在展示时采用微软雅黑字体，本模版所有图形线条及其相应素材均可自由编辑、改色、替换。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 txBox="1">
            <a:spLocks noChangeArrowheads="1"/>
          </p:cNvSpPr>
          <p:nvPr/>
        </p:nvSpPr>
        <p:spPr bwMode="auto">
          <a:xfrm>
            <a:off x="371549" y="5344124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11" name="矩形 10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16" name="文本框 15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20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>
            <a:off x="3823835" y="1969400"/>
            <a:ext cx="4352309" cy="4352309"/>
          </a:xfrm>
          <a:prstGeom prst="arc">
            <a:avLst>
              <a:gd name="adj1" fmla="val 10767169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91568" y="3998493"/>
            <a:ext cx="192000" cy="1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67989" y="3998493"/>
            <a:ext cx="192000" cy="1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71819" y="2577293"/>
            <a:ext cx="192000" cy="1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6160" y="2577293"/>
            <a:ext cx="192000" cy="1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03989" y="1872395"/>
            <a:ext cx="192000" cy="1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8400256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7920203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2159563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698459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261326" y="1220756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152142" y="596235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重点项目</a:t>
            </a:r>
          </a:p>
        </p:txBody>
      </p:sp>
      <p:sp>
        <p:nvSpPr>
          <p:cNvPr id="15" name="Freeform 130"/>
          <p:cNvSpPr>
            <a:spLocks noEditPoints="1"/>
          </p:cNvSpPr>
          <p:nvPr/>
        </p:nvSpPr>
        <p:spPr bwMode="auto">
          <a:xfrm>
            <a:off x="4031989" y="2153259"/>
            <a:ext cx="3984224" cy="3784408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22" name="矩形 21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24" name="文本框 23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896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5261" y="1356686"/>
            <a:ext cx="1773108" cy="233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1059" y="3781206"/>
            <a:ext cx="1773108" cy="2238733"/>
          </a:xfrm>
          <a:prstGeom prst="rect">
            <a:avLst/>
          </a:prstGeom>
          <a:blipFill dpi="0" rotWithShape="1">
            <a:blip r:embed="rId3"/>
            <a:srcRect/>
            <a:stretch>
              <a:fillRect l="-21000" t="-6000" r="-77000" b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41647" y="1356686"/>
            <a:ext cx="2238701" cy="1398481"/>
          </a:xfrm>
          <a:prstGeom prst="rect">
            <a:avLst/>
          </a:prstGeom>
          <a:blipFill dpi="0" rotWithShape="1">
            <a:blip r:embed="rId4"/>
            <a:srcRect/>
            <a:stretch>
              <a:fillRect l="-21000" t="-9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1647" y="2848445"/>
            <a:ext cx="2238701" cy="186558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1647" y="4807310"/>
            <a:ext cx="2238701" cy="1212629"/>
          </a:xfrm>
          <a:prstGeom prst="rect">
            <a:avLst/>
          </a:prstGeom>
          <a:blipFill>
            <a:blip r:embed="rId5"/>
            <a:stretch>
              <a:fillRect l="-21000" t="-9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67830" y="1356686"/>
            <a:ext cx="2541343" cy="289094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62031" y="4340914"/>
            <a:ext cx="2541343" cy="167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96653" y="1356686"/>
            <a:ext cx="2507331" cy="1025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96653" y="2475328"/>
            <a:ext cx="2507331" cy="2238701"/>
          </a:xfrm>
          <a:prstGeom prst="rect">
            <a:avLst/>
          </a:prstGeom>
          <a:blipFill dpi="0" rotWithShape="1">
            <a:blip r:embed="rId6"/>
            <a:srcRect/>
            <a:stretch>
              <a:fillRect l="-41000" t="-9000" r="-36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96653" y="4807310"/>
            <a:ext cx="2507331" cy="121262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2278" y="1672088"/>
            <a:ext cx="1773242" cy="37965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867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867" dirty="0" err="1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67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sz="1867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92278" y="5208439"/>
            <a:ext cx="1773242" cy="37965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867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5722871" y="2453968"/>
            <a:ext cx="2266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3436" y="4750160"/>
            <a:ext cx="252562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6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5737" y="3284965"/>
            <a:ext cx="19731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小鹿</a:t>
            </a:r>
            <a:r>
              <a:rPr lang="en-US" altLang="zh-CN" sz="1600" kern="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pptPPT</a:t>
            </a:r>
            <a:r>
              <a: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工作室更专业的模板。洛可可，色彩纷呈，潮流时尚。</a:t>
            </a:r>
          </a:p>
        </p:txBody>
      </p:sp>
      <p:sp>
        <p:nvSpPr>
          <p:cNvPr id="24" name="TextBox 10"/>
          <p:cNvSpPr txBox="1"/>
          <p:nvPr/>
        </p:nvSpPr>
        <p:spPr>
          <a:xfrm>
            <a:off x="1614569" y="1799188"/>
            <a:ext cx="1281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zh-CN" altLang="en-US" sz="16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endParaRPr lang="en-US" altLang="zh-CN" sz="16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32" name="矩形 31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647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3495910" y="5701796"/>
            <a:ext cx="5372569" cy="621179"/>
          </a:xfrm>
          <a:prstGeom prst="ellipse">
            <a:avLst/>
          </a:prstGeom>
          <a:solidFill>
            <a:schemeClr val="bg1">
              <a:alpha val="44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051323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6051330" y="5145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354586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788500" y="514585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chemeClr val="bg1"/>
          </a:solidFill>
          <a:ln w="28575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6027459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6027466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6144843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144852" y="5147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6066113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6066125" y="5149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6146021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146030" y="5154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6069129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6069140" y="5156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148959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148973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6075791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075806" y="5167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143390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143405" y="5177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6100932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100948" y="5182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6117495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6117511" y="5192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6161379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6161400" y="5202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3009458" y="520578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223288" y="3871742"/>
            <a:ext cx="0" cy="1691649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8679207" y="4659532"/>
            <a:ext cx="0" cy="810789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7340431" y="2863507"/>
            <a:ext cx="0" cy="27280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上箭头 43"/>
          <p:cNvSpPr/>
          <p:nvPr/>
        </p:nvSpPr>
        <p:spPr>
          <a:xfrm>
            <a:off x="6376317" y="3610223"/>
            <a:ext cx="422655" cy="1925032"/>
          </a:xfrm>
          <a:prstGeom prst="upArrow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上箭头 45"/>
          <p:cNvSpPr/>
          <p:nvPr/>
        </p:nvSpPr>
        <p:spPr>
          <a:xfrm>
            <a:off x="5505455" y="4245900"/>
            <a:ext cx="424728" cy="1266625"/>
          </a:xfrm>
          <a:prstGeom prst="upArrow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上箭头 46"/>
          <p:cNvSpPr/>
          <p:nvPr/>
        </p:nvSpPr>
        <p:spPr>
          <a:xfrm>
            <a:off x="5703893" y="2895072"/>
            <a:ext cx="956603" cy="2852781"/>
          </a:xfrm>
          <a:prstGeom prst="upArrow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稻壳儿小白白(http://dwz.cn/Wu2UP)"/>
          <p:cNvSpPr txBox="1">
            <a:spLocks noChangeArrowheads="1"/>
          </p:cNvSpPr>
          <p:nvPr/>
        </p:nvSpPr>
        <p:spPr bwMode="auto">
          <a:xfrm>
            <a:off x="6545222" y="197995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稻壳儿小白白(http://dwz.cn/Wu2UP)"/>
          <p:cNvSpPr txBox="1">
            <a:spLocks noChangeArrowheads="1"/>
          </p:cNvSpPr>
          <p:nvPr/>
        </p:nvSpPr>
        <p:spPr bwMode="auto">
          <a:xfrm>
            <a:off x="6545222" y="2294279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稻壳儿小白白(http://dwz.cn/Wu2UP)"/>
          <p:cNvSpPr txBox="1">
            <a:spLocks noChangeArrowheads="1"/>
          </p:cNvSpPr>
          <p:nvPr/>
        </p:nvSpPr>
        <p:spPr bwMode="auto">
          <a:xfrm>
            <a:off x="7881891" y="3678359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稻壳儿小白白(http://dwz.cn/Wu2UP)"/>
          <p:cNvSpPr txBox="1">
            <a:spLocks noChangeArrowheads="1"/>
          </p:cNvSpPr>
          <p:nvPr/>
        </p:nvSpPr>
        <p:spPr bwMode="auto">
          <a:xfrm>
            <a:off x="7881891" y="3992684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稻壳儿小白白(http://dwz.cn/Wu2UP)"/>
          <p:cNvSpPr txBox="1">
            <a:spLocks noChangeArrowheads="1"/>
          </p:cNvSpPr>
          <p:nvPr/>
        </p:nvSpPr>
        <p:spPr bwMode="auto">
          <a:xfrm>
            <a:off x="2332594" y="2847869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稻壳儿小白白(http://dwz.cn/Wu2UP)"/>
          <p:cNvSpPr txBox="1">
            <a:spLocks noChangeArrowheads="1"/>
          </p:cNvSpPr>
          <p:nvPr/>
        </p:nvSpPr>
        <p:spPr bwMode="auto">
          <a:xfrm>
            <a:off x="2332594" y="3162194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50" name="矩形 49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53" name="文本框 52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123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126235" y="3070192"/>
            <a:ext cx="4159323" cy="1524293"/>
          </a:xfrm>
          <a:prstGeom prst="flowChartTerminator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59736" y="1667545"/>
            <a:ext cx="1692323" cy="171480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1026" y="3877255"/>
            <a:ext cx="140974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en-US" altLang="zh-CN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8081" y="3546644"/>
            <a:ext cx="1446663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400" b="1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流程图: 终止 9"/>
          <p:cNvSpPr/>
          <p:nvPr/>
        </p:nvSpPr>
        <p:spPr>
          <a:xfrm rot="16200000">
            <a:off x="2684209" y="3070192"/>
            <a:ext cx="4159323" cy="1524293"/>
          </a:xfrm>
          <a:prstGeom prst="flowChartTerminator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17711" y="1667545"/>
            <a:ext cx="1692323" cy="1714808"/>
          </a:xfrm>
          <a:prstGeom prst="ellipse">
            <a:avLst/>
          </a:prstGeom>
          <a:blipFill dpi="0" rotWithShape="1">
            <a:blip r:embed="rId3"/>
            <a:srcRect/>
            <a:stretch>
              <a:fillRect l="-14000" r="-14000"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25120" y="3070192"/>
            <a:ext cx="4159323" cy="1524293"/>
          </a:xfrm>
          <a:prstGeom prst="flowChartTerminator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58621" y="1667545"/>
            <a:ext cx="1692323" cy="1714808"/>
          </a:xfrm>
          <a:prstGeom prst="ellipse">
            <a:avLst/>
          </a:prstGeom>
          <a:blipFill dpi="0" rotWithShape="1">
            <a:blip r:embed="rId4"/>
            <a:srcRect/>
            <a:stretch>
              <a:fillRect r="-65000"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终止 29"/>
          <p:cNvSpPr/>
          <p:nvPr/>
        </p:nvSpPr>
        <p:spPr>
          <a:xfrm rot="16200000">
            <a:off x="7883095" y="3070192"/>
            <a:ext cx="4159323" cy="1524293"/>
          </a:xfrm>
          <a:prstGeom prst="flowChartTerminator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16596" y="1667545"/>
            <a:ext cx="1692323" cy="1714808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78"/>
          <p:cNvSpPr>
            <a:spLocks/>
          </p:cNvSpPr>
          <p:nvPr/>
        </p:nvSpPr>
        <p:spPr bwMode="auto">
          <a:xfrm>
            <a:off x="9836910" y="5047664"/>
            <a:ext cx="251695" cy="46697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rgbClr val="45486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2F36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54"/>
          <p:cNvSpPr>
            <a:spLocks/>
          </p:cNvSpPr>
          <p:nvPr/>
        </p:nvSpPr>
        <p:spPr bwMode="auto">
          <a:xfrm>
            <a:off x="7148136" y="5123883"/>
            <a:ext cx="540593" cy="355949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45486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2F36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1956190" y="5157451"/>
            <a:ext cx="499415" cy="32238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45486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2F36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554457" y="5132798"/>
            <a:ext cx="446128" cy="433391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rgbClr val="454868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7E64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44508" y="3887845"/>
            <a:ext cx="140974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en-US" altLang="zh-CN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11563" y="3557234"/>
            <a:ext cx="1446663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400" b="1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86023" y="3877255"/>
            <a:ext cx="140974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en-US" altLang="zh-CN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53078" y="3546644"/>
            <a:ext cx="1446663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400" b="1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29505" y="3887845"/>
            <a:ext cx="140974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r>
              <a:rPr lang="en-US" altLang="zh-CN" sz="1200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200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96560" y="3557234"/>
            <a:ext cx="1446663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 dirty="0" smtClean="0">
                <a:solidFill>
                  <a:srgbClr val="454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400" b="1" dirty="0">
              <a:solidFill>
                <a:srgbClr val="45486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41" name="矩形 40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43" name="文本框 42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655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稻壳儿小白白(http://dwz.cn/Wu2UP)"/>
          <p:cNvSpPr>
            <a:spLocks/>
          </p:cNvSpPr>
          <p:nvPr/>
        </p:nvSpPr>
        <p:spPr bwMode="auto">
          <a:xfrm>
            <a:off x="931417" y="2457475"/>
            <a:ext cx="9243545" cy="4071906"/>
          </a:xfrm>
          <a:custGeom>
            <a:avLst/>
            <a:gdLst>
              <a:gd name="T0" fmla="*/ 2147483647 w 1735"/>
              <a:gd name="T1" fmla="*/ 2147483647 h 784"/>
              <a:gd name="T2" fmla="*/ 2147483647 w 1735"/>
              <a:gd name="T3" fmla="*/ 2147483647 h 784"/>
              <a:gd name="T4" fmla="*/ 2147483647 w 1735"/>
              <a:gd name="T5" fmla="*/ 2147483647 h 784"/>
              <a:gd name="T6" fmla="*/ 2147483647 w 1735"/>
              <a:gd name="T7" fmla="*/ 2147483647 h 784"/>
              <a:gd name="T8" fmla="*/ 2147483647 w 1735"/>
              <a:gd name="T9" fmla="*/ 2147483647 h 784"/>
              <a:gd name="T10" fmla="*/ 2147483647 w 1735"/>
              <a:gd name="T11" fmla="*/ 2147483647 h 784"/>
              <a:gd name="T12" fmla="*/ 2147483647 w 1735"/>
              <a:gd name="T13" fmla="*/ 2147483647 h 784"/>
              <a:gd name="T14" fmla="*/ 2147483647 w 1735"/>
              <a:gd name="T15" fmla="*/ 2147483647 h 784"/>
              <a:gd name="T16" fmla="*/ 2147483647 w 1735"/>
              <a:gd name="T17" fmla="*/ 2147483647 h 784"/>
              <a:gd name="T18" fmla="*/ 2147483647 w 1735"/>
              <a:gd name="T19" fmla="*/ 2147483647 h 784"/>
              <a:gd name="T20" fmla="*/ 0 w 1735"/>
              <a:gd name="T21" fmla="*/ 0 h 784"/>
              <a:gd name="T22" fmla="*/ 2147483647 w 1735"/>
              <a:gd name="T23" fmla="*/ 2147483647 h 784"/>
              <a:gd name="T24" fmla="*/ 2147483647 w 1735"/>
              <a:gd name="T25" fmla="*/ 2147483647 h 784"/>
              <a:gd name="T26" fmla="*/ 2147483647 w 1735"/>
              <a:gd name="T27" fmla="*/ 2147483647 h 784"/>
              <a:gd name="T28" fmla="*/ 2147483647 w 1735"/>
              <a:gd name="T29" fmla="*/ 2147483647 h 784"/>
              <a:gd name="T30" fmla="*/ 2147483647 w 1735"/>
              <a:gd name="T31" fmla="*/ 2147483647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泪滴形 26"/>
          <p:cNvSpPr/>
          <p:nvPr/>
        </p:nvSpPr>
        <p:spPr>
          <a:xfrm rot="8214741">
            <a:off x="8087094" y="4499205"/>
            <a:ext cx="1207652" cy="1233765"/>
          </a:xfrm>
          <a:prstGeom prst="teardrop">
            <a:avLst>
              <a:gd name="adj" fmla="val 1383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泪滴形 25"/>
          <p:cNvSpPr/>
          <p:nvPr/>
        </p:nvSpPr>
        <p:spPr>
          <a:xfrm rot="8214741">
            <a:off x="4728530" y="4290394"/>
            <a:ext cx="969379" cy="990339"/>
          </a:xfrm>
          <a:prstGeom prst="teardrop">
            <a:avLst>
              <a:gd name="adj" fmla="val 1383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泪滴形 24"/>
          <p:cNvSpPr/>
          <p:nvPr/>
        </p:nvSpPr>
        <p:spPr>
          <a:xfrm rot="8214741">
            <a:off x="3568301" y="3370585"/>
            <a:ext cx="863847" cy="882525"/>
          </a:xfrm>
          <a:prstGeom prst="teardrop">
            <a:avLst>
              <a:gd name="adj" fmla="val 1383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泪滴形 23"/>
          <p:cNvSpPr/>
          <p:nvPr/>
        </p:nvSpPr>
        <p:spPr>
          <a:xfrm rot="8214741">
            <a:off x="5464534" y="1857445"/>
            <a:ext cx="863847" cy="882525"/>
          </a:xfrm>
          <a:prstGeom prst="teardrop">
            <a:avLst>
              <a:gd name="adj" fmla="val 1383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泪滴形 1"/>
          <p:cNvSpPr/>
          <p:nvPr/>
        </p:nvSpPr>
        <p:spPr>
          <a:xfrm rot="8214741">
            <a:off x="2187481" y="1590065"/>
            <a:ext cx="863847" cy="882525"/>
          </a:xfrm>
          <a:prstGeom prst="teardrop">
            <a:avLst>
              <a:gd name="adj" fmla="val 1383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稻壳儿小白白(http://dwz.cn/Wu2UP)"/>
          <p:cNvSpPr>
            <a:spLocks noEditPoints="1"/>
          </p:cNvSpPr>
          <p:nvPr/>
        </p:nvSpPr>
        <p:spPr bwMode="auto">
          <a:xfrm>
            <a:off x="2458344" y="1955360"/>
            <a:ext cx="350178" cy="282168"/>
          </a:xfrm>
          <a:custGeom>
            <a:avLst/>
            <a:gdLst>
              <a:gd name="T0" fmla="*/ 2147483647 w 57"/>
              <a:gd name="T1" fmla="*/ 1222763170 h 46"/>
              <a:gd name="T2" fmla="*/ 2147483647 w 57"/>
              <a:gd name="T3" fmla="*/ 1222763170 h 46"/>
              <a:gd name="T4" fmla="*/ 2147483647 w 57"/>
              <a:gd name="T5" fmla="*/ 1222763170 h 46"/>
              <a:gd name="T6" fmla="*/ 2147483647 w 57"/>
              <a:gd name="T7" fmla="*/ 1222763170 h 46"/>
              <a:gd name="T8" fmla="*/ 1271942766 w 57"/>
              <a:gd name="T9" fmla="*/ 271728140 h 46"/>
              <a:gd name="T10" fmla="*/ 181708035 w 57"/>
              <a:gd name="T11" fmla="*/ 1222763170 h 46"/>
              <a:gd name="T12" fmla="*/ 136281026 w 57"/>
              <a:gd name="T13" fmla="*/ 1222763170 h 46"/>
              <a:gd name="T14" fmla="*/ 90854018 w 57"/>
              <a:gd name="T15" fmla="*/ 1222763170 h 46"/>
              <a:gd name="T16" fmla="*/ 0 w 57"/>
              <a:gd name="T17" fmla="*/ 1086905830 h 46"/>
              <a:gd name="T18" fmla="*/ 0 w 57"/>
              <a:gd name="T19" fmla="*/ 1041615564 h 46"/>
              <a:gd name="T20" fmla="*/ 1181088748 w 57"/>
              <a:gd name="T21" fmla="*/ 45290267 h 46"/>
              <a:gd name="T22" fmla="*/ 1408217052 w 57"/>
              <a:gd name="T23" fmla="*/ 45290267 h 46"/>
              <a:gd name="T24" fmla="*/ 1817053391 w 57"/>
              <a:gd name="T25" fmla="*/ 362301943 h 46"/>
              <a:gd name="T26" fmla="*/ 1817053391 w 57"/>
              <a:gd name="T27" fmla="*/ 45290267 h 46"/>
              <a:gd name="T28" fmla="*/ 1862480400 w 57"/>
              <a:gd name="T29" fmla="*/ 0 h 46"/>
              <a:gd name="T30" fmla="*/ 2147483647 w 57"/>
              <a:gd name="T31" fmla="*/ 0 h 46"/>
              <a:gd name="T32" fmla="*/ 2147483647 w 57"/>
              <a:gd name="T33" fmla="*/ 45290267 h 46"/>
              <a:gd name="T34" fmla="*/ 2147483647 w 57"/>
              <a:gd name="T35" fmla="*/ 724603887 h 46"/>
              <a:gd name="T36" fmla="*/ 2147483647 w 57"/>
              <a:gd name="T37" fmla="*/ 1041615564 h 46"/>
              <a:gd name="T38" fmla="*/ 2147483647 w 57"/>
              <a:gd name="T39" fmla="*/ 1086905830 h 46"/>
              <a:gd name="T40" fmla="*/ 2147483647 w 57"/>
              <a:gd name="T41" fmla="*/ 1222763170 h 46"/>
              <a:gd name="T42" fmla="*/ 2147483647 w 57"/>
              <a:gd name="T43" fmla="*/ 1992657324 h 46"/>
              <a:gd name="T44" fmla="*/ 2135042453 w 57"/>
              <a:gd name="T45" fmla="*/ 2083231127 h 46"/>
              <a:gd name="T46" fmla="*/ 1499071070 w 57"/>
              <a:gd name="T47" fmla="*/ 2083231127 h 46"/>
              <a:gd name="T48" fmla="*/ 1499071070 w 57"/>
              <a:gd name="T49" fmla="*/ 1449201044 h 46"/>
              <a:gd name="T50" fmla="*/ 1090234731 w 57"/>
              <a:gd name="T51" fmla="*/ 1449201044 h 46"/>
              <a:gd name="T52" fmla="*/ 1090234731 w 57"/>
              <a:gd name="T53" fmla="*/ 2083231127 h 46"/>
              <a:gd name="T54" fmla="*/ 454263348 w 57"/>
              <a:gd name="T55" fmla="*/ 2083231127 h 46"/>
              <a:gd name="T56" fmla="*/ 363409330 w 57"/>
              <a:gd name="T57" fmla="*/ 1992657324 h 46"/>
              <a:gd name="T58" fmla="*/ 363409330 w 57"/>
              <a:gd name="T59" fmla="*/ 1222763170 h 46"/>
              <a:gd name="T60" fmla="*/ 363409330 w 57"/>
              <a:gd name="T61" fmla="*/ 1177479633 h 46"/>
              <a:gd name="T62" fmla="*/ 1271942766 w 57"/>
              <a:gd name="T63" fmla="*/ 407585480 h 46"/>
              <a:gd name="T64" fmla="*/ 2147483647 w 57"/>
              <a:gd name="T65" fmla="*/ 1177479633 h 46"/>
              <a:gd name="T66" fmla="*/ 2147483647 w 57"/>
              <a:gd name="T67" fmla="*/ 1222763170 h 46"/>
              <a:gd name="T68" fmla="*/ 2147483647 w 57"/>
              <a:gd name="T69" fmla="*/ 1992657324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454868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稻壳儿小白白(http://dwz.cn/Wu2UP)"/>
          <p:cNvSpPr>
            <a:spLocks noEditPoints="1"/>
          </p:cNvSpPr>
          <p:nvPr/>
        </p:nvSpPr>
        <p:spPr bwMode="auto">
          <a:xfrm>
            <a:off x="5714446" y="2185836"/>
            <a:ext cx="382013" cy="374778"/>
          </a:xfrm>
          <a:custGeom>
            <a:avLst/>
            <a:gdLst>
              <a:gd name="T0" fmla="*/ 2147483647 w 64"/>
              <a:gd name="T1" fmla="*/ 2147483647 h 63"/>
              <a:gd name="T2" fmla="*/ 2147483647 w 64"/>
              <a:gd name="T3" fmla="*/ 2147483647 h 63"/>
              <a:gd name="T4" fmla="*/ 1801042959 w 64"/>
              <a:gd name="T5" fmla="*/ 2044504754 h 63"/>
              <a:gd name="T6" fmla="*/ 1157816138 w 64"/>
              <a:gd name="T7" fmla="*/ 2147483647 h 63"/>
              <a:gd name="T8" fmla="*/ 0 w 64"/>
              <a:gd name="T9" fmla="*/ 1107438172 h 63"/>
              <a:gd name="T10" fmla="*/ 1157816138 w 64"/>
              <a:gd name="T11" fmla="*/ 0 h 63"/>
              <a:gd name="T12" fmla="*/ 2147483647 w 64"/>
              <a:gd name="T13" fmla="*/ 1107438172 h 63"/>
              <a:gd name="T14" fmla="*/ 2101216786 w 64"/>
              <a:gd name="T15" fmla="*/ 1746346315 h 63"/>
              <a:gd name="T16" fmla="*/ 2147483647 w 64"/>
              <a:gd name="T17" fmla="*/ 2147483647 h 63"/>
              <a:gd name="T18" fmla="*/ 2147483647 w 64"/>
              <a:gd name="T19" fmla="*/ 2147483647 h 63"/>
              <a:gd name="T20" fmla="*/ 2147483647 w 64"/>
              <a:gd name="T21" fmla="*/ 2147483647 h 63"/>
              <a:gd name="T22" fmla="*/ 1157816138 w 64"/>
              <a:gd name="T23" fmla="*/ 383347497 h 63"/>
              <a:gd name="T24" fmla="*/ 428817881 w 64"/>
              <a:gd name="T25" fmla="*/ 1107438172 h 63"/>
              <a:gd name="T26" fmla="*/ 1157816138 w 64"/>
              <a:gd name="T27" fmla="*/ 1831535373 h 63"/>
              <a:gd name="T28" fmla="*/ 1886807845 w 64"/>
              <a:gd name="T29" fmla="*/ 1107438172 h 63"/>
              <a:gd name="T30" fmla="*/ 1157816138 w 64"/>
              <a:gd name="T31" fmla="*/ 38334749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稻壳儿小白白(http://dwz.cn/Wu2UP)"/>
          <p:cNvSpPr>
            <a:spLocks noEditPoints="1"/>
          </p:cNvSpPr>
          <p:nvPr/>
        </p:nvSpPr>
        <p:spPr bwMode="auto">
          <a:xfrm>
            <a:off x="3772236" y="3712039"/>
            <a:ext cx="454363" cy="341496"/>
          </a:xfrm>
          <a:custGeom>
            <a:avLst/>
            <a:gdLst>
              <a:gd name="T0" fmla="*/ 1572641301 w 158"/>
              <a:gd name="T1" fmla="*/ 1179517836 h 119"/>
              <a:gd name="T2" fmla="*/ 0 w 158"/>
              <a:gd name="T3" fmla="*/ 1179517836 h 119"/>
              <a:gd name="T4" fmla="*/ 0 w 158"/>
              <a:gd name="T5" fmla="*/ 0 h 119"/>
              <a:gd name="T6" fmla="*/ 89580374 w 158"/>
              <a:gd name="T7" fmla="*/ 0 h 119"/>
              <a:gd name="T8" fmla="*/ 89580374 w 158"/>
              <a:gd name="T9" fmla="*/ 1070485241 h 119"/>
              <a:gd name="T10" fmla="*/ 1572641301 w 158"/>
              <a:gd name="T11" fmla="*/ 1070485241 h 119"/>
              <a:gd name="T12" fmla="*/ 1572641301 w 158"/>
              <a:gd name="T13" fmla="*/ 1179517836 h 119"/>
              <a:gd name="T14" fmla="*/ 497670499 w 158"/>
              <a:gd name="T15" fmla="*/ 981280761 h 119"/>
              <a:gd name="T16" fmla="*/ 288648574 w 158"/>
              <a:gd name="T17" fmla="*/ 981280761 h 119"/>
              <a:gd name="T18" fmla="*/ 288648574 w 158"/>
              <a:gd name="T19" fmla="*/ 594714373 h 119"/>
              <a:gd name="T20" fmla="*/ 497670499 w 158"/>
              <a:gd name="T21" fmla="*/ 594714373 h 119"/>
              <a:gd name="T22" fmla="*/ 497670499 w 158"/>
              <a:gd name="T23" fmla="*/ 981280761 h 119"/>
              <a:gd name="T24" fmla="*/ 776368503 w 158"/>
              <a:gd name="T25" fmla="*/ 981280761 h 119"/>
              <a:gd name="T26" fmla="*/ 587250874 w 158"/>
              <a:gd name="T27" fmla="*/ 981280761 h 119"/>
              <a:gd name="T28" fmla="*/ 587250874 w 158"/>
              <a:gd name="T29" fmla="*/ 188326166 h 119"/>
              <a:gd name="T30" fmla="*/ 776368503 w 158"/>
              <a:gd name="T31" fmla="*/ 188326166 h 119"/>
              <a:gd name="T32" fmla="*/ 776368503 w 158"/>
              <a:gd name="T33" fmla="*/ 981280761 h 119"/>
              <a:gd name="T34" fmla="*/ 1084924528 w 158"/>
              <a:gd name="T35" fmla="*/ 981280761 h 119"/>
              <a:gd name="T36" fmla="*/ 885856328 w 158"/>
              <a:gd name="T37" fmla="*/ 981280761 h 119"/>
              <a:gd name="T38" fmla="*/ 885856328 w 158"/>
              <a:gd name="T39" fmla="*/ 386563240 h 119"/>
              <a:gd name="T40" fmla="*/ 1084924528 w 158"/>
              <a:gd name="T41" fmla="*/ 386563240 h 119"/>
              <a:gd name="T42" fmla="*/ 1084924528 w 158"/>
              <a:gd name="T43" fmla="*/ 981280761 h 119"/>
              <a:gd name="T44" fmla="*/ 1383526827 w 158"/>
              <a:gd name="T45" fmla="*/ 981280761 h 119"/>
              <a:gd name="T46" fmla="*/ 1184458628 w 158"/>
              <a:gd name="T47" fmla="*/ 981280761 h 119"/>
              <a:gd name="T48" fmla="*/ 1184458628 w 158"/>
              <a:gd name="T49" fmla="*/ 109032595 h 119"/>
              <a:gd name="T50" fmla="*/ 1383526827 w 158"/>
              <a:gd name="T51" fmla="*/ 109032595 h 119"/>
              <a:gd name="T52" fmla="*/ 1383526827 w 158"/>
              <a:gd name="T53" fmla="*/ 981280761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454868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稻壳儿小白白(http://dwz.cn/Wu2UP)"/>
          <p:cNvSpPr>
            <a:spLocks noChangeAspect="1" noEditPoints="1"/>
          </p:cNvSpPr>
          <p:nvPr/>
        </p:nvSpPr>
        <p:spPr bwMode="auto">
          <a:xfrm>
            <a:off x="5022458" y="4730739"/>
            <a:ext cx="373330" cy="374777"/>
          </a:xfrm>
          <a:custGeom>
            <a:avLst/>
            <a:gdLst>
              <a:gd name="T0" fmla="*/ 2147483647 w 58"/>
              <a:gd name="T1" fmla="*/ 1658379393 h 58"/>
              <a:gd name="T2" fmla="*/ 2147483647 w 58"/>
              <a:gd name="T3" fmla="*/ 1708633314 h 58"/>
              <a:gd name="T4" fmla="*/ 2147483647 w 58"/>
              <a:gd name="T5" fmla="*/ 1758887235 h 58"/>
              <a:gd name="T6" fmla="*/ 2147483647 w 58"/>
              <a:gd name="T7" fmla="*/ 1959902919 h 58"/>
              <a:gd name="T8" fmla="*/ 2147483647 w 58"/>
              <a:gd name="T9" fmla="*/ 2147483647 h 58"/>
              <a:gd name="T10" fmla="*/ 2147483647 w 58"/>
              <a:gd name="T11" fmla="*/ 2147483647 h 58"/>
              <a:gd name="T12" fmla="*/ 2147483647 w 58"/>
              <a:gd name="T13" fmla="*/ 2147483647 h 58"/>
              <a:gd name="T14" fmla="*/ 2147483647 w 58"/>
              <a:gd name="T15" fmla="*/ 2147483647 h 58"/>
              <a:gd name="T16" fmla="*/ 2147483647 w 58"/>
              <a:gd name="T17" fmla="*/ 2147483647 h 58"/>
              <a:gd name="T18" fmla="*/ 1944803333 w 58"/>
              <a:gd name="T19" fmla="*/ 2147483647 h 58"/>
              <a:gd name="T20" fmla="*/ 1795202533 w 58"/>
              <a:gd name="T21" fmla="*/ 2147483647 h 58"/>
              <a:gd name="T22" fmla="*/ 1695471021 w 58"/>
              <a:gd name="T23" fmla="*/ 2147483647 h 58"/>
              <a:gd name="T24" fmla="*/ 1645601734 w 58"/>
              <a:gd name="T25" fmla="*/ 2147483647 h 58"/>
              <a:gd name="T26" fmla="*/ 1246668622 w 58"/>
              <a:gd name="T27" fmla="*/ 2147483647 h 58"/>
              <a:gd name="T28" fmla="*/ 1146937109 w 58"/>
              <a:gd name="T29" fmla="*/ 2147483647 h 58"/>
              <a:gd name="T30" fmla="*/ 1097067822 w 58"/>
              <a:gd name="T31" fmla="*/ 2147483647 h 58"/>
              <a:gd name="T32" fmla="*/ 947467023 w 58"/>
              <a:gd name="T33" fmla="*/ 2147483647 h 58"/>
              <a:gd name="T34" fmla="*/ 698134711 w 58"/>
              <a:gd name="T35" fmla="*/ 2147483647 h 58"/>
              <a:gd name="T36" fmla="*/ 648265424 w 58"/>
              <a:gd name="T37" fmla="*/ 2147483647 h 58"/>
              <a:gd name="T38" fmla="*/ 598403198 w 58"/>
              <a:gd name="T39" fmla="*/ 2147483647 h 58"/>
              <a:gd name="T40" fmla="*/ 249332312 w 58"/>
              <a:gd name="T41" fmla="*/ 2147483647 h 58"/>
              <a:gd name="T42" fmla="*/ 249332312 w 58"/>
              <a:gd name="T43" fmla="*/ 2147483647 h 58"/>
              <a:gd name="T44" fmla="*/ 249332312 w 58"/>
              <a:gd name="T45" fmla="*/ 2147483647 h 58"/>
              <a:gd name="T46" fmla="*/ 448802399 w 58"/>
              <a:gd name="T47" fmla="*/ 1959902919 h 58"/>
              <a:gd name="T48" fmla="*/ 398933112 w 58"/>
              <a:gd name="T49" fmla="*/ 1758887235 h 58"/>
              <a:gd name="T50" fmla="*/ 49869287 w 58"/>
              <a:gd name="T51" fmla="*/ 1708633314 h 58"/>
              <a:gd name="T52" fmla="*/ 0 w 58"/>
              <a:gd name="T53" fmla="*/ 1658379393 h 58"/>
              <a:gd name="T54" fmla="*/ 0 w 58"/>
              <a:gd name="T55" fmla="*/ 1206094104 h 58"/>
              <a:gd name="T56" fmla="*/ 49869287 w 58"/>
              <a:gd name="T57" fmla="*/ 1155840183 h 58"/>
              <a:gd name="T58" fmla="*/ 398933112 w 58"/>
              <a:gd name="T59" fmla="*/ 1105586262 h 58"/>
              <a:gd name="T60" fmla="*/ 448802399 w 58"/>
              <a:gd name="T61" fmla="*/ 904570578 h 58"/>
              <a:gd name="T62" fmla="*/ 249332312 w 58"/>
              <a:gd name="T63" fmla="*/ 653300973 h 58"/>
              <a:gd name="T64" fmla="*/ 249332312 w 58"/>
              <a:gd name="T65" fmla="*/ 603047052 h 58"/>
              <a:gd name="T66" fmla="*/ 249332312 w 58"/>
              <a:gd name="T67" fmla="*/ 552793131 h 58"/>
              <a:gd name="T68" fmla="*/ 648265424 w 58"/>
              <a:gd name="T69" fmla="*/ 251269605 h 58"/>
              <a:gd name="T70" fmla="*/ 698134711 w 58"/>
              <a:gd name="T71" fmla="*/ 251269605 h 58"/>
              <a:gd name="T72" fmla="*/ 947467023 w 58"/>
              <a:gd name="T73" fmla="*/ 452285289 h 58"/>
              <a:gd name="T74" fmla="*/ 1097067822 w 58"/>
              <a:gd name="T75" fmla="*/ 402031368 h 58"/>
              <a:gd name="T76" fmla="*/ 1146937109 w 58"/>
              <a:gd name="T77" fmla="*/ 50253921 h 58"/>
              <a:gd name="T78" fmla="*/ 1246668622 w 58"/>
              <a:gd name="T79" fmla="*/ 0 h 58"/>
              <a:gd name="T80" fmla="*/ 1645601734 w 58"/>
              <a:gd name="T81" fmla="*/ 0 h 58"/>
              <a:gd name="T82" fmla="*/ 1695471021 w 58"/>
              <a:gd name="T83" fmla="*/ 50253921 h 58"/>
              <a:gd name="T84" fmla="*/ 1795202533 w 58"/>
              <a:gd name="T85" fmla="*/ 402031368 h 58"/>
              <a:gd name="T86" fmla="*/ 1944803333 w 58"/>
              <a:gd name="T87" fmla="*/ 452285289 h 58"/>
              <a:gd name="T88" fmla="*/ 2147483647 w 58"/>
              <a:gd name="T89" fmla="*/ 251269605 h 58"/>
              <a:gd name="T90" fmla="*/ 2147483647 w 58"/>
              <a:gd name="T91" fmla="*/ 251269605 h 58"/>
              <a:gd name="T92" fmla="*/ 2147483647 w 58"/>
              <a:gd name="T93" fmla="*/ 251269605 h 58"/>
              <a:gd name="T94" fmla="*/ 2147483647 w 58"/>
              <a:gd name="T95" fmla="*/ 603047052 h 58"/>
              <a:gd name="T96" fmla="*/ 2147483647 w 58"/>
              <a:gd name="T97" fmla="*/ 603047052 h 58"/>
              <a:gd name="T98" fmla="*/ 2147483647 w 58"/>
              <a:gd name="T99" fmla="*/ 653300973 h 58"/>
              <a:gd name="T100" fmla="*/ 2147483647 w 58"/>
              <a:gd name="T101" fmla="*/ 904570578 h 58"/>
              <a:gd name="T102" fmla="*/ 2147483647 w 58"/>
              <a:gd name="T103" fmla="*/ 1105586262 h 58"/>
              <a:gd name="T104" fmla="*/ 2147483647 w 58"/>
              <a:gd name="T105" fmla="*/ 1155840183 h 58"/>
              <a:gd name="T106" fmla="*/ 2147483647 w 58"/>
              <a:gd name="T107" fmla="*/ 1256348025 h 58"/>
              <a:gd name="T108" fmla="*/ 2147483647 w 58"/>
              <a:gd name="T109" fmla="*/ 1658379393 h 58"/>
              <a:gd name="T110" fmla="*/ 1446138709 w 58"/>
              <a:gd name="T111" fmla="*/ 954824499 h 58"/>
              <a:gd name="T112" fmla="*/ 947467023 w 58"/>
              <a:gd name="T113" fmla="*/ 1457363709 h 58"/>
              <a:gd name="T114" fmla="*/ 1446138709 w 58"/>
              <a:gd name="T115" fmla="*/ 1909648998 h 58"/>
              <a:gd name="T116" fmla="*/ 1944803333 w 58"/>
              <a:gd name="T117" fmla="*/ 1457363709 h 58"/>
              <a:gd name="T118" fmla="*/ 1446138709 w 58"/>
              <a:gd name="T119" fmla="*/ 95482449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8" name="稻壳儿小白白(http://dwz.cn/Wu2UP)"/>
          <p:cNvSpPr>
            <a:spLocks noEditPoints="1"/>
          </p:cNvSpPr>
          <p:nvPr/>
        </p:nvSpPr>
        <p:spPr bwMode="auto">
          <a:xfrm>
            <a:off x="8462181" y="4866610"/>
            <a:ext cx="477811" cy="477812"/>
          </a:xfrm>
          <a:custGeom>
            <a:avLst/>
            <a:gdLst>
              <a:gd name="T0" fmla="*/ 1263468770 w 55"/>
              <a:gd name="T1" fmla="*/ 2147483647 h 55"/>
              <a:gd name="T2" fmla="*/ 0 w 55"/>
              <a:gd name="T3" fmla="*/ 1263468770 h 55"/>
              <a:gd name="T4" fmla="*/ 1263468770 w 55"/>
              <a:gd name="T5" fmla="*/ 0 h 55"/>
              <a:gd name="T6" fmla="*/ 2147483647 w 55"/>
              <a:gd name="T7" fmla="*/ 1263468770 h 55"/>
              <a:gd name="T8" fmla="*/ 1263468770 w 55"/>
              <a:gd name="T9" fmla="*/ 2147483647 h 55"/>
              <a:gd name="T10" fmla="*/ 2105776723 w 55"/>
              <a:gd name="T11" fmla="*/ 935902286 h 55"/>
              <a:gd name="T12" fmla="*/ 1965392064 w 55"/>
              <a:gd name="T13" fmla="*/ 795517627 h 55"/>
              <a:gd name="T14" fmla="*/ 1871804572 w 55"/>
              <a:gd name="T15" fmla="*/ 748720461 h 55"/>
              <a:gd name="T16" fmla="*/ 1778210239 w 55"/>
              <a:gd name="T17" fmla="*/ 795517627 h 55"/>
              <a:gd name="T18" fmla="*/ 1123084111 w 55"/>
              <a:gd name="T19" fmla="*/ 1450643755 h 55"/>
              <a:gd name="T20" fmla="*/ 748720461 w 55"/>
              <a:gd name="T21" fmla="*/ 1076286945 h 55"/>
              <a:gd name="T22" fmla="*/ 655132968 w 55"/>
              <a:gd name="T23" fmla="*/ 1029489778 h 55"/>
              <a:gd name="T24" fmla="*/ 608335802 w 55"/>
              <a:gd name="T25" fmla="*/ 1076286945 h 55"/>
              <a:gd name="T26" fmla="*/ 421153977 w 55"/>
              <a:gd name="T27" fmla="*/ 1216671604 h 55"/>
              <a:gd name="T28" fmla="*/ 421153977 w 55"/>
              <a:gd name="T29" fmla="*/ 1310259096 h 55"/>
              <a:gd name="T30" fmla="*/ 421153977 w 55"/>
              <a:gd name="T31" fmla="*/ 1403853429 h 55"/>
              <a:gd name="T32" fmla="*/ 1029489778 w 55"/>
              <a:gd name="T33" fmla="*/ 2012189231 h 55"/>
              <a:gd name="T34" fmla="*/ 1123084111 w 55"/>
              <a:gd name="T35" fmla="*/ 2012189231 h 55"/>
              <a:gd name="T36" fmla="*/ 1216671604 w 55"/>
              <a:gd name="T37" fmla="*/ 2012189231 h 55"/>
              <a:gd name="T38" fmla="*/ 2105776723 w 55"/>
              <a:gd name="T39" fmla="*/ 1076286945 h 55"/>
              <a:gd name="T40" fmla="*/ 2147483647 w 55"/>
              <a:gd name="T41" fmla="*/ 1029489778 h 55"/>
              <a:gd name="T42" fmla="*/ 2105776723 w 55"/>
              <a:gd name="T43" fmla="*/ 93590228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454868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9" name="稻壳儿小白白(http://dwz.cn/Wu2UP)"/>
          <p:cNvSpPr txBox="1">
            <a:spLocks noChangeArrowheads="1"/>
          </p:cNvSpPr>
          <p:nvPr/>
        </p:nvSpPr>
        <p:spPr bwMode="auto">
          <a:xfrm>
            <a:off x="3200663" y="1919185"/>
            <a:ext cx="1256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第一季度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0" name="稻壳儿小白白(http://dwz.cn/Wu2UP)"/>
          <p:cNvSpPr txBox="1">
            <a:spLocks noChangeArrowheads="1"/>
          </p:cNvSpPr>
          <p:nvPr/>
        </p:nvSpPr>
        <p:spPr bwMode="auto">
          <a:xfrm>
            <a:off x="3212240" y="2188330"/>
            <a:ext cx="212711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1" name="稻壳儿小白白(http://dwz.cn/Wu2UP)"/>
          <p:cNvSpPr txBox="1">
            <a:spLocks noChangeArrowheads="1"/>
          </p:cNvSpPr>
          <p:nvPr/>
        </p:nvSpPr>
        <p:spPr bwMode="auto">
          <a:xfrm>
            <a:off x="6573974" y="2171366"/>
            <a:ext cx="12545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第二季度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2" name="稻壳儿小白白(http://dwz.cn/Wu2UP)"/>
          <p:cNvSpPr txBox="1">
            <a:spLocks noChangeArrowheads="1"/>
          </p:cNvSpPr>
          <p:nvPr/>
        </p:nvSpPr>
        <p:spPr bwMode="auto">
          <a:xfrm>
            <a:off x="6573972" y="2457475"/>
            <a:ext cx="212711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3" name="稻壳儿小白白(http://dwz.cn/Wu2UP)"/>
          <p:cNvSpPr txBox="1">
            <a:spLocks noChangeArrowheads="1"/>
          </p:cNvSpPr>
          <p:nvPr/>
        </p:nvSpPr>
        <p:spPr bwMode="auto">
          <a:xfrm>
            <a:off x="2096590" y="3674417"/>
            <a:ext cx="12545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第三季度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4" name="稻壳儿小白白(http://dwz.cn/Wu2UP)"/>
          <p:cNvSpPr txBox="1">
            <a:spLocks noChangeArrowheads="1"/>
          </p:cNvSpPr>
          <p:nvPr/>
        </p:nvSpPr>
        <p:spPr bwMode="auto">
          <a:xfrm>
            <a:off x="1948994" y="3936326"/>
            <a:ext cx="140215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5" name="稻壳儿小白白(http://dwz.cn/Wu2UP)"/>
          <p:cNvSpPr txBox="1">
            <a:spLocks noChangeArrowheads="1"/>
          </p:cNvSpPr>
          <p:nvPr/>
        </p:nvSpPr>
        <p:spPr bwMode="auto">
          <a:xfrm>
            <a:off x="5961572" y="4759680"/>
            <a:ext cx="12545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第四季度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6" name="稻壳儿小白白(http://dwz.cn/Wu2UP)"/>
          <p:cNvSpPr txBox="1">
            <a:spLocks noChangeArrowheads="1"/>
          </p:cNvSpPr>
          <p:nvPr/>
        </p:nvSpPr>
        <p:spPr bwMode="auto">
          <a:xfrm>
            <a:off x="5961572" y="5020143"/>
            <a:ext cx="140071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7" name="稻壳儿小白白(http://dwz.cn/Wu2UP)"/>
          <p:cNvSpPr txBox="1">
            <a:spLocks noChangeArrowheads="1"/>
          </p:cNvSpPr>
          <p:nvPr/>
        </p:nvSpPr>
        <p:spPr bwMode="auto">
          <a:xfrm>
            <a:off x="9472435" y="5035259"/>
            <a:ext cx="1256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总结</a:t>
            </a:r>
          </a:p>
        </p:txBody>
      </p:sp>
      <p:sp>
        <p:nvSpPr>
          <p:cNvPr id="9238" name="稻壳儿小白白(http://dwz.cn/Wu2UP)"/>
          <p:cNvSpPr txBox="1">
            <a:spLocks noChangeArrowheads="1"/>
          </p:cNvSpPr>
          <p:nvPr/>
        </p:nvSpPr>
        <p:spPr bwMode="auto">
          <a:xfrm>
            <a:off x="9473883" y="5294276"/>
            <a:ext cx="140215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7374" y="195478"/>
            <a:ext cx="3317953" cy="1007526"/>
            <a:chOff x="197374" y="113590"/>
            <a:chExt cx="3317953" cy="1007526"/>
          </a:xfrm>
        </p:grpSpPr>
        <p:sp>
          <p:nvSpPr>
            <p:cNvPr id="30" name="矩形 29"/>
            <p:cNvSpPr/>
            <p:nvPr/>
          </p:nvSpPr>
          <p:spPr>
            <a:xfrm>
              <a:off x="1176225" y="42546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这里可以是标题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374" y="191483"/>
              <a:ext cx="959479" cy="929633"/>
              <a:chOff x="1405716" y="2101758"/>
              <a:chExt cx="2703889" cy="261978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460309" y="2101758"/>
                <a:ext cx="2619784" cy="2619784"/>
              </a:xfrm>
              <a:prstGeom prst="ellipse">
                <a:avLst/>
              </a:prstGeom>
              <a:solidFill>
                <a:srgbClr val="8F8D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3" r="55312" b="287"/>
              <a:stretch>
                <a:fillRect/>
              </a:stretch>
            </p:blipFill>
            <p:spPr>
              <a:xfrm>
                <a:off x="1405716" y="2486046"/>
                <a:ext cx="2703889" cy="2235496"/>
              </a:xfrm>
              <a:custGeom>
                <a:avLst/>
                <a:gdLst>
                  <a:gd name="connsiteX0" fmla="*/ 311556 w 2551544"/>
                  <a:gd name="connsiteY0" fmla="*/ 0 h 2109542"/>
                  <a:gd name="connsiteX1" fmla="*/ 2239988 w 2551544"/>
                  <a:gd name="connsiteY1" fmla="*/ 0 h 2109542"/>
                  <a:gd name="connsiteX2" fmla="*/ 2260220 w 2551544"/>
                  <a:gd name="connsiteY2" fmla="*/ 22261 h 2109542"/>
                  <a:gd name="connsiteX3" fmla="*/ 2551544 w 2551544"/>
                  <a:gd name="connsiteY3" fmla="*/ 833770 h 2109542"/>
                  <a:gd name="connsiteX4" fmla="*/ 1275772 w 2551544"/>
                  <a:gd name="connsiteY4" fmla="*/ 2109542 h 2109542"/>
                  <a:gd name="connsiteX5" fmla="*/ 0 w 2551544"/>
                  <a:gd name="connsiteY5" fmla="*/ 833770 h 2109542"/>
                  <a:gd name="connsiteX6" fmla="*/ 291324 w 2551544"/>
                  <a:gd name="connsiteY6" fmla="*/ 22261 h 2109542"/>
                  <a:gd name="connsiteX7" fmla="*/ 311556 w 2551544"/>
                  <a:gd name="connsiteY7" fmla="*/ 0 h 210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1544" h="2109542">
                    <a:moveTo>
                      <a:pt x="311556" y="0"/>
                    </a:moveTo>
                    <a:lnTo>
                      <a:pt x="2239988" y="0"/>
                    </a:lnTo>
                    <a:lnTo>
                      <a:pt x="2260220" y="22261"/>
                    </a:lnTo>
                    <a:cubicBezTo>
                      <a:pt x="2442216" y="242789"/>
                      <a:pt x="2551544" y="525512"/>
                      <a:pt x="2551544" y="833770"/>
                    </a:cubicBezTo>
                    <a:cubicBezTo>
                      <a:pt x="2551544" y="1538359"/>
                      <a:pt x="1980361" y="2109542"/>
                      <a:pt x="1275772" y="2109542"/>
                    </a:cubicBezTo>
                    <a:cubicBezTo>
                      <a:pt x="571183" y="2109542"/>
                      <a:pt x="0" y="1538359"/>
                      <a:pt x="0" y="833770"/>
                    </a:cubicBezTo>
                    <a:cubicBezTo>
                      <a:pt x="0" y="525512"/>
                      <a:pt x="109328" y="242789"/>
                      <a:pt x="291324" y="22261"/>
                    </a:cubicBezTo>
                    <a:lnTo>
                      <a:pt x="311556" y="0"/>
                    </a:lnTo>
                    <a:close/>
                  </a:path>
                </a:pathLst>
              </a:cu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394968" y="113590"/>
              <a:ext cx="359486" cy="978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8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1897</Words>
  <Application>Microsoft Office PowerPoint</Application>
  <PresentationFormat>宽屏</PresentationFormat>
  <Paragraphs>266</Paragraphs>
  <Slides>29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Source Han Sans Light</vt:lpstr>
      <vt:lpstr>等线</vt:lpstr>
      <vt:lpstr>方正兰亭超细黑简体</vt:lpstr>
      <vt:lpstr>方正兰亭粗黑简体</vt:lpstr>
      <vt:lpstr>华文细黑</vt:lpstr>
      <vt:lpstr>宋体</vt:lpstr>
      <vt:lpstr>微软雅黑</vt:lpstr>
      <vt:lpstr>微软雅黑 Light</vt:lpstr>
      <vt:lpstr>造字工房悦黑体验版纤细体</vt:lpstr>
      <vt:lpstr>造字工房悦黑演示版常规体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阳 亮</cp:lastModifiedBy>
  <cp:revision>31</cp:revision>
  <dcterms:created xsi:type="dcterms:W3CDTF">2016-06-17T11:37:52Z</dcterms:created>
  <dcterms:modified xsi:type="dcterms:W3CDTF">2018-04-27T02:59:38Z</dcterms:modified>
</cp:coreProperties>
</file>