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11.xml" ContentType="application/vnd.openxmlformats-officedocument.presentationml.notesSlide+xml"/>
  <Override PartName="/ppt/tags/tag4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6"/>
  </p:notesMasterIdLst>
  <p:handoutMasterIdLst>
    <p:handoutMasterId r:id="rId27"/>
  </p:handoutMasterIdLst>
  <p:sldIdLst>
    <p:sldId id="259" r:id="rId2"/>
    <p:sldId id="257" r:id="rId3"/>
    <p:sldId id="286" r:id="rId4"/>
    <p:sldId id="290" r:id="rId5"/>
    <p:sldId id="320" r:id="rId6"/>
    <p:sldId id="295" r:id="rId7"/>
    <p:sldId id="298" r:id="rId8"/>
    <p:sldId id="296" r:id="rId9"/>
    <p:sldId id="315" r:id="rId10"/>
    <p:sldId id="314" r:id="rId11"/>
    <p:sldId id="321" r:id="rId12"/>
    <p:sldId id="316" r:id="rId13"/>
    <p:sldId id="317" r:id="rId14"/>
    <p:sldId id="301" r:id="rId15"/>
    <p:sldId id="303" r:id="rId16"/>
    <p:sldId id="302" r:id="rId17"/>
    <p:sldId id="304" r:id="rId18"/>
    <p:sldId id="305" r:id="rId19"/>
    <p:sldId id="322" r:id="rId20"/>
    <p:sldId id="318" r:id="rId21"/>
    <p:sldId id="307" r:id="rId22"/>
    <p:sldId id="308" r:id="rId23"/>
    <p:sldId id="306" r:id="rId24"/>
    <p:sldId id="323" r:id="rId25"/>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D0CC"/>
    <a:srgbClr val="80B2AA"/>
    <a:srgbClr val="E90012"/>
    <a:srgbClr val="C8D8D1"/>
    <a:srgbClr val="EF8798"/>
    <a:srgbClr val="F7E1E4"/>
    <a:srgbClr val="EBC8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08" autoAdjust="0"/>
    <p:restoredTop sz="94660"/>
  </p:normalViewPr>
  <p:slideViewPr>
    <p:cSldViewPr snapToGrid="0">
      <p:cViewPr varScale="1">
        <p:scale>
          <a:sx n="116" d="100"/>
          <a:sy n="116" d="100"/>
        </p:scale>
        <p:origin x="576" y="84"/>
      </p:cViewPr>
      <p:guideLst/>
    </p:cSldViewPr>
  </p:slideViewPr>
  <p:notesTextViewPr>
    <p:cViewPr>
      <p:scale>
        <a:sx n="1" d="1"/>
        <a:sy n="1" d="1"/>
      </p:scale>
      <p:origin x="0" y="0"/>
    </p:cViewPr>
  </p:notesTextViewPr>
  <p:notesViewPr>
    <p:cSldViewPr snapToGrid="0">
      <p:cViewPr varScale="1">
        <p:scale>
          <a:sx n="48" d="100"/>
          <a:sy n="48" d="100"/>
        </p:scale>
        <p:origin x="1664" y="3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C0F0A421-B237-4250-9B13-53E89C6A44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4FB219CA-7BB4-4B08-B311-179697B8047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E75A06F-1335-427C-98C1-F9C1BC365E71}" type="datetimeFigureOut">
              <a:rPr lang="zh-CN" altLang="en-US" smtClean="0"/>
              <a:t>2018/4/10</a:t>
            </a:fld>
            <a:endParaRPr lang="zh-CN" altLang="en-US"/>
          </a:p>
        </p:txBody>
      </p:sp>
      <p:sp>
        <p:nvSpPr>
          <p:cNvPr id="4" name="页脚占位符 3">
            <a:extLst>
              <a:ext uri="{FF2B5EF4-FFF2-40B4-BE49-F238E27FC236}">
                <a16:creationId xmlns:a16="http://schemas.microsoft.com/office/drawing/2014/main" xmlns="" id="{AB47B922-BF3C-4AF3-ACCB-63D9CD6B67A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E4B84209-123A-4742-AD3B-BE6A07D401C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7B2FDD1-CEB3-4374-9B0D-CA3B4E1E51F0}" type="slidenum">
              <a:rPr lang="zh-CN" altLang="en-US" smtClean="0"/>
              <a:t>‹#›</a:t>
            </a:fld>
            <a:endParaRPr lang="zh-CN" altLang="en-US"/>
          </a:p>
        </p:txBody>
      </p:sp>
    </p:spTree>
    <p:extLst>
      <p:ext uri="{BB962C8B-B14F-4D97-AF65-F5344CB8AC3E}">
        <p14:creationId xmlns:p14="http://schemas.microsoft.com/office/powerpoint/2010/main" val="28416651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41E19F-7122-4D40-BC8C-44A5F0CDEDDC}" type="datetimeFigureOut">
              <a:rPr lang="zh-CN" altLang="en-US" smtClean="0"/>
              <a:t>2018/4/10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C432F1-FF81-48CB-91BF-6E0FD22CEB25}" type="slidenum">
              <a:rPr lang="zh-CN" altLang="en-US" smtClean="0"/>
              <a:t>‹#›</a:t>
            </a:fld>
            <a:endParaRPr lang="zh-CN" altLang="en-US"/>
          </a:p>
        </p:txBody>
      </p:sp>
    </p:spTree>
    <p:extLst>
      <p:ext uri="{BB962C8B-B14F-4D97-AF65-F5344CB8AC3E}">
        <p14:creationId xmlns:p14="http://schemas.microsoft.com/office/powerpoint/2010/main" val="36368817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a:t>
            </a:fld>
            <a:endParaRPr lang="zh-CN" altLang="en-US"/>
          </a:p>
        </p:txBody>
      </p:sp>
    </p:spTree>
    <p:extLst>
      <p:ext uri="{BB962C8B-B14F-4D97-AF65-F5344CB8AC3E}">
        <p14:creationId xmlns:p14="http://schemas.microsoft.com/office/powerpoint/2010/main" val="2046453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10</a:t>
            </a:fld>
            <a:endParaRPr lang="zh-CN" altLang="en-US"/>
          </a:p>
        </p:txBody>
      </p:sp>
    </p:spTree>
    <p:extLst>
      <p:ext uri="{BB962C8B-B14F-4D97-AF65-F5344CB8AC3E}">
        <p14:creationId xmlns:p14="http://schemas.microsoft.com/office/powerpoint/2010/main" val="1038359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11</a:t>
            </a:fld>
            <a:endParaRPr lang="zh-CN" altLang="en-US"/>
          </a:p>
        </p:txBody>
      </p:sp>
    </p:spTree>
    <p:extLst>
      <p:ext uri="{BB962C8B-B14F-4D97-AF65-F5344CB8AC3E}">
        <p14:creationId xmlns:p14="http://schemas.microsoft.com/office/powerpoint/2010/main" val="2775853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12</a:t>
            </a:fld>
            <a:endParaRPr lang="zh-CN" altLang="en-US"/>
          </a:p>
        </p:txBody>
      </p:sp>
    </p:spTree>
    <p:extLst>
      <p:ext uri="{BB962C8B-B14F-4D97-AF65-F5344CB8AC3E}">
        <p14:creationId xmlns:p14="http://schemas.microsoft.com/office/powerpoint/2010/main" val="1097836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13</a:t>
            </a:fld>
            <a:endParaRPr lang="zh-CN" altLang="en-US"/>
          </a:p>
        </p:txBody>
      </p:sp>
    </p:spTree>
    <p:extLst>
      <p:ext uri="{BB962C8B-B14F-4D97-AF65-F5344CB8AC3E}">
        <p14:creationId xmlns:p14="http://schemas.microsoft.com/office/powerpoint/2010/main" val="2340288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14</a:t>
            </a:fld>
            <a:endParaRPr lang="zh-CN" altLang="en-US"/>
          </a:p>
        </p:txBody>
      </p:sp>
    </p:spTree>
    <p:extLst>
      <p:ext uri="{BB962C8B-B14F-4D97-AF65-F5344CB8AC3E}">
        <p14:creationId xmlns:p14="http://schemas.microsoft.com/office/powerpoint/2010/main" val="27079280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15</a:t>
            </a:fld>
            <a:endParaRPr lang="zh-CN" altLang="en-US"/>
          </a:p>
        </p:txBody>
      </p:sp>
    </p:spTree>
    <p:extLst>
      <p:ext uri="{BB962C8B-B14F-4D97-AF65-F5344CB8AC3E}">
        <p14:creationId xmlns:p14="http://schemas.microsoft.com/office/powerpoint/2010/main" val="10107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16</a:t>
            </a:fld>
            <a:endParaRPr lang="zh-CN" altLang="en-US"/>
          </a:p>
        </p:txBody>
      </p:sp>
    </p:spTree>
    <p:extLst>
      <p:ext uri="{BB962C8B-B14F-4D97-AF65-F5344CB8AC3E}">
        <p14:creationId xmlns:p14="http://schemas.microsoft.com/office/powerpoint/2010/main" val="828207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17</a:t>
            </a:fld>
            <a:endParaRPr lang="zh-CN" altLang="en-US"/>
          </a:p>
        </p:txBody>
      </p:sp>
    </p:spTree>
    <p:extLst>
      <p:ext uri="{BB962C8B-B14F-4D97-AF65-F5344CB8AC3E}">
        <p14:creationId xmlns:p14="http://schemas.microsoft.com/office/powerpoint/2010/main" val="460839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18</a:t>
            </a:fld>
            <a:endParaRPr lang="zh-CN" altLang="en-US"/>
          </a:p>
        </p:txBody>
      </p:sp>
    </p:spTree>
    <p:extLst>
      <p:ext uri="{BB962C8B-B14F-4D97-AF65-F5344CB8AC3E}">
        <p14:creationId xmlns:p14="http://schemas.microsoft.com/office/powerpoint/2010/main" val="37558077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19</a:t>
            </a:fld>
            <a:endParaRPr lang="zh-CN" altLang="en-US"/>
          </a:p>
        </p:txBody>
      </p:sp>
    </p:spTree>
    <p:extLst>
      <p:ext uri="{BB962C8B-B14F-4D97-AF65-F5344CB8AC3E}">
        <p14:creationId xmlns:p14="http://schemas.microsoft.com/office/powerpoint/2010/main" val="305086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a:t>
            </a:fld>
            <a:endParaRPr lang="zh-CN" altLang="en-US"/>
          </a:p>
        </p:txBody>
      </p:sp>
    </p:spTree>
    <p:extLst>
      <p:ext uri="{BB962C8B-B14F-4D97-AF65-F5344CB8AC3E}">
        <p14:creationId xmlns:p14="http://schemas.microsoft.com/office/powerpoint/2010/main" val="3171990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20</a:t>
            </a:fld>
            <a:endParaRPr lang="zh-CN" altLang="en-US"/>
          </a:p>
        </p:txBody>
      </p:sp>
    </p:spTree>
    <p:extLst>
      <p:ext uri="{BB962C8B-B14F-4D97-AF65-F5344CB8AC3E}">
        <p14:creationId xmlns:p14="http://schemas.microsoft.com/office/powerpoint/2010/main" val="41588979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21</a:t>
            </a:fld>
            <a:endParaRPr lang="zh-CN" altLang="en-US"/>
          </a:p>
        </p:txBody>
      </p:sp>
    </p:spTree>
    <p:extLst>
      <p:ext uri="{BB962C8B-B14F-4D97-AF65-F5344CB8AC3E}">
        <p14:creationId xmlns:p14="http://schemas.microsoft.com/office/powerpoint/2010/main" val="2700643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22</a:t>
            </a:fld>
            <a:endParaRPr lang="zh-CN" altLang="en-US"/>
          </a:p>
        </p:txBody>
      </p:sp>
    </p:spTree>
    <p:extLst>
      <p:ext uri="{BB962C8B-B14F-4D97-AF65-F5344CB8AC3E}">
        <p14:creationId xmlns:p14="http://schemas.microsoft.com/office/powerpoint/2010/main" val="1206479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23</a:t>
            </a:fld>
            <a:endParaRPr lang="zh-CN" altLang="en-US"/>
          </a:p>
        </p:txBody>
      </p:sp>
    </p:spTree>
    <p:extLst>
      <p:ext uri="{BB962C8B-B14F-4D97-AF65-F5344CB8AC3E}">
        <p14:creationId xmlns:p14="http://schemas.microsoft.com/office/powerpoint/2010/main" val="16650649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24</a:t>
            </a:fld>
            <a:endParaRPr lang="zh-CN" altLang="en-US"/>
          </a:p>
        </p:txBody>
      </p:sp>
    </p:spTree>
    <p:extLst>
      <p:ext uri="{BB962C8B-B14F-4D97-AF65-F5344CB8AC3E}">
        <p14:creationId xmlns:p14="http://schemas.microsoft.com/office/powerpoint/2010/main" val="515803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3</a:t>
            </a:fld>
            <a:endParaRPr lang="zh-CN" altLang="en-US"/>
          </a:p>
        </p:txBody>
      </p:sp>
    </p:spTree>
    <p:extLst>
      <p:ext uri="{BB962C8B-B14F-4D97-AF65-F5344CB8AC3E}">
        <p14:creationId xmlns:p14="http://schemas.microsoft.com/office/powerpoint/2010/main" val="331895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4</a:t>
            </a:fld>
            <a:endParaRPr lang="zh-CN" altLang="en-US"/>
          </a:p>
        </p:txBody>
      </p:sp>
    </p:spTree>
    <p:extLst>
      <p:ext uri="{BB962C8B-B14F-4D97-AF65-F5344CB8AC3E}">
        <p14:creationId xmlns:p14="http://schemas.microsoft.com/office/powerpoint/2010/main" val="283305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5</a:t>
            </a:fld>
            <a:endParaRPr lang="zh-CN" altLang="en-US"/>
          </a:p>
        </p:txBody>
      </p:sp>
    </p:spTree>
    <p:extLst>
      <p:ext uri="{BB962C8B-B14F-4D97-AF65-F5344CB8AC3E}">
        <p14:creationId xmlns:p14="http://schemas.microsoft.com/office/powerpoint/2010/main" val="2911796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6</a:t>
            </a:fld>
            <a:endParaRPr lang="zh-CN" altLang="en-US"/>
          </a:p>
        </p:txBody>
      </p:sp>
    </p:spTree>
    <p:extLst>
      <p:ext uri="{BB962C8B-B14F-4D97-AF65-F5344CB8AC3E}">
        <p14:creationId xmlns:p14="http://schemas.microsoft.com/office/powerpoint/2010/main" val="1678604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7</a:t>
            </a:fld>
            <a:endParaRPr lang="zh-CN" altLang="en-US"/>
          </a:p>
        </p:txBody>
      </p:sp>
    </p:spTree>
    <p:extLst>
      <p:ext uri="{BB962C8B-B14F-4D97-AF65-F5344CB8AC3E}">
        <p14:creationId xmlns:p14="http://schemas.microsoft.com/office/powerpoint/2010/main" val="3967752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8</a:t>
            </a:fld>
            <a:endParaRPr lang="zh-CN" altLang="en-US"/>
          </a:p>
        </p:txBody>
      </p:sp>
    </p:spTree>
    <p:extLst>
      <p:ext uri="{BB962C8B-B14F-4D97-AF65-F5344CB8AC3E}">
        <p14:creationId xmlns:p14="http://schemas.microsoft.com/office/powerpoint/2010/main" val="418824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9</a:t>
            </a:fld>
            <a:endParaRPr lang="zh-CN" altLang="en-US"/>
          </a:p>
        </p:txBody>
      </p:sp>
    </p:spTree>
    <p:extLst>
      <p:ext uri="{BB962C8B-B14F-4D97-AF65-F5344CB8AC3E}">
        <p14:creationId xmlns:p14="http://schemas.microsoft.com/office/powerpoint/2010/main" val="4536906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4.xml"/><Relationship Id="rId7" Type="http://schemas.openxmlformats.org/officeDocument/2006/relationships/image" Target="../media/image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7.xml"/><Relationship Id="rId7" Type="http://schemas.openxmlformats.org/officeDocument/2006/relationships/image" Target="../media/image6.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0.xml"/><Relationship Id="rId7" Type="http://schemas.openxmlformats.org/officeDocument/2006/relationships/image" Target="../media/image6.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xml"/><Relationship Id="rId7" Type="http://schemas.openxmlformats.org/officeDocument/2006/relationships/image" Target="../media/image6.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96801255-C2AC-40C7-81AF-DA75DAF14DE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545" r="830"/>
          <a:stretch/>
        </p:blipFill>
        <p:spPr>
          <a:xfrm>
            <a:off x="0" y="-25772"/>
            <a:ext cx="12192000" cy="7036172"/>
          </a:xfrm>
          <a:prstGeom prst="rect">
            <a:avLst/>
          </a:prstGeom>
        </p:spPr>
      </p:pic>
    </p:spTree>
  </p:cSld>
  <p:clrMapOvr>
    <a:masterClrMapping/>
  </p:clrMapOvr>
  <p:transition spd="slow" advTm="2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64C76E8-632B-4EAD-9928-258155EE7CF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7033" t="26148" r="-1" b="15466"/>
          <a:stretch/>
        </p:blipFill>
        <p:spPr>
          <a:xfrm>
            <a:off x="-252920" y="-1"/>
            <a:ext cx="12444919" cy="6858001"/>
          </a:xfrm>
          <a:prstGeom prst="rect">
            <a:avLst/>
          </a:prstGeom>
        </p:spPr>
      </p:pic>
    </p:spTree>
  </p:cSld>
  <p:clrMapOvr>
    <a:masterClrMapping/>
  </p:clrMapOvr>
  <p:transition spd="slow" advTm="2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64C76E8-632B-4EAD-9928-258155EE7CFA}"/>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47033" t="26148" r="-1" b="15466"/>
          <a:stretch/>
        </p:blipFill>
        <p:spPr>
          <a:xfrm>
            <a:off x="-252920" y="-1"/>
            <a:ext cx="12444919" cy="6858001"/>
          </a:xfrm>
          <a:prstGeom prst="rect">
            <a:avLst/>
          </a:prstGeom>
        </p:spPr>
      </p:pic>
      <p:pic>
        <p:nvPicPr>
          <p:cNvPr id="3" name="图片 2">
            <a:extLst>
              <a:ext uri="{FF2B5EF4-FFF2-40B4-BE49-F238E27FC236}">
                <a16:creationId xmlns:a16="http://schemas.microsoft.com/office/drawing/2014/main" xmlns="" id="{0D04CEC9-2665-455F-AFFD-7493786769A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251968" y="1"/>
            <a:ext cx="2133600" cy="2133600"/>
          </a:xfrm>
          <a:prstGeom prst="rect">
            <a:avLst/>
          </a:prstGeom>
        </p:spPr>
      </p:pic>
      <p:grpSp>
        <p:nvGrpSpPr>
          <p:cNvPr id="14" name="PA_组合 6">
            <a:extLst>
              <a:ext uri="{FF2B5EF4-FFF2-40B4-BE49-F238E27FC236}">
                <a16:creationId xmlns:a16="http://schemas.microsoft.com/office/drawing/2014/main" xmlns="" id="{C8B77884-6BD9-40D1-A8A8-47FF95FA04D1}"/>
              </a:ext>
            </a:extLst>
          </p:cNvPr>
          <p:cNvGrpSpPr/>
          <p:nvPr userDrawn="1">
            <p:custDataLst>
              <p:tags r:id="rId1"/>
            </p:custDataLst>
          </p:nvPr>
        </p:nvGrpSpPr>
        <p:grpSpPr>
          <a:xfrm>
            <a:off x="-114305" y="111100"/>
            <a:ext cx="952565" cy="693133"/>
            <a:chOff x="5537200" y="1358426"/>
            <a:chExt cx="1297645" cy="856879"/>
          </a:xfrm>
        </p:grpSpPr>
        <p:pic>
          <p:nvPicPr>
            <p:cNvPr id="15" name="PA_图片 4">
              <a:extLst>
                <a:ext uri="{FF2B5EF4-FFF2-40B4-BE49-F238E27FC236}">
                  <a16:creationId xmlns:a16="http://schemas.microsoft.com/office/drawing/2014/main" xmlns="" id="{175D2608-0E5E-4A92-83FA-74E99B9A5502}"/>
                </a:ext>
              </a:extLst>
            </p:cNvPr>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tretch>
              <a:fillRect/>
            </a:stretch>
          </p:blipFill>
          <p:spPr>
            <a:xfrm>
              <a:off x="5537200" y="1358426"/>
              <a:ext cx="1045083" cy="856879"/>
            </a:xfrm>
            <a:prstGeom prst="rect">
              <a:avLst/>
            </a:prstGeom>
          </p:spPr>
        </p:pic>
        <p:sp>
          <p:nvSpPr>
            <p:cNvPr id="16" name="PA_文本框 5">
              <a:extLst>
                <a:ext uri="{FF2B5EF4-FFF2-40B4-BE49-F238E27FC236}">
                  <a16:creationId xmlns:a16="http://schemas.microsoft.com/office/drawing/2014/main" xmlns="" id="{59D612C8-A0C5-469B-A4C7-5F707E1F1F29}"/>
                </a:ext>
              </a:extLst>
            </p:cNvPr>
            <p:cNvSpPr txBox="1"/>
            <p:nvPr>
              <p:custDataLst>
                <p:tags r:id="rId3"/>
              </p:custDataLst>
            </p:nvPr>
          </p:nvSpPr>
          <p:spPr>
            <a:xfrm>
              <a:off x="5793445" y="1382167"/>
              <a:ext cx="1041400" cy="816097"/>
            </a:xfrm>
            <a:prstGeom prst="rect">
              <a:avLst/>
            </a:prstGeom>
            <a:noFill/>
          </p:spPr>
          <p:txBody>
            <a:bodyPr wrap="square" tIns="144000" bIns="144000" rtlCol="0">
              <a:spAutoFit/>
            </a:bodyPr>
            <a:lstStyle/>
            <a:p>
              <a:r>
                <a:rPr lang="en-US" altLang="zh-CN" sz="2400" dirty="0">
                  <a:solidFill>
                    <a:schemeClr val="bg1"/>
                  </a:solidFill>
                </a:rPr>
                <a:t>01</a:t>
              </a:r>
              <a:endParaRPr lang="zh-CN" altLang="en-US" sz="2400" dirty="0">
                <a:solidFill>
                  <a:schemeClr val="bg1"/>
                </a:solidFill>
              </a:endParaRPr>
            </a:p>
          </p:txBody>
        </p:sp>
      </p:grpSp>
      <p:sp>
        <p:nvSpPr>
          <p:cNvPr id="17" name="矩形 16">
            <a:extLst>
              <a:ext uri="{FF2B5EF4-FFF2-40B4-BE49-F238E27FC236}">
                <a16:creationId xmlns:a16="http://schemas.microsoft.com/office/drawing/2014/main" xmlns="" id="{47BA9E12-7512-4F37-8BBE-3D5D85EFA173}"/>
              </a:ext>
            </a:extLst>
          </p:cNvPr>
          <p:cNvSpPr/>
          <p:nvPr userDrawn="1"/>
        </p:nvSpPr>
        <p:spPr>
          <a:xfrm>
            <a:off x="618397" y="273000"/>
            <a:ext cx="1638590" cy="369332"/>
          </a:xfrm>
          <a:prstGeom prst="rect">
            <a:avLst/>
          </a:prstGeom>
        </p:spPr>
        <p:txBody>
          <a:bodyPr wrap="none">
            <a:spAutoFit/>
          </a:bodyPr>
          <a:lstStyle/>
          <a:p>
            <a:pPr algn="ctr" defTabSz="1015365" fontAlgn="auto">
              <a:spcBef>
                <a:spcPts val="0"/>
              </a:spcBef>
              <a:spcAft>
                <a:spcPts val="0"/>
              </a:spcAft>
              <a:defRPr/>
            </a:pPr>
            <a:r>
              <a:rPr lang="zh-CN" altLang="en-US" b="1" kern="0" dirty="0">
                <a:solidFill>
                  <a:prstClr val="black">
                    <a:lumMod val="85000"/>
                    <a:lumOff val="15000"/>
                  </a:prstClr>
                </a:solidFill>
                <a:latin typeface="微软雅黑" panose="020B0503020204020204" pitchFamily="34" charset="-122"/>
                <a:ea typeface="微软雅黑" panose="020B0503020204020204" pitchFamily="34" charset="-122"/>
              </a:rPr>
              <a:t>中国梦 人民梦</a:t>
            </a:r>
            <a:endParaRPr lang="en-US" altLang="zh-CN" b="1"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18" name="图片 17">
            <a:extLst>
              <a:ext uri="{FF2B5EF4-FFF2-40B4-BE49-F238E27FC236}">
                <a16:creationId xmlns:a16="http://schemas.microsoft.com/office/drawing/2014/main" xmlns="" id="{5504B535-8C48-414F-BF85-D8F47902FE73}"/>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t="26115" b="18295"/>
          <a:stretch/>
        </p:blipFill>
        <p:spPr>
          <a:xfrm>
            <a:off x="2108804" y="111100"/>
            <a:ext cx="1901785" cy="1231900"/>
          </a:xfrm>
          <a:prstGeom prst="rect">
            <a:avLst/>
          </a:prstGeom>
        </p:spPr>
      </p:pic>
    </p:spTree>
    <p:extLst>
      <p:ext uri="{BB962C8B-B14F-4D97-AF65-F5344CB8AC3E}">
        <p14:creationId xmlns:p14="http://schemas.microsoft.com/office/powerpoint/2010/main" val="2174208018"/>
      </p:ext>
    </p:extLst>
  </p:cSld>
  <p:clrMapOvr>
    <a:masterClrMapping/>
  </p:clrMapOvr>
  <p:transition spd="slow" advTm="2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64C76E8-632B-4EAD-9928-258155EE7CFA}"/>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47033" t="26148" r="-1" b="15466"/>
          <a:stretch/>
        </p:blipFill>
        <p:spPr>
          <a:xfrm>
            <a:off x="-252920" y="-1"/>
            <a:ext cx="12444919" cy="6858001"/>
          </a:xfrm>
          <a:prstGeom prst="rect">
            <a:avLst/>
          </a:prstGeom>
        </p:spPr>
      </p:pic>
      <p:pic>
        <p:nvPicPr>
          <p:cNvPr id="3" name="图片 2">
            <a:extLst>
              <a:ext uri="{FF2B5EF4-FFF2-40B4-BE49-F238E27FC236}">
                <a16:creationId xmlns:a16="http://schemas.microsoft.com/office/drawing/2014/main" xmlns="" id="{0D04CEC9-2665-455F-AFFD-7493786769A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251968" y="1"/>
            <a:ext cx="2133600" cy="2133600"/>
          </a:xfrm>
          <a:prstGeom prst="rect">
            <a:avLst/>
          </a:prstGeom>
        </p:spPr>
      </p:pic>
      <p:pic>
        <p:nvPicPr>
          <p:cNvPr id="4" name="图片 3">
            <a:extLst>
              <a:ext uri="{FF2B5EF4-FFF2-40B4-BE49-F238E27FC236}">
                <a16:creationId xmlns:a16="http://schemas.microsoft.com/office/drawing/2014/main" xmlns="" id="{378DD15E-A507-4010-B29B-190EC7EFC7FF}"/>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t="26115" b="18295"/>
          <a:stretch/>
        </p:blipFill>
        <p:spPr>
          <a:xfrm>
            <a:off x="2108804" y="111100"/>
            <a:ext cx="1901785" cy="1231900"/>
          </a:xfrm>
          <a:prstGeom prst="rect">
            <a:avLst/>
          </a:prstGeom>
        </p:spPr>
      </p:pic>
      <p:grpSp>
        <p:nvGrpSpPr>
          <p:cNvPr id="11" name="PA_组合 6">
            <a:extLst>
              <a:ext uri="{FF2B5EF4-FFF2-40B4-BE49-F238E27FC236}">
                <a16:creationId xmlns:a16="http://schemas.microsoft.com/office/drawing/2014/main" xmlns="" id="{A4643D7C-F42A-4509-A3AA-BF74BFB1A702}"/>
              </a:ext>
            </a:extLst>
          </p:cNvPr>
          <p:cNvGrpSpPr/>
          <p:nvPr userDrawn="1">
            <p:custDataLst>
              <p:tags r:id="rId1"/>
            </p:custDataLst>
          </p:nvPr>
        </p:nvGrpSpPr>
        <p:grpSpPr>
          <a:xfrm>
            <a:off x="-114305" y="111100"/>
            <a:ext cx="952565" cy="693133"/>
            <a:chOff x="5537200" y="1358426"/>
            <a:chExt cx="1297645" cy="856879"/>
          </a:xfrm>
        </p:grpSpPr>
        <p:pic>
          <p:nvPicPr>
            <p:cNvPr id="12" name="PA_图片 4">
              <a:extLst>
                <a:ext uri="{FF2B5EF4-FFF2-40B4-BE49-F238E27FC236}">
                  <a16:creationId xmlns:a16="http://schemas.microsoft.com/office/drawing/2014/main" xmlns="" id="{D98E391A-36A7-41EA-A624-8E93567DA7AD}"/>
                </a:ext>
              </a:extLst>
            </p:cNvPr>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5537200" y="1358426"/>
              <a:ext cx="1045083" cy="856879"/>
            </a:xfrm>
            <a:prstGeom prst="rect">
              <a:avLst/>
            </a:prstGeom>
          </p:spPr>
        </p:pic>
        <p:sp>
          <p:nvSpPr>
            <p:cNvPr id="13" name="PA_文本框 5">
              <a:extLst>
                <a:ext uri="{FF2B5EF4-FFF2-40B4-BE49-F238E27FC236}">
                  <a16:creationId xmlns:a16="http://schemas.microsoft.com/office/drawing/2014/main" xmlns="" id="{295DCFC2-A52F-4356-A21A-E868F7083B42}"/>
                </a:ext>
              </a:extLst>
            </p:cNvPr>
            <p:cNvSpPr txBox="1"/>
            <p:nvPr>
              <p:custDataLst>
                <p:tags r:id="rId3"/>
              </p:custDataLst>
            </p:nvPr>
          </p:nvSpPr>
          <p:spPr>
            <a:xfrm>
              <a:off x="5793445" y="1382167"/>
              <a:ext cx="1041400" cy="816097"/>
            </a:xfrm>
            <a:prstGeom prst="rect">
              <a:avLst/>
            </a:prstGeom>
            <a:noFill/>
          </p:spPr>
          <p:txBody>
            <a:bodyPr wrap="square" tIns="144000" bIns="144000" rtlCol="0">
              <a:spAutoFit/>
            </a:bodyPr>
            <a:lstStyle/>
            <a:p>
              <a:r>
                <a:rPr lang="en-US" altLang="zh-CN" sz="2400" dirty="0">
                  <a:solidFill>
                    <a:schemeClr val="bg1"/>
                  </a:solidFill>
                </a:rPr>
                <a:t>02</a:t>
              </a:r>
              <a:endParaRPr lang="zh-CN" altLang="en-US" sz="2400" dirty="0">
                <a:solidFill>
                  <a:schemeClr val="bg1"/>
                </a:solidFill>
              </a:endParaRPr>
            </a:p>
          </p:txBody>
        </p:sp>
      </p:grpSp>
      <p:sp>
        <p:nvSpPr>
          <p:cNvPr id="14" name="矩形 13">
            <a:extLst>
              <a:ext uri="{FF2B5EF4-FFF2-40B4-BE49-F238E27FC236}">
                <a16:creationId xmlns:a16="http://schemas.microsoft.com/office/drawing/2014/main" xmlns="" id="{E96D7300-974B-441D-86BA-A2E051D1A4E0}"/>
              </a:ext>
            </a:extLst>
          </p:cNvPr>
          <p:cNvSpPr/>
          <p:nvPr userDrawn="1"/>
        </p:nvSpPr>
        <p:spPr>
          <a:xfrm>
            <a:off x="703662" y="273000"/>
            <a:ext cx="1569661" cy="369332"/>
          </a:xfrm>
          <a:prstGeom prst="rect">
            <a:avLst/>
          </a:prstGeom>
        </p:spPr>
        <p:txBody>
          <a:bodyPr wrap="none">
            <a:spAutoFit/>
          </a:bodyPr>
          <a:lstStyle/>
          <a:p>
            <a:pPr algn="ctr" defTabSz="1015365" fontAlgn="auto">
              <a:spcBef>
                <a:spcPts val="0"/>
              </a:spcBef>
              <a:spcAft>
                <a:spcPts val="0"/>
              </a:spcAft>
              <a:defRPr/>
            </a:pPr>
            <a:r>
              <a:rPr lang="zh-CN" altLang="en-US" b="1" kern="0" dirty="0">
                <a:solidFill>
                  <a:prstClr val="black">
                    <a:lumMod val="85000"/>
                    <a:lumOff val="15000"/>
                  </a:prstClr>
                </a:solidFill>
                <a:latin typeface="微软雅黑" panose="020B0503020204020204" pitchFamily="34" charset="-122"/>
                <a:ea typeface="微软雅黑" panose="020B0503020204020204" pitchFamily="34" charset="-122"/>
              </a:rPr>
              <a:t>聚力共圆梦想</a:t>
            </a:r>
            <a:endParaRPr lang="en-US" altLang="zh-CN" b="1"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306046"/>
      </p:ext>
    </p:extLst>
  </p:cSld>
  <p:clrMapOvr>
    <a:masterClrMapping/>
  </p:clrMapOvr>
  <p:transition spd="slow" advTm="2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64C76E8-632B-4EAD-9928-258155EE7CFA}"/>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47033" t="26148" r="-1" b="15466"/>
          <a:stretch/>
        </p:blipFill>
        <p:spPr>
          <a:xfrm>
            <a:off x="-252920" y="-1"/>
            <a:ext cx="12444919" cy="6858001"/>
          </a:xfrm>
          <a:prstGeom prst="rect">
            <a:avLst/>
          </a:prstGeom>
        </p:spPr>
      </p:pic>
      <p:pic>
        <p:nvPicPr>
          <p:cNvPr id="3" name="图片 2">
            <a:extLst>
              <a:ext uri="{FF2B5EF4-FFF2-40B4-BE49-F238E27FC236}">
                <a16:creationId xmlns:a16="http://schemas.microsoft.com/office/drawing/2014/main" xmlns="" id="{0D04CEC9-2665-455F-AFFD-7493786769A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251968" y="1"/>
            <a:ext cx="2133600" cy="2133600"/>
          </a:xfrm>
          <a:prstGeom prst="rect">
            <a:avLst/>
          </a:prstGeom>
        </p:spPr>
      </p:pic>
      <p:pic>
        <p:nvPicPr>
          <p:cNvPr id="4" name="图片 3">
            <a:extLst>
              <a:ext uri="{FF2B5EF4-FFF2-40B4-BE49-F238E27FC236}">
                <a16:creationId xmlns:a16="http://schemas.microsoft.com/office/drawing/2014/main" xmlns="" id="{378DD15E-A507-4010-B29B-190EC7EFC7FF}"/>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t="26115" b="18295"/>
          <a:stretch/>
        </p:blipFill>
        <p:spPr>
          <a:xfrm>
            <a:off x="2108804" y="111100"/>
            <a:ext cx="1901785" cy="1231900"/>
          </a:xfrm>
          <a:prstGeom prst="rect">
            <a:avLst/>
          </a:prstGeom>
        </p:spPr>
      </p:pic>
      <p:grpSp>
        <p:nvGrpSpPr>
          <p:cNvPr id="5" name="PA_组合 6">
            <a:extLst>
              <a:ext uri="{FF2B5EF4-FFF2-40B4-BE49-F238E27FC236}">
                <a16:creationId xmlns:a16="http://schemas.microsoft.com/office/drawing/2014/main" xmlns="" id="{AA51512F-C7BD-47F8-B930-2AB44D1956EA}"/>
              </a:ext>
            </a:extLst>
          </p:cNvPr>
          <p:cNvGrpSpPr/>
          <p:nvPr userDrawn="1">
            <p:custDataLst>
              <p:tags r:id="rId1"/>
            </p:custDataLst>
          </p:nvPr>
        </p:nvGrpSpPr>
        <p:grpSpPr>
          <a:xfrm>
            <a:off x="-114305" y="111100"/>
            <a:ext cx="952565" cy="693133"/>
            <a:chOff x="5537200" y="1358426"/>
            <a:chExt cx="1297645" cy="856879"/>
          </a:xfrm>
        </p:grpSpPr>
        <p:pic>
          <p:nvPicPr>
            <p:cNvPr id="6" name="PA_图片 4">
              <a:extLst>
                <a:ext uri="{FF2B5EF4-FFF2-40B4-BE49-F238E27FC236}">
                  <a16:creationId xmlns:a16="http://schemas.microsoft.com/office/drawing/2014/main" xmlns="" id="{3569B684-7366-412F-943D-9D8249052051}"/>
                </a:ext>
              </a:extLst>
            </p:cNvPr>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5537200" y="1358426"/>
              <a:ext cx="1045083" cy="856879"/>
            </a:xfrm>
            <a:prstGeom prst="rect">
              <a:avLst/>
            </a:prstGeom>
          </p:spPr>
        </p:pic>
        <p:sp>
          <p:nvSpPr>
            <p:cNvPr id="7" name="PA_文本框 5">
              <a:extLst>
                <a:ext uri="{FF2B5EF4-FFF2-40B4-BE49-F238E27FC236}">
                  <a16:creationId xmlns:a16="http://schemas.microsoft.com/office/drawing/2014/main" xmlns="" id="{AD1A32DC-2835-432A-8790-50474C18FB67}"/>
                </a:ext>
              </a:extLst>
            </p:cNvPr>
            <p:cNvSpPr txBox="1"/>
            <p:nvPr>
              <p:custDataLst>
                <p:tags r:id="rId3"/>
              </p:custDataLst>
            </p:nvPr>
          </p:nvSpPr>
          <p:spPr>
            <a:xfrm>
              <a:off x="5793445" y="1382167"/>
              <a:ext cx="1041400" cy="816097"/>
            </a:xfrm>
            <a:prstGeom prst="rect">
              <a:avLst/>
            </a:prstGeom>
            <a:noFill/>
          </p:spPr>
          <p:txBody>
            <a:bodyPr wrap="square" tIns="144000" bIns="144000" rtlCol="0">
              <a:spAutoFit/>
            </a:bodyPr>
            <a:lstStyle/>
            <a:p>
              <a:r>
                <a:rPr lang="en-US" altLang="zh-CN" sz="2400" dirty="0">
                  <a:solidFill>
                    <a:schemeClr val="bg1"/>
                  </a:solidFill>
                </a:rPr>
                <a:t>03</a:t>
              </a:r>
              <a:endParaRPr lang="zh-CN" altLang="en-US" sz="2400" dirty="0">
                <a:solidFill>
                  <a:schemeClr val="bg1"/>
                </a:solidFill>
              </a:endParaRPr>
            </a:p>
          </p:txBody>
        </p:sp>
      </p:grpSp>
      <p:sp>
        <p:nvSpPr>
          <p:cNvPr id="9" name="矩形 8">
            <a:extLst>
              <a:ext uri="{FF2B5EF4-FFF2-40B4-BE49-F238E27FC236}">
                <a16:creationId xmlns:a16="http://schemas.microsoft.com/office/drawing/2014/main" xmlns="" id="{89916106-B0E6-4496-80C3-B1BB40C3592B}"/>
              </a:ext>
            </a:extLst>
          </p:cNvPr>
          <p:cNvSpPr/>
          <p:nvPr userDrawn="1"/>
        </p:nvSpPr>
        <p:spPr>
          <a:xfrm>
            <a:off x="652862" y="273000"/>
            <a:ext cx="1569661" cy="369332"/>
          </a:xfrm>
          <a:prstGeom prst="rect">
            <a:avLst/>
          </a:prstGeom>
        </p:spPr>
        <p:txBody>
          <a:bodyPr wrap="none">
            <a:spAutoFit/>
          </a:bodyPr>
          <a:lstStyle/>
          <a:p>
            <a:pPr algn="ctr" defTabSz="1015365" fontAlgn="auto">
              <a:spcBef>
                <a:spcPts val="0"/>
              </a:spcBef>
              <a:spcAft>
                <a:spcPts val="0"/>
              </a:spcAft>
              <a:defRPr/>
            </a:pPr>
            <a:r>
              <a:rPr lang="zh-CN" altLang="en-US" b="1" kern="0" dirty="0">
                <a:solidFill>
                  <a:prstClr val="black">
                    <a:lumMod val="85000"/>
                    <a:lumOff val="15000"/>
                  </a:prstClr>
                </a:solidFill>
                <a:latin typeface="微软雅黑" panose="020B0503020204020204" pitchFamily="34" charset="-122"/>
                <a:ea typeface="微软雅黑" panose="020B0503020204020204" pitchFamily="34" charset="-122"/>
              </a:rPr>
              <a:t>中国梦的定义</a:t>
            </a:r>
            <a:endParaRPr lang="en-US" altLang="zh-CN" b="1"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97863081"/>
      </p:ext>
    </p:extLst>
  </p:cSld>
  <p:clrMapOvr>
    <a:masterClrMapping/>
  </p:clrMapOvr>
  <p:transition spd="slow" advTm="2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64C76E8-632B-4EAD-9928-258155EE7CFA}"/>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47033" t="26148" r="-1" b="15466"/>
          <a:stretch/>
        </p:blipFill>
        <p:spPr>
          <a:xfrm>
            <a:off x="-252920" y="-1"/>
            <a:ext cx="12444919" cy="6858001"/>
          </a:xfrm>
          <a:prstGeom prst="rect">
            <a:avLst/>
          </a:prstGeom>
        </p:spPr>
      </p:pic>
      <p:pic>
        <p:nvPicPr>
          <p:cNvPr id="3" name="图片 2">
            <a:extLst>
              <a:ext uri="{FF2B5EF4-FFF2-40B4-BE49-F238E27FC236}">
                <a16:creationId xmlns:a16="http://schemas.microsoft.com/office/drawing/2014/main" xmlns="" id="{0D04CEC9-2665-455F-AFFD-7493786769A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251968" y="1"/>
            <a:ext cx="2133600" cy="2133600"/>
          </a:xfrm>
          <a:prstGeom prst="rect">
            <a:avLst/>
          </a:prstGeom>
        </p:spPr>
      </p:pic>
      <p:pic>
        <p:nvPicPr>
          <p:cNvPr id="4" name="图片 3">
            <a:extLst>
              <a:ext uri="{FF2B5EF4-FFF2-40B4-BE49-F238E27FC236}">
                <a16:creationId xmlns:a16="http://schemas.microsoft.com/office/drawing/2014/main" xmlns="" id="{378DD15E-A507-4010-B29B-190EC7EFC7FF}"/>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t="26115" b="18295"/>
          <a:stretch/>
        </p:blipFill>
        <p:spPr>
          <a:xfrm>
            <a:off x="2108804" y="111100"/>
            <a:ext cx="1901785" cy="1231900"/>
          </a:xfrm>
          <a:prstGeom prst="rect">
            <a:avLst/>
          </a:prstGeom>
        </p:spPr>
      </p:pic>
      <p:grpSp>
        <p:nvGrpSpPr>
          <p:cNvPr id="5" name="PA_组合 6">
            <a:extLst>
              <a:ext uri="{FF2B5EF4-FFF2-40B4-BE49-F238E27FC236}">
                <a16:creationId xmlns:a16="http://schemas.microsoft.com/office/drawing/2014/main" xmlns="" id="{AA51512F-C7BD-47F8-B930-2AB44D1956EA}"/>
              </a:ext>
            </a:extLst>
          </p:cNvPr>
          <p:cNvGrpSpPr/>
          <p:nvPr userDrawn="1">
            <p:custDataLst>
              <p:tags r:id="rId1"/>
            </p:custDataLst>
          </p:nvPr>
        </p:nvGrpSpPr>
        <p:grpSpPr>
          <a:xfrm>
            <a:off x="-114305" y="111100"/>
            <a:ext cx="952565" cy="693133"/>
            <a:chOff x="5537200" y="1358426"/>
            <a:chExt cx="1297645" cy="856879"/>
          </a:xfrm>
        </p:grpSpPr>
        <p:pic>
          <p:nvPicPr>
            <p:cNvPr id="6" name="PA_图片 4">
              <a:extLst>
                <a:ext uri="{FF2B5EF4-FFF2-40B4-BE49-F238E27FC236}">
                  <a16:creationId xmlns:a16="http://schemas.microsoft.com/office/drawing/2014/main" xmlns="" id="{3569B684-7366-412F-943D-9D8249052051}"/>
                </a:ext>
              </a:extLst>
            </p:cNvPr>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5537200" y="1358426"/>
              <a:ext cx="1045083" cy="856879"/>
            </a:xfrm>
            <a:prstGeom prst="rect">
              <a:avLst/>
            </a:prstGeom>
          </p:spPr>
        </p:pic>
        <p:sp>
          <p:nvSpPr>
            <p:cNvPr id="7" name="PA_文本框 5">
              <a:extLst>
                <a:ext uri="{FF2B5EF4-FFF2-40B4-BE49-F238E27FC236}">
                  <a16:creationId xmlns:a16="http://schemas.microsoft.com/office/drawing/2014/main" xmlns="" id="{AD1A32DC-2835-432A-8790-50474C18FB67}"/>
                </a:ext>
              </a:extLst>
            </p:cNvPr>
            <p:cNvSpPr txBox="1"/>
            <p:nvPr>
              <p:custDataLst>
                <p:tags r:id="rId3"/>
              </p:custDataLst>
            </p:nvPr>
          </p:nvSpPr>
          <p:spPr>
            <a:xfrm>
              <a:off x="5793445" y="1382167"/>
              <a:ext cx="1041400" cy="816097"/>
            </a:xfrm>
            <a:prstGeom prst="rect">
              <a:avLst/>
            </a:prstGeom>
            <a:noFill/>
          </p:spPr>
          <p:txBody>
            <a:bodyPr wrap="square" tIns="144000" bIns="144000" rtlCol="0">
              <a:spAutoFit/>
            </a:bodyPr>
            <a:lstStyle/>
            <a:p>
              <a:r>
                <a:rPr lang="en-US" altLang="zh-CN" sz="2400" dirty="0">
                  <a:solidFill>
                    <a:schemeClr val="bg1"/>
                  </a:solidFill>
                </a:rPr>
                <a:t>04</a:t>
              </a:r>
              <a:endParaRPr lang="zh-CN" altLang="en-US" sz="2400" dirty="0">
                <a:solidFill>
                  <a:schemeClr val="bg1"/>
                </a:solidFill>
              </a:endParaRPr>
            </a:p>
          </p:txBody>
        </p:sp>
      </p:grpSp>
      <p:sp>
        <p:nvSpPr>
          <p:cNvPr id="9" name="矩形 8">
            <a:extLst>
              <a:ext uri="{FF2B5EF4-FFF2-40B4-BE49-F238E27FC236}">
                <a16:creationId xmlns:a16="http://schemas.microsoft.com/office/drawing/2014/main" xmlns="" id="{89916106-B0E6-4496-80C3-B1BB40C3592B}"/>
              </a:ext>
            </a:extLst>
          </p:cNvPr>
          <p:cNvSpPr/>
          <p:nvPr userDrawn="1"/>
        </p:nvSpPr>
        <p:spPr>
          <a:xfrm>
            <a:off x="652862" y="273000"/>
            <a:ext cx="1569661" cy="369332"/>
          </a:xfrm>
          <a:prstGeom prst="rect">
            <a:avLst/>
          </a:prstGeom>
        </p:spPr>
        <p:txBody>
          <a:bodyPr wrap="none">
            <a:spAutoFit/>
          </a:bodyPr>
          <a:lstStyle/>
          <a:p>
            <a:pPr algn="ctr" defTabSz="1015365" fontAlgn="auto">
              <a:spcBef>
                <a:spcPts val="0"/>
              </a:spcBef>
              <a:spcAft>
                <a:spcPts val="0"/>
              </a:spcAft>
              <a:defRPr/>
            </a:pPr>
            <a:r>
              <a:rPr lang="zh-CN" altLang="en-US" b="1" kern="0" dirty="0">
                <a:solidFill>
                  <a:prstClr val="black">
                    <a:lumMod val="85000"/>
                    <a:lumOff val="15000"/>
                  </a:prstClr>
                </a:solidFill>
                <a:latin typeface="微软雅黑" panose="020B0503020204020204" pitchFamily="34" charset="-122"/>
                <a:ea typeface="微软雅黑" panose="020B0503020204020204" pitchFamily="34" charset="-122"/>
              </a:rPr>
              <a:t>中国梦的阐述</a:t>
            </a:r>
            <a:endParaRPr lang="en-US" altLang="zh-CN" b="1"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538191"/>
      </p:ext>
    </p:extLst>
  </p:cSld>
  <p:clrMapOvr>
    <a:masterClrMapping/>
  </p:clrMapOvr>
  <p:transition spd="slow" advTm="2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2018/4/10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2018/4/10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63"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ransition spd="slow" advTm="2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notesSlide" Target="../notesSlides/notesSlide1.xml"/><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40.xml"/><Relationship Id="rId7" Type="http://schemas.openxmlformats.org/officeDocument/2006/relationships/image" Target="../media/image14.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notesSlide" Target="../notesSlides/notesSlide11.xml"/><Relationship Id="rId5" Type="http://schemas.openxmlformats.org/officeDocument/2006/relationships/slideLayout" Target="../slideLayouts/slideLayout2.xml"/><Relationship Id="rId10" Type="http://schemas.openxmlformats.org/officeDocument/2006/relationships/image" Target="../media/image17.png"/><Relationship Id="rId4" Type="http://schemas.openxmlformats.org/officeDocument/2006/relationships/tags" Target="../tags/tag41.xml"/><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42.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38.jpeg"/><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45.xml"/><Relationship Id="rId7" Type="http://schemas.openxmlformats.org/officeDocument/2006/relationships/image" Target="../media/image14.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notesSlide" Target="../notesSlides/notesSlide19.xml"/><Relationship Id="rId5" Type="http://schemas.openxmlformats.org/officeDocument/2006/relationships/slideLayout" Target="../slideLayouts/slideLayout2.xml"/><Relationship Id="rId10" Type="http://schemas.openxmlformats.org/officeDocument/2006/relationships/image" Target="../media/image17.png"/><Relationship Id="rId4" Type="http://schemas.openxmlformats.org/officeDocument/2006/relationships/tags" Target="../tags/tag46.xml"/><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notesSlide" Target="../notesSlides/notesSlide2.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slideLayout" Target="../slideLayouts/slideLayout2.xml"/><Relationship Id="rId2" Type="http://schemas.openxmlformats.org/officeDocument/2006/relationships/tags" Target="../tags/tag15.xml"/><Relationship Id="rId16" Type="http://schemas.openxmlformats.org/officeDocument/2006/relationships/tags" Target="../tags/tag29.xml"/><Relationship Id="rId20" Type="http://schemas.openxmlformats.org/officeDocument/2006/relationships/image" Target="../media/image13.png"/><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tags" Target="../tags/tag28.xml"/><Relationship Id="rId10" Type="http://schemas.openxmlformats.org/officeDocument/2006/relationships/tags" Target="../tags/tag23.xml"/><Relationship Id="rId19" Type="http://schemas.openxmlformats.org/officeDocument/2006/relationships/image" Target="../media/image12.png"/><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32.xml"/><Relationship Id="rId7" Type="http://schemas.openxmlformats.org/officeDocument/2006/relationships/image" Target="../media/image14.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3.xml"/><Relationship Id="rId5" Type="http://schemas.openxmlformats.org/officeDocument/2006/relationships/slideLayout" Target="../slideLayouts/slideLayout2.xml"/><Relationship Id="rId10" Type="http://schemas.openxmlformats.org/officeDocument/2006/relationships/image" Target="../media/image17.png"/><Relationship Id="rId4" Type="http://schemas.openxmlformats.org/officeDocument/2006/relationships/tags" Target="../tags/tag33.xml"/><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36.xml"/><Relationship Id="rId7" Type="http://schemas.openxmlformats.org/officeDocument/2006/relationships/image" Target="../media/image14.pn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notesSlide" Target="../notesSlides/notesSlide5.xml"/><Relationship Id="rId5" Type="http://schemas.openxmlformats.org/officeDocument/2006/relationships/slideLayout" Target="../slideLayouts/slideLayout2.xml"/><Relationship Id="rId10" Type="http://schemas.openxmlformats.org/officeDocument/2006/relationships/image" Target="../media/image17.png"/><Relationship Id="rId4" Type="http://schemas.openxmlformats.org/officeDocument/2006/relationships/tags" Target="../tags/tag37.xml"/><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jpe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40000" r="-40000"/>
          </a:stretch>
        </a:blip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3C527FAE-81D8-46F1-87D6-C822A61C710D}"/>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872527" y="0"/>
            <a:ext cx="8319473" cy="5241268"/>
          </a:xfrm>
          <a:prstGeom prst="rect">
            <a:avLst/>
          </a:prstGeom>
        </p:spPr>
      </p:pic>
      <p:grpSp>
        <p:nvGrpSpPr>
          <p:cNvPr id="15" name="组合 14">
            <a:extLst>
              <a:ext uri="{FF2B5EF4-FFF2-40B4-BE49-F238E27FC236}">
                <a16:creationId xmlns:a16="http://schemas.microsoft.com/office/drawing/2014/main" xmlns="" id="{FA74385E-2AC9-401D-ADDB-B59E509A58A9}"/>
              </a:ext>
            </a:extLst>
          </p:cNvPr>
          <p:cNvGrpSpPr/>
          <p:nvPr/>
        </p:nvGrpSpPr>
        <p:grpSpPr>
          <a:xfrm>
            <a:off x="9128910" y="1632802"/>
            <a:ext cx="2440871" cy="1599730"/>
            <a:chOff x="9387964" y="3205734"/>
            <a:chExt cx="2440871" cy="1599730"/>
          </a:xfrm>
        </p:grpSpPr>
        <p:pic>
          <p:nvPicPr>
            <p:cNvPr id="13" name="图片 12">
              <a:extLst>
                <a:ext uri="{FF2B5EF4-FFF2-40B4-BE49-F238E27FC236}">
                  <a16:creationId xmlns:a16="http://schemas.microsoft.com/office/drawing/2014/main" xmlns="" id="{A64FE114-273E-4D6B-AEA3-025C0551401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87964" y="3205734"/>
              <a:ext cx="2440871" cy="1599730"/>
            </a:xfrm>
            <a:prstGeom prst="rect">
              <a:avLst/>
            </a:prstGeom>
          </p:spPr>
        </p:pic>
        <p:sp>
          <p:nvSpPr>
            <p:cNvPr id="14" name="文本框 13">
              <a:extLst>
                <a:ext uri="{FF2B5EF4-FFF2-40B4-BE49-F238E27FC236}">
                  <a16:creationId xmlns:a16="http://schemas.microsoft.com/office/drawing/2014/main" xmlns="" id="{D9B208E9-BDD7-4DA6-8873-DB7E960C85D9}"/>
                </a:ext>
              </a:extLst>
            </p:cNvPr>
            <p:cNvSpPr txBox="1"/>
            <p:nvPr/>
          </p:nvSpPr>
          <p:spPr>
            <a:xfrm>
              <a:off x="10466961" y="3543391"/>
              <a:ext cx="544749" cy="923330"/>
            </a:xfrm>
            <a:prstGeom prst="rect">
              <a:avLst/>
            </a:prstGeom>
            <a:noFill/>
          </p:spPr>
          <p:txBody>
            <a:bodyPr wrap="square" rtlCol="0">
              <a:spAutoFit/>
            </a:bodyPr>
            <a:lstStyle/>
            <a:p>
              <a:r>
                <a:rPr lang="zh-CN" altLang="en-US" b="1" dirty="0">
                  <a:solidFill>
                    <a:schemeClr val="bg1"/>
                  </a:solidFill>
                </a:rPr>
                <a:t>民族梦</a:t>
              </a:r>
            </a:p>
          </p:txBody>
        </p:sp>
      </p:grpSp>
      <p:sp>
        <p:nvSpPr>
          <p:cNvPr id="17" name="文本框 16">
            <a:extLst>
              <a:ext uri="{FF2B5EF4-FFF2-40B4-BE49-F238E27FC236}">
                <a16:creationId xmlns:a16="http://schemas.microsoft.com/office/drawing/2014/main" xmlns="" id="{260A7449-77D9-4B6C-BB76-E12AB3694AF0}"/>
              </a:ext>
            </a:extLst>
          </p:cNvPr>
          <p:cNvSpPr txBox="1"/>
          <p:nvPr/>
        </p:nvSpPr>
        <p:spPr>
          <a:xfrm>
            <a:off x="6943745" y="4273142"/>
            <a:ext cx="738664" cy="2178995"/>
          </a:xfrm>
          <a:prstGeom prst="rect">
            <a:avLst/>
          </a:prstGeom>
          <a:noFill/>
        </p:spPr>
        <p:txBody>
          <a:bodyPr vert="eaVert" wrap="square" rtlCol="0">
            <a:spAutoFit/>
          </a:bodyPr>
          <a:lstStyle/>
          <a:p>
            <a:r>
              <a:rPr lang="zh-CN" altLang="en-US" dirty="0"/>
              <a:t>已于立而立人；</a:t>
            </a:r>
            <a:endParaRPr lang="en-US" altLang="zh-CN" dirty="0"/>
          </a:p>
          <a:p>
            <a:r>
              <a:rPr lang="zh-CN" altLang="en-US" dirty="0"/>
              <a:t>己欲达而达人。</a:t>
            </a:r>
            <a:endParaRPr lang="en-US" altLang="zh-CN" dirty="0"/>
          </a:p>
        </p:txBody>
      </p:sp>
      <p:sp>
        <p:nvSpPr>
          <p:cNvPr id="18" name="矩形 17">
            <a:extLst>
              <a:ext uri="{FF2B5EF4-FFF2-40B4-BE49-F238E27FC236}">
                <a16:creationId xmlns:a16="http://schemas.microsoft.com/office/drawing/2014/main" xmlns="" id="{FBEF733B-F601-4C8D-B67B-02E096C937C9}"/>
              </a:ext>
            </a:extLst>
          </p:cNvPr>
          <p:cNvSpPr/>
          <p:nvPr/>
        </p:nvSpPr>
        <p:spPr>
          <a:xfrm>
            <a:off x="7682409" y="4273142"/>
            <a:ext cx="738664" cy="1477328"/>
          </a:xfrm>
          <a:prstGeom prst="rect">
            <a:avLst/>
          </a:prstGeom>
        </p:spPr>
        <p:txBody>
          <a:bodyPr vert="eaVert" wrap="square">
            <a:spAutoFit/>
          </a:bodyPr>
          <a:lstStyle/>
          <a:p>
            <a:r>
              <a:rPr lang="zh-CN" altLang="en-US" dirty="0">
                <a:solidFill>
                  <a:schemeClr val="bg2">
                    <a:lumMod val="25000"/>
                  </a:schemeClr>
                </a:solidFill>
              </a:rPr>
              <a:t>中华传统；</a:t>
            </a:r>
            <a:endParaRPr lang="en-US" altLang="zh-CN" dirty="0">
              <a:solidFill>
                <a:schemeClr val="bg2">
                  <a:lumMod val="25000"/>
                </a:schemeClr>
              </a:solidFill>
            </a:endParaRPr>
          </a:p>
          <a:p>
            <a:r>
              <a:rPr lang="zh-CN" altLang="en-US" dirty="0">
                <a:solidFill>
                  <a:schemeClr val="bg2">
                    <a:lumMod val="25000"/>
                  </a:schemeClr>
                </a:solidFill>
              </a:rPr>
              <a:t>兄恭弟谦虚。</a:t>
            </a:r>
            <a:endParaRPr lang="en-US" altLang="zh-CN" dirty="0">
              <a:solidFill>
                <a:schemeClr val="bg2">
                  <a:lumMod val="25000"/>
                </a:schemeClr>
              </a:solidFill>
            </a:endParaRPr>
          </a:p>
        </p:txBody>
      </p:sp>
      <p:sp>
        <p:nvSpPr>
          <p:cNvPr id="19" name="文本框 18">
            <a:extLst>
              <a:ext uri="{FF2B5EF4-FFF2-40B4-BE49-F238E27FC236}">
                <a16:creationId xmlns:a16="http://schemas.microsoft.com/office/drawing/2014/main" xmlns="" id="{9EC0267D-C8C2-45F6-BF3B-FC3369272B20}"/>
              </a:ext>
            </a:extLst>
          </p:cNvPr>
          <p:cNvSpPr txBox="1"/>
          <p:nvPr/>
        </p:nvSpPr>
        <p:spPr>
          <a:xfrm>
            <a:off x="6160631" y="4273142"/>
            <a:ext cx="738664" cy="2178995"/>
          </a:xfrm>
          <a:prstGeom prst="rect">
            <a:avLst/>
          </a:prstGeom>
          <a:noFill/>
        </p:spPr>
        <p:txBody>
          <a:bodyPr vert="eaVert" wrap="square" rtlCol="0">
            <a:spAutoFit/>
          </a:bodyPr>
          <a:lstStyle/>
          <a:p>
            <a:r>
              <a:rPr lang="zh-CN" altLang="en-US" dirty="0"/>
              <a:t>忠厚传家久；</a:t>
            </a:r>
            <a:endParaRPr lang="en-US" altLang="zh-CN" dirty="0"/>
          </a:p>
          <a:p>
            <a:r>
              <a:rPr lang="zh-CN" altLang="en-US" dirty="0"/>
              <a:t>诗书继世长。</a:t>
            </a:r>
            <a:endParaRPr lang="en-US" altLang="zh-CN" dirty="0"/>
          </a:p>
        </p:txBody>
      </p:sp>
      <p:sp>
        <p:nvSpPr>
          <p:cNvPr id="20" name="文本框 19">
            <a:extLst>
              <a:ext uri="{FF2B5EF4-FFF2-40B4-BE49-F238E27FC236}">
                <a16:creationId xmlns:a16="http://schemas.microsoft.com/office/drawing/2014/main" xmlns="" id="{D98F7567-753C-4245-9532-61D6901D492C}"/>
              </a:ext>
            </a:extLst>
          </p:cNvPr>
          <p:cNvSpPr txBox="1"/>
          <p:nvPr/>
        </p:nvSpPr>
        <p:spPr>
          <a:xfrm>
            <a:off x="5377517" y="4273142"/>
            <a:ext cx="738664" cy="2178995"/>
          </a:xfrm>
          <a:prstGeom prst="rect">
            <a:avLst/>
          </a:prstGeom>
          <a:noFill/>
        </p:spPr>
        <p:txBody>
          <a:bodyPr vert="eaVert" wrap="square" rtlCol="0">
            <a:spAutoFit/>
          </a:bodyPr>
          <a:lstStyle/>
          <a:p>
            <a:r>
              <a:rPr lang="zh-CN" altLang="en-US" dirty="0"/>
              <a:t>积德者；</a:t>
            </a:r>
            <a:endParaRPr lang="en-US" altLang="zh-CN" dirty="0"/>
          </a:p>
          <a:p>
            <a:r>
              <a:rPr lang="zh-CN" altLang="en-US" dirty="0"/>
              <a:t>有余庆。</a:t>
            </a:r>
            <a:endParaRPr lang="en-US" altLang="zh-CN" dirty="0"/>
          </a:p>
        </p:txBody>
      </p:sp>
      <p:cxnSp>
        <p:nvCxnSpPr>
          <p:cNvPr id="22" name="直接连接符 21">
            <a:extLst>
              <a:ext uri="{FF2B5EF4-FFF2-40B4-BE49-F238E27FC236}">
                <a16:creationId xmlns:a16="http://schemas.microsoft.com/office/drawing/2014/main" xmlns="" id="{46707A0C-7CB1-41A2-BD58-62DB0BBE9168}"/>
              </a:ext>
            </a:extLst>
          </p:cNvPr>
          <p:cNvCxnSpPr/>
          <p:nvPr/>
        </p:nvCxnSpPr>
        <p:spPr>
          <a:xfrm>
            <a:off x="6160631" y="4321142"/>
            <a:ext cx="0" cy="1440000"/>
          </a:xfrm>
          <a:prstGeom prst="line">
            <a:avLst/>
          </a:prstGeom>
          <a:ln w="12700" cmpd="dbl">
            <a:solidFill>
              <a:schemeClr val="bg2">
                <a:lumMod val="1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37A153EF-5EC8-452A-A96D-815A63BD988F}"/>
              </a:ext>
            </a:extLst>
          </p:cNvPr>
          <p:cNvCxnSpPr/>
          <p:nvPr/>
        </p:nvCxnSpPr>
        <p:spPr>
          <a:xfrm>
            <a:off x="6899295" y="4321142"/>
            <a:ext cx="0" cy="1440000"/>
          </a:xfrm>
          <a:prstGeom prst="line">
            <a:avLst/>
          </a:prstGeom>
          <a:ln w="12700" cmpd="dbl">
            <a:solidFill>
              <a:schemeClr val="bg2">
                <a:lumMod val="1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14257BE8-FDC8-40C6-90FF-0033E811790F}"/>
              </a:ext>
            </a:extLst>
          </p:cNvPr>
          <p:cNvCxnSpPr/>
          <p:nvPr/>
        </p:nvCxnSpPr>
        <p:spPr>
          <a:xfrm>
            <a:off x="7682409" y="4321142"/>
            <a:ext cx="0" cy="1440000"/>
          </a:xfrm>
          <a:prstGeom prst="line">
            <a:avLst/>
          </a:prstGeom>
          <a:ln w="12700" cmpd="dbl">
            <a:solidFill>
              <a:schemeClr val="bg2">
                <a:lumMod val="1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8D20E333-9E8F-4905-ACC7-685160E4B7C7}"/>
              </a:ext>
            </a:extLst>
          </p:cNvPr>
          <p:cNvCxnSpPr/>
          <p:nvPr/>
        </p:nvCxnSpPr>
        <p:spPr>
          <a:xfrm>
            <a:off x="5377517" y="4314889"/>
            <a:ext cx="0" cy="1440000"/>
          </a:xfrm>
          <a:prstGeom prst="line">
            <a:avLst/>
          </a:prstGeom>
          <a:ln w="12700" cmpd="dbl">
            <a:solidFill>
              <a:schemeClr val="bg2">
                <a:lumMod val="1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CBC49C93-F5C3-40D1-8A2E-E746D8887E0F}"/>
              </a:ext>
            </a:extLst>
          </p:cNvPr>
          <p:cNvCxnSpPr/>
          <p:nvPr/>
        </p:nvCxnSpPr>
        <p:spPr>
          <a:xfrm>
            <a:off x="8529181" y="4321142"/>
            <a:ext cx="0" cy="1440000"/>
          </a:xfrm>
          <a:prstGeom prst="line">
            <a:avLst/>
          </a:prstGeom>
          <a:ln w="12700" cmpd="dbl">
            <a:solidFill>
              <a:schemeClr val="bg2">
                <a:lumMod val="1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28" name="图片 27">
            <a:extLst>
              <a:ext uri="{FF2B5EF4-FFF2-40B4-BE49-F238E27FC236}">
                <a16:creationId xmlns:a16="http://schemas.microsoft.com/office/drawing/2014/main" xmlns="" id="{E81A0FE7-E704-4590-85BE-80E6F2E799E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26554" b="44412"/>
          <a:stretch/>
        </p:blipFill>
        <p:spPr>
          <a:xfrm rot="5400000">
            <a:off x="9344979" y="4533942"/>
            <a:ext cx="2008735" cy="1653304"/>
          </a:xfrm>
          <a:prstGeom prst="rect">
            <a:avLst/>
          </a:prstGeom>
        </p:spPr>
      </p:pic>
      <p:pic>
        <p:nvPicPr>
          <p:cNvPr id="3" name="林海-琵琶语">
            <a:hlinkClick r:id="" action="ppaction://media"/>
            <a:extLst>
              <a:ext uri="{FF2B5EF4-FFF2-40B4-BE49-F238E27FC236}">
                <a16:creationId xmlns:a16="http://schemas.microsoft.com/office/drawing/2014/main" xmlns="" id="{34743295-5707-4857-A324-04284A0B0592}"/>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14400" y="1226402"/>
            <a:ext cx="406400" cy="406400"/>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2750" fill="hold"/>
                                        <p:tgtEl>
                                          <p:spTgt spid="11"/>
                                        </p:tgtEl>
                                        <p:attrNameLst>
                                          <p:attrName>ppt_w</p:attrName>
                                        </p:attrNameLst>
                                      </p:cBhvr>
                                      <p:tavLst>
                                        <p:tav tm="0">
                                          <p:val>
                                            <p:fltVal val="0"/>
                                          </p:val>
                                        </p:tav>
                                        <p:tav tm="100000">
                                          <p:val>
                                            <p:strVal val="#ppt_w"/>
                                          </p:val>
                                        </p:tav>
                                      </p:tavLst>
                                    </p:anim>
                                    <p:anim calcmode="lin" valueType="num">
                                      <p:cBhvr>
                                        <p:cTn id="11" dur="2750" fill="hold"/>
                                        <p:tgtEl>
                                          <p:spTgt spid="11"/>
                                        </p:tgtEl>
                                        <p:attrNameLst>
                                          <p:attrName>ppt_h</p:attrName>
                                        </p:attrNameLst>
                                      </p:cBhvr>
                                      <p:tavLst>
                                        <p:tav tm="0">
                                          <p:val>
                                            <p:fltVal val="0"/>
                                          </p:val>
                                        </p:tav>
                                        <p:tav tm="100000">
                                          <p:val>
                                            <p:strVal val="#ppt_h"/>
                                          </p:val>
                                        </p:tav>
                                      </p:tavLst>
                                    </p:anim>
                                    <p:animEffect transition="in" filter="fade">
                                      <p:cBhvr>
                                        <p:cTn id="12" dur="2750"/>
                                        <p:tgtEl>
                                          <p:spTgt spid="11"/>
                                        </p:tgtEl>
                                      </p:cBhvr>
                                    </p:animEffect>
                                  </p:childTnLst>
                                </p:cTn>
                              </p:par>
                            </p:childTnLst>
                          </p:cTn>
                        </p:par>
                        <p:par>
                          <p:cTn id="13" fill="hold">
                            <p:stCondLst>
                              <p:cond delay="2750"/>
                            </p:stCondLst>
                            <p:childTnLst>
                              <p:par>
                                <p:cTn id="14" presetID="10"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3250"/>
                            </p:stCondLst>
                            <p:childTnLst>
                              <p:par>
                                <p:cTn id="18" presetID="2" presetClass="entr" presetSubtype="4"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ppt_x"/>
                                          </p:val>
                                        </p:tav>
                                        <p:tav tm="100000">
                                          <p:val>
                                            <p:strVal val="#ppt_x"/>
                                          </p:val>
                                        </p:tav>
                                      </p:tavLst>
                                    </p:anim>
                                    <p:anim calcmode="lin" valueType="num">
                                      <p:cBhvr additive="base">
                                        <p:cTn id="25" dur="500" fill="hold"/>
                                        <p:tgtEl>
                                          <p:spTgt spid="2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childTnLst>
                          </p:cTn>
                        </p:par>
                        <p:par>
                          <p:cTn id="38" fill="hold">
                            <p:stCondLst>
                              <p:cond delay="3750"/>
                            </p:stCondLst>
                            <p:childTnLst>
                              <p:par>
                                <p:cTn id="39" presetID="2" presetClass="entr" presetSubtype="4"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childTnLst>
                          </p:cTn>
                        </p:par>
                        <p:par>
                          <p:cTn id="43" fill="hold">
                            <p:stCondLst>
                              <p:cond delay="4250"/>
                            </p:stCondLst>
                            <p:childTnLst>
                              <p:par>
                                <p:cTn id="44" presetID="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ppt_x"/>
                                          </p:val>
                                        </p:tav>
                                        <p:tav tm="100000">
                                          <p:val>
                                            <p:strVal val="#ppt_x"/>
                                          </p:val>
                                        </p:tav>
                                      </p:tavLst>
                                    </p:anim>
                                    <p:anim calcmode="lin" valueType="num">
                                      <p:cBhvr additive="base">
                                        <p:cTn id="47" dur="500" fill="hold"/>
                                        <p:tgtEl>
                                          <p:spTgt spid="17"/>
                                        </p:tgtEl>
                                        <p:attrNameLst>
                                          <p:attrName>ppt_y</p:attrName>
                                        </p:attrNameLst>
                                      </p:cBhvr>
                                      <p:tavLst>
                                        <p:tav tm="0">
                                          <p:val>
                                            <p:strVal val="1+#ppt_h/2"/>
                                          </p:val>
                                        </p:tav>
                                        <p:tav tm="100000">
                                          <p:val>
                                            <p:strVal val="#ppt_y"/>
                                          </p:val>
                                        </p:tav>
                                      </p:tavLst>
                                    </p:anim>
                                  </p:childTnLst>
                                </p:cTn>
                              </p:par>
                            </p:childTnLst>
                          </p:cTn>
                        </p:par>
                        <p:par>
                          <p:cTn id="48" fill="hold">
                            <p:stCondLst>
                              <p:cond delay="4750"/>
                            </p:stCondLst>
                            <p:childTnLst>
                              <p:par>
                                <p:cTn id="49" presetID="2" presetClass="entr" presetSubtype="4"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par>
                          <p:cTn id="53" fill="hold">
                            <p:stCondLst>
                              <p:cond delay="5250"/>
                            </p:stCondLst>
                            <p:childTnLst>
                              <p:par>
                                <p:cTn id="54" presetID="2" presetClass="entr" presetSubtype="4"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fill="hold"/>
                                        <p:tgtEl>
                                          <p:spTgt spid="20"/>
                                        </p:tgtEl>
                                        <p:attrNameLst>
                                          <p:attrName>ppt_x</p:attrName>
                                        </p:attrNameLst>
                                      </p:cBhvr>
                                      <p:tavLst>
                                        <p:tav tm="0">
                                          <p:val>
                                            <p:strVal val="#ppt_x"/>
                                          </p:val>
                                        </p:tav>
                                        <p:tav tm="100000">
                                          <p:val>
                                            <p:strVal val="#ppt_x"/>
                                          </p:val>
                                        </p:tav>
                                      </p:tavLst>
                                    </p:anim>
                                    <p:anim calcmode="lin" valueType="num">
                                      <p:cBhvr additive="base">
                                        <p:cTn id="5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8" fill="hold" display="0">
                  <p:stCondLst>
                    <p:cond delay="indefinite"/>
                  </p:stCondLst>
                  <p:endCondLst>
                    <p:cond evt="onStopAudio" delay="0">
                      <p:tgtEl>
                        <p:sldTgt/>
                      </p:tgtEl>
                    </p:cond>
                  </p:endCondLst>
                </p:cTn>
                <p:tgtEl>
                  <p:spTgt spid="3"/>
                </p:tgtEl>
              </p:cMediaNode>
            </p:audio>
          </p:childTnLst>
        </p:cTn>
      </p:par>
    </p:tnLst>
    <p:bldLst>
      <p:bldP spid="17" grpId="0"/>
      <p:bldP spid="1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21">
            <a:extLst>
              <a:ext uri="{FF2B5EF4-FFF2-40B4-BE49-F238E27FC236}">
                <a16:creationId xmlns:a16="http://schemas.microsoft.com/office/drawing/2014/main" xmlns="" id="{98DCF46E-88B9-4D92-8649-F6382C560C18}"/>
              </a:ext>
            </a:extLst>
          </p:cNvPr>
          <p:cNvSpPr/>
          <p:nvPr/>
        </p:nvSpPr>
        <p:spPr>
          <a:xfrm>
            <a:off x="7820841" y="3567850"/>
            <a:ext cx="2861984" cy="2887567"/>
          </a:xfrm>
          <a:prstGeom prst="roundRect">
            <a:avLst/>
          </a:prstGeom>
          <a:solidFill>
            <a:srgbClr val="B1D0C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13227" y="1276004"/>
            <a:ext cx="8974519" cy="1957979"/>
            <a:chOff x="1551071" y="1934948"/>
            <a:chExt cx="8974519" cy="1957979"/>
          </a:xfrm>
        </p:grpSpPr>
        <p:sp>
          <p:nvSpPr>
            <p:cNvPr id="4" name="Freeform 6"/>
            <p:cNvSpPr/>
            <p:nvPr/>
          </p:nvSpPr>
          <p:spPr bwMode="auto">
            <a:xfrm>
              <a:off x="8039816" y="1969608"/>
              <a:ext cx="2485774" cy="889600"/>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80B2AA">
                <a:alpha val="80000"/>
              </a:srgbClr>
            </a:solidFill>
            <a:ln>
              <a:noFill/>
            </a:ln>
            <a:effectLst/>
          </p:spPr>
          <p:txBody>
            <a:bodyPr vert="horz" wrap="square" lIns="91440" tIns="756000" rIns="91440" bIns="45720" numCol="1" anchor="t" anchorCtr="0" compatLnSpc="1"/>
            <a:lstStyle/>
            <a:p>
              <a:pPr algn="ctr">
                <a:lnSpc>
                  <a:spcPts val="1500"/>
                </a:lnSpc>
              </a:pP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 name="Freeform 7"/>
            <p:cNvSpPr/>
            <p:nvPr/>
          </p:nvSpPr>
          <p:spPr bwMode="auto">
            <a:xfrm>
              <a:off x="8031791" y="2947672"/>
              <a:ext cx="2485774" cy="746288"/>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EF8798">
                <a:alpha val="80000"/>
              </a:srgbClr>
            </a:solidFill>
            <a:ln>
              <a:noFill/>
            </a:ln>
            <a:effectLst/>
          </p:spPr>
          <p:txBody>
            <a:bodyPr vert="horz" wrap="square" lIns="91440" tIns="612000" rIns="91440" bIns="45720" numCol="1" anchor="t" anchorCtr="0" compatLnSpc="1"/>
            <a:lstStyle/>
            <a:p>
              <a:pPr lvl="0" algn="ctr">
                <a:lnSpc>
                  <a:spcPts val="1500"/>
                </a:lnSpc>
              </a:pPr>
              <a:endParaRPr lang="en-US" altLang="zh-CN" sz="2000" b="1" dirty="0">
                <a:solidFill>
                  <a:prstClr val="white"/>
                </a:solidFill>
                <a:latin typeface="微软雅黑" panose="020B0503020204020204" pitchFamily="34" charset="-122"/>
                <a:ea typeface="微软雅黑" panose="020B0503020204020204" pitchFamily="34" charset="-122"/>
                <a:cs typeface="UKIJ Qolyazma" pitchFamily="18" charset="0"/>
              </a:endParaRPr>
            </a:p>
            <a:p>
              <a:endParaRPr lang="zh-CN" altLang="en-US" sz="1600" b="1" dirty="0">
                <a:latin typeface="微软雅黑" panose="020B0503020204020204" pitchFamily="34" charset="-122"/>
                <a:ea typeface="微软雅黑" panose="020B0503020204020204" pitchFamily="34" charset="-122"/>
              </a:endParaRPr>
            </a:p>
          </p:txBody>
        </p:sp>
        <p:cxnSp>
          <p:nvCxnSpPr>
            <p:cNvPr id="6" name="直接连接符 5"/>
            <p:cNvCxnSpPr>
              <a:cxnSpLocks/>
              <a:stCxn id="4" idx="6"/>
            </p:cNvCxnSpPr>
            <p:nvPr/>
          </p:nvCxnSpPr>
          <p:spPr>
            <a:xfrm flipH="1">
              <a:off x="1559096" y="2859208"/>
              <a:ext cx="64807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p:cNvCxnSpPr>
            <p:nvPr/>
          </p:nvCxnSpPr>
          <p:spPr>
            <a:xfrm flipH="1">
              <a:off x="1551071" y="2944751"/>
              <a:ext cx="64807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13"/>
            <p:cNvSpPr txBox="1"/>
            <p:nvPr/>
          </p:nvSpPr>
          <p:spPr>
            <a:xfrm flipH="1">
              <a:off x="1559096" y="1934948"/>
              <a:ext cx="2786907" cy="400103"/>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sz="2000" dirty="0">
                  <a:solidFill>
                    <a:srgbClr val="C00000"/>
                  </a:solidFill>
                </a:rPr>
                <a:t>第一个百年目标</a:t>
              </a:r>
            </a:p>
          </p:txBody>
        </p:sp>
        <p:sp>
          <p:nvSpPr>
            <p:cNvPr id="9" name="TextBox 14"/>
            <p:cNvSpPr txBox="1"/>
            <p:nvPr/>
          </p:nvSpPr>
          <p:spPr>
            <a:xfrm>
              <a:off x="1559096" y="2486048"/>
              <a:ext cx="5976664" cy="338554"/>
            </a:xfrm>
            <a:prstGeom prst="rect">
              <a:avLst/>
            </a:prstGeom>
            <a:noFill/>
          </p:spPr>
          <p:txBody>
            <a:bodyPr wrap="square" rtlCol="0">
              <a:spAutoFit/>
            </a:bodyPr>
            <a:lstStyle/>
            <a:p>
              <a:pPr algn="just"/>
              <a:r>
                <a:rPr lang="zh-CN" altLang="en-US" sz="1600" dirty="0">
                  <a:latin typeface="微软雅黑" panose="020B0503020204020204" pitchFamily="34" charset="-122"/>
                  <a:ea typeface="微软雅黑" panose="020B0503020204020204" pitchFamily="34" charset="-122"/>
                </a:rPr>
                <a:t>是到中国共产党成立</a:t>
              </a:r>
              <a:r>
                <a:rPr lang="en-US" altLang="zh-CN" sz="1600" dirty="0">
                  <a:latin typeface="微软雅黑" panose="020B0503020204020204" pitchFamily="34" charset="-122"/>
                  <a:ea typeface="微软雅黑" panose="020B0503020204020204" pitchFamily="34" charset="-122"/>
                </a:rPr>
                <a:t>100</a:t>
              </a:r>
              <a:r>
                <a:rPr lang="zh-CN" altLang="en-US" sz="1600" dirty="0">
                  <a:latin typeface="微软雅黑" panose="020B0503020204020204" pitchFamily="34" charset="-122"/>
                  <a:ea typeface="微软雅黑" panose="020B0503020204020204" pitchFamily="34" charset="-122"/>
                </a:rPr>
                <a:t>年时全面建成小康社会。</a:t>
              </a:r>
            </a:p>
          </p:txBody>
        </p:sp>
        <p:sp>
          <p:nvSpPr>
            <p:cNvPr id="10" name="TextBox 15"/>
            <p:cNvSpPr txBox="1"/>
            <p:nvPr/>
          </p:nvSpPr>
          <p:spPr>
            <a:xfrm flipH="1">
              <a:off x="1559096" y="3008885"/>
              <a:ext cx="2786907" cy="400103"/>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000" dirty="0">
                  <a:solidFill>
                    <a:srgbClr val="C00000"/>
                  </a:solidFill>
                </a:rPr>
                <a:t>第二个百年目标</a:t>
              </a:r>
            </a:p>
          </p:txBody>
        </p:sp>
        <p:sp>
          <p:nvSpPr>
            <p:cNvPr id="11" name="TextBox 16"/>
            <p:cNvSpPr txBox="1"/>
            <p:nvPr/>
          </p:nvSpPr>
          <p:spPr>
            <a:xfrm>
              <a:off x="1559095" y="3480506"/>
              <a:ext cx="6480720" cy="412421"/>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是到新中国成立</a:t>
              </a:r>
              <a:r>
                <a:rPr lang="en-US" altLang="zh-CN" sz="1600" dirty="0">
                  <a:latin typeface="微软雅黑" panose="020B0503020204020204" pitchFamily="34" charset="-122"/>
                  <a:ea typeface="微软雅黑" panose="020B0503020204020204" pitchFamily="34" charset="-122"/>
                </a:rPr>
                <a:t>100</a:t>
              </a:r>
              <a:r>
                <a:rPr lang="zh-CN" altLang="en-US" sz="1600" dirty="0">
                  <a:latin typeface="微软雅黑" panose="020B0503020204020204" pitchFamily="34" charset="-122"/>
                  <a:ea typeface="微软雅黑" panose="020B0503020204020204" pitchFamily="34" charset="-122"/>
                </a:rPr>
                <a:t>年时建成富强民主文明和谐的社会主义现代化国家。</a:t>
              </a:r>
            </a:p>
          </p:txBody>
        </p:sp>
      </p:grpSp>
      <p:sp>
        <p:nvSpPr>
          <p:cNvPr id="19" name="矩形 18"/>
          <p:cNvSpPr/>
          <p:nvPr/>
        </p:nvSpPr>
        <p:spPr>
          <a:xfrm>
            <a:off x="436814" y="3469701"/>
            <a:ext cx="6889941" cy="3133165"/>
          </a:xfrm>
          <a:prstGeom prst="rect">
            <a:avLst/>
          </a:prstGeom>
        </p:spPr>
        <p:txBody>
          <a:bodyPr wrap="square">
            <a:spAutoFit/>
          </a:bodyPr>
          <a:lstStyle/>
          <a:p>
            <a:pPr marL="285750" indent="-285750" algn="just">
              <a:lnSpc>
                <a:spcPct val="130000"/>
              </a:lnSpc>
              <a:buFont typeface="Wingdings" panose="05000000000000000000" pitchFamily="2" charset="2"/>
              <a:buChar char="u"/>
            </a:pPr>
            <a:r>
              <a:rPr lang="zh-CN" altLang="en-US" sz="1600" b="1" dirty="0">
                <a:latin typeface="微软雅黑" panose="020B0503020204020204" pitchFamily="34" charset="-122"/>
                <a:ea typeface="微软雅黑" panose="020B0503020204020204" pitchFamily="34" charset="-122"/>
              </a:rPr>
              <a:t>两个百年奋斗目标</a:t>
            </a:r>
            <a:r>
              <a:rPr lang="zh-CN" altLang="en-US" sz="1400" dirty="0">
                <a:latin typeface="微软雅黑" panose="020B0503020204020204" pitchFamily="34" charset="-122"/>
                <a:ea typeface="微软雅黑" panose="020B0503020204020204" pitchFamily="34" charset="-122"/>
              </a:rPr>
              <a:t>，具体勾勒出了中国特色社会主义的宏伟蓝图，成为实现中国梦的里程碑式的标志。</a:t>
            </a:r>
            <a:endParaRPr lang="en-US" altLang="zh-CN" sz="1400" dirty="0">
              <a:latin typeface="微软雅黑" panose="020B0503020204020204" pitchFamily="34" charset="-122"/>
              <a:ea typeface="微软雅黑" panose="020B0503020204020204" pitchFamily="34" charset="-122"/>
            </a:endParaRPr>
          </a:p>
          <a:p>
            <a:pPr algn="just">
              <a:lnSpc>
                <a:spcPct val="130000"/>
              </a:lnSpc>
            </a:pPr>
            <a:endParaRPr lang="en-US" altLang="zh-CN" sz="1400" b="1" dirty="0">
              <a:solidFill>
                <a:srgbClr val="FF0000"/>
              </a:solidFill>
              <a:latin typeface="微软雅黑" panose="020B0503020204020204" pitchFamily="34" charset="-122"/>
              <a:ea typeface="微软雅黑" panose="020B0503020204020204" pitchFamily="34" charset="-122"/>
            </a:endParaRPr>
          </a:p>
          <a:p>
            <a:pPr algn="just">
              <a:lnSpc>
                <a:spcPct val="130000"/>
              </a:lnSpc>
            </a:pPr>
            <a:r>
              <a:rPr lang="zh-CN" altLang="en-US" sz="1600" b="1" dirty="0">
                <a:solidFill>
                  <a:srgbClr val="FF0000"/>
                </a:solidFill>
                <a:latin typeface="微软雅黑" panose="020B0503020204020204" pitchFamily="34" charset="-122"/>
                <a:ea typeface="微软雅黑" panose="020B0503020204020204" pitchFamily="34" charset="-122"/>
              </a:rPr>
              <a:t>两个百年奋斗目标：</a:t>
            </a:r>
            <a:endParaRPr lang="en-US" altLang="zh-CN" sz="1600" b="1" dirty="0">
              <a:solidFill>
                <a:srgbClr val="FF0000"/>
              </a:solidFill>
              <a:latin typeface="微软雅黑" panose="020B0503020204020204" pitchFamily="34" charset="-122"/>
              <a:ea typeface="微软雅黑" panose="020B0503020204020204" pitchFamily="34" charset="-122"/>
            </a:endParaRPr>
          </a:p>
          <a:p>
            <a:pPr marL="285750" indent="-285750" algn="just">
              <a:lnSpc>
                <a:spcPct val="130000"/>
              </a:lnSpc>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提出中国梦进一步强化了近代以来中华民族从传统向现代转型的自觉意识；</a:t>
            </a:r>
            <a:endParaRPr lang="en-US" altLang="zh-CN" sz="1400" dirty="0">
              <a:latin typeface="微软雅黑" panose="020B0503020204020204" pitchFamily="34" charset="-122"/>
              <a:ea typeface="微软雅黑" panose="020B0503020204020204" pitchFamily="34" charset="-122"/>
            </a:endParaRPr>
          </a:p>
          <a:p>
            <a:pPr marL="285750" indent="-285750" algn="just">
              <a:lnSpc>
                <a:spcPct val="130000"/>
              </a:lnSpc>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表明了我们党对近代以来中国革命、建设道路所蕴含的价值方向的坚守；</a:t>
            </a:r>
            <a:endParaRPr lang="en-US" altLang="zh-CN" sz="1400" dirty="0">
              <a:latin typeface="微软雅黑" panose="020B0503020204020204" pitchFamily="34" charset="-122"/>
              <a:ea typeface="微软雅黑" panose="020B0503020204020204" pitchFamily="34" charset="-122"/>
            </a:endParaRPr>
          </a:p>
          <a:p>
            <a:pPr marL="285750" indent="-285750" algn="just">
              <a:lnSpc>
                <a:spcPct val="130000"/>
              </a:lnSpc>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进一步强化了改革开放以来我国一直恪守的发展道路和奋斗目标，即建设中国特色社会主义、到</a:t>
            </a:r>
            <a:r>
              <a:rPr lang="en-US" altLang="zh-CN" sz="1400" dirty="0">
                <a:latin typeface="微软雅黑" panose="020B0503020204020204" pitchFamily="34" charset="-122"/>
                <a:ea typeface="微软雅黑" panose="020B0503020204020204" pitchFamily="34" charset="-122"/>
              </a:rPr>
              <a:t>21</a:t>
            </a:r>
            <a:r>
              <a:rPr lang="zh-CN" altLang="en-US" sz="1400" dirty="0">
                <a:latin typeface="微软雅黑" panose="020B0503020204020204" pitchFamily="34" charset="-122"/>
                <a:ea typeface="微软雅黑" panose="020B0503020204020204" pitchFamily="34" charset="-122"/>
              </a:rPr>
              <a:t>世纪中叶基本实现社会主义现代化。</a:t>
            </a:r>
            <a:endParaRPr lang="en-US" altLang="zh-CN" sz="1400" dirty="0">
              <a:latin typeface="微软雅黑" panose="020B0503020204020204" pitchFamily="34" charset="-122"/>
              <a:ea typeface="微软雅黑" panose="020B0503020204020204" pitchFamily="34" charset="-122"/>
            </a:endParaRPr>
          </a:p>
          <a:p>
            <a:pPr marL="285750" indent="-285750" algn="just">
              <a:lnSpc>
                <a:spcPct val="130000"/>
              </a:lnSpc>
              <a:buFont typeface="Wingdings" panose="05000000000000000000" pitchFamily="2" charset="2"/>
              <a:buChar char="u"/>
            </a:pPr>
            <a:endParaRPr lang="en-US" altLang="zh-CN" sz="800" dirty="0">
              <a:latin typeface="微软雅黑" panose="020B0503020204020204" pitchFamily="34" charset="-122"/>
              <a:ea typeface="微软雅黑" panose="020B0503020204020204" pitchFamily="34" charset="-122"/>
            </a:endParaRPr>
          </a:p>
          <a:p>
            <a:pPr algn="just">
              <a:lnSpc>
                <a:spcPct val="130000"/>
              </a:lnSpc>
            </a:pPr>
            <a:r>
              <a:rPr lang="zh-CN" altLang="en-US" sz="1400" dirty="0">
                <a:latin typeface="微软雅黑" panose="020B0503020204020204" pitchFamily="34" charset="-122"/>
                <a:ea typeface="微软雅黑" panose="020B0503020204020204" pitchFamily="34" charset="-122"/>
              </a:rPr>
              <a:t>这是对历史和现实的深刻把握，是对中国社会发展规律的自觉尊重，是对中国社会发展方向的庄重申明。</a:t>
            </a:r>
            <a:endParaRPr lang="en-US" altLang="zh-CN" sz="1400" dirty="0">
              <a:latin typeface="微软雅黑" panose="020B0503020204020204" pitchFamily="34" charset="-122"/>
              <a:ea typeface="微软雅黑" panose="020B0503020204020204" pitchFamily="34" charset="-122"/>
            </a:endParaRPr>
          </a:p>
        </p:txBody>
      </p:sp>
      <p:cxnSp>
        <p:nvCxnSpPr>
          <p:cNvPr id="21" name="直接连接符 20"/>
          <p:cNvCxnSpPr>
            <a:cxnSpLocks/>
          </p:cNvCxnSpPr>
          <p:nvPr/>
        </p:nvCxnSpPr>
        <p:spPr>
          <a:xfrm flipV="1">
            <a:off x="521251" y="3246860"/>
            <a:ext cx="8966495" cy="63662"/>
          </a:xfrm>
          <a:prstGeom prst="line">
            <a:avLst/>
          </a:prstGeom>
          <a:ln w="41275" cmpd="thickThin">
            <a:solidFill>
              <a:srgbClr val="80B2AA"/>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xmlns="" id="{F34954D4-A554-47D0-83AD-CDBB6AADABE1}"/>
              </a:ext>
            </a:extLst>
          </p:cNvPr>
          <p:cNvSpPr/>
          <p:nvPr/>
        </p:nvSpPr>
        <p:spPr>
          <a:xfrm>
            <a:off x="7998641" y="3647406"/>
            <a:ext cx="2506384" cy="2677656"/>
          </a:xfrm>
          <a:prstGeom prst="rect">
            <a:avLst/>
          </a:prstGeom>
        </p:spPr>
        <p:txBody>
          <a:bodyPr wrap="square">
            <a:spAutoFit/>
          </a:bodyPr>
          <a:lstStyle/>
          <a:p>
            <a:pPr algn="just">
              <a:lnSpc>
                <a:spcPct val="200000"/>
              </a:lnSpc>
            </a:pPr>
            <a:r>
              <a:rPr lang="zh-CN" altLang="en-US" sz="2000" b="1" dirty="0">
                <a:solidFill>
                  <a:srgbClr val="C00000"/>
                </a:solidFill>
                <a:latin typeface="微软雅黑" panose="020B0503020204020204" pitchFamily="34" charset="-122"/>
                <a:ea typeface="微软雅黑" panose="020B0503020204020204" pitchFamily="34" charset="-122"/>
              </a:rPr>
              <a:t>中国梦，</a:t>
            </a:r>
            <a:r>
              <a:rPr lang="zh-CN" altLang="en-US" sz="1600" b="1" dirty="0">
                <a:solidFill>
                  <a:schemeClr val="bg2">
                    <a:lumMod val="25000"/>
                  </a:schemeClr>
                </a:solidFill>
                <a:latin typeface="微软雅黑" panose="020B0503020204020204" pitchFamily="34" charset="-122"/>
                <a:ea typeface="微软雅黑" panose="020B0503020204020204" pitchFamily="34" charset="-122"/>
              </a:rPr>
              <a:t>寄托着中华民族永不褪色的集体记忆和昂扬向上的意志情怀，昭示着中华民族崇高的目标理想和美好的未来。 </a:t>
            </a:r>
            <a:endParaRPr lang="zh-CN" altLang="en-US"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E614F15C-E1D3-4E47-B5E8-F6E3D4F0245F}"/>
              </a:ext>
            </a:extLst>
          </p:cNvPr>
          <p:cNvSpPr txBox="1"/>
          <p:nvPr/>
        </p:nvSpPr>
        <p:spPr>
          <a:xfrm>
            <a:off x="7832878" y="1310663"/>
            <a:ext cx="1016000" cy="923330"/>
          </a:xfrm>
          <a:prstGeom prst="rect">
            <a:avLst/>
          </a:prstGeom>
          <a:noFill/>
        </p:spPr>
        <p:txBody>
          <a:bodyPr wrap="square" rtlCol="0">
            <a:spAutoFit/>
          </a:bodyPr>
          <a:lstStyle/>
          <a:p>
            <a:r>
              <a:rPr lang="en-US" altLang="zh-CN" sz="5400" b="1" dirty="0">
                <a:solidFill>
                  <a:schemeClr val="bg1"/>
                </a:solidFill>
              </a:rPr>
              <a:t>01</a:t>
            </a:r>
            <a:endParaRPr lang="zh-CN" altLang="en-US" sz="5400" b="1" dirty="0">
              <a:solidFill>
                <a:schemeClr val="bg1"/>
              </a:solidFill>
            </a:endParaRPr>
          </a:p>
        </p:txBody>
      </p:sp>
      <p:sp>
        <p:nvSpPr>
          <p:cNvPr id="20" name="文本框 19">
            <a:extLst>
              <a:ext uri="{FF2B5EF4-FFF2-40B4-BE49-F238E27FC236}">
                <a16:creationId xmlns:a16="http://schemas.microsoft.com/office/drawing/2014/main" xmlns="" id="{B099575F-E992-4055-9F91-B74FD1A87D1A}"/>
              </a:ext>
            </a:extLst>
          </p:cNvPr>
          <p:cNvSpPr txBox="1"/>
          <p:nvPr/>
        </p:nvSpPr>
        <p:spPr>
          <a:xfrm>
            <a:off x="7820841" y="2163501"/>
            <a:ext cx="1016000" cy="923330"/>
          </a:xfrm>
          <a:prstGeom prst="rect">
            <a:avLst/>
          </a:prstGeom>
          <a:noFill/>
        </p:spPr>
        <p:txBody>
          <a:bodyPr wrap="square" rtlCol="0">
            <a:spAutoFit/>
          </a:bodyPr>
          <a:lstStyle/>
          <a:p>
            <a:r>
              <a:rPr lang="en-US" altLang="zh-CN" sz="5400" b="1" dirty="0">
                <a:solidFill>
                  <a:schemeClr val="bg1"/>
                </a:solidFill>
              </a:rPr>
              <a:t>02</a:t>
            </a:r>
            <a:endParaRPr lang="zh-CN" altLang="en-US" sz="5400" b="1" dirty="0">
              <a:solidFill>
                <a:schemeClr val="bg1"/>
              </a:solidFill>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circle(in)">
                                      <p:cBhvr>
                                        <p:cTn id="11" dur="2000"/>
                                        <p:tgtEl>
                                          <p:spTgt spid="19"/>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9"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B5EED8B9-F782-493B-B779-DC70218AA01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2559"/>
          <a:stretch/>
        </p:blipFill>
        <p:spPr>
          <a:xfrm>
            <a:off x="-140330" y="817720"/>
            <a:ext cx="4281696" cy="6280199"/>
          </a:xfrm>
          <a:prstGeom prst="rect">
            <a:avLst/>
          </a:prstGeom>
        </p:spPr>
      </p:pic>
      <p:grpSp>
        <p:nvGrpSpPr>
          <p:cNvPr id="41" name="PA_组合 6">
            <a:extLst>
              <a:ext uri="{FF2B5EF4-FFF2-40B4-BE49-F238E27FC236}">
                <a16:creationId xmlns:a16="http://schemas.microsoft.com/office/drawing/2014/main" xmlns="" id="{6DBC2249-B649-49C8-92C4-7B78531C86D6}"/>
              </a:ext>
            </a:extLst>
          </p:cNvPr>
          <p:cNvGrpSpPr/>
          <p:nvPr>
            <p:custDataLst>
              <p:tags r:id="rId1"/>
            </p:custDataLst>
          </p:nvPr>
        </p:nvGrpSpPr>
        <p:grpSpPr>
          <a:xfrm>
            <a:off x="3759200" y="2527299"/>
            <a:ext cx="6972299" cy="2004246"/>
            <a:chOff x="5417227" y="1151395"/>
            <a:chExt cx="4704673" cy="1093304"/>
          </a:xfrm>
        </p:grpSpPr>
        <p:sp>
          <p:nvSpPr>
            <p:cNvPr id="42" name="PA_文本框 76">
              <a:extLst>
                <a:ext uri="{FF2B5EF4-FFF2-40B4-BE49-F238E27FC236}">
                  <a16:creationId xmlns:a16="http://schemas.microsoft.com/office/drawing/2014/main" xmlns="" id="{0EE3509E-91DB-4084-95A6-C78111219FF8}"/>
                </a:ext>
              </a:extLst>
            </p:cNvPr>
            <p:cNvSpPr txBox="1">
              <a:spLocks noChangeArrowheads="1"/>
            </p:cNvSpPr>
            <p:nvPr>
              <p:custDataLst>
                <p:tags r:id="rId2"/>
              </p:custDataLst>
            </p:nvPr>
          </p:nvSpPr>
          <p:spPr bwMode="auto">
            <a:xfrm>
              <a:off x="6296844" y="1441370"/>
              <a:ext cx="3825056" cy="561573"/>
            </a:xfrm>
            <a:prstGeom prst="rect">
              <a:avLst/>
            </a:prstGeom>
            <a:noFill/>
            <a:ln w="9525">
              <a:solidFill>
                <a:srgbClr val="C00000"/>
              </a:solidFill>
              <a:miter lim="800000"/>
            </a:ln>
          </p:spPr>
          <p:txBody>
            <a:bodyPr wrap="square" tIns="144000" bIns="144000" anchor="ctr" anchorCtr="0">
              <a:spAutoFit/>
            </a:bodyPr>
            <a:lstStyle/>
            <a:p>
              <a:pPr algn="ctr" defTabSz="1015365" fontAlgn="auto">
                <a:spcBef>
                  <a:spcPts val="0"/>
                </a:spcBef>
                <a:spcAft>
                  <a:spcPts val="0"/>
                </a:spcAft>
                <a:defRPr/>
              </a:pPr>
              <a:r>
                <a:rPr lang="zh-CN" altLang="en-US" sz="4800" b="1" kern="0" dirty="0">
                  <a:solidFill>
                    <a:prstClr val="black">
                      <a:lumMod val="85000"/>
                      <a:lumOff val="15000"/>
                    </a:prstClr>
                  </a:solidFill>
                  <a:latin typeface="微软雅黑" panose="020B0503020204020204" pitchFamily="34" charset="-122"/>
                  <a:ea typeface="微软雅黑" panose="020B0503020204020204" pitchFamily="34" charset="-122"/>
                </a:rPr>
                <a:t>中国梦的定义</a:t>
              </a:r>
              <a:endParaRPr lang="en-US" altLang="zh-CN" sz="4800" b="1"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43" name="PA_图片 4">
              <a:extLst>
                <a:ext uri="{FF2B5EF4-FFF2-40B4-BE49-F238E27FC236}">
                  <a16:creationId xmlns:a16="http://schemas.microsoft.com/office/drawing/2014/main" xmlns="" id="{2E852F76-2625-43B4-B7BD-F9B0A29D0565}"/>
                </a:ext>
              </a:extLst>
            </p:cNvPr>
            <p:cNvPicPr>
              <a:picLocks noChangeAspect="1"/>
            </p:cNvPicPr>
            <p:nvPr>
              <p:custDataLst>
                <p:tags r:id="rId3"/>
              </p:custDataLst>
            </p:nvPr>
          </p:nvPicPr>
          <p:blipFill>
            <a:blip r:embed="rId8" cstate="print">
              <a:extLst>
                <a:ext uri="{28A0092B-C50C-407E-A947-70E740481C1C}">
                  <a14:useLocalDpi xmlns:a14="http://schemas.microsoft.com/office/drawing/2010/main" val="0"/>
                </a:ext>
              </a:extLst>
            </a:blip>
            <a:stretch>
              <a:fillRect/>
            </a:stretch>
          </p:blipFill>
          <p:spPr>
            <a:xfrm>
              <a:off x="5417227" y="1151395"/>
              <a:ext cx="1165056" cy="1093304"/>
            </a:xfrm>
            <a:prstGeom prst="rect">
              <a:avLst/>
            </a:prstGeom>
          </p:spPr>
        </p:pic>
        <p:sp>
          <p:nvSpPr>
            <p:cNvPr id="44" name="PA_文本框 5">
              <a:extLst>
                <a:ext uri="{FF2B5EF4-FFF2-40B4-BE49-F238E27FC236}">
                  <a16:creationId xmlns:a16="http://schemas.microsoft.com/office/drawing/2014/main" xmlns="" id="{FA18DA25-4958-4D48-A23D-B242B4FDE9FF}"/>
                </a:ext>
              </a:extLst>
            </p:cNvPr>
            <p:cNvSpPr txBox="1"/>
            <p:nvPr>
              <p:custDataLst>
                <p:tags r:id="rId4"/>
              </p:custDataLst>
            </p:nvPr>
          </p:nvSpPr>
          <p:spPr>
            <a:xfrm>
              <a:off x="5776143" y="1454026"/>
              <a:ext cx="1041400" cy="611940"/>
            </a:xfrm>
            <a:prstGeom prst="rect">
              <a:avLst/>
            </a:prstGeom>
            <a:noFill/>
          </p:spPr>
          <p:txBody>
            <a:bodyPr wrap="square" tIns="144000" bIns="144000" rtlCol="0">
              <a:spAutoFit/>
            </a:bodyPr>
            <a:lstStyle/>
            <a:p>
              <a:r>
                <a:rPr lang="en-US" altLang="zh-CN" sz="5400" dirty="0">
                  <a:solidFill>
                    <a:schemeClr val="bg1"/>
                  </a:solidFill>
                </a:rPr>
                <a:t>03</a:t>
              </a:r>
              <a:endParaRPr lang="zh-CN" altLang="en-US" sz="5400" dirty="0">
                <a:solidFill>
                  <a:schemeClr val="bg1"/>
                </a:solidFill>
              </a:endParaRPr>
            </a:p>
          </p:txBody>
        </p:sp>
      </p:grpSp>
      <p:pic>
        <p:nvPicPr>
          <p:cNvPr id="6" name="图片 5">
            <a:extLst>
              <a:ext uri="{FF2B5EF4-FFF2-40B4-BE49-F238E27FC236}">
                <a16:creationId xmlns:a16="http://schemas.microsoft.com/office/drawing/2014/main" xmlns="" id="{70FB5521-7D89-44BC-AC4F-C5EB4E6A1A6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31543"/>
          <a:stretch/>
        </p:blipFill>
        <p:spPr>
          <a:xfrm>
            <a:off x="8040896" y="-580818"/>
            <a:ext cx="4789118" cy="3278457"/>
          </a:xfrm>
          <a:prstGeom prst="rect">
            <a:avLst/>
          </a:prstGeom>
        </p:spPr>
      </p:pic>
      <p:pic>
        <p:nvPicPr>
          <p:cNvPr id="10" name="图片 9">
            <a:extLst>
              <a:ext uri="{FF2B5EF4-FFF2-40B4-BE49-F238E27FC236}">
                <a16:creationId xmlns:a16="http://schemas.microsoft.com/office/drawing/2014/main" xmlns="" id="{B50F3162-8F30-4A00-955F-937760FBB63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64902" y="-598008"/>
            <a:ext cx="3188595" cy="3188595"/>
          </a:xfrm>
          <a:prstGeom prst="rect">
            <a:avLst/>
          </a:prstGeom>
        </p:spPr>
      </p:pic>
    </p:spTree>
    <p:extLst>
      <p:ext uri="{BB962C8B-B14F-4D97-AF65-F5344CB8AC3E}">
        <p14:creationId xmlns:p14="http://schemas.microsoft.com/office/powerpoint/2010/main" val="4014046250"/>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250" fill="hold"/>
                                        <p:tgtEl>
                                          <p:spTgt spid="41"/>
                                        </p:tgtEl>
                                        <p:attrNameLst>
                                          <p:attrName>ppt_x</p:attrName>
                                        </p:attrNameLst>
                                      </p:cBhvr>
                                      <p:tavLst>
                                        <p:tav tm="0">
                                          <p:val>
                                            <p:strVal val="#ppt_x"/>
                                          </p:val>
                                        </p:tav>
                                        <p:tav tm="100000">
                                          <p:val>
                                            <p:strVal val="#ppt_x"/>
                                          </p:val>
                                        </p:tav>
                                      </p:tavLst>
                                    </p:anim>
                                    <p:anim calcmode="lin" valueType="num">
                                      <p:cBhvr additive="base">
                                        <p:cTn id="8" dur="125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7ECA4824-6297-432E-804C-7F511739A9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285" y="2545359"/>
            <a:ext cx="5225159" cy="5225159"/>
          </a:xfrm>
          <a:prstGeom prst="rect">
            <a:avLst/>
          </a:prstGeom>
        </p:spPr>
      </p:pic>
      <p:grpSp>
        <p:nvGrpSpPr>
          <p:cNvPr id="40" name="14e471d2-00a8-4280-b84c-404d94f6ca3c"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837B1E6E-4E85-47B8-9DBE-FC2F97E79048}"/>
              </a:ext>
            </a:extLst>
          </p:cNvPr>
          <p:cNvGrpSpPr>
            <a:grpSpLocks noChangeAspect="1"/>
          </p:cNvGrpSpPr>
          <p:nvPr>
            <p:custDataLst>
              <p:tags r:id="rId1"/>
            </p:custDataLst>
          </p:nvPr>
        </p:nvGrpSpPr>
        <p:grpSpPr>
          <a:xfrm>
            <a:off x="1066454" y="1585858"/>
            <a:ext cx="3747220" cy="3572081"/>
            <a:chOff x="3757926" y="1376772"/>
            <a:chExt cx="4748157" cy="4526235"/>
          </a:xfrm>
          <a:effectLst>
            <a:outerShdw blurRad="50800" dist="152400" dir="8340000" algn="tl" rotWithShape="0">
              <a:prstClr val="black">
                <a:alpha val="40000"/>
              </a:prstClr>
            </a:outerShdw>
          </a:effectLst>
        </p:grpSpPr>
        <p:sp>
          <p:nvSpPr>
            <p:cNvPr id="41" name="iṣḻiḑè">
              <a:extLst>
                <a:ext uri="{FF2B5EF4-FFF2-40B4-BE49-F238E27FC236}">
                  <a16:creationId xmlns:a16="http://schemas.microsoft.com/office/drawing/2014/main" xmlns="" id="{0E9ACF05-653A-483A-B292-7DC785FB4536}"/>
                </a:ext>
              </a:extLst>
            </p:cNvPr>
            <p:cNvSpPr>
              <a:spLocks/>
            </p:cNvSpPr>
            <p:nvPr/>
          </p:nvSpPr>
          <p:spPr bwMode="auto">
            <a:xfrm>
              <a:off x="5787148" y="3639091"/>
              <a:ext cx="2718935" cy="2263916"/>
            </a:xfrm>
            <a:custGeom>
              <a:avLst/>
              <a:gdLst>
                <a:gd name="T0" fmla="*/ 2914 w 3407"/>
                <a:gd name="T1" fmla="*/ 65 h 2837"/>
                <a:gd name="T2" fmla="*/ 2785 w 3407"/>
                <a:gd name="T3" fmla="*/ 183 h 2837"/>
                <a:gd name="T4" fmla="*/ 2642 w 3407"/>
                <a:gd name="T5" fmla="*/ 287 h 2837"/>
                <a:gd name="T6" fmla="*/ 2491 w 3407"/>
                <a:gd name="T7" fmla="*/ 378 h 2837"/>
                <a:gd name="T8" fmla="*/ 2329 w 3407"/>
                <a:gd name="T9" fmla="*/ 453 h 2837"/>
                <a:gd name="T10" fmla="*/ 2159 w 3407"/>
                <a:gd name="T11" fmla="*/ 508 h 2837"/>
                <a:gd name="T12" fmla="*/ 1981 w 3407"/>
                <a:gd name="T13" fmla="*/ 548 h 2837"/>
                <a:gd name="T14" fmla="*/ 1798 w 3407"/>
                <a:gd name="T15" fmla="*/ 567 h 2837"/>
                <a:gd name="T16" fmla="*/ 1656 w 3407"/>
                <a:gd name="T17" fmla="*/ 569 h 2837"/>
                <a:gd name="T18" fmla="*/ 1471 w 3407"/>
                <a:gd name="T19" fmla="*/ 555 h 2837"/>
                <a:gd name="T20" fmla="*/ 1292 w 3407"/>
                <a:gd name="T21" fmla="*/ 520 h 2837"/>
                <a:gd name="T22" fmla="*/ 1119 w 3407"/>
                <a:gd name="T23" fmla="*/ 468 h 2837"/>
                <a:gd name="T24" fmla="*/ 954 w 3407"/>
                <a:gd name="T25" fmla="*/ 399 h 2837"/>
                <a:gd name="T26" fmla="*/ 801 w 3407"/>
                <a:gd name="T27" fmla="*/ 312 h 2837"/>
                <a:gd name="T28" fmla="*/ 657 w 3407"/>
                <a:gd name="T29" fmla="*/ 211 h 2837"/>
                <a:gd name="T30" fmla="*/ 524 w 3407"/>
                <a:gd name="T31" fmla="*/ 96 h 2837"/>
                <a:gd name="T32" fmla="*/ 432 w 3407"/>
                <a:gd name="T33" fmla="*/ 0 h 2837"/>
                <a:gd name="T34" fmla="*/ 336 w 3407"/>
                <a:gd name="T35" fmla="*/ 118 h 2837"/>
                <a:gd name="T36" fmla="*/ 178 w 3407"/>
                <a:gd name="T37" fmla="*/ 378 h 2837"/>
                <a:gd name="T38" fmla="*/ 66 w 3407"/>
                <a:gd name="T39" fmla="*/ 663 h 2837"/>
                <a:gd name="T40" fmla="*/ 7 w 3407"/>
                <a:gd name="T41" fmla="*/ 973 h 2837"/>
                <a:gd name="T42" fmla="*/ 2 w 3407"/>
                <a:gd name="T43" fmla="*/ 1215 h 2837"/>
                <a:gd name="T44" fmla="*/ 46 w 3407"/>
                <a:gd name="T45" fmla="*/ 1528 h 2837"/>
                <a:gd name="T46" fmla="*/ 145 w 3407"/>
                <a:gd name="T47" fmla="*/ 1822 h 2837"/>
                <a:gd name="T48" fmla="*/ 293 w 3407"/>
                <a:gd name="T49" fmla="*/ 2088 h 2837"/>
                <a:gd name="T50" fmla="*/ 432 w 3407"/>
                <a:gd name="T51" fmla="*/ 2266 h 2837"/>
                <a:gd name="T52" fmla="*/ 556 w 3407"/>
                <a:gd name="T53" fmla="*/ 2391 h 2837"/>
                <a:gd name="T54" fmla="*/ 691 w 3407"/>
                <a:gd name="T55" fmla="*/ 2502 h 2837"/>
                <a:gd name="T56" fmla="*/ 838 w 3407"/>
                <a:gd name="T57" fmla="*/ 2600 h 2837"/>
                <a:gd name="T58" fmla="*/ 994 w 3407"/>
                <a:gd name="T59" fmla="*/ 2683 h 2837"/>
                <a:gd name="T60" fmla="*/ 1161 w 3407"/>
                <a:gd name="T61" fmla="*/ 2748 h 2837"/>
                <a:gd name="T62" fmla="*/ 1335 w 3407"/>
                <a:gd name="T63" fmla="*/ 2796 h 2837"/>
                <a:gd name="T64" fmla="*/ 1516 w 3407"/>
                <a:gd name="T65" fmla="*/ 2826 h 2837"/>
                <a:gd name="T66" fmla="*/ 1703 w 3407"/>
                <a:gd name="T67" fmla="*/ 2837 h 2837"/>
                <a:gd name="T68" fmla="*/ 1835 w 3407"/>
                <a:gd name="T69" fmla="*/ 2831 h 2837"/>
                <a:gd name="T70" fmla="*/ 2005 w 3407"/>
                <a:gd name="T71" fmla="*/ 2810 h 2837"/>
                <a:gd name="T72" fmla="*/ 2169 w 3407"/>
                <a:gd name="T73" fmla="*/ 2772 h 2837"/>
                <a:gd name="T74" fmla="*/ 2442 w 3407"/>
                <a:gd name="T75" fmla="*/ 2668 h 2837"/>
                <a:gd name="T76" fmla="*/ 2723 w 3407"/>
                <a:gd name="T77" fmla="*/ 2499 h 2837"/>
                <a:gd name="T78" fmla="*/ 2964 w 3407"/>
                <a:gd name="T79" fmla="*/ 2278 h 2837"/>
                <a:gd name="T80" fmla="*/ 3159 w 3407"/>
                <a:gd name="T81" fmla="*/ 2017 h 2837"/>
                <a:gd name="T82" fmla="*/ 3304 w 3407"/>
                <a:gd name="T83" fmla="*/ 1719 h 2837"/>
                <a:gd name="T84" fmla="*/ 3363 w 3407"/>
                <a:gd name="T85" fmla="*/ 1518 h 2837"/>
                <a:gd name="T86" fmla="*/ 3393 w 3407"/>
                <a:gd name="T87" fmla="*/ 1350 h 2837"/>
                <a:gd name="T88" fmla="*/ 3407 w 3407"/>
                <a:gd name="T89" fmla="*/ 1178 h 2837"/>
                <a:gd name="T90" fmla="*/ 3400 w 3407"/>
                <a:gd name="T91" fmla="*/ 973 h 2837"/>
                <a:gd name="T92" fmla="*/ 3340 w 3407"/>
                <a:gd name="T93" fmla="*/ 663 h 2837"/>
                <a:gd name="T94" fmla="*/ 3229 w 3407"/>
                <a:gd name="T95" fmla="*/ 376 h 2837"/>
                <a:gd name="T96" fmla="*/ 3071 w 3407"/>
                <a:gd name="T97" fmla="*/ 118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7">
                  <a:moveTo>
                    <a:pt x="2975" y="0"/>
                  </a:moveTo>
                  <a:lnTo>
                    <a:pt x="2975" y="0"/>
                  </a:lnTo>
                  <a:lnTo>
                    <a:pt x="2945" y="33"/>
                  </a:lnTo>
                  <a:lnTo>
                    <a:pt x="2914" y="65"/>
                  </a:lnTo>
                  <a:lnTo>
                    <a:pt x="2883" y="96"/>
                  </a:lnTo>
                  <a:lnTo>
                    <a:pt x="2851" y="125"/>
                  </a:lnTo>
                  <a:lnTo>
                    <a:pt x="2818" y="155"/>
                  </a:lnTo>
                  <a:lnTo>
                    <a:pt x="2785" y="183"/>
                  </a:lnTo>
                  <a:lnTo>
                    <a:pt x="2750" y="211"/>
                  </a:lnTo>
                  <a:lnTo>
                    <a:pt x="2716" y="237"/>
                  </a:lnTo>
                  <a:lnTo>
                    <a:pt x="2679" y="263"/>
                  </a:lnTo>
                  <a:lnTo>
                    <a:pt x="2642" y="287"/>
                  </a:lnTo>
                  <a:lnTo>
                    <a:pt x="2606" y="312"/>
                  </a:lnTo>
                  <a:lnTo>
                    <a:pt x="2569" y="334"/>
                  </a:lnTo>
                  <a:lnTo>
                    <a:pt x="2529" y="357"/>
                  </a:lnTo>
                  <a:lnTo>
                    <a:pt x="2491" y="378"/>
                  </a:lnTo>
                  <a:lnTo>
                    <a:pt x="2451" y="399"/>
                  </a:lnTo>
                  <a:lnTo>
                    <a:pt x="2411" y="416"/>
                  </a:lnTo>
                  <a:lnTo>
                    <a:pt x="2371" y="435"/>
                  </a:lnTo>
                  <a:lnTo>
                    <a:pt x="2329" y="453"/>
                  </a:lnTo>
                  <a:lnTo>
                    <a:pt x="2287" y="468"/>
                  </a:lnTo>
                  <a:lnTo>
                    <a:pt x="2246" y="482"/>
                  </a:lnTo>
                  <a:lnTo>
                    <a:pt x="2202" y="496"/>
                  </a:lnTo>
                  <a:lnTo>
                    <a:pt x="2159" y="508"/>
                  </a:lnTo>
                  <a:lnTo>
                    <a:pt x="2115" y="520"/>
                  </a:lnTo>
                  <a:lnTo>
                    <a:pt x="2072" y="531"/>
                  </a:lnTo>
                  <a:lnTo>
                    <a:pt x="2026" y="540"/>
                  </a:lnTo>
                  <a:lnTo>
                    <a:pt x="1981" y="548"/>
                  </a:lnTo>
                  <a:lnTo>
                    <a:pt x="1936" y="555"/>
                  </a:lnTo>
                  <a:lnTo>
                    <a:pt x="1891" y="560"/>
                  </a:lnTo>
                  <a:lnTo>
                    <a:pt x="1844" y="566"/>
                  </a:lnTo>
                  <a:lnTo>
                    <a:pt x="1798" y="567"/>
                  </a:lnTo>
                  <a:lnTo>
                    <a:pt x="1751" y="569"/>
                  </a:lnTo>
                  <a:lnTo>
                    <a:pt x="1703" y="571"/>
                  </a:lnTo>
                  <a:lnTo>
                    <a:pt x="1703" y="571"/>
                  </a:lnTo>
                  <a:lnTo>
                    <a:pt x="1656" y="569"/>
                  </a:lnTo>
                  <a:lnTo>
                    <a:pt x="1609" y="567"/>
                  </a:lnTo>
                  <a:lnTo>
                    <a:pt x="1563" y="566"/>
                  </a:lnTo>
                  <a:lnTo>
                    <a:pt x="1516" y="560"/>
                  </a:lnTo>
                  <a:lnTo>
                    <a:pt x="1471" y="555"/>
                  </a:lnTo>
                  <a:lnTo>
                    <a:pt x="1426" y="548"/>
                  </a:lnTo>
                  <a:lnTo>
                    <a:pt x="1381" y="540"/>
                  </a:lnTo>
                  <a:lnTo>
                    <a:pt x="1335" y="531"/>
                  </a:lnTo>
                  <a:lnTo>
                    <a:pt x="1292" y="520"/>
                  </a:lnTo>
                  <a:lnTo>
                    <a:pt x="1247" y="508"/>
                  </a:lnTo>
                  <a:lnTo>
                    <a:pt x="1205" y="496"/>
                  </a:lnTo>
                  <a:lnTo>
                    <a:pt x="1161" y="482"/>
                  </a:lnTo>
                  <a:lnTo>
                    <a:pt x="1119" y="468"/>
                  </a:lnTo>
                  <a:lnTo>
                    <a:pt x="1078" y="453"/>
                  </a:lnTo>
                  <a:lnTo>
                    <a:pt x="1036" y="435"/>
                  </a:lnTo>
                  <a:lnTo>
                    <a:pt x="996" y="416"/>
                  </a:lnTo>
                  <a:lnTo>
                    <a:pt x="954" y="399"/>
                  </a:lnTo>
                  <a:lnTo>
                    <a:pt x="916" y="378"/>
                  </a:lnTo>
                  <a:lnTo>
                    <a:pt x="876" y="357"/>
                  </a:lnTo>
                  <a:lnTo>
                    <a:pt x="838" y="334"/>
                  </a:lnTo>
                  <a:lnTo>
                    <a:pt x="801" y="312"/>
                  </a:lnTo>
                  <a:lnTo>
                    <a:pt x="763" y="287"/>
                  </a:lnTo>
                  <a:lnTo>
                    <a:pt x="726" y="263"/>
                  </a:lnTo>
                  <a:lnTo>
                    <a:pt x="691" y="237"/>
                  </a:lnTo>
                  <a:lnTo>
                    <a:pt x="657" y="211"/>
                  </a:lnTo>
                  <a:lnTo>
                    <a:pt x="622" y="183"/>
                  </a:lnTo>
                  <a:lnTo>
                    <a:pt x="589" y="155"/>
                  </a:lnTo>
                  <a:lnTo>
                    <a:pt x="556" y="125"/>
                  </a:lnTo>
                  <a:lnTo>
                    <a:pt x="524" y="96"/>
                  </a:lnTo>
                  <a:lnTo>
                    <a:pt x="493" y="65"/>
                  </a:lnTo>
                  <a:lnTo>
                    <a:pt x="462" y="33"/>
                  </a:lnTo>
                  <a:lnTo>
                    <a:pt x="432" y="0"/>
                  </a:lnTo>
                  <a:lnTo>
                    <a:pt x="432" y="0"/>
                  </a:lnTo>
                  <a:lnTo>
                    <a:pt x="432" y="0"/>
                  </a:lnTo>
                  <a:lnTo>
                    <a:pt x="432" y="0"/>
                  </a:lnTo>
                  <a:lnTo>
                    <a:pt x="383" y="59"/>
                  </a:lnTo>
                  <a:lnTo>
                    <a:pt x="336" y="118"/>
                  </a:lnTo>
                  <a:lnTo>
                    <a:pt x="293" y="179"/>
                  </a:lnTo>
                  <a:lnTo>
                    <a:pt x="251" y="244"/>
                  </a:lnTo>
                  <a:lnTo>
                    <a:pt x="213" y="310"/>
                  </a:lnTo>
                  <a:lnTo>
                    <a:pt x="178" y="378"/>
                  </a:lnTo>
                  <a:lnTo>
                    <a:pt x="145" y="446"/>
                  </a:lnTo>
                  <a:lnTo>
                    <a:pt x="115" y="517"/>
                  </a:lnTo>
                  <a:lnTo>
                    <a:pt x="89" y="590"/>
                  </a:lnTo>
                  <a:lnTo>
                    <a:pt x="66" y="663"/>
                  </a:lnTo>
                  <a:lnTo>
                    <a:pt x="46" y="740"/>
                  </a:lnTo>
                  <a:lnTo>
                    <a:pt x="30" y="816"/>
                  </a:lnTo>
                  <a:lnTo>
                    <a:pt x="18" y="893"/>
                  </a:lnTo>
                  <a:lnTo>
                    <a:pt x="7" y="973"/>
                  </a:lnTo>
                  <a:lnTo>
                    <a:pt x="2" y="1053"/>
                  </a:lnTo>
                  <a:lnTo>
                    <a:pt x="0" y="1133"/>
                  </a:lnTo>
                  <a:lnTo>
                    <a:pt x="0" y="1133"/>
                  </a:lnTo>
                  <a:lnTo>
                    <a:pt x="2" y="1215"/>
                  </a:lnTo>
                  <a:lnTo>
                    <a:pt x="7" y="1295"/>
                  </a:lnTo>
                  <a:lnTo>
                    <a:pt x="18" y="1375"/>
                  </a:lnTo>
                  <a:lnTo>
                    <a:pt x="30" y="1451"/>
                  </a:lnTo>
                  <a:lnTo>
                    <a:pt x="46" y="1528"/>
                  </a:lnTo>
                  <a:lnTo>
                    <a:pt x="66" y="1605"/>
                  </a:lnTo>
                  <a:lnTo>
                    <a:pt x="89" y="1678"/>
                  </a:lnTo>
                  <a:lnTo>
                    <a:pt x="115" y="1751"/>
                  </a:lnTo>
                  <a:lnTo>
                    <a:pt x="145" y="1822"/>
                  </a:lnTo>
                  <a:lnTo>
                    <a:pt x="178" y="1890"/>
                  </a:lnTo>
                  <a:lnTo>
                    <a:pt x="213" y="1958"/>
                  </a:lnTo>
                  <a:lnTo>
                    <a:pt x="251" y="2024"/>
                  </a:lnTo>
                  <a:lnTo>
                    <a:pt x="293" y="2088"/>
                  </a:lnTo>
                  <a:lnTo>
                    <a:pt x="336" y="2149"/>
                  </a:lnTo>
                  <a:lnTo>
                    <a:pt x="383" y="2208"/>
                  </a:lnTo>
                  <a:lnTo>
                    <a:pt x="432" y="2266"/>
                  </a:lnTo>
                  <a:lnTo>
                    <a:pt x="432" y="2266"/>
                  </a:lnTo>
                  <a:lnTo>
                    <a:pt x="462" y="2299"/>
                  </a:lnTo>
                  <a:lnTo>
                    <a:pt x="493" y="2330"/>
                  </a:lnTo>
                  <a:lnTo>
                    <a:pt x="523" y="2361"/>
                  </a:lnTo>
                  <a:lnTo>
                    <a:pt x="556" y="2391"/>
                  </a:lnTo>
                  <a:lnTo>
                    <a:pt x="589" y="2421"/>
                  </a:lnTo>
                  <a:lnTo>
                    <a:pt x="622" y="2448"/>
                  </a:lnTo>
                  <a:lnTo>
                    <a:pt x="657" y="2476"/>
                  </a:lnTo>
                  <a:lnTo>
                    <a:pt x="691" y="2502"/>
                  </a:lnTo>
                  <a:lnTo>
                    <a:pt x="726" y="2529"/>
                  </a:lnTo>
                  <a:lnTo>
                    <a:pt x="763" y="2553"/>
                  </a:lnTo>
                  <a:lnTo>
                    <a:pt x="801" y="2577"/>
                  </a:lnTo>
                  <a:lnTo>
                    <a:pt x="838" y="2600"/>
                  </a:lnTo>
                  <a:lnTo>
                    <a:pt x="876" y="2622"/>
                  </a:lnTo>
                  <a:lnTo>
                    <a:pt x="916" y="2643"/>
                  </a:lnTo>
                  <a:lnTo>
                    <a:pt x="954" y="2664"/>
                  </a:lnTo>
                  <a:lnTo>
                    <a:pt x="994" y="2683"/>
                  </a:lnTo>
                  <a:lnTo>
                    <a:pt x="1036" y="2701"/>
                  </a:lnTo>
                  <a:lnTo>
                    <a:pt x="1078" y="2718"/>
                  </a:lnTo>
                  <a:lnTo>
                    <a:pt x="1119" y="2734"/>
                  </a:lnTo>
                  <a:lnTo>
                    <a:pt x="1161" y="2748"/>
                  </a:lnTo>
                  <a:lnTo>
                    <a:pt x="1205" y="2762"/>
                  </a:lnTo>
                  <a:lnTo>
                    <a:pt x="1247" y="2774"/>
                  </a:lnTo>
                  <a:lnTo>
                    <a:pt x="1292" y="2786"/>
                  </a:lnTo>
                  <a:lnTo>
                    <a:pt x="1335" y="2796"/>
                  </a:lnTo>
                  <a:lnTo>
                    <a:pt x="1381" y="2805"/>
                  </a:lnTo>
                  <a:lnTo>
                    <a:pt x="1426" y="2814"/>
                  </a:lnTo>
                  <a:lnTo>
                    <a:pt x="1471" y="2821"/>
                  </a:lnTo>
                  <a:lnTo>
                    <a:pt x="1516" y="2826"/>
                  </a:lnTo>
                  <a:lnTo>
                    <a:pt x="1563" y="2831"/>
                  </a:lnTo>
                  <a:lnTo>
                    <a:pt x="1609" y="2833"/>
                  </a:lnTo>
                  <a:lnTo>
                    <a:pt x="1656" y="2837"/>
                  </a:lnTo>
                  <a:lnTo>
                    <a:pt x="1703" y="2837"/>
                  </a:lnTo>
                  <a:lnTo>
                    <a:pt x="1703" y="2837"/>
                  </a:lnTo>
                  <a:lnTo>
                    <a:pt x="1748" y="2837"/>
                  </a:lnTo>
                  <a:lnTo>
                    <a:pt x="1791" y="2835"/>
                  </a:lnTo>
                  <a:lnTo>
                    <a:pt x="1835" y="2831"/>
                  </a:lnTo>
                  <a:lnTo>
                    <a:pt x="1877" y="2828"/>
                  </a:lnTo>
                  <a:lnTo>
                    <a:pt x="1920" y="2823"/>
                  </a:lnTo>
                  <a:lnTo>
                    <a:pt x="1962" y="2817"/>
                  </a:lnTo>
                  <a:lnTo>
                    <a:pt x="2005" y="2810"/>
                  </a:lnTo>
                  <a:lnTo>
                    <a:pt x="2047" y="2802"/>
                  </a:lnTo>
                  <a:lnTo>
                    <a:pt x="2087" y="2793"/>
                  </a:lnTo>
                  <a:lnTo>
                    <a:pt x="2129" y="2783"/>
                  </a:lnTo>
                  <a:lnTo>
                    <a:pt x="2169" y="2772"/>
                  </a:lnTo>
                  <a:lnTo>
                    <a:pt x="2209" y="2760"/>
                  </a:lnTo>
                  <a:lnTo>
                    <a:pt x="2289" y="2734"/>
                  </a:lnTo>
                  <a:lnTo>
                    <a:pt x="2366" y="2703"/>
                  </a:lnTo>
                  <a:lnTo>
                    <a:pt x="2442" y="2668"/>
                  </a:lnTo>
                  <a:lnTo>
                    <a:pt x="2515" y="2631"/>
                  </a:lnTo>
                  <a:lnTo>
                    <a:pt x="2587" y="2589"/>
                  </a:lnTo>
                  <a:lnTo>
                    <a:pt x="2656" y="2546"/>
                  </a:lnTo>
                  <a:lnTo>
                    <a:pt x="2723" y="2499"/>
                  </a:lnTo>
                  <a:lnTo>
                    <a:pt x="2787" y="2448"/>
                  </a:lnTo>
                  <a:lnTo>
                    <a:pt x="2848" y="2395"/>
                  </a:lnTo>
                  <a:lnTo>
                    <a:pt x="2907" y="2337"/>
                  </a:lnTo>
                  <a:lnTo>
                    <a:pt x="2964" y="2278"/>
                  </a:lnTo>
                  <a:lnTo>
                    <a:pt x="3017" y="2217"/>
                  </a:lnTo>
                  <a:lnTo>
                    <a:pt x="3069" y="2153"/>
                  </a:lnTo>
                  <a:lnTo>
                    <a:pt x="3116" y="2087"/>
                  </a:lnTo>
                  <a:lnTo>
                    <a:pt x="3159" y="2017"/>
                  </a:lnTo>
                  <a:lnTo>
                    <a:pt x="3201" y="1946"/>
                  </a:lnTo>
                  <a:lnTo>
                    <a:pt x="3238" y="1872"/>
                  </a:lnTo>
                  <a:lnTo>
                    <a:pt x="3273" y="1796"/>
                  </a:lnTo>
                  <a:lnTo>
                    <a:pt x="3304" y="1719"/>
                  </a:lnTo>
                  <a:lnTo>
                    <a:pt x="3330" y="1639"/>
                  </a:lnTo>
                  <a:lnTo>
                    <a:pt x="3342" y="1599"/>
                  </a:lnTo>
                  <a:lnTo>
                    <a:pt x="3353" y="1559"/>
                  </a:lnTo>
                  <a:lnTo>
                    <a:pt x="3363" y="1518"/>
                  </a:lnTo>
                  <a:lnTo>
                    <a:pt x="3372" y="1477"/>
                  </a:lnTo>
                  <a:lnTo>
                    <a:pt x="3380" y="1436"/>
                  </a:lnTo>
                  <a:lnTo>
                    <a:pt x="3387" y="1392"/>
                  </a:lnTo>
                  <a:lnTo>
                    <a:pt x="3393" y="1350"/>
                  </a:lnTo>
                  <a:lnTo>
                    <a:pt x="3398" y="1307"/>
                  </a:lnTo>
                  <a:lnTo>
                    <a:pt x="3401" y="1265"/>
                  </a:lnTo>
                  <a:lnTo>
                    <a:pt x="3405" y="1222"/>
                  </a:lnTo>
                  <a:lnTo>
                    <a:pt x="3407" y="1178"/>
                  </a:lnTo>
                  <a:lnTo>
                    <a:pt x="3407" y="1133"/>
                  </a:lnTo>
                  <a:lnTo>
                    <a:pt x="3407" y="1133"/>
                  </a:lnTo>
                  <a:lnTo>
                    <a:pt x="3405" y="1053"/>
                  </a:lnTo>
                  <a:lnTo>
                    <a:pt x="3400" y="973"/>
                  </a:lnTo>
                  <a:lnTo>
                    <a:pt x="3389" y="893"/>
                  </a:lnTo>
                  <a:lnTo>
                    <a:pt x="3377" y="816"/>
                  </a:lnTo>
                  <a:lnTo>
                    <a:pt x="3360" y="740"/>
                  </a:lnTo>
                  <a:lnTo>
                    <a:pt x="3340" y="663"/>
                  </a:lnTo>
                  <a:lnTo>
                    <a:pt x="3318" y="590"/>
                  </a:lnTo>
                  <a:lnTo>
                    <a:pt x="3292" y="517"/>
                  </a:lnTo>
                  <a:lnTo>
                    <a:pt x="3262" y="446"/>
                  </a:lnTo>
                  <a:lnTo>
                    <a:pt x="3229" y="376"/>
                  </a:lnTo>
                  <a:lnTo>
                    <a:pt x="3194" y="310"/>
                  </a:lnTo>
                  <a:lnTo>
                    <a:pt x="3156" y="244"/>
                  </a:lnTo>
                  <a:lnTo>
                    <a:pt x="3114" y="179"/>
                  </a:lnTo>
                  <a:lnTo>
                    <a:pt x="3071" y="118"/>
                  </a:lnTo>
                  <a:lnTo>
                    <a:pt x="3024" y="58"/>
                  </a:lnTo>
                  <a:lnTo>
                    <a:pt x="2975" y="0"/>
                  </a:lnTo>
                  <a:lnTo>
                    <a:pt x="2975" y="0"/>
                  </a:lnTo>
                  <a:close/>
                </a:path>
              </a:pathLst>
            </a:custGeom>
            <a:solidFill>
              <a:schemeClr val="accent3"/>
            </a:solidFill>
            <a:ln w="57150">
              <a:solidFill>
                <a:schemeClr val="bg1"/>
              </a:solidFill>
              <a:prstDash val="solid"/>
              <a:round/>
              <a:headEnd/>
              <a:tailEnd/>
            </a:ln>
          </p:spPr>
          <p:txBody>
            <a:bodyPr vert="horz" wrap="square" lIns="360000" tIns="1080000" rIns="360000" bIns="60960" anchor="t" anchorCtr="1" compatLnSpc="1">
              <a:prstTxWarp prst="textNoShape">
                <a:avLst/>
              </a:prstTxWarp>
              <a:normAutofit/>
            </a:bodyPr>
            <a:lstStyle/>
            <a:p>
              <a:pPr algn="ctr">
                <a:lnSpc>
                  <a:spcPct val="120000"/>
                </a:lnSpc>
                <a:defRPr/>
              </a:pPr>
              <a:endParaRPr lang="zh-CN" altLang="en-US" sz="1200" dirty="0">
                <a:solidFill>
                  <a:schemeClr val="bg1"/>
                </a:solidFill>
              </a:endParaRPr>
            </a:p>
          </p:txBody>
        </p:sp>
        <p:sp>
          <p:nvSpPr>
            <p:cNvPr id="42" name="iŝlïḑe">
              <a:extLst>
                <a:ext uri="{FF2B5EF4-FFF2-40B4-BE49-F238E27FC236}">
                  <a16:creationId xmlns:a16="http://schemas.microsoft.com/office/drawing/2014/main" xmlns="" id="{56DAAF07-EF62-4AF3-A7FA-E609FB863E98}"/>
                </a:ext>
              </a:extLst>
            </p:cNvPr>
            <p:cNvSpPr>
              <a:spLocks/>
            </p:cNvSpPr>
            <p:nvPr/>
          </p:nvSpPr>
          <p:spPr bwMode="auto">
            <a:xfrm>
              <a:off x="3757926" y="3185670"/>
              <a:ext cx="2374079" cy="2717337"/>
            </a:xfrm>
            <a:custGeom>
              <a:avLst/>
              <a:gdLst>
                <a:gd name="T0" fmla="*/ 2975 w 2975"/>
                <a:gd name="T1" fmla="*/ 569 h 3406"/>
                <a:gd name="T2" fmla="*/ 2851 w 2975"/>
                <a:gd name="T3" fmla="*/ 446 h 3406"/>
                <a:gd name="T4" fmla="*/ 2716 w 2975"/>
                <a:gd name="T5" fmla="*/ 332 h 3406"/>
                <a:gd name="T6" fmla="*/ 2569 w 2975"/>
                <a:gd name="T7" fmla="*/ 237 h 3406"/>
                <a:gd name="T8" fmla="*/ 2411 w 2975"/>
                <a:gd name="T9" fmla="*/ 153 h 3406"/>
                <a:gd name="T10" fmla="*/ 2246 w 2975"/>
                <a:gd name="T11" fmla="*/ 89 h 3406"/>
                <a:gd name="T12" fmla="*/ 2072 w 2975"/>
                <a:gd name="T13" fmla="*/ 40 h 3406"/>
                <a:gd name="T14" fmla="*/ 1891 w 2975"/>
                <a:gd name="T15" fmla="*/ 11 h 3406"/>
                <a:gd name="T16" fmla="*/ 1703 w 2975"/>
                <a:gd name="T17" fmla="*/ 0 h 3406"/>
                <a:gd name="T18" fmla="*/ 1563 w 2975"/>
                <a:gd name="T19" fmla="*/ 5 h 3406"/>
                <a:gd name="T20" fmla="*/ 1381 w 2975"/>
                <a:gd name="T21" fmla="*/ 31 h 3406"/>
                <a:gd name="T22" fmla="*/ 1205 w 2975"/>
                <a:gd name="T23" fmla="*/ 75 h 3406"/>
                <a:gd name="T24" fmla="*/ 1036 w 2975"/>
                <a:gd name="T25" fmla="*/ 136 h 3406"/>
                <a:gd name="T26" fmla="*/ 876 w 2975"/>
                <a:gd name="T27" fmla="*/ 214 h 3406"/>
                <a:gd name="T28" fmla="*/ 728 w 2975"/>
                <a:gd name="T29" fmla="*/ 308 h 3406"/>
                <a:gd name="T30" fmla="*/ 589 w 2975"/>
                <a:gd name="T31" fmla="*/ 416 h 3406"/>
                <a:gd name="T32" fmla="*/ 462 w 2975"/>
                <a:gd name="T33" fmla="*/ 538 h 3406"/>
                <a:gd name="T34" fmla="*/ 336 w 2975"/>
                <a:gd name="T35" fmla="*/ 687 h 3406"/>
                <a:gd name="T36" fmla="*/ 178 w 2975"/>
                <a:gd name="T37" fmla="*/ 945 h 3406"/>
                <a:gd name="T38" fmla="*/ 67 w 2975"/>
                <a:gd name="T39" fmla="*/ 1232 h 3406"/>
                <a:gd name="T40" fmla="*/ 7 w 2975"/>
                <a:gd name="T41" fmla="*/ 1542 h 3406"/>
                <a:gd name="T42" fmla="*/ 0 w 2975"/>
                <a:gd name="T43" fmla="*/ 1747 h 3406"/>
                <a:gd name="T44" fmla="*/ 14 w 2975"/>
                <a:gd name="T45" fmla="*/ 1919 h 3406"/>
                <a:gd name="T46" fmla="*/ 44 w 2975"/>
                <a:gd name="T47" fmla="*/ 2087 h 3406"/>
                <a:gd name="T48" fmla="*/ 103 w 2975"/>
                <a:gd name="T49" fmla="*/ 2288 h 3406"/>
                <a:gd name="T50" fmla="*/ 248 w 2975"/>
                <a:gd name="T51" fmla="*/ 2586 h 3406"/>
                <a:gd name="T52" fmla="*/ 443 w 2975"/>
                <a:gd name="T53" fmla="*/ 2847 h 3406"/>
                <a:gd name="T54" fmla="*/ 684 w 2975"/>
                <a:gd name="T55" fmla="*/ 3068 h 3406"/>
                <a:gd name="T56" fmla="*/ 965 w 2975"/>
                <a:gd name="T57" fmla="*/ 3237 h 3406"/>
                <a:gd name="T58" fmla="*/ 1238 w 2975"/>
                <a:gd name="T59" fmla="*/ 3341 h 3406"/>
                <a:gd name="T60" fmla="*/ 1402 w 2975"/>
                <a:gd name="T61" fmla="*/ 3379 h 3406"/>
                <a:gd name="T62" fmla="*/ 1572 w 2975"/>
                <a:gd name="T63" fmla="*/ 3400 h 3406"/>
                <a:gd name="T64" fmla="*/ 1703 w 2975"/>
                <a:gd name="T65" fmla="*/ 3406 h 3406"/>
                <a:gd name="T66" fmla="*/ 1891 w 2975"/>
                <a:gd name="T67" fmla="*/ 3395 h 3406"/>
                <a:gd name="T68" fmla="*/ 2072 w 2975"/>
                <a:gd name="T69" fmla="*/ 3365 h 3406"/>
                <a:gd name="T70" fmla="*/ 2246 w 2975"/>
                <a:gd name="T71" fmla="*/ 3317 h 3406"/>
                <a:gd name="T72" fmla="*/ 2411 w 2975"/>
                <a:gd name="T73" fmla="*/ 3252 h 3406"/>
                <a:gd name="T74" fmla="*/ 2569 w 2975"/>
                <a:gd name="T75" fmla="*/ 3169 h 3406"/>
                <a:gd name="T76" fmla="*/ 2716 w 2975"/>
                <a:gd name="T77" fmla="*/ 3071 h 3406"/>
                <a:gd name="T78" fmla="*/ 2851 w 2975"/>
                <a:gd name="T79" fmla="*/ 2960 h 3406"/>
                <a:gd name="T80" fmla="*/ 2975 w 2975"/>
                <a:gd name="T81" fmla="*/ 2835 h 3406"/>
                <a:gd name="T82" fmla="*/ 2836 w 2975"/>
                <a:gd name="T83" fmla="*/ 2657 h 3406"/>
                <a:gd name="T84" fmla="*/ 2688 w 2975"/>
                <a:gd name="T85" fmla="*/ 2391 h 3406"/>
                <a:gd name="T86" fmla="*/ 2589 w 2975"/>
                <a:gd name="T87" fmla="*/ 2097 h 3406"/>
                <a:gd name="T88" fmla="*/ 2545 w 2975"/>
                <a:gd name="T89" fmla="*/ 1784 h 3406"/>
                <a:gd name="T90" fmla="*/ 2550 w 2975"/>
                <a:gd name="T91" fmla="*/ 1542 h 3406"/>
                <a:gd name="T92" fmla="*/ 2609 w 2975"/>
                <a:gd name="T93" fmla="*/ 1232 h 3406"/>
                <a:gd name="T94" fmla="*/ 2721 w 2975"/>
                <a:gd name="T95" fmla="*/ 947 h 3406"/>
                <a:gd name="T96" fmla="*/ 2879 w 2975"/>
                <a:gd name="T97" fmla="*/ 687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2975" y="569"/>
                  </a:moveTo>
                  <a:lnTo>
                    <a:pt x="2975" y="569"/>
                  </a:lnTo>
                  <a:lnTo>
                    <a:pt x="2975" y="569"/>
                  </a:lnTo>
                  <a:lnTo>
                    <a:pt x="2975" y="569"/>
                  </a:lnTo>
                  <a:lnTo>
                    <a:pt x="2945" y="538"/>
                  </a:lnTo>
                  <a:lnTo>
                    <a:pt x="2914" y="506"/>
                  </a:lnTo>
                  <a:lnTo>
                    <a:pt x="2883" y="475"/>
                  </a:lnTo>
                  <a:lnTo>
                    <a:pt x="2851" y="446"/>
                  </a:lnTo>
                  <a:lnTo>
                    <a:pt x="2818" y="416"/>
                  </a:lnTo>
                  <a:lnTo>
                    <a:pt x="2785" y="388"/>
                  </a:lnTo>
                  <a:lnTo>
                    <a:pt x="2750" y="360"/>
                  </a:lnTo>
                  <a:lnTo>
                    <a:pt x="2716" y="332"/>
                  </a:lnTo>
                  <a:lnTo>
                    <a:pt x="2679" y="308"/>
                  </a:lnTo>
                  <a:lnTo>
                    <a:pt x="2644" y="282"/>
                  </a:lnTo>
                  <a:lnTo>
                    <a:pt x="2606" y="259"/>
                  </a:lnTo>
                  <a:lnTo>
                    <a:pt x="2569" y="237"/>
                  </a:lnTo>
                  <a:lnTo>
                    <a:pt x="2531" y="214"/>
                  </a:lnTo>
                  <a:lnTo>
                    <a:pt x="2491" y="193"/>
                  </a:lnTo>
                  <a:lnTo>
                    <a:pt x="2451" y="172"/>
                  </a:lnTo>
                  <a:lnTo>
                    <a:pt x="2411" y="153"/>
                  </a:lnTo>
                  <a:lnTo>
                    <a:pt x="2371" y="136"/>
                  </a:lnTo>
                  <a:lnTo>
                    <a:pt x="2329" y="118"/>
                  </a:lnTo>
                  <a:lnTo>
                    <a:pt x="2288" y="103"/>
                  </a:lnTo>
                  <a:lnTo>
                    <a:pt x="2246" y="89"/>
                  </a:lnTo>
                  <a:lnTo>
                    <a:pt x="2202" y="75"/>
                  </a:lnTo>
                  <a:lnTo>
                    <a:pt x="2159" y="61"/>
                  </a:lnTo>
                  <a:lnTo>
                    <a:pt x="2115" y="51"/>
                  </a:lnTo>
                  <a:lnTo>
                    <a:pt x="2072" y="40"/>
                  </a:lnTo>
                  <a:lnTo>
                    <a:pt x="2026" y="31"/>
                  </a:lnTo>
                  <a:lnTo>
                    <a:pt x="1981" y="23"/>
                  </a:lnTo>
                  <a:lnTo>
                    <a:pt x="1936" y="16"/>
                  </a:lnTo>
                  <a:lnTo>
                    <a:pt x="1891" y="11"/>
                  </a:lnTo>
                  <a:lnTo>
                    <a:pt x="1844" y="5"/>
                  </a:lnTo>
                  <a:lnTo>
                    <a:pt x="1798" y="2"/>
                  </a:lnTo>
                  <a:lnTo>
                    <a:pt x="1751" y="0"/>
                  </a:lnTo>
                  <a:lnTo>
                    <a:pt x="1703" y="0"/>
                  </a:lnTo>
                  <a:lnTo>
                    <a:pt x="1703" y="0"/>
                  </a:lnTo>
                  <a:lnTo>
                    <a:pt x="1656" y="0"/>
                  </a:lnTo>
                  <a:lnTo>
                    <a:pt x="1609" y="2"/>
                  </a:lnTo>
                  <a:lnTo>
                    <a:pt x="1563" y="5"/>
                  </a:lnTo>
                  <a:lnTo>
                    <a:pt x="1516" y="11"/>
                  </a:lnTo>
                  <a:lnTo>
                    <a:pt x="1471" y="16"/>
                  </a:lnTo>
                  <a:lnTo>
                    <a:pt x="1426" y="23"/>
                  </a:lnTo>
                  <a:lnTo>
                    <a:pt x="1381" y="31"/>
                  </a:lnTo>
                  <a:lnTo>
                    <a:pt x="1335" y="40"/>
                  </a:lnTo>
                  <a:lnTo>
                    <a:pt x="1292" y="51"/>
                  </a:lnTo>
                  <a:lnTo>
                    <a:pt x="1248" y="61"/>
                  </a:lnTo>
                  <a:lnTo>
                    <a:pt x="1205" y="75"/>
                  </a:lnTo>
                  <a:lnTo>
                    <a:pt x="1161" y="89"/>
                  </a:lnTo>
                  <a:lnTo>
                    <a:pt x="1120" y="103"/>
                  </a:lnTo>
                  <a:lnTo>
                    <a:pt x="1078" y="118"/>
                  </a:lnTo>
                  <a:lnTo>
                    <a:pt x="1036" y="136"/>
                  </a:lnTo>
                  <a:lnTo>
                    <a:pt x="996" y="153"/>
                  </a:lnTo>
                  <a:lnTo>
                    <a:pt x="956" y="172"/>
                  </a:lnTo>
                  <a:lnTo>
                    <a:pt x="916" y="193"/>
                  </a:lnTo>
                  <a:lnTo>
                    <a:pt x="876" y="214"/>
                  </a:lnTo>
                  <a:lnTo>
                    <a:pt x="838" y="237"/>
                  </a:lnTo>
                  <a:lnTo>
                    <a:pt x="801" y="259"/>
                  </a:lnTo>
                  <a:lnTo>
                    <a:pt x="763" y="282"/>
                  </a:lnTo>
                  <a:lnTo>
                    <a:pt x="728" y="308"/>
                  </a:lnTo>
                  <a:lnTo>
                    <a:pt x="691" y="332"/>
                  </a:lnTo>
                  <a:lnTo>
                    <a:pt x="657" y="360"/>
                  </a:lnTo>
                  <a:lnTo>
                    <a:pt x="622" y="388"/>
                  </a:lnTo>
                  <a:lnTo>
                    <a:pt x="589" y="416"/>
                  </a:lnTo>
                  <a:lnTo>
                    <a:pt x="556" y="446"/>
                  </a:lnTo>
                  <a:lnTo>
                    <a:pt x="524" y="475"/>
                  </a:lnTo>
                  <a:lnTo>
                    <a:pt x="493" y="506"/>
                  </a:lnTo>
                  <a:lnTo>
                    <a:pt x="462" y="538"/>
                  </a:lnTo>
                  <a:lnTo>
                    <a:pt x="432" y="569"/>
                  </a:lnTo>
                  <a:lnTo>
                    <a:pt x="432" y="569"/>
                  </a:lnTo>
                  <a:lnTo>
                    <a:pt x="383" y="627"/>
                  </a:lnTo>
                  <a:lnTo>
                    <a:pt x="336" y="687"/>
                  </a:lnTo>
                  <a:lnTo>
                    <a:pt x="293" y="748"/>
                  </a:lnTo>
                  <a:lnTo>
                    <a:pt x="251" y="813"/>
                  </a:lnTo>
                  <a:lnTo>
                    <a:pt x="213" y="879"/>
                  </a:lnTo>
                  <a:lnTo>
                    <a:pt x="178" y="945"/>
                  </a:lnTo>
                  <a:lnTo>
                    <a:pt x="145" y="1015"/>
                  </a:lnTo>
                  <a:lnTo>
                    <a:pt x="115" y="1086"/>
                  </a:lnTo>
                  <a:lnTo>
                    <a:pt x="89" y="1159"/>
                  </a:lnTo>
                  <a:lnTo>
                    <a:pt x="67" y="1232"/>
                  </a:lnTo>
                  <a:lnTo>
                    <a:pt x="46" y="1309"/>
                  </a:lnTo>
                  <a:lnTo>
                    <a:pt x="30" y="1385"/>
                  </a:lnTo>
                  <a:lnTo>
                    <a:pt x="18" y="1462"/>
                  </a:lnTo>
                  <a:lnTo>
                    <a:pt x="7" y="1542"/>
                  </a:lnTo>
                  <a:lnTo>
                    <a:pt x="2" y="1622"/>
                  </a:lnTo>
                  <a:lnTo>
                    <a:pt x="0" y="1702"/>
                  </a:lnTo>
                  <a:lnTo>
                    <a:pt x="0" y="1702"/>
                  </a:lnTo>
                  <a:lnTo>
                    <a:pt x="0" y="1747"/>
                  </a:lnTo>
                  <a:lnTo>
                    <a:pt x="2" y="1791"/>
                  </a:lnTo>
                  <a:lnTo>
                    <a:pt x="6" y="1834"/>
                  </a:lnTo>
                  <a:lnTo>
                    <a:pt x="9" y="1876"/>
                  </a:lnTo>
                  <a:lnTo>
                    <a:pt x="14" y="1919"/>
                  </a:lnTo>
                  <a:lnTo>
                    <a:pt x="20" y="1961"/>
                  </a:lnTo>
                  <a:lnTo>
                    <a:pt x="27" y="2005"/>
                  </a:lnTo>
                  <a:lnTo>
                    <a:pt x="35" y="2046"/>
                  </a:lnTo>
                  <a:lnTo>
                    <a:pt x="44" y="2087"/>
                  </a:lnTo>
                  <a:lnTo>
                    <a:pt x="54" y="2128"/>
                  </a:lnTo>
                  <a:lnTo>
                    <a:pt x="65" y="2168"/>
                  </a:lnTo>
                  <a:lnTo>
                    <a:pt x="77" y="2208"/>
                  </a:lnTo>
                  <a:lnTo>
                    <a:pt x="103" y="2288"/>
                  </a:lnTo>
                  <a:lnTo>
                    <a:pt x="134" y="2365"/>
                  </a:lnTo>
                  <a:lnTo>
                    <a:pt x="168" y="2441"/>
                  </a:lnTo>
                  <a:lnTo>
                    <a:pt x="206" y="2515"/>
                  </a:lnTo>
                  <a:lnTo>
                    <a:pt x="248" y="2586"/>
                  </a:lnTo>
                  <a:lnTo>
                    <a:pt x="291" y="2656"/>
                  </a:lnTo>
                  <a:lnTo>
                    <a:pt x="338" y="2722"/>
                  </a:lnTo>
                  <a:lnTo>
                    <a:pt x="389" y="2786"/>
                  </a:lnTo>
                  <a:lnTo>
                    <a:pt x="443" y="2847"/>
                  </a:lnTo>
                  <a:lnTo>
                    <a:pt x="500" y="2906"/>
                  </a:lnTo>
                  <a:lnTo>
                    <a:pt x="559" y="2964"/>
                  </a:lnTo>
                  <a:lnTo>
                    <a:pt x="620" y="3017"/>
                  </a:lnTo>
                  <a:lnTo>
                    <a:pt x="684" y="3068"/>
                  </a:lnTo>
                  <a:lnTo>
                    <a:pt x="751" y="3115"/>
                  </a:lnTo>
                  <a:lnTo>
                    <a:pt x="820" y="3158"/>
                  </a:lnTo>
                  <a:lnTo>
                    <a:pt x="892" y="3200"/>
                  </a:lnTo>
                  <a:lnTo>
                    <a:pt x="965" y="3237"/>
                  </a:lnTo>
                  <a:lnTo>
                    <a:pt x="1041" y="3272"/>
                  </a:lnTo>
                  <a:lnTo>
                    <a:pt x="1118" y="3303"/>
                  </a:lnTo>
                  <a:lnTo>
                    <a:pt x="1198" y="3329"/>
                  </a:lnTo>
                  <a:lnTo>
                    <a:pt x="1238" y="3341"/>
                  </a:lnTo>
                  <a:lnTo>
                    <a:pt x="1278" y="3352"/>
                  </a:lnTo>
                  <a:lnTo>
                    <a:pt x="1320" y="3362"/>
                  </a:lnTo>
                  <a:lnTo>
                    <a:pt x="1360" y="3371"/>
                  </a:lnTo>
                  <a:lnTo>
                    <a:pt x="1402" y="3379"/>
                  </a:lnTo>
                  <a:lnTo>
                    <a:pt x="1443" y="3386"/>
                  </a:lnTo>
                  <a:lnTo>
                    <a:pt x="1487" y="3392"/>
                  </a:lnTo>
                  <a:lnTo>
                    <a:pt x="1529" y="3397"/>
                  </a:lnTo>
                  <a:lnTo>
                    <a:pt x="1572" y="3400"/>
                  </a:lnTo>
                  <a:lnTo>
                    <a:pt x="1616" y="3404"/>
                  </a:lnTo>
                  <a:lnTo>
                    <a:pt x="1659" y="3406"/>
                  </a:lnTo>
                  <a:lnTo>
                    <a:pt x="1703" y="3406"/>
                  </a:lnTo>
                  <a:lnTo>
                    <a:pt x="1703" y="3406"/>
                  </a:lnTo>
                  <a:lnTo>
                    <a:pt x="1751" y="3406"/>
                  </a:lnTo>
                  <a:lnTo>
                    <a:pt x="1798" y="3402"/>
                  </a:lnTo>
                  <a:lnTo>
                    <a:pt x="1844" y="3400"/>
                  </a:lnTo>
                  <a:lnTo>
                    <a:pt x="1891" y="3395"/>
                  </a:lnTo>
                  <a:lnTo>
                    <a:pt x="1936" y="3390"/>
                  </a:lnTo>
                  <a:lnTo>
                    <a:pt x="1981" y="3383"/>
                  </a:lnTo>
                  <a:lnTo>
                    <a:pt x="2026" y="3374"/>
                  </a:lnTo>
                  <a:lnTo>
                    <a:pt x="2072" y="3365"/>
                  </a:lnTo>
                  <a:lnTo>
                    <a:pt x="2115" y="3355"/>
                  </a:lnTo>
                  <a:lnTo>
                    <a:pt x="2160" y="3343"/>
                  </a:lnTo>
                  <a:lnTo>
                    <a:pt x="2202" y="3331"/>
                  </a:lnTo>
                  <a:lnTo>
                    <a:pt x="2246" y="3317"/>
                  </a:lnTo>
                  <a:lnTo>
                    <a:pt x="2288" y="3303"/>
                  </a:lnTo>
                  <a:lnTo>
                    <a:pt x="2329" y="3287"/>
                  </a:lnTo>
                  <a:lnTo>
                    <a:pt x="2371" y="3270"/>
                  </a:lnTo>
                  <a:lnTo>
                    <a:pt x="2411" y="3252"/>
                  </a:lnTo>
                  <a:lnTo>
                    <a:pt x="2453" y="3233"/>
                  </a:lnTo>
                  <a:lnTo>
                    <a:pt x="2491" y="3212"/>
                  </a:lnTo>
                  <a:lnTo>
                    <a:pt x="2531" y="3191"/>
                  </a:lnTo>
                  <a:lnTo>
                    <a:pt x="2569" y="3169"/>
                  </a:lnTo>
                  <a:lnTo>
                    <a:pt x="2606" y="3146"/>
                  </a:lnTo>
                  <a:lnTo>
                    <a:pt x="2644" y="3122"/>
                  </a:lnTo>
                  <a:lnTo>
                    <a:pt x="2681" y="3098"/>
                  </a:lnTo>
                  <a:lnTo>
                    <a:pt x="2716" y="3071"/>
                  </a:lnTo>
                  <a:lnTo>
                    <a:pt x="2750" y="3045"/>
                  </a:lnTo>
                  <a:lnTo>
                    <a:pt x="2785" y="3017"/>
                  </a:lnTo>
                  <a:lnTo>
                    <a:pt x="2818" y="2990"/>
                  </a:lnTo>
                  <a:lnTo>
                    <a:pt x="2851" y="2960"/>
                  </a:lnTo>
                  <a:lnTo>
                    <a:pt x="2883" y="2930"/>
                  </a:lnTo>
                  <a:lnTo>
                    <a:pt x="2914" y="2899"/>
                  </a:lnTo>
                  <a:lnTo>
                    <a:pt x="2945" y="2868"/>
                  </a:lnTo>
                  <a:lnTo>
                    <a:pt x="2975" y="2835"/>
                  </a:lnTo>
                  <a:lnTo>
                    <a:pt x="2975" y="2835"/>
                  </a:lnTo>
                  <a:lnTo>
                    <a:pt x="2926" y="2777"/>
                  </a:lnTo>
                  <a:lnTo>
                    <a:pt x="2879" y="2718"/>
                  </a:lnTo>
                  <a:lnTo>
                    <a:pt x="2836" y="2657"/>
                  </a:lnTo>
                  <a:lnTo>
                    <a:pt x="2794" y="2593"/>
                  </a:lnTo>
                  <a:lnTo>
                    <a:pt x="2756" y="2527"/>
                  </a:lnTo>
                  <a:lnTo>
                    <a:pt x="2721" y="2459"/>
                  </a:lnTo>
                  <a:lnTo>
                    <a:pt x="2688" y="2391"/>
                  </a:lnTo>
                  <a:lnTo>
                    <a:pt x="2658" y="2320"/>
                  </a:lnTo>
                  <a:lnTo>
                    <a:pt x="2632" y="2247"/>
                  </a:lnTo>
                  <a:lnTo>
                    <a:pt x="2609" y="2174"/>
                  </a:lnTo>
                  <a:lnTo>
                    <a:pt x="2589" y="2097"/>
                  </a:lnTo>
                  <a:lnTo>
                    <a:pt x="2573" y="2020"/>
                  </a:lnTo>
                  <a:lnTo>
                    <a:pt x="2561" y="1944"/>
                  </a:lnTo>
                  <a:lnTo>
                    <a:pt x="2550" y="1864"/>
                  </a:lnTo>
                  <a:lnTo>
                    <a:pt x="2545" y="1784"/>
                  </a:lnTo>
                  <a:lnTo>
                    <a:pt x="2543" y="1702"/>
                  </a:lnTo>
                  <a:lnTo>
                    <a:pt x="2543" y="1702"/>
                  </a:lnTo>
                  <a:lnTo>
                    <a:pt x="2545" y="1622"/>
                  </a:lnTo>
                  <a:lnTo>
                    <a:pt x="2550" y="1542"/>
                  </a:lnTo>
                  <a:lnTo>
                    <a:pt x="2561" y="1462"/>
                  </a:lnTo>
                  <a:lnTo>
                    <a:pt x="2573" y="1385"/>
                  </a:lnTo>
                  <a:lnTo>
                    <a:pt x="2589" y="1309"/>
                  </a:lnTo>
                  <a:lnTo>
                    <a:pt x="2609" y="1232"/>
                  </a:lnTo>
                  <a:lnTo>
                    <a:pt x="2632" y="1159"/>
                  </a:lnTo>
                  <a:lnTo>
                    <a:pt x="2658" y="1086"/>
                  </a:lnTo>
                  <a:lnTo>
                    <a:pt x="2688" y="1015"/>
                  </a:lnTo>
                  <a:lnTo>
                    <a:pt x="2721" y="947"/>
                  </a:lnTo>
                  <a:lnTo>
                    <a:pt x="2756" y="879"/>
                  </a:lnTo>
                  <a:lnTo>
                    <a:pt x="2794" y="813"/>
                  </a:lnTo>
                  <a:lnTo>
                    <a:pt x="2836" y="748"/>
                  </a:lnTo>
                  <a:lnTo>
                    <a:pt x="2879" y="687"/>
                  </a:lnTo>
                  <a:lnTo>
                    <a:pt x="2926" y="628"/>
                  </a:lnTo>
                  <a:lnTo>
                    <a:pt x="2975" y="569"/>
                  </a:lnTo>
                  <a:lnTo>
                    <a:pt x="2975" y="569"/>
                  </a:lnTo>
                  <a:close/>
                </a:path>
              </a:pathLst>
            </a:custGeom>
            <a:solidFill>
              <a:srgbClr val="B1D0CC"/>
            </a:solidFill>
            <a:ln w="57150">
              <a:solidFill>
                <a:schemeClr val="bg1"/>
              </a:solidFill>
              <a:prstDash val="solid"/>
              <a:round/>
              <a:headEnd/>
              <a:tailEnd/>
            </a:ln>
          </p:spPr>
          <p:txBody>
            <a:bodyPr vert="horz" wrap="square" lIns="216000" tIns="1260000" rIns="540000" bIns="60960" anchor="t" anchorCtr="1" compatLnSpc="1">
              <a:prstTxWarp prst="textNoShape">
                <a:avLst/>
              </a:prstTxWarp>
              <a:normAutofit/>
            </a:bodyPr>
            <a:lstStyle/>
            <a:p>
              <a:pPr algn="ctr">
                <a:lnSpc>
                  <a:spcPct val="120000"/>
                </a:lnSpc>
                <a:defRPr/>
              </a:pPr>
              <a:endParaRPr lang="zh-CN" altLang="en-US" sz="1200" dirty="0">
                <a:solidFill>
                  <a:schemeClr val="bg1"/>
                </a:solidFill>
              </a:endParaRPr>
            </a:p>
          </p:txBody>
        </p:sp>
        <p:sp>
          <p:nvSpPr>
            <p:cNvPr id="43" name="ïšļïdê">
              <a:extLst>
                <a:ext uri="{FF2B5EF4-FFF2-40B4-BE49-F238E27FC236}">
                  <a16:creationId xmlns:a16="http://schemas.microsoft.com/office/drawing/2014/main" xmlns="" id="{6CA9F638-8C4F-4931-ABFC-D569FDC75EF4}"/>
                </a:ext>
              </a:extLst>
            </p:cNvPr>
            <p:cNvSpPr>
              <a:spLocks/>
            </p:cNvSpPr>
            <p:nvPr/>
          </p:nvSpPr>
          <p:spPr bwMode="auto">
            <a:xfrm>
              <a:off x="6132004" y="1376772"/>
              <a:ext cx="2374079" cy="2717337"/>
            </a:xfrm>
            <a:custGeom>
              <a:avLst/>
              <a:gdLst>
                <a:gd name="T0" fmla="*/ 1177 w 2975"/>
                <a:gd name="T1" fmla="*/ 2 h 3406"/>
                <a:gd name="T2" fmla="*/ 994 w 2975"/>
                <a:gd name="T3" fmla="*/ 23 h 3406"/>
                <a:gd name="T4" fmla="*/ 815 w 2975"/>
                <a:gd name="T5" fmla="*/ 61 h 3406"/>
                <a:gd name="T6" fmla="*/ 646 w 2975"/>
                <a:gd name="T7" fmla="*/ 119 h 3406"/>
                <a:gd name="T8" fmla="*/ 484 w 2975"/>
                <a:gd name="T9" fmla="*/ 194 h 3406"/>
                <a:gd name="T10" fmla="*/ 331 w 2975"/>
                <a:gd name="T11" fmla="*/ 282 h 3406"/>
                <a:gd name="T12" fmla="*/ 190 w 2975"/>
                <a:gd name="T13" fmla="*/ 389 h 3406"/>
                <a:gd name="T14" fmla="*/ 61 w 2975"/>
                <a:gd name="T15" fmla="*/ 507 h 3406"/>
                <a:gd name="T16" fmla="*/ 49 w 2975"/>
                <a:gd name="T17" fmla="*/ 627 h 3406"/>
                <a:gd name="T18" fmla="*/ 219 w 2975"/>
                <a:gd name="T19" fmla="*/ 879 h 3406"/>
                <a:gd name="T20" fmla="*/ 343 w 2975"/>
                <a:gd name="T21" fmla="*/ 1159 h 3406"/>
                <a:gd name="T22" fmla="*/ 414 w 2975"/>
                <a:gd name="T23" fmla="*/ 1462 h 3406"/>
                <a:gd name="T24" fmla="*/ 432 w 2975"/>
                <a:gd name="T25" fmla="*/ 1702 h 3406"/>
                <a:gd name="T26" fmla="*/ 402 w 2975"/>
                <a:gd name="T27" fmla="*/ 2021 h 3406"/>
                <a:gd name="T28" fmla="*/ 317 w 2975"/>
                <a:gd name="T29" fmla="*/ 2320 h 3406"/>
                <a:gd name="T30" fmla="*/ 181 w 2975"/>
                <a:gd name="T31" fmla="*/ 2593 h 3406"/>
                <a:gd name="T32" fmla="*/ 0 w 2975"/>
                <a:gd name="T33" fmla="*/ 2835 h 3406"/>
                <a:gd name="T34" fmla="*/ 30 w 2975"/>
                <a:gd name="T35" fmla="*/ 2868 h 3406"/>
                <a:gd name="T36" fmla="*/ 157 w 2975"/>
                <a:gd name="T37" fmla="*/ 2990 h 3406"/>
                <a:gd name="T38" fmla="*/ 294 w 2975"/>
                <a:gd name="T39" fmla="*/ 3098 h 3406"/>
                <a:gd name="T40" fmla="*/ 444 w 2975"/>
                <a:gd name="T41" fmla="*/ 3192 h 3406"/>
                <a:gd name="T42" fmla="*/ 604 w 2975"/>
                <a:gd name="T43" fmla="*/ 3270 h 3406"/>
                <a:gd name="T44" fmla="*/ 773 w 2975"/>
                <a:gd name="T45" fmla="*/ 3331 h 3406"/>
                <a:gd name="T46" fmla="*/ 949 w 2975"/>
                <a:gd name="T47" fmla="*/ 3375 h 3406"/>
                <a:gd name="T48" fmla="*/ 1131 w 2975"/>
                <a:gd name="T49" fmla="*/ 3401 h 3406"/>
                <a:gd name="T50" fmla="*/ 1271 w 2975"/>
                <a:gd name="T51" fmla="*/ 3406 h 3406"/>
                <a:gd name="T52" fmla="*/ 1459 w 2975"/>
                <a:gd name="T53" fmla="*/ 3395 h 3406"/>
                <a:gd name="T54" fmla="*/ 1640 w 2975"/>
                <a:gd name="T55" fmla="*/ 3366 h 3406"/>
                <a:gd name="T56" fmla="*/ 1814 w 2975"/>
                <a:gd name="T57" fmla="*/ 3317 h 3406"/>
                <a:gd name="T58" fmla="*/ 1979 w 2975"/>
                <a:gd name="T59" fmla="*/ 3251 h 3406"/>
                <a:gd name="T60" fmla="*/ 2137 w 2975"/>
                <a:gd name="T61" fmla="*/ 3169 h 3406"/>
                <a:gd name="T62" fmla="*/ 2284 w 2975"/>
                <a:gd name="T63" fmla="*/ 3072 h 3406"/>
                <a:gd name="T64" fmla="*/ 2419 w 2975"/>
                <a:gd name="T65" fmla="*/ 2960 h 3406"/>
                <a:gd name="T66" fmla="*/ 2543 w 2975"/>
                <a:gd name="T67" fmla="*/ 2835 h 3406"/>
                <a:gd name="T68" fmla="*/ 2682 w 2975"/>
                <a:gd name="T69" fmla="*/ 2658 h 3406"/>
                <a:gd name="T70" fmla="*/ 2830 w 2975"/>
                <a:gd name="T71" fmla="*/ 2391 h 3406"/>
                <a:gd name="T72" fmla="*/ 2928 w 2975"/>
                <a:gd name="T73" fmla="*/ 2097 h 3406"/>
                <a:gd name="T74" fmla="*/ 2973 w 2975"/>
                <a:gd name="T75" fmla="*/ 1784 h 3406"/>
                <a:gd name="T76" fmla="*/ 2973 w 2975"/>
                <a:gd name="T77" fmla="*/ 1615 h 3406"/>
                <a:gd name="T78" fmla="*/ 2955 w 2975"/>
                <a:gd name="T79" fmla="*/ 1443 h 3406"/>
                <a:gd name="T80" fmla="*/ 2921 w 2975"/>
                <a:gd name="T81" fmla="*/ 1278 h 3406"/>
                <a:gd name="T82" fmla="*/ 2841 w 2975"/>
                <a:gd name="T83" fmla="*/ 1039 h 3406"/>
                <a:gd name="T84" fmla="*/ 2684 w 2975"/>
                <a:gd name="T85" fmla="*/ 750 h 3406"/>
                <a:gd name="T86" fmla="*/ 2475 w 2975"/>
                <a:gd name="T87" fmla="*/ 498 h 3406"/>
                <a:gd name="T88" fmla="*/ 2224 w 2975"/>
                <a:gd name="T89" fmla="*/ 291 h 3406"/>
                <a:gd name="T90" fmla="*/ 1934 w 2975"/>
                <a:gd name="T91" fmla="*/ 134 h 3406"/>
                <a:gd name="T92" fmla="*/ 1697 w 2975"/>
                <a:gd name="T93" fmla="*/ 54 h 3406"/>
                <a:gd name="T94" fmla="*/ 1530 w 2975"/>
                <a:gd name="T95" fmla="*/ 20 h 3406"/>
                <a:gd name="T96" fmla="*/ 1359 w 2975"/>
                <a:gd name="T97" fmla="*/ 2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1271" y="0"/>
                  </a:moveTo>
                  <a:lnTo>
                    <a:pt x="1271" y="0"/>
                  </a:lnTo>
                  <a:lnTo>
                    <a:pt x="1224" y="0"/>
                  </a:lnTo>
                  <a:lnTo>
                    <a:pt x="1177" y="2"/>
                  </a:lnTo>
                  <a:lnTo>
                    <a:pt x="1131" y="6"/>
                  </a:lnTo>
                  <a:lnTo>
                    <a:pt x="1084" y="11"/>
                  </a:lnTo>
                  <a:lnTo>
                    <a:pt x="1039" y="16"/>
                  </a:lnTo>
                  <a:lnTo>
                    <a:pt x="994" y="23"/>
                  </a:lnTo>
                  <a:lnTo>
                    <a:pt x="949" y="30"/>
                  </a:lnTo>
                  <a:lnTo>
                    <a:pt x="903" y="41"/>
                  </a:lnTo>
                  <a:lnTo>
                    <a:pt x="860" y="51"/>
                  </a:lnTo>
                  <a:lnTo>
                    <a:pt x="815" y="61"/>
                  </a:lnTo>
                  <a:lnTo>
                    <a:pt x="773" y="75"/>
                  </a:lnTo>
                  <a:lnTo>
                    <a:pt x="729" y="87"/>
                  </a:lnTo>
                  <a:lnTo>
                    <a:pt x="687" y="103"/>
                  </a:lnTo>
                  <a:lnTo>
                    <a:pt x="646" y="119"/>
                  </a:lnTo>
                  <a:lnTo>
                    <a:pt x="604" y="136"/>
                  </a:lnTo>
                  <a:lnTo>
                    <a:pt x="562" y="154"/>
                  </a:lnTo>
                  <a:lnTo>
                    <a:pt x="522" y="173"/>
                  </a:lnTo>
                  <a:lnTo>
                    <a:pt x="484" y="194"/>
                  </a:lnTo>
                  <a:lnTo>
                    <a:pt x="444" y="215"/>
                  </a:lnTo>
                  <a:lnTo>
                    <a:pt x="406" y="235"/>
                  </a:lnTo>
                  <a:lnTo>
                    <a:pt x="369" y="260"/>
                  </a:lnTo>
                  <a:lnTo>
                    <a:pt x="331" y="282"/>
                  </a:lnTo>
                  <a:lnTo>
                    <a:pt x="294" y="308"/>
                  </a:lnTo>
                  <a:lnTo>
                    <a:pt x="259" y="333"/>
                  </a:lnTo>
                  <a:lnTo>
                    <a:pt x="225" y="361"/>
                  </a:lnTo>
                  <a:lnTo>
                    <a:pt x="190" y="389"/>
                  </a:lnTo>
                  <a:lnTo>
                    <a:pt x="157" y="416"/>
                  </a:lnTo>
                  <a:lnTo>
                    <a:pt x="124" y="446"/>
                  </a:lnTo>
                  <a:lnTo>
                    <a:pt x="91" y="476"/>
                  </a:lnTo>
                  <a:lnTo>
                    <a:pt x="61" y="507"/>
                  </a:lnTo>
                  <a:lnTo>
                    <a:pt x="30" y="538"/>
                  </a:lnTo>
                  <a:lnTo>
                    <a:pt x="0" y="569"/>
                  </a:lnTo>
                  <a:lnTo>
                    <a:pt x="0" y="569"/>
                  </a:lnTo>
                  <a:lnTo>
                    <a:pt x="49" y="627"/>
                  </a:lnTo>
                  <a:lnTo>
                    <a:pt x="96" y="688"/>
                  </a:lnTo>
                  <a:lnTo>
                    <a:pt x="139" y="749"/>
                  </a:lnTo>
                  <a:lnTo>
                    <a:pt x="181" y="813"/>
                  </a:lnTo>
                  <a:lnTo>
                    <a:pt x="219" y="879"/>
                  </a:lnTo>
                  <a:lnTo>
                    <a:pt x="254" y="945"/>
                  </a:lnTo>
                  <a:lnTo>
                    <a:pt x="287" y="1015"/>
                  </a:lnTo>
                  <a:lnTo>
                    <a:pt x="317" y="1086"/>
                  </a:lnTo>
                  <a:lnTo>
                    <a:pt x="343" y="1159"/>
                  </a:lnTo>
                  <a:lnTo>
                    <a:pt x="366" y="1232"/>
                  </a:lnTo>
                  <a:lnTo>
                    <a:pt x="386" y="1307"/>
                  </a:lnTo>
                  <a:lnTo>
                    <a:pt x="402" y="1384"/>
                  </a:lnTo>
                  <a:lnTo>
                    <a:pt x="414" y="1462"/>
                  </a:lnTo>
                  <a:lnTo>
                    <a:pt x="425" y="1542"/>
                  </a:lnTo>
                  <a:lnTo>
                    <a:pt x="430" y="1622"/>
                  </a:lnTo>
                  <a:lnTo>
                    <a:pt x="432" y="1702"/>
                  </a:lnTo>
                  <a:lnTo>
                    <a:pt x="432" y="1702"/>
                  </a:lnTo>
                  <a:lnTo>
                    <a:pt x="430" y="1784"/>
                  </a:lnTo>
                  <a:lnTo>
                    <a:pt x="425" y="1864"/>
                  </a:lnTo>
                  <a:lnTo>
                    <a:pt x="414" y="1942"/>
                  </a:lnTo>
                  <a:lnTo>
                    <a:pt x="402" y="2021"/>
                  </a:lnTo>
                  <a:lnTo>
                    <a:pt x="386" y="2097"/>
                  </a:lnTo>
                  <a:lnTo>
                    <a:pt x="366" y="2174"/>
                  </a:lnTo>
                  <a:lnTo>
                    <a:pt x="343" y="2247"/>
                  </a:lnTo>
                  <a:lnTo>
                    <a:pt x="317" y="2320"/>
                  </a:lnTo>
                  <a:lnTo>
                    <a:pt x="287" y="2390"/>
                  </a:lnTo>
                  <a:lnTo>
                    <a:pt x="254" y="2459"/>
                  </a:lnTo>
                  <a:lnTo>
                    <a:pt x="219" y="2527"/>
                  </a:lnTo>
                  <a:lnTo>
                    <a:pt x="181" y="2593"/>
                  </a:lnTo>
                  <a:lnTo>
                    <a:pt x="139" y="2656"/>
                  </a:lnTo>
                  <a:lnTo>
                    <a:pt x="96" y="2719"/>
                  </a:lnTo>
                  <a:lnTo>
                    <a:pt x="49" y="2778"/>
                  </a:lnTo>
                  <a:lnTo>
                    <a:pt x="0" y="2835"/>
                  </a:lnTo>
                  <a:lnTo>
                    <a:pt x="0" y="2835"/>
                  </a:lnTo>
                  <a:lnTo>
                    <a:pt x="0" y="2835"/>
                  </a:lnTo>
                  <a:lnTo>
                    <a:pt x="0" y="2835"/>
                  </a:lnTo>
                  <a:lnTo>
                    <a:pt x="30" y="2868"/>
                  </a:lnTo>
                  <a:lnTo>
                    <a:pt x="61" y="2900"/>
                  </a:lnTo>
                  <a:lnTo>
                    <a:pt x="92" y="2931"/>
                  </a:lnTo>
                  <a:lnTo>
                    <a:pt x="124" y="2960"/>
                  </a:lnTo>
                  <a:lnTo>
                    <a:pt x="157" y="2990"/>
                  </a:lnTo>
                  <a:lnTo>
                    <a:pt x="190" y="3018"/>
                  </a:lnTo>
                  <a:lnTo>
                    <a:pt x="225" y="3046"/>
                  </a:lnTo>
                  <a:lnTo>
                    <a:pt x="259" y="3072"/>
                  </a:lnTo>
                  <a:lnTo>
                    <a:pt x="294" y="3098"/>
                  </a:lnTo>
                  <a:lnTo>
                    <a:pt x="331" y="3122"/>
                  </a:lnTo>
                  <a:lnTo>
                    <a:pt x="369" y="3147"/>
                  </a:lnTo>
                  <a:lnTo>
                    <a:pt x="406" y="3169"/>
                  </a:lnTo>
                  <a:lnTo>
                    <a:pt x="444" y="3192"/>
                  </a:lnTo>
                  <a:lnTo>
                    <a:pt x="484" y="3213"/>
                  </a:lnTo>
                  <a:lnTo>
                    <a:pt x="522" y="3234"/>
                  </a:lnTo>
                  <a:lnTo>
                    <a:pt x="564" y="3251"/>
                  </a:lnTo>
                  <a:lnTo>
                    <a:pt x="604" y="3270"/>
                  </a:lnTo>
                  <a:lnTo>
                    <a:pt x="646" y="3288"/>
                  </a:lnTo>
                  <a:lnTo>
                    <a:pt x="687" y="3303"/>
                  </a:lnTo>
                  <a:lnTo>
                    <a:pt x="729" y="3317"/>
                  </a:lnTo>
                  <a:lnTo>
                    <a:pt x="773" y="3331"/>
                  </a:lnTo>
                  <a:lnTo>
                    <a:pt x="815" y="3343"/>
                  </a:lnTo>
                  <a:lnTo>
                    <a:pt x="860" y="3355"/>
                  </a:lnTo>
                  <a:lnTo>
                    <a:pt x="903" y="3366"/>
                  </a:lnTo>
                  <a:lnTo>
                    <a:pt x="949" y="3375"/>
                  </a:lnTo>
                  <a:lnTo>
                    <a:pt x="994" y="3383"/>
                  </a:lnTo>
                  <a:lnTo>
                    <a:pt x="1039" y="3390"/>
                  </a:lnTo>
                  <a:lnTo>
                    <a:pt x="1084" y="3395"/>
                  </a:lnTo>
                  <a:lnTo>
                    <a:pt x="1131" y="3401"/>
                  </a:lnTo>
                  <a:lnTo>
                    <a:pt x="1177" y="3402"/>
                  </a:lnTo>
                  <a:lnTo>
                    <a:pt x="1224" y="3404"/>
                  </a:lnTo>
                  <a:lnTo>
                    <a:pt x="1271" y="3406"/>
                  </a:lnTo>
                  <a:lnTo>
                    <a:pt x="1271" y="3406"/>
                  </a:lnTo>
                  <a:lnTo>
                    <a:pt x="1319" y="3404"/>
                  </a:lnTo>
                  <a:lnTo>
                    <a:pt x="1366" y="3402"/>
                  </a:lnTo>
                  <a:lnTo>
                    <a:pt x="1412" y="3401"/>
                  </a:lnTo>
                  <a:lnTo>
                    <a:pt x="1459" y="3395"/>
                  </a:lnTo>
                  <a:lnTo>
                    <a:pt x="1504" y="3390"/>
                  </a:lnTo>
                  <a:lnTo>
                    <a:pt x="1549" y="3383"/>
                  </a:lnTo>
                  <a:lnTo>
                    <a:pt x="1594" y="3375"/>
                  </a:lnTo>
                  <a:lnTo>
                    <a:pt x="1640" y="3366"/>
                  </a:lnTo>
                  <a:lnTo>
                    <a:pt x="1683" y="3355"/>
                  </a:lnTo>
                  <a:lnTo>
                    <a:pt x="1727" y="3343"/>
                  </a:lnTo>
                  <a:lnTo>
                    <a:pt x="1770" y="3331"/>
                  </a:lnTo>
                  <a:lnTo>
                    <a:pt x="1814" y="3317"/>
                  </a:lnTo>
                  <a:lnTo>
                    <a:pt x="1855" y="3303"/>
                  </a:lnTo>
                  <a:lnTo>
                    <a:pt x="1897" y="3288"/>
                  </a:lnTo>
                  <a:lnTo>
                    <a:pt x="1939" y="3270"/>
                  </a:lnTo>
                  <a:lnTo>
                    <a:pt x="1979" y="3251"/>
                  </a:lnTo>
                  <a:lnTo>
                    <a:pt x="2019" y="3234"/>
                  </a:lnTo>
                  <a:lnTo>
                    <a:pt x="2059" y="3213"/>
                  </a:lnTo>
                  <a:lnTo>
                    <a:pt x="2097" y="3192"/>
                  </a:lnTo>
                  <a:lnTo>
                    <a:pt x="2137" y="3169"/>
                  </a:lnTo>
                  <a:lnTo>
                    <a:pt x="2174" y="3147"/>
                  </a:lnTo>
                  <a:lnTo>
                    <a:pt x="2210" y="3122"/>
                  </a:lnTo>
                  <a:lnTo>
                    <a:pt x="2247" y="3098"/>
                  </a:lnTo>
                  <a:lnTo>
                    <a:pt x="2284" y="3072"/>
                  </a:lnTo>
                  <a:lnTo>
                    <a:pt x="2318" y="3046"/>
                  </a:lnTo>
                  <a:lnTo>
                    <a:pt x="2353" y="3018"/>
                  </a:lnTo>
                  <a:lnTo>
                    <a:pt x="2386" y="2990"/>
                  </a:lnTo>
                  <a:lnTo>
                    <a:pt x="2419" y="2960"/>
                  </a:lnTo>
                  <a:lnTo>
                    <a:pt x="2451" y="2931"/>
                  </a:lnTo>
                  <a:lnTo>
                    <a:pt x="2482" y="2900"/>
                  </a:lnTo>
                  <a:lnTo>
                    <a:pt x="2513" y="2868"/>
                  </a:lnTo>
                  <a:lnTo>
                    <a:pt x="2543" y="2835"/>
                  </a:lnTo>
                  <a:lnTo>
                    <a:pt x="2543" y="2835"/>
                  </a:lnTo>
                  <a:lnTo>
                    <a:pt x="2592" y="2778"/>
                  </a:lnTo>
                  <a:lnTo>
                    <a:pt x="2639" y="2719"/>
                  </a:lnTo>
                  <a:lnTo>
                    <a:pt x="2682" y="2658"/>
                  </a:lnTo>
                  <a:lnTo>
                    <a:pt x="2724" y="2593"/>
                  </a:lnTo>
                  <a:lnTo>
                    <a:pt x="2762" y="2527"/>
                  </a:lnTo>
                  <a:lnTo>
                    <a:pt x="2797" y="2459"/>
                  </a:lnTo>
                  <a:lnTo>
                    <a:pt x="2830" y="2391"/>
                  </a:lnTo>
                  <a:lnTo>
                    <a:pt x="2860" y="2320"/>
                  </a:lnTo>
                  <a:lnTo>
                    <a:pt x="2886" y="2247"/>
                  </a:lnTo>
                  <a:lnTo>
                    <a:pt x="2908" y="2174"/>
                  </a:lnTo>
                  <a:lnTo>
                    <a:pt x="2928" y="2097"/>
                  </a:lnTo>
                  <a:lnTo>
                    <a:pt x="2945" y="2021"/>
                  </a:lnTo>
                  <a:lnTo>
                    <a:pt x="2957" y="1942"/>
                  </a:lnTo>
                  <a:lnTo>
                    <a:pt x="2968" y="1864"/>
                  </a:lnTo>
                  <a:lnTo>
                    <a:pt x="2973" y="1784"/>
                  </a:lnTo>
                  <a:lnTo>
                    <a:pt x="2975" y="1702"/>
                  </a:lnTo>
                  <a:lnTo>
                    <a:pt x="2975" y="1702"/>
                  </a:lnTo>
                  <a:lnTo>
                    <a:pt x="2975" y="1659"/>
                  </a:lnTo>
                  <a:lnTo>
                    <a:pt x="2973" y="1615"/>
                  </a:lnTo>
                  <a:lnTo>
                    <a:pt x="2969" y="1572"/>
                  </a:lnTo>
                  <a:lnTo>
                    <a:pt x="2966" y="1528"/>
                  </a:lnTo>
                  <a:lnTo>
                    <a:pt x="2961" y="1487"/>
                  </a:lnTo>
                  <a:lnTo>
                    <a:pt x="2955" y="1443"/>
                  </a:lnTo>
                  <a:lnTo>
                    <a:pt x="2948" y="1401"/>
                  </a:lnTo>
                  <a:lnTo>
                    <a:pt x="2940" y="1360"/>
                  </a:lnTo>
                  <a:lnTo>
                    <a:pt x="2931" y="1318"/>
                  </a:lnTo>
                  <a:lnTo>
                    <a:pt x="2921" y="1278"/>
                  </a:lnTo>
                  <a:lnTo>
                    <a:pt x="2910" y="1236"/>
                  </a:lnTo>
                  <a:lnTo>
                    <a:pt x="2898" y="1196"/>
                  </a:lnTo>
                  <a:lnTo>
                    <a:pt x="2872" y="1118"/>
                  </a:lnTo>
                  <a:lnTo>
                    <a:pt x="2841" y="1039"/>
                  </a:lnTo>
                  <a:lnTo>
                    <a:pt x="2806" y="965"/>
                  </a:lnTo>
                  <a:lnTo>
                    <a:pt x="2769" y="891"/>
                  </a:lnTo>
                  <a:lnTo>
                    <a:pt x="2727" y="820"/>
                  </a:lnTo>
                  <a:lnTo>
                    <a:pt x="2684" y="750"/>
                  </a:lnTo>
                  <a:lnTo>
                    <a:pt x="2637" y="684"/>
                  </a:lnTo>
                  <a:lnTo>
                    <a:pt x="2585" y="620"/>
                  </a:lnTo>
                  <a:lnTo>
                    <a:pt x="2532" y="557"/>
                  </a:lnTo>
                  <a:lnTo>
                    <a:pt x="2475" y="498"/>
                  </a:lnTo>
                  <a:lnTo>
                    <a:pt x="2416" y="442"/>
                  </a:lnTo>
                  <a:lnTo>
                    <a:pt x="2355" y="389"/>
                  </a:lnTo>
                  <a:lnTo>
                    <a:pt x="2291" y="338"/>
                  </a:lnTo>
                  <a:lnTo>
                    <a:pt x="2224" y="291"/>
                  </a:lnTo>
                  <a:lnTo>
                    <a:pt x="2155" y="248"/>
                  </a:lnTo>
                  <a:lnTo>
                    <a:pt x="2083" y="206"/>
                  </a:lnTo>
                  <a:lnTo>
                    <a:pt x="2010" y="168"/>
                  </a:lnTo>
                  <a:lnTo>
                    <a:pt x="1934" y="134"/>
                  </a:lnTo>
                  <a:lnTo>
                    <a:pt x="1857" y="103"/>
                  </a:lnTo>
                  <a:lnTo>
                    <a:pt x="1777" y="77"/>
                  </a:lnTo>
                  <a:lnTo>
                    <a:pt x="1737" y="65"/>
                  </a:lnTo>
                  <a:lnTo>
                    <a:pt x="1697" y="54"/>
                  </a:lnTo>
                  <a:lnTo>
                    <a:pt x="1655" y="44"/>
                  </a:lnTo>
                  <a:lnTo>
                    <a:pt x="1615" y="35"/>
                  </a:lnTo>
                  <a:lnTo>
                    <a:pt x="1573" y="27"/>
                  </a:lnTo>
                  <a:lnTo>
                    <a:pt x="1530" y="20"/>
                  </a:lnTo>
                  <a:lnTo>
                    <a:pt x="1488" y="14"/>
                  </a:lnTo>
                  <a:lnTo>
                    <a:pt x="1445" y="9"/>
                  </a:lnTo>
                  <a:lnTo>
                    <a:pt x="1403" y="6"/>
                  </a:lnTo>
                  <a:lnTo>
                    <a:pt x="1359" y="2"/>
                  </a:lnTo>
                  <a:lnTo>
                    <a:pt x="1316" y="0"/>
                  </a:lnTo>
                  <a:lnTo>
                    <a:pt x="1271" y="0"/>
                  </a:lnTo>
                  <a:lnTo>
                    <a:pt x="1271" y="0"/>
                  </a:lnTo>
                  <a:close/>
                </a:path>
              </a:pathLst>
            </a:custGeom>
            <a:solidFill>
              <a:srgbClr val="C8D8D1"/>
            </a:solidFill>
            <a:ln w="57150">
              <a:solidFill>
                <a:schemeClr val="bg1"/>
              </a:solidFill>
              <a:prstDash val="solid"/>
              <a:round/>
              <a:headEnd/>
              <a:tailEnd/>
            </a:ln>
          </p:spPr>
          <p:txBody>
            <a:bodyPr vert="horz" wrap="square" lIns="540000" tIns="1260000" rIns="216000" bIns="0" anchor="t" anchorCtr="1" compatLnSpc="1">
              <a:prstTxWarp prst="textNoShape">
                <a:avLst/>
              </a:prstTxWarp>
              <a:normAutofit/>
            </a:bodyPr>
            <a:lstStyle/>
            <a:p>
              <a:pPr algn="ctr">
                <a:lnSpc>
                  <a:spcPct val="120000"/>
                </a:lnSpc>
                <a:defRPr/>
              </a:pPr>
              <a:endParaRPr lang="zh-CN" altLang="en-US" sz="1200" dirty="0">
                <a:solidFill>
                  <a:schemeClr val="bg1"/>
                </a:solidFill>
              </a:endParaRPr>
            </a:p>
          </p:txBody>
        </p:sp>
        <p:sp>
          <p:nvSpPr>
            <p:cNvPr id="44" name="ïS1idé">
              <a:extLst>
                <a:ext uri="{FF2B5EF4-FFF2-40B4-BE49-F238E27FC236}">
                  <a16:creationId xmlns:a16="http://schemas.microsoft.com/office/drawing/2014/main" xmlns="" id="{0A7CA6B2-659B-41A7-8B0C-E10042C95301}"/>
                </a:ext>
              </a:extLst>
            </p:cNvPr>
            <p:cNvSpPr>
              <a:spLocks/>
            </p:cNvSpPr>
            <p:nvPr/>
          </p:nvSpPr>
          <p:spPr bwMode="auto">
            <a:xfrm>
              <a:off x="3757926" y="1376772"/>
              <a:ext cx="2718935" cy="2262319"/>
            </a:xfrm>
            <a:custGeom>
              <a:avLst/>
              <a:gdLst>
                <a:gd name="T0" fmla="*/ 2914 w 3407"/>
                <a:gd name="T1" fmla="*/ 507 h 2835"/>
                <a:gd name="T2" fmla="*/ 2785 w 3407"/>
                <a:gd name="T3" fmla="*/ 389 h 2835"/>
                <a:gd name="T4" fmla="*/ 2644 w 3407"/>
                <a:gd name="T5" fmla="*/ 282 h 2835"/>
                <a:gd name="T6" fmla="*/ 2491 w 3407"/>
                <a:gd name="T7" fmla="*/ 194 h 2835"/>
                <a:gd name="T8" fmla="*/ 2329 w 3407"/>
                <a:gd name="T9" fmla="*/ 119 h 2835"/>
                <a:gd name="T10" fmla="*/ 2160 w 3407"/>
                <a:gd name="T11" fmla="*/ 61 h 2835"/>
                <a:gd name="T12" fmla="*/ 1981 w 3407"/>
                <a:gd name="T13" fmla="*/ 23 h 2835"/>
                <a:gd name="T14" fmla="*/ 1798 w 3407"/>
                <a:gd name="T15" fmla="*/ 2 h 2835"/>
                <a:gd name="T16" fmla="*/ 1659 w 3407"/>
                <a:gd name="T17" fmla="*/ 0 h 2835"/>
                <a:gd name="T18" fmla="*/ 1487 w 3407"/>
                <a:gd name="T19" fmla="*/ 14 h 2835"/>
                <a:gd name="T20" fmla="*/ 1320 w 3407"/>
                <a:gd name="T21" fmla="*/ 44 h 2835"/>
                <a:gd name="T22" fmla="*/ 1118 w 3407"/>
                <a:gd name="T23" fmla="*/ 103 h 2835"/>
                <a:gd name="T24" fmla="*/ 820 w 3407"/>
                <a:gd name="T25" fmla="*/ 248 h 2835"/>
                <a:gd name="T26" fmla="*/ 559 w 3407"/>
                <a:gd name="T27" fmla="*/ 442 h 2835"/>
                <a:gd name="T28" fmla="*/ 338 w 3407"/>
                <a:gd name="T29" fmla="*/ 684 h 2835"/>
                <a:gd name="T30" fmla="*/ 168 w 3407"/>
                <a:gd name="T31" fmla="*/ 965 h 2835"/>
                <a:gd name="T32" fmla="*/ 65 w 3407"/>
                <a:gd name="T33" fmla="*/ 1236 h 2835"/>
                <a:gd name="T34" fmla="*/ 27 w 3407"/>
                <a:gd name="T35" fmla="*/ 1401 h 2835"/>
                <a:gd name="T36" fmla="*/ 6 w 3407"/>
                <a:gd name="T37" fmla="*/ 1572 h 2835"/>
                <a:gd name="T38" fmla="*/ 0 w 3407"/>
                <a:gd name="T39" fmla="*/ 1702 h 2835"/>
                <a:gd name="T40" fmla="*/ 30 w 3407"/>
                <a:gd name="T41" fmla="*/ 2021 h 2835"/>
                <a:gd name="T42" fmla="*/ 115 w 3407"/>
                <a:gd name="T43" fmla="*/ 2320 h 2835"/>
                <a:gd name="T44" fmla="*/ 251 w 3407"/>
                <a:gd name="T45" fmla="*/ 2593 h 2835"/>
                <a:gd name="T46" fmla="*/ 432 w 3407"/>
                <a:gd name="T47" fmla="*/ 2835 h 2835"/>
                <a:gd name="T48" fmla="*/ 524 w 3407"/>
                <a:gd name="T49" fmla="*/ 2741 h 2835"/>
                <a:gd name="T50" fmla="*/ 657 w 3407"/>
                <a:gd name="T51" fmla="*/ 2626 h 2835"/>
                <a:gd name="T52" fmla="*/ 801 w 3407"/>
                <a:gd name="T53" fmla="*/ 2525 h 2835"/>
                <a:gd name="T54" fmla="*/ 956 w 3407"/>
                <a:gd name="T55" fmla="*/ 2438 h 2835"/>
                <a:gd name="T56" fmla="*/ 1120 w 3407"/>
                <a:gd name="T57" fmla="*/ 2369 h 2835"/>
                <a:gd name="T58" fmla="*/ 1292 w 3407"/>
                <a:gd name="T59" fmla="*/ 2317 h 2835"/>
                <a:gd name="T60" fmla="*/ 1471 w 3407"/>
                <a:gd name="T61" fmla="*/ 2282 h 2835"/>
                <a:gd name="T62" fmla="*/ 1656 w 3407"/>
                <a:gd name="T63" fmla="*/ 2266 h 2835"/>
                <a:gd name="T64" fmla="*/ 1798 w 3407"/>
                <a:gd name="T65" fmla="*/ 2268 h 2835"/>
                <a:gd name="T66" fmla="*/ 1981 w 3407"/>
                <a:gd name="T67" fmla="*/ 2289 h 2835"/>
                <a:gd name="T68" fmla="*/ 2159 w 3407"/>
                <a:gd name="T69" fmla="*/ 2327 h 2835"/>
                <a:gd name="T70" fmla="*/ 2329 w 3407"/>
                <a:gd name="T71" fmla="*/ 2384 h 2835"/>
                <a:gd name="T72" fmla="*/ 2491 w 3407"/>
                <a:gd name="T73" fmla="*/ 2459 h 2835"/>
                <a:gd name="T74" fmla="*/ 2644 w 3407"/>
                <a:gd name="T75" fmla="*/ 2548 h 2835"/>
                <a:gd name="T76" fmla="*/ 2785 w 3407"/>
                <a:gd name="T77" fmla="*/ 2654 h 2835"/>
                <a:gd name="T78" fmla="*/ 2914 w 3407"/>
                <a:gd name="T79" fmla="*/ 2772 h 2835"/>
                <a:gd name="T80" fmla="*/ 2975 w 3407"/>
                <a:gd name="T81" fmla="*/ 2835 h 2835"/>
                <a:gd name="T82" fmla="*/ 3114 w 3407"/>
                <a:gd name="T83" fmla="*/ 2656 h 2835"/>
                <a:gd name="T84" fmla="*/ 3262 w 3407"/>
                <a:gd name="T85" fmla="*/ 2390 h 2835"/>
                <a:gd name="T86" fmla="*/ 3361 w 3407"/>
                <a:gd name="T87" fmla="*/ 2097 h 2835"/>
                <a:gd name="T88" fmla="*/ 3405 w 3407"/>
                <a:gd name="T89" fmla="*/ 1784 h 2835"/>
                <a:gd name="T90" fmla="*/ 3400 w 3407"/>
                <a:gd name="T91" fmla="*/ 1542 h 2835"/>
                <a:gd name="T92" fmla="*/ 3341 w 3407"/>
                <a:gd name="T93" fmla="*/ 1232 h 2835"/>
                <a:gd name="T94" fmla="*/ 3229 w 3407"/>
                <a:gd name="T95" fmla="*/ 945 h 2835"/>
                <a:gd name="T96" fmla="*/ 3071 w 3407"/>
                <a:gd name="T97" fmla="*/ 688 h 2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5">
                  <a:moveTo>
                    <a:pt x="2975" y="569"/>
                  </a:moveTo>
                  <a:lnTo>
                    <a:pt x="2975" y="569"/>
                  </a:lnTo>
                  <a:lnTo>
                    <a:pt x="2945" y="538"/>
                  </a:lnTo>
                  <a:lnTo>
                    <a:pt x="2914" y="507"/>
                  </a:lnTo>
                  <a:lnTo>
                    <a:pt x="2883" y="476"/>
                  </a:lnTo>
                  <a:lnTo>
                    <a:pt x="2851" y="446"/>
                  </a:lnTo>
                  <a:lnTo>
                    <a:pt x="2818" y="416"/>
                  </a:lnTo>
                  <a:lnTo>
                    <a:pt x="2785" y="389"/>
                  </a:lnTo>
                  <a:lnTo>
                    <a:pt x="2750" y="361"/>
                  </a:lnTo>
                  <a:lnTo>
                    <a:pt x="2716" y="333"/>
                  </a:lnTo>
                  <a:lnTo>
                    <a:pt x="2681" y="308"/>
                  </a:lnTo>
                  <a:lnTo>
                    <a:pt x="2644" y="282"/>
                  </a:lnTo>
                  <a:lnTo>
                    <a:pt x="2606" y="260"/>
                  </a:lnTo>
                  <a:lnTo>
                    <a:pt x="2569" y="235"/>
                  </a:lnTo>
                  <a:lnTo>
                    <a:pt x="2531" y="215"/>
                  </a:lnTo>
                  <a:lnTo>
                    <a:pt x="2491" y="194"/>
                  </a:lnTo>
                  <a:lnTo>
                    <a:pt x="2453" y="173"/>
                  </a:lnTo>
                  <a:lnTo>
                    <a:pt x="2411" y="154"/>
                  </a:lnTo>
                  <a:lnTo>
                    <a:pt x="2371" y="136"/>
                  </a:lnTo>
                  <a:lnTo>
                    <a:pt x="2329" y="119"/>
                  </a:lnTo>
                  <a:lnTo>
                    <a:pt x="2288" y="103"/>
                  </a:lnTo>
                  <a:lnTo>
                    <a:pt x="2246" y="87"/>
                  </a:lnTo>
                  <a:lnTo>
                    <a:pt x="2202" y="75"/>
                  </a:lnTo>
                  <a:lnTo>
                    <a:pt x="2160" y="61"/>
                  </a:lnTo>
                  <a:lnTo>
                    <a:pt x="2115" y="51"/>
                  </a:lnTo>
                  <a:lnTo>
                    <a:pt x="2072" y="41"/>
                  </a:lnTo>
                  <a:lnTo>
                    <a:pt x="2026" y="30"/>
                  </a:lnTo>
                  <a:lnTo>
                    <a:pt x="1981" y="23"/>
                  </a:lnTo>
                  <a:lnTo>
                    <a:pt x="1936" y="16"/>
                  </a:lnTo>
                  <a:lnTo>
                    <a:pt x="1891" y="11"/>
                  </a:lnTo>
                  <a:lnTo>
                    <a:pt x="1844" y="6"/>
                  </a:lnTo>
                  <a:lnTo>
                    <a:pt x="1798" y="2"/>
                  </a:lnTo>
                  <a:lnTo>
                    <a:pt x="1751" y="0"/>
                  </a:lnTo>
                  <a:lnTo>
                    <a:pt x="1703" y="0"/>
                  </a:lnTo>
                  <a:lnTo>
                    <a:pt x="1703" y="0"/>
                  </a:lnTo>
                  <a:lnTo>
                    <a:pt x="1659" y="0"/>
                  </a:lnTo>
                  <a:lnTo>
                    <a:pt x="1616" y="2"/>
                  </a:lnTo>
                  <a:lnTo>
                    <a:pt x="1572" y="6"/>
                  </a:lnTo>
                  <a:lnTo>
                    <a:pt x="1529" y="9"/>
                  </a:lnTo>
                  <a:lnTo>
                    <a:pt x="1487" y="14"/>
                  </a:lnTo>
                  <a:lnTo>
                    <a:pt x="1443" y="20"/>
                  </a:lnTo>
                  <a:lnTo>
                    <a:pt x="1402" y="27"/>
                  </a:lnTo>
                  <a:lnTo>
                    <a:pt x="1360" y="35"/>
                  </a:lnTo>
                  <a:lnTo>
                    <a:pt x="1320" y="44"/>
                  </a:lnTo>
                  <a:lnTo>
                    <a:pt x="1278" y="54"/>
                  </a:lnTo>
                  <a:lnTo>
                    <a:pt x="1238" y="65"/>
                  </a:lnTo>
                  <a:lnTo>
                    <a:pt x="1198" y="77"/>
                  </a:lnTo>
                  <a:lnTo>
                    <a:pt x="1118" y="103"/>
                  </a:lnTo>
                  <a:lnTo>
                    <a:pt x="1041" y="134"/>
                  </a:lnTo>
                  <a:lnTo>
                    <a:pt x="965" y="168"/>
                  </a:lnTo>
                  <a:lnTo>
                    <a:pt x="892" y="206"/>
                  </a:lnTo>
                  <a:lnTo>
                    <a:pt x="820" y="248"/>
                  </a:lnTo>
                  <a:lnTo>
                    <a:pt x="751" y="291"/>
                  </a:lnTo>
                  <a:lnTo>
                    <a:pt x="684" y="338"/>
                  </a:lnTo>
                  <a:lnTo>
                    <a:pt x="620" y="389"/>
                  </a:lnTo>
                  <a:lnTo>
                    <a:pt x="559" y="442"/>
                  </a:lnTo>
                  <a:lnTo>
                    <a:pt x="500" y="498"/>
                  </a:lnTo>
                  <a:lnTo>
                    <a:pt x="443" y="557"/>
                  </a:lnTo>
                  <a:lnTo>
                    <a:pt x="389" y="620"/>
                  </a:lnTo>
                  <a:lnTo>
                    <a:pt x="338" y="684"/>
                  </a:lnTo>
                  <a:lnTo>
                    <a:pt x="291" y="750"/>
                  </a:lnTo>
                  <a:lnTo>
                    <a:pt x="248" y="820"/>
                  </a:lnTo>
                  <a:lnTo>
                    <a:pt x="206" y="891"/>
                  </a:lnTo>
                  <a:lnTo>
                    <a:pt x="168" y="965"/>
                  </a:lnTo>
                  <a:lnTo>
                    <a:pt x="134" y="1039"/>
                  </a:lnTo>
                  <a:lnTo>
                    <a:pt x="103" y="1118"/>
                  </a:lnTo>
                  <a:lnTo>
                    <a:pt x="77" y="1196"/>
                  </a:lnTo>
                  <a:lnTo>
                    <a:pt x="65" y="1236"/>
                  </a:lnTo>
                  <a:lnTo>
                    <a:pt x="54" y="1278"/>
                  </a:lnTo>
                  <a:lnTo>
                    <a:pt x="44" y="1318"/>
                  </a:lnTo>
                  <a:lnTo>
                    <a:pt x="35" y="1360"/>
                  </a:lnTo>
                  <a:lnTo>
                    <a:pt x="27" y="1401"/>
                  </a:lnTo>
                  <a:lnTo>
                    <a:pt x="20" y="1443"/>
                  </a:lnTo>
                  <a:lnTo>
                    <a:pt x="14" y="1487"/>
                  </a:lnTo>
                  <a:lnTo>
                    <a:pt x="9" y="1528"/>
                  </a:lnTo>
                  <a:lnTo>
                    <a:pt x="6" y="1572"/>
                  </a:lnTo>
                  <a:lnTo>
                    <a:pt x="2" y="1615"/>
                  </a:lnTo>
                  <a:lnTo>
                    <a:pt x="0" y="1659"/>
                  </a:lnTo>
                  <a:lnTo>
                    <a:pt x="0" y="1702"/>
                  </a:lnTo>
                  <a:lnTo>
                    <a:pt x="0" y="1702"/>
                  </a:lnTo>
                  <a:lnTo>
                    <a:pt x="2" y="1784"/>
                  </a:lnTo>
                  <a:lnTo>
                    <a:pt x="7" y="1864"/>
                  </a:lnTo>
                  <a:lnTo>
                    <a:pt x="18" y="1942"/>
                  </a:lnTo>
                  <a:lnTo>
                    <a:pt x="30" y="2021"/>
                  </a:lnTo>
                  <a:lnTo>
                    <a:pt x="46" y="2097"/>
                  </a:lnTo>
                  <a:lnTo>
                    <a:pt x="67" y="2174"/>
                  </a:lnTo>
                  <a:lnTo>
                    <a:pt x="89" y="2247"/>
                  </a:lnTo>
                  <a:lnTo>
                    <a:pt x="115" y="2320"/>
                  </a:lnTo>
                  <a:lnTo>
                    <a:pt x="145" y="2391"/>
                  </a:lnTo>
                  <a:lnTo>
                    <a:pt x="178" y="2459"/>
                  </a:lnTo>
                  <a:lnTo>
                    <a:pt x="213" y="2527"/>
                  </a:lnTo>
                  <a:lnTo>
                    <a:pt x="251" y="2593"/>
                  </a:lnTo>
                  <a:lnTo>
                    <a:pt x="293" y="2658"/>
                  </a:lnTo>
                  <a:lnTo>
                    <a:pt x="336" y="2719"/>
                  </a:lnTo>
                  <a:lnTo>
                    <a:pt x="383" y="2778"/>
                  </a:lnTo>
                  <a:lnTo>
                    <a:pt x="432" y="2835"/>
                  </a:lnTo>
                  <a:lnTo>
                    <a:pt x="432" y="2835"/>
                  </a:lnTo>
                  <a:lnTo>
                    <a:pt x="462" y="2804"/>
                  </a:lnTo>
                  <a:lnTo>
                    <a:pt x="493" y="2772"/>
                  </a:lnTo>
                  <a:lnTo>
                    <a:pt x="524" y="2741"/>
                  </a:lnTo>
                  <a:lnTo>
                    <a:pt x="556" y="2712"/>
                  </a:lnTo>
                  <a:lnTo>
                    <a:pt x="589" y="2682"/>
                  </a:lnTo>
                  <a:lnTo>
                    <a:pt x="622" y="2654"/>
                  </a:lnTo>
                  <a:lnTo>
                    <a:pt x="657" y="2626"/>
                  </a:lnTo>
                  <a:lnTo>
                    <a:pt x="691" y="2598"/>
                  </a:lnTo>
                  <a:lnTo>
                    <a:pt x="728" y="2574"/>
                  </a:lnTo>
                  <a:lnTo>
                    <a:pt x="763" y="2548"/>
                  </a:lnTo>
                  <a:lnTo>
                    <a:pt x="801" y="2525"/>
                  </a:lnTo>
                  <a:lnTo>
                    <a:pt x="838" y="2503"/>
                  </a:lnTo>
                  <a:lnTo>
                    <a:pt x="876" y="2480"/>
                  </a:lnTo>
                  <a:lnTo>
                    <a:pt x="916" y="2459"/>
                  </a:lnTo>
                  <a:lnTo>
                    <a:pt x="956" y="2438"/>
                  </a:lnTo>
                  <a:lnTo>
                    <a:pt x="996" y="2419"/>
                  </a:lnTo>
                  <a:lnTo>
                    <a:pt x="1036" y="2402"/>
                  </a:lnTo>
                  <a:lnTo>
                    <a:pt x="1078" y="2384"/>
                  </a:lnTo>
                  <a:lnTo>
                    <a:pt x="1120" y="2369"/>
                  </a:lnTo>
                  <a:lnTo>
                    <a:pt x="1161" y="2355"/>
                  </a:lnTo>
                  <a:lnTo>
                    <a:pt x="1205" y="2341"/>
                  </a:lnTo>
                  <a:lnTo>
                    <a:pt x="1248" y="2327"/>
                  </a:lnTo>
                  <a:lnTo>
                    <a:pt x="1292" y="2317"/>
                  </a:lnTo>
                  <a:lnTo>
                    <a:pt x="1335" y="2306"/>
                  </a:lnTo>
                  <a:lnTo>
                    <a:pt x="1381" y="2297"/>
                  </a:lnTo>
                  <a:lnTo>
                    <a:pt x="1426" y="2289"/>
                  </a:lnTo>
                  <a:lnTo>
                    <a:pt x="1471" y="2282"/>
                  </a:lnTo>
                  <a:lnTo>
                    <a:pt x="1516" y="2277"/>
                  </a:lnTo>
                  <a:lnTo>
                    <a:pt x="1563" y="2271"/>
                  </a:lnTo>
                  <a:lnTo>
                    <a:pt x="1609" y="2268"/>
                  </a:lnTo>
                  <a:lnTo>
                    <a:pt x="1656" y="2266"/>
                  </a:lnTo>
                  <a:lnTo>
                    <a:pt x="1703" y="2266"/>
                  </a:lnTo>
                  <a:lnTo>
                    <a:pt x="1703" y="2266"/>
                  </a:lnTo>
                  <a:lnTo>
                    <a:pt x="1751" y="2266"/>
                  </a:lnTo>
                  <a:lnTo>
                    <a:pt x="1798" y="2268"/>
                  </a:lnTo>
                  <a:lnTo>
                    <a:pt x="1844" y="2271"/>
                  </a:lnTo>
                  <a:lnTo>
                    <a:pt x="1891" y="2277"/>
                  </a:lnTo>
                  <a:lnTo>
                    <a:pt x="1936" y="2282"/>
                  </a:lnTo>
                  <a:lnTo>
                    <a:pt x="1981" y="2289"/>
                  </a:lnTo>
                  <a:lnTo>
                    <a:pt x="2026" y="2297"/>
                  </a:lnTo>
                  <a:lnTo>
                    <a:pt x="2072" y="2306"/>
                  </a:lnTo>
                  <a:lnTo>
                    <a:pt x="2115" y="2317"/>
                  </a:lnTo>
                  <a:lnTo>
                    <a:pt x="2159" y="2327"/>
                  </a:lnTo>
                  <a:lnTo>
                    <a:pt x="2202" y="2341"/>
                  </a:lnTo>
                  <a:lnTo>
                    <a:pt x="2246" y="2355"/>
                  </a:lnTo>
                  <a:lnTo>
                    <a:pt x="2288" y="2369"/>
                  </a:lnTo>
                  <a:lnTo>
                    <a:pt x="2329" y="2384"/>
                  </a:lnTo>
                  <a:lnTo>
                    <a:pt x="2371" y="2402"/>
                  </a:lnTo>
                  <a:lnTo>
                    <a:pt x="2411" y="2419"/>
                  </a:lnTo>
                  <a:lnTo>
                    <a:pt x="2451" y="2438"/>
                  </a:lnTo>
                  <a:lnTo>
                    <a:pt x="2491" y="2459"/>
                  </a:lnTo>
                  <a:lnTo>
                    <a:pt x="2531" y="2480"/>
                  </a:lnTo>
                  <a:lnTo>
                    <a:pt x="2569" y="2503"/>
                  </a:lnTo>
                  <a:lnTo>
                    <a:pt x="2606" y="2525"/>
                  </a:lnTo>
                  <a:lnTo>
                    <a:pt x="2644" y="2548"/>
                  </a:lnTo>
                  <a:lnTo>
                    <a:pt x="2679" y="2574"/>
                  </a:lnTo>
                  <a:lnTo>
                    <a:pt x="2716" y="2598"/>
                  </a:lnTo>
                  <a:lnTo>
                    <a:pt x="2750" y="2626"/>
                  </a:lnTo>
                  <a:lnTo>
                    <a:pt x="2785" y="2654"/>
                  </a:lnTo>
                  <a:lnTo>
                    <a:pt x="2818" y="2682"/>
                  </a:lnTo>
                  <a:lnTo>
                    <a:pt x="2851" y="2712"/>
                  </a:lnTo>
                  <a:lnTo>
                    <a:pt x="2883" y="2741"/>
                  </a:lnTo>
                  <a:lnTo>
                    <a:pt x="2914" y="2772"/>
                  </a:lnTo>
                  <a:lnTo>
                    <a:pt x="2945" y="2804"/>
                  </a:lnTo>
                  <a:lnTo>
                    <a:pt x="2975" y="2835"/>
                  </a:lnTo>
                  <a:lnTo>
                    <a:pt x="2975" y="2835"/>
                  </a:lnTo>
                  <a:lnTo>
                    <a:pt x="2975" y="2835"/>
                  </a:lnTo>
                  <a:lnTo>
                    <a:pt x="2975" y="2835"/>
                  </a:lnTo>
                  <a:lnTo>
                    <a:pt x="3024" y="2778"/>
                  </a:lnTo>
                  <a:lnTo>
                    <a:pt x="3071" y="2719"/>
                  </a:lnTo>
                  <a:lnTo>
                    <a:pt x="3114" y="2656"/>
                  </a:lnTo>
                  <a:lnTo>
                    <a:pt x="3156" y="2593"/>
                  </a:lnTo>
                  <a:lnTo>
                    <a:pt x="3194" y="2527"/>
                  </a:lnTo>
                  <a:lnTo>
                    <a:pt x="3229" y="2459"/>
                  </a:lnTo>
                  <a:lnTo>
                    <a:pt x="3262" y="2390"/>
                  </a:lnTo>
                  <a:lnTo>
                    <a:pt x="3292" y="2320"/>
                  </a:lnTo>
                  <a:lnTo>
                    <a:pt x="3318" y="2247"/>
                  </a:lnTo>
                  <a:lnTo>
                    <a:pt x="3341" y="2174"/>
                  </a:lnTo>
                  <a:lnTo>
                    <a:pt x="3361" y="2097"/>
                  </a:lnTo>
                  <a:lnTo>
                    <a:pt x="3377" y="2021"/>
                  </a:lnTo>
                  <a:lnTo>
                    <a:pt x="3389" y="1942"/>
                  </a:lnTo>
                  <a:lnTo>
                    <a:pt x="3400" y="1864"/>
                  </a:lnTo>
                  <a:lnTo>
                    <a:pt x="3405" y="1784"/>
                  </a:lnTo>
                  <a:lnTo>
                    <a:pt x="3407" y="1702"/>
                  </a:lnTo>
                  <a:lnTo>
                    <a:pt x="3407" y="1702"/>
                  </a:lnTo>
                  <a:lnTo>
                    <a:pt x="3405" y="1622"/>
                  </a:lnTo>
                  <a:lnTo>
                    <a:pt x="3400" y="1542"/>
                  </a:lnTo>
                  <a:lnTo>
                    <a:pt x="3389" y="1462"/>
                  </a:lnTo>
                  <a:lnTo>
                    <a:pt x="3377" y="1384"/>
                  </a:lnTo>
                  <a:lnTo>
                    <a:pt x="3361" y="1307"/>
                  </a:lnTo>
                  <a:lnTo>
                    <a:pt x="3341" y="1232"/>
                  </a:lnTo>
                  <a:lnTo>
                    <a:pt x="3318" y="1159"/>
                  </a:lnTo>
                  <a:lnTo>
                    <a:pt x="3292" y="1086"/>
                  </a:lnTo>
                  <a:lnTo>
                    <a:pt x="3262" y="1015"/>
                  </a:lnTo>
                  <a:lnTo>
                    <a:pt x="3229" y="945"/>
                  </a:lnTo>
                  <a:lnTo>
                    <a:pt x="3194" y="879"/>
                  </a:lnTo>
                  <a:lnTo>
                    <a:pt x="3156" y="813"/>
                  </a:lnTo>
                  <a:lnTo>
                    <a:pt x="3114" y="749"/>
                  </a:lnTo>
                  <a:lnTo>
                    <a:pt x="3071" y="688"/>
                  </a:lnTo>
                  <a:lnTo>
                    <a:pt x="3024" y="627"/>
                  </a:lnTo>
                  <a:lnTo>
                    <a:pt x="2975" y="569"/>
                  </a:lnTo>
                  <a:lnTo>
                    <a:pt x="2975" y="569"/>
                  </a:lnTo>
                  <a:close/>
                </a:path>
              </a:pathLst>
            </a:custGeom>
            <a:solidFill>
              <a:srgbClr val="80B2AA"/>
            </a:solidFill>
            <a:ln w="57150">
              <a:solidFill>
                <a:schemeClr val="bg1"/>
              </a:solidFill>
              <a:prstDash val="solid"/>
              <a:round/>
              <a:headEnd/>
              <a:tailEnd/>
            </a:ln>
          </p:spPr>
          <p:txBody>
            <a:bodyPr vert="horz" wrap="square" lIns="121920" tIns="1080000" rIns="121920" bIns="60960" anchor="t" anchorCtr="1" compatLnSpc="1">
              <a:prstTxWarp prst="textNoShape">
                <a:avLst/>
              </a:prstTxWarp>
              <a:normAutofit/>
            </a:bodyPr>
            <a:lstStyle/>
            <a:p>
              <a:pPr algn="ctr">
                <a:lnSpc>
                  <a:spcPct val="120000"/>
                </a:lnSpc>
                <a:defRPr/>
              </a:pPr>
              <a:endParaRPr lang="zh-CN" altLang="en-US" sz="1200" dirty="0">
                <a:solidFill>
                  <a:schemeClr val="bg1"/>
                </a:solidFill>
              </a:endParaRPr>
            </a:p>
          </p:txBody>
        </p:sp>
      </p:grpSp>
      <p:sp>
        <p:nvSpPr>
          <p:cNvPr id="102" name="矩形: 圆角 101"/>
          <p:cNvSpPr/>
          <p:nvPr/>
        </p:nvSpPr>
        <p:spPr>
          <a:xfrm>
            <a:off x="5536757" y="1790644"/>
            <a:ext cx="5711200" cy="3479856"/>
          </a:xfrm>
          <a:prstGeom prst="roundRect">
            <a:avLst/>
          </a:prstGeom>
          <a:solidFill>
            <a:srgbClr val="C8D8D1"/>
          </a:solidFill>
          <a:ln>
            <a:noFill/>
          </a:ln>
          <a:effectLst>
            <a:outerShdw blurRad="50800" dist="152400" dir="83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TextBox 1"/>
          <p:cNvSpPr txBox="1"/>
          <p:nvPr/>
        </p:nvSpPr>
        <p:spPr>
          <a:xfrm>
            <a:off x="5765965" y="2191744"/>
            <a:ext cx="5252784" cy="2677656"/>
          </a:xfrm>
          <a:prstGeom prst="rect">
            <a:avLst/>
          </a:prstGeom>
          <a:noFill/>
        </p:spPr>
        <p:txBody>
          <a:bodyPr wrap="square" rtlCol="0">
            <a:spAutoFit/>
          </a:bodyPr>
          <a:lstStyle/>
          <a:p>
            <a:pPr algn="just">
              <a:lnSpc>
                <a:spcPct val="150000"/>
              </a:lnSpc>
            </a:pPr>
            <a:r>
              <a:rPr lang="zh-CN" altLang="en-US" sz="1600" dirty="0">
                <a:solidFill>
                  <a:schemeClr val="bg2">
                    <a:lumMod val="10000"/>
                  </a:schemeClr>
                </a:solidFill>
                <a:latin typeface="微软雅黑" panose="020B0503020204020204" pitchFamily="34" charset="-122"/>
                <a:ea typeface="微软雅黑" panose="020B0503020204020204" pitchFamily="34" charset="-122"/>
              </a:rPr>
              <a:t>迄今为止的西方大国的崛起，无一不是通过</a:t>
            </a:r>
            <a:r>
              <a:rPr lang="zh-CN" altLang="en-US" sz="2000" b="1" dirty="0">
                <a:solidFill>
                  <a:schemeClr val="bg2">
                    <a:lumMod val="10000"/>
                  </a:schemeClr>
                </a:solidFill>
                <a:latin typeface="微软雅黑" panose="020B0503020204020204" pitchFamily="34" charset="-122"/>
                <a:ea typeface="微软雅黑" panose="020B0503020204020204" pitchFamily="34" charset="-122"/>
              </a:rPr>
              <a:t>殖民扩张和掠夺</a:t>
            </a:r>
            <a:r>
              <a:rPr lang="zh-CN" altLang="en-US" sz="1600" dirty="0">
                <a:solidFill>
                  <a:schemeClr val="bg2">
                    <a:lumMod val="10000"/>
                  </a:schemeClr>
                </a:solidFill>
                <a:latin typeface="微软雅黑" panose="020B0503020204020204" pitchFamily="34" charset="-122"/>
                <a:ea typeface="微软雅黑" panose="020B0503020204020204" pitchFamily="34" charset="-122"/>
              </a:rPr>
              <a:t>为基本实现形式，战争通常是大国崛起的基本手段。基于这样的历史，西方一些国家对于中国的崛起多存狐疑，并表现出</a:t>
            </a:r>
            <a:r>
              <a:rPr lang="zh-CN" altLang="en-US" sz="2000" b="1" dirty="0">
                <a:solidFill>
                  <a:schemeClr val="bg2">
                    <a:lumMod val="10000"/>
                  </a:schemeClr>
                </a:solidFill>
                <a:latin typeface="微软雅黑" panose="020B0503020204020204" pitchFamily="34" charset="-122"/>
                <a:ea typeface="微软雅黑" panose="020B0503020204020204" pitchFamily="34" charset="-122"/>
              </a:rPr>
              <a:t>时而大唱中国威胁论、时而又唱中国崩溃论</a:t>
            </a:r>
            <a:r>
              <a:rPr lang="zh-CN" altLang="en-US" sz="1600" dirty="0">
                <a:solidFill>
                  <a:schemeClr val="bg2">
                    <a:lumMod val="10000"/>
                  </a:schemeClr>
                </a:solidFill>
                <a:latin typeface="微软雅黑" panose="020B0503020204020204" pitchFamily="34" charset="-122"/>
                <a:ea typeface="微软雅黑" panose="020B0503020204020204" pitchFamily="34" charset="-122"/>
              </a:rPr>
              <a:t>的神经错乱般的胡言乱语，有的国家甚至仍抱着冷战时期的落后思维，企图围堵甚至遏制中国。</a:t>
            </a:r>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xmlns="" id="{74821640-9401-432C-A755-864694C98737}"/>
              </a:ext>
            </a:extLst>
          </p:cNvPr>
          <p:cNvSpPr/>
          <p:nvPr/>
        </p:nvSpPr>
        <p:spPr>
          <a:xfrm>
            <a:off x="3212223" y="2451931"/>
            <a:ext cx="1467068" cy="400110"/>
          </a:xfrm>
          <a:prstGeom prst="rect">
            <a:avLst/>
          </a:prstGeom>
        </p:spPr>
        <p:txBody>
          <a:bodyPr wrap="none">
            <a:spAutoFit/>
          </a:bodyPr>
          <a:lstStyle/>
          <a:p>
            <a:pPr algn="ctr"/>
            <a:r>
              <a:rPr lang="zh-CN" altLang="en-US" sz="2000" b="1" dirty="0">
                <a:latin typeface="微软雅黑" panose="020B0503020204020204" pitchFamily="34" charset="-122"/>
                <a:ea typeface="微软雅黑" panose="020B0503020204020204" pitchFamily="34" charset="-122"/>
              </a:rPr>
              <a:t>中国威胁论</a:t>
            </a:r>
          </a:p>
        </p:txBody>
      </p:sp>
      <p:sp>
        <p:nvSpPr>
          <p:cNvPr id="3" name="矩形 2">
            <a:extLst>
              <a:ext uri="{FF2B5EF4-FFF2-40B4-BE49-F238E27FC236}">
                <a16:creationId xmlns:a16="http://schemas.microsoft.com/office/drawing/2014/main" xmlns="" id="{E663C2AA-0F92-4620-8138-2C6452D5282A}"/>
              </a:ext>
            </a:extLst>
          </p:cNvPr>
          <p:cNvSpPr/>
          <p:nvPr/>
        </p:nvSpPr>
        <p:spPr>
          <a:xfrm>
            <a:off x="1311194" y="2458058"/>
            <a:ext cx="1210588" cy="400110"/>
          </a:xfrm>
          <a:prstGeom prst="rect">
            <a:avLst/>
          </a:prstGeom>
        </p:spPr>
        <p:txBody>
          <a:bodyPr wrap="none">
            <a:spAutoFit/>
          </a:bodyPr>
          <a:lstStyle/>
          <a:p>
            <a:pPr algn="ctr"/>
            <a:r>
              <a:rPr lang="zh-CN" altLang="en-US" sz="2000" b="1" dirty="0">
                <a:latin typeface="微软雅黑" panose="020B0503020204020204" pitchFamily="34" charset="-122"/>
                <a:ea typeface="微软雅黑" panose="020B0503020204020204" pitchFamily="34" charset="-122"/>
              </a:rPr>
              <a:t>多存狐疑</a:t>
            </a:r>
          </a:p>
        </p:txBody>
      </p:sp>
      <p:sp>
        <p:nvSpPr>
          <p:cNvPr id="4" name="矩形 3">
            <a:extLst>
              <a:ext uri="{FF2B5EF4-FFF2-40B4-BE49-F238E27FC236}">
                <a16:creationId xmlns:a16="http://schemas.microsoft.com/office/drawing/2014/main" xmlns="" id="{B4B04501-20F4-44D5-9D63-CA82A59D83F9}"/>
              </a:ext>
            </a:extLst>
          </p:cNvPr>
          <p:cNvSpPr/>
          <p:nvPr/>
        </p:nvSpPr>
        <p:spPr>
          <a:xfrm>
            <a:off x="3105306" y="4038547"/>
            <a:ext cx="1467068" cy="400110"/>
          </a:xfrm>
          <a:prstGeom prst="rect">
            <a:avLst/>
          </a:prstGeom>
        </p:spPr>
        <p:txBody>
          <a:bodyPr wrap="none">
            <a:spAutoFit/>
          </a:bodyPr>
          <a:lstStyle/>
          <a:p>
            <a:pPr algn="ctr"/>
            <a:r>
              <a:rPr lang="zh-CN" altLang="en-US" sz="2000" b="1" dirty="0">
                <a:latin typeface="微软雅黑" panose="020B0503020204020204" pitchFamily="34" charset="-122"/>
                <a:ea typeface="微软雅黑" panose="020B0503020204020204" pitchFamily="34" charset="-122"/>
              </a:rPr>
              <a:t>中国崩溃论</a:t>
            </a:r>
          </a:p>
        </p:txBody>
      </p:sp>
      <p:sp>
        <p:nvSpPr>
          <p:cNvPr id="5" name="矩形 4">
            <a:extLst>
              <a:ext uri="{FF2B5EF4-FFF2-40B4-BE49-F238E27FC236}">
                <a16:creationId xmlns:a16="http://schemas.microsoft.com/office/drawing/2014/main" xmlns="" id="{EB97EC44-2F9A-4D0D-9669-D3F51A2C7896}"/>
              </a:ext>
            </a:extLst>
          </p:cNvPr>
          <p:cNvSpPr/>
          <p:nvPr/>
        </p:nvSpPr>
        <p:spPr>
          <a:xfrm>
            <a:off x="1183707" y="4039554"/>
            <a:ext cx="1210588" cy="400110"/>
          </a:xfrm>
          <a:prstGeom prst="rect">
            <a:avLst/>
          </a:prstGeom>
        </p:spPr>
        <p:txBody>
          <a:bodyPr wrap="none">
            <a:spAutoFit/>
          </a:bodyPr>
          <a:lstStyle/>
          <a:p>
            <a:pPr algn="ctr"/>
            <a:r>
              <a:rPr lang="zh-CN" altLang="en-US" sz="2000" b="1" dirty="0">
                <a:latin typeface="微软雅黑" panose="020B0503020204020204" pitchFamily="34" charset="-122"/>
                <a:ea typeface="微软雅黑" panose="020B0503020204020204" pitchFamily="34" charset="-122"/>
              </a:rPr>
              <a:t>侵略战争</a:t>
            </a: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4"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4" fill="hold" grpId="0" nodeType="afterEffect">
                                  <p:stCondLst>
                                    <p:cond delay="0"/>
                                  </p:stCondLst>
                                  <p:childTnLst>
                                    <p:set>
                                      <p:cBhvr>
                                        <p:cTn id="27" dur="1" fill="hold">
                                          <p:stCondLst>
                                            <p:cond delay="0"/>
                                          </p:stCondLst>
                                        </p:cTn>
                                        <p:tgtEl>
                                          <p:spTgt spid="102"/>
                                        </p:tgtEl>
                                        <p:attrNameLst>
                                          <p:attrName>style.visibility</p:attrName>
                                        </p:attrNameLst>
                                      </p:cBhvr>
                                      <p:to>
                                        <p:strVal val="visible"/>
                                      </p:to>
                                    </p:set>
                                    <p:anim calcmode="lin" valueType="num">
                                      <p:cBhvr additive="base">
                                        <p:cTn id="28" dur="500" fill="hold"/>
                                        <p:tgtEl>
                                          <p:spTgt spid="102"/>
                                        </p:tgtEl>
                                        <p:attrNameLst>
                                          <p:attrName>ppt_x</p:attrName>
                                        </p:attrNameLst>
                                      </p:cBhvr>
                                      <p:tavLst>
                                        <p:tav tm="0">
                                          <p:val>
                                            <p:strVal val="#ppt_x"/>
                                          </p:val>
                                        </p:tav>
                                        <p:tav tm="100000">
                                          <p:val>
                                            <p:strVal val="#ppt_x"/>
                                          </p:val>
                                        </p:tav>
                                      </p:tavLst>
                                    </p:anim>
                                    <p:anim calcmode="lin" valueType="num">
                                      <p:cBhvr additive="base">
                                        <p:cTn id="29" dur="500" fill="hold"/>
                                        <p:tgtEl>
                                          <p:spTgt spid="10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 calcmode="lin" valueType="num">
                                      <p:cBhvr additive="base">
                                        <p:cTn id="32" dur="500" fill="hold"/>
                                        <p:tgtEl>
                                          <p:spTgt spid="101"/>
                                        </p:tgtEl>
                                        <p:attrNameLst>
                                          <p:attrName>ppt_x</p:attrName>
                                        </p:attrNameLst>
                                      </p:cBhvr>
                                      <p:tavLst>
                                        <p:tav tm="0">
                                          <p:val>
                                            <p:strVal val="#ppt_x"/>
                                          </p:val>
                                        </p:tav>
                                        <p:tav tm="100000">
                                          <p:val>
                                            <p:strVal val="#ppt_x"/>
                                          </p:val>
                                        </p:tav>
                                      </p:tavLst>
                                    </p:anim>
                                    <p:anim calcmode="lin" valueType="num">
                                      <p:cBhvr additive="base">
                                        <p:cTn id="33"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1" grpId="0"/>
      <p:bldP spid="2" grpId="0"/>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94E362AD-06B6-4D61-BED9-97D456F03A12}"/>
              </a:ext>
            </a:extLst>
          </p:cNvPr>
          <p:cNvSpPr/>
          <p:nvPr/>
        </p:nvSpPr>
        <p:spPr>
          <a:xfrm>
            <a:off x="477976" y="2029795"/>
            <a:ext cx="10113824" cy="1640505"/>
          </a:xfrm>
          <a:prstGeom prst="roundRect">
            <a:avLst/>
          </a:prstGeom>
          <a:solidFill>
            <a:srgbClr val="B1D0CC"/>
          </a:solidFill>
          <a:ln>
            <a:solidFill>
              <a:srgbClr val="B1D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17992" y="2219102"/>
            <a:ext cx="10073808" cy="3658353"/>
            <a:chOff x="1279992" y="2701702"/>
            <a:chExt cx="10073808" cy="3805911"/>
          </a:xfrm>
        </p:grpSpPr>
        <p:grpSp>
          <p:nvGrpSpPr>
            <p:cNvPr id="25" name="组合 24"/>
            <p:cNvGrpSpPr/>
            <p:nvPr/>
          </p:nvGrpSpPr>
          <p:grpSpPr>
            <a:xfrm>
              <a:off x="1279992" y="2701702"/>
              <a:ext cx="10073808" cy="1619108"/>
              <a:chOff x="2603328" y="3733310"/>
              <a:chExt cx="7150188" cy="1344405"/>
            </a:xfrm>
          </p:grpSpPr>
          <p:sp>
            <p:nvSpPr>
              <p:cNvPr id="8" name="任意多边形 9"/>
              <p:cNvSpPr/>
              <p:nvPr/>
            </p:nvSpPr>
            <p:spPr bwMode="auto">
              <a:xfrm>
                <a:off x="2603328" y="4967734"/>
                <a:ext cx="7150188" cy="109981"/>
              </a:xfrm>
              <a:custGeom>
                <a:avLst/>
                <a:gdLst>
                  <a:gd name="T0" fmla="*/ 0 w 3432175"/>
                  <a:gd name="T1" fmla="*/ 0 h 164148"/>
                  <a:gd name="T2" fmla="*/ 104442 w 3432175"/>
                  <a:gd name="T3" fmla="*/ 107356 h 164148"/>
                  <a:gd name="T4" fmla="*/ 3327733 w 3432175"/>
                  <a:gd name="T5" fmla="*/ 107356 h 164148"/>
                  <a:gd name="T6" fmla="*/ 3432175 w 3432175"/>
                  <a:gd name="T7" fmla="*/ 0 h 164148"/>
                  <a:gd name="T8" fmla="*/ 3432175 w 3432175"/>
                  <a:gd name="T9" fmla="*/ 55522 h 164148"/>
                  <a:gd name="T10" fmla="*/ 3327733 w 3432175"/>
                  <a:gd name="T11" fmla="*/ 162878 h 164148"/>
                  <a:gd name="T12" fmla="*/ 104442 w 3432175"/>
                  <a:gd name="T13" fmla="*/ 162878 h 164148"/>
                  <a:gd name="T14" fmla="*/ 0 w 3432175"/>
                  <a:gd name="T15" fmla="*/ 55522 h 164148"/>
                  <a:gd name="T16" fmla="*/ 0 w 3432175"/>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2175"/>
                  <a:gd name="T28" fmla="*/ 0 h 164148"/>
                  <a:gd name="T29" fmla="*/ 3432175 w 3432175"/>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2175" h="164148">
                    <a:moveTo>
                      <a:pt x="0" y="0"/>
                    </a:moveTo>
                    <a:cubicBezTo>
                      <a:pt x="0" y="61309"/>
                      <a:pt x="46819" y="108193"/>
                      <a:pt x="104442" y="108193"/>
                    </a:cubicBezTo>
                    <a:cubicBezTo>
                      <a:pt x="104442" y="108193"/>
                      <a:pt x="104442" y="108193"/>
                      <a:pt x="3327733" y="108193"/>
                    </a:cubicBezTo>
                    <a:cubicBezTo>
                      <a:pt x="3385356" y="108193"/>
                      <a:pt x="3432175" y="61309"/>
                      <a:pt x="3432175" y="0"/>
                    </a:cubicBezTo>
                    <a:lnTo>
                      <a:pt x="3432175" y="55955"/>
                    </a:lnTo>
                    <a:cubicBezTo>
                      <a:pt x="3432175" y="117264"/>
                      <a:pt x="3385356" y="164148"/>
                      <a:pt x="3327733" y="164148"/>
                    </a:cubicBezTo>
                    <a:cubicBezTo>
                      <a:pt x="104442" y="164148"/>
                      <a:pt x="104442" y="164148"/>
                      <a:pt x="104442" y="164148"/>
                    </a:cubicBezTo>
                    <a:cubicBezTo>
                      <a:pt x="46819" y="164148"/>
                      <a:pt x="0" y="117264"/>
                      <a:pt x="0" y="55955"/>
                    </a:cubicBezTo>
                    <a:lnTo>
                      <a:pt x="0" y="0"/>
                    </a:lnTo>
                    <a:close/>
                  </a:path>
                </a:pathLst>
              </a:custGeom>
              <a:solidFill>
                <a:srgbClr val="80B2AA"/>
              </a:solidFill>
              <a:ln w="9525">
                <a:noFill/>
                <a:round/>
              </a:ln>
            </p:spPr>
            <p:txBody>
              <a:bodyPr anchor="ctr"/>
              <a:lstStyle/>
              <a:p>
                <a:endParaRPr lang="zh-CN" altLang="en-US" dirty="0">
                  <a:ea typeface="微软雅黑" panose="020B0503020204020204" pitchFamily="34" charset="-122"/>
                </a:endParaRPr>
              </a:p>
            </p:txBody>
          </p:sp>
          <p:sp>
            <p:nvSpPr>
              <p:cNvPr id="24" name="Rectangle 40"/>
              <p:cNvSpPr>
                <a:spLocks noChangeArrowheads="1"/>
              </p:cNvSpPr>
              <p:nvPr/>
            </p:nvSpPr>
            <p:spPr bwMode="auto">
              <a:xfrm>
                <a:off x="2782883" y="3733310"/>
                <a:ext cx="6592035" cy="1047789"/>
              </a:xfrm>
              <a:prstGeom prst="rect">
                <a:avLst/>
              </a:prstGeom>
              <a:noFill/>
              <a:ln w="9525">
                <a:noFill/>
                <a:miter lim="800000"/>
              </a:ln>
            </p:spPr>
            <p:txBody>
              <a:bodyPr wrap="square">
                <a:spAutoFit/>
              </a:bodyPr>
              <a:lstStyle/>
              <a:p>
                <a:pPr>
                  <a:lnSpc>
                    <a:spcPct val="200000"/>
                  </a:lnSpc>
                </a:pPr>
                <a:r>
                  <a:rPr lang="zh-CN" altLang="en-US" b="1" dirty="0">
                    <a:solidFill>
                      <a:schemeClr val="bg2">
                        <a:lumMod val="25000"/>
                      </a:schemeClr>
                    </a:solidFill>
                    <a:latin typeface="微软雅黑" panose="020B0503020204020204" pitchFamily="34" charset="-122"/>
                    <a:ea typeface="微软雅黑" panose="020B0503020204020204" pitchFamily="34" charset="-122"/>
                  </a:rPr>
                  <a:t>判断中国的崛起</a:t>
                </a:r>
                <a:r>
                  <a:rPr lang="zh-CN" altLang="en-US" sz="2000" b="1" dirty="0">
                    <a:solidFill>
                      <a:srgbClr val="FF0000"/>
                    </a:solidFill>
                    <a:latin typeface="微软雅黑" panose="020B0503020204020204" pitchFamily="34" charset="-122"/>
                    <a:ea typeface="微软雅黑" panose="020B0503020204020204" pitchFamily="34" charset="-122"/>
                  </a:rPr>
                  <a:t>不能</a:t>
                </a:r>
                <a:r>
                  <a:rPr lang="zh-CN" altLang="en-US" b="1" dirty="0">
                    <a:solidFill>
                      <a:schemeClr val="bg2">
                        <a:lumMod val="25000"/>
                      </a:schemeClr>
                    </a:solidFill>
                    <a:latin typeface="微软雅黑" panose="020B0503020204020204" pitchFamily="34" charset="-122"/>
                    <a:ea typeface="微软雅黑" panose="020B0503020204020204" pitchFamily="34" charset="-122"/>
                  </a:rPr>
                  <a:t>基于西方的历史观，而</a:t>
                </a:r>
                <a:r>
                  <a:rPr lang="zh-CN" altLang="en-US" sz="2000" b="1" dirty="0">
                    <a:solidFill>
                      <a:srgbClr val="FF0000"/>
                    </a:solidFill>
                    <a:latin typeface="微软雅黑" panose="020B0503020204020204" pitchFamily="34" charset="-122"/>
                    <a:ea typeface="微软雅黑" panose="020B0503020204020204" pitchFamily="34" charset="-122"/>
                  </a:rPr>
                  <a:t>只能</a:t>
                </a:r>
                <a:r>
                  <a:rPr lang="zh-CN" altLang="en-US" b="1" dirty="0">
                    <a:solidFill>
                      <a:schemeClr val="bg2">
                        <a:lumMod val="25000"/>
                      </a:schemeClr>
                    </a:solidFill>
                    <a:latin typeface="微软雅黑" panose="020B0503020204020204" pitchFamily="34" charset="-122"/>
                    <a:ea typeface="微软雅黑" panose="020B0503020204020204" pitchFamily="34" charset="-122"/>
                  </a:rPr>
                  <a:t>基于中国历史的发展，这样得出的结论才符合中国社会发展的基本逻辑。</a:t>
                </a:r>
                <a:endParaRPr lang="zh-CN" altLang="en-US" b="1" dirty="0">
                  <a:solidFill>
                    <a:schemeClr val="bg2">
                      <a:lumMod val="25000"/>
                    </a:schemeClr>
                  </a:solidFill>
                </a:endParaRPr>
              </a:p>
            </p:txBody>
          </p:sp>
        </p:grpSp>
        <p:sp>
          <p:nvSpPr>
            <p:cNvPr id="26" name="Rectangle 40"/>
            <p:cNvSpPr>
              <a:spLocks noChangeArrowheads="1"/>
            </p:cNvSpPr>
            <p:nvPr/>
          </p:nvSpPr>
          <p:spPr bwMode="auto">
            <a:xfrm>
              <a:off x="1777335" y="5584283"/>
              <a:ext cx="3395457" cy="923330"/>
            </a:xfrm>
            <a:prstGeom prst="rect">
              <a:avLst/>
            </a:prstGeom>
            <a:noFill/>
            <a:ln w="9525">
              <a:noFill/>
              <a:miter lim="800000"/>
            </a:ln>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rPr>
                <a:t>历史还将表明，这些以西方历史观判断中国崛起而得出的结论和采取的行动，是错误的。</a:t>
              </a:r>
              <a:endParaRPr lang="zh-CN" altLang="en-US" b="1" dirty="0">
                <a:solidFill>
                  <a:schemeClr val="bg1"/>
                </a:solidFill>
              </a:endParaRPr>
            </a:p>
          </p:txBody>
        </p:sp>
      </p:grpSp>
      <p:sp>
        <p:nvSpPr>
          <p:cNvPr id="4" name="矩形 3">
            <a:extLst>
              <a:ext uri="{FF2B5EF4-FFF2-40B4-BE49-F238E27FC236}">
                <a16:creationId xmlns:a16="http://schemas.microsoft.com/office/drawing/2014/main" xmlns="" id="{06C18A87-2D95-429F-8B24-A158A1058C9F}"/>
              </a:ext>
            </a:extLst>
          </p:cNvPr>
          <p:cNvSpPr/>
          <p:nvPr/>
        </p:nvSpPr>
        <p:spPr>
          <a:xfrm>
            <a:off x="770965" y="1132885"/>
            <a:ext cx="2954655" cy="646331"/>
          </a:xfrm>
          <a:prstGeom prst="rect">
            <a:avLst/>
          </a:prstGeom>
        </p:spPr>
        <p:txBody>
          <a:bodyPr wrap="none">
            <a:spAutoFit/>
          </a:bodyPr>
          <a:lstStyle/>
          <a:p>
            <a:pPr algn="ctr"/>
            <a:r>
              <a:rPr lang="zh-CN" altLang="en-US" sz="3600" b="1" dirty="0">
                <a:solidFill>
                  <a:srgbClr val="FF0000"/>
                </a:solidFill>
                <a:latin typeface="微软雅黑" panose="020B0503020204020204" pitchFamily="34" charset="-122"/>
                <a:ea typeface="微软雅黑" panose="020B0503020204020204" pitchFamily="34" charset="-122"/>
              </a:rPr>
              <a:t>历史将证明：</a:t>
            </a:r>
            <a:endParaRPr lang="id-ID" altLang="en-US" sz="3600" b="1" dirty="0">
              <a:solidFill>
                <a:srgbClr val="FF0000"/>
              </a:solidFill>
              <a:latin typeface="微软雅黑" panose="020B0503020204020204" pitchFamily="34" charset="-122"/>
              <a:ea typeface="微软雅黑" panose="020B0503020204020204" pitchFamily="34" charset="-122"/>
            </a:endParaRPr>
          </a:p>
        </p:txBody>
      </p:sp>
      <p:sp>
        <p:nvSpPr>
          <p:cNvPr id="18" name="任意多边形 9">
            <a:extLst>
              <a:ext uri="{FF2B5EF4-FFF2-40B4-BE49-F238E27FC236}">
                <a16:creationId xmlns:a16="http://schemas.microsoft.com/office/drawing/2014/main" xmlns="" id="{4851E859-A2D0-4C1A-93AE-8EF1B2022E98}"/>
              </a:ext>
            </a:extLst>
          </p:cNvPr>
          <p:cNvSpPr/>
          <p:nvPr/>
        </p:nvSpPr>
        <p:spPr bwMode="auto">
          <a:xfrm rot="10800000">
            <a:off x="517992" y="1873870"/>
            <a:ext cx="10073808" cy="115796"/>
          </a:xfrm>
          <a:custGeom>
            <a:avLst/>
            <a:gdLst>
              <a:gd name="T0" fmla="*/ 0 w 3432175"/>
              <a:gd name="T1" fmla="*/ 0 h 164148"/>
              <a:gd name="T2" fmla="*/ 104442 w 3432175"/>
              <a:gd name="T3" fmla="*/ 107356 h 164148"/>
              <a:gd name="T4" fmla="*/ 3327733 w 3432175"/>
              <a:gd name="T5" fmla="*/ 107356 h 164148"/>
              <a:gd name="T6" fmla="*/ 3432175 w 3432175"/>
              <a:gd name="T7" fmla="*/ 0 h 164148"/>
              <a:gd name="T8" fmla="*/ 3432175 w 3432175"/>
              <a:gd name="T9" fmla="*/ 55522 h 164148"/>
              <a:gd name="T10" fmla="*/ 3327733 w 3432175"/>
              <a:gd name="T11" fmla="*/ 162878 h 164148"/>
              <a:gd name="T12" fmla="*/ 104442 w 3432175"/>
              <a:gd name="T13" fmla="*/ 162878 h 164148"/>
              <a:gd name="T14" fmla="*/ 0 w 3432175"/>
              <a:gd name="T15" fmla="*/ 55522 h 164148"/>
              <a:gd name="T16" fmla="*/ 0 w 3432175"/>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2175"/>
              <a:gd name="T28" fmla="*/ 0 h 164148"/>
              <a:gd name="T29" fmla="*/ 3432175 w 3432175"/>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2175" h="164148">
                <a:moveTo>
                  <a:pt x="0" y="0"/>
                </a:moveTo>
                <a:cubicBezTo>
                  <a:pt x="0" y="61309"/>
                  <a:pt x="46819" y="108193"/>
                  <a:pt x="104442" y="108193"/>
                </a:cubicBezTo>
                <a:cubicBezTo>
                  <a:pt x="104442" y="108193"/>
                  <a:pt x="104442" y="108193"/>
                  <a:pt x="3327733" y="108193"/>
                </a:cubicBezTo>
                <a:cubicBezTo>
                  <a:pt x="3385356" y="108193"/>
                  <a:pt x="3432175" y="61309"/>
                  <a:pt x="3432175" y="0"/>
                </a:cubicBezTo>
                <a:lnTo>
                  <a:pt x="3432175" y="55955"/>
                </a:lnTo>
                <a:cubicBezTo>
                  <a:pt x="3432175" y="117264"/>
                  <a:pt x="3385356" y="164148"/>
                  <a:pt x="3327733" y="164148"/>
                </a:cubicBezTo>
                <a:cubicBezTo>
                  <a:pt x="104442" y="164148"/>
                  <a:pt x="104442" y="164148"/>
                  <a:pt x="104442" y="164148"/>
                </a:cubicBezTo>
                <a:cubicBezTo>
                  <a:pt x="46819" y="164148"/>
                  <a:pt x="0" y="117264"/>
                  <a:pt x="0" y="55955"/>
                </a:cubicBezTo>
                <a:lnTo>
                  <a:pt x="0" y="0"/>
                </a:lnTo>
                <a:close/>
              </a:path>
            </a:pathLst>
          </a:custGeom>
          <a:solidFill>
            <a:srgbClr val="80B2AA"/>
          </a:solidFill>
          <a:ln w="9525">
            <a:noFill/>
            <a:round/>
          </a:ln>
        </p:spPr>
        <p:txBody>
          <a:bodyPr anchor="ctr"/>
          <a:lstStyle/>
          <a:p>
            <a:endParaRPr lang="zh-CN" altLang="en-US" dirty="0">
              <a:ea typeface="微软雅黑" panose="020B0503020204020204" pitchFamily="34" charset="-122"/>
            </a:endParaRPr>
          </a:p>
        </p:txBody>
      </p:sp>
      <p:sp>
        <p:nvSpPr>
          <p:cNvPr id="21" name="矩形: 圆角 20">
            <a:extLst>
              <a:ext uri="{FF2B5EF4-FFF2-40B4-BE49-F238E27FC236}">
                <a16:creationId xmlns:a16="http://schemas.microsoft.com/office/drawing/2014/main" xmlns="" id="{B4F5969A-51DB-47D3-802E-27F991C56DD0}"/>
              </a:ext>
            </a:extLst>
          </p:cNvPr>
          <p:cNvSpPr/>
          <p:nvPr/>
        </p:nvSpPr>
        <p:spPr>
          <a:xfrm>
            <a:off x="457968" y="4201494"/>
            <a:ext cx="10113824" cy="1640505"/>
          </a:xfrm>
          <a:prstGeom prst="roundRect">
            <a:avLst/>
          </a:prstGeom>
          <a:solidFill>
            <a:srgbClr val="B1D0CC"/>
          </a:solidFill>
          <a:ln>
            <a:solidFill>
              <a:srgbClr val="B1D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xmlns="" id="{287EAA54-66C3-4D0D-B3C7-4D1F3D4DC25D}"/>
              </a:ext>
            </a:extLst>
          </p:cNvPr>
          <p:cNvGrpSpPr/>
          <p:nvPr/>
        </p:nvGrpSpPr>
        <p:grpSpPr>
          <a:xfrm>
            <a:off x="477976" y="4741616"/>
            <a:ext cx="10073808" cy="1268292"/>
            <a:chOff x="1279992" y="3052516"/>
            <a:chExt cx="10073808" cy="1268292"/>
          </a:xfrm>
        </p:grpSpPr>
        <p:sp>
          <p:nvSpPr>
            <p:cNvPr id="30" name="任意多边形 9">
              <a:extLst>
                <a:ext uri="{FF2B5EF4-FFF2-40B4-BE49-F238E27FC236}">
                  <a16:creationId xmlns:a16="http://schemas.microsoft.com/office/drawing/2014/main" xmlns="" id="{45344699-7634-45F9-84AC-B8BD6195CA6B}"/>
                </a:ext>
              </a:extLst>
            </p:cNvPr>
            <p:cNvSpPr/>
            <p:nvPr/>
          </p:nvSpPr>
          <p:spPr bwMode="auto">
            <a:xfrm>
              <a:off x="1279992" y="4188355"/>
              <a:ext cx="10073808" cy="132453"/>
            </a:xfrm>
            <a:custGeom>
              <a:avLst/>
              <a:gdLst>
                <a:gd name="T0" fmla="*/ 0 w 3432175"/>
                <a:gd name="T1" fmla="*/ 0 h 164148"/>
                <a:gd name="T2" fmla="*/ 104442 w 3432175"/>
                <a:gd name="T3" fmla="*/ 107356 h 164148"/>
                <a:gd name="T4" fmla="*/ 3327733 w 3432175"/>
                <a:gd name="T5" fmla="*/ 107356 h 164148"/>
                <a:gd name="T6" fmla="*/ 3432175 w 3432175"/>
                <a:gd name="T7" fmla="*/ 0 h 164148"/>
                <a:gd name="T8" fmla="*/ 3432175 w 3432175"/>
                <a:gd name="T9" fmla="*/ 55522 h 164148"/>
                <a:gd name="T10" fmla="*/ 3327733 w 3432175"/>
                <a:gd name="T11" fmla="*/ 162878 h 164148"/>
                <a:gd name="T12" fmla="*/ 104442 w 3432175"/>
                <a:gd name="T13" fmla="*/ 162878 h 164148"/>
                <a:gd name="T14" fmla="*/ 0 w 3432175"/>
                <a:gd name="T15" fmla="*/ 55522 h 164148"/>
                <a:gd name="T16" fmla="*/ 0 w 3432175"/>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2175"/>
                <a:gd name="T28" fmla="*/ 0 h 164148"/>
                <a:gd name="T29" fmla="*/ 3432175 w 3432175"/>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2175" h="164148">
                  <a:moveTo>
                    <a:pt x="0" y="0"/>
                  </a:moveTo>
                  <a:cubicBezTo>
                    <a:pt x="0" y="61309"/>
                    <a:pt x="46819" y="108193"/>
                    <a:pt x="104442" y="108193"/>
                  </a:cubicBezTo>
                  <a:cubicBezTo>
                    <a:pt x="104442" y="108193"/>
                    <a:pt x="104442" y="108193"/>
                    <a:pt x="3327733" y="108193"/>
                  </a:cubicBezTo>
                  <a:cubicBezTo>
                    <a:pt x="3385356" y="108193"/>
                    <a:pt x="3432175" y="61309"/>
                    <a:pt x="3432175" y="0"/>
                  </a:cubicBezTo>
                  <a:lnTo>
                    <a:pt x="3432175" y="55955"/>
                  </a:lnTo>
                  <a:cubicBezTo>
                    <a:pt x="3432175" y="117264"/>
                    <a:pt x="3385356" y="164148"/>
                    <a:pt x="3327733" y="164148"/>
                  </a:cubicBezTo>
                  <a:cubicBezTo>
                    <a:pt x="104442" y="164148"/>
                    <a:pt x="104442" y="164148"/>
                    <a:pt x="104442" y="164148"/>
                  </a:cubicBezTo>
                  <a:cubicBezTo>
                    <a:pt x="46819" y="164148"/>
                    <a:pt x="0" y="117264"/>
                    <a:pt x="0" y="55955"/>
                  </a:cubicBezTo>
                  <a:lnTo>
                    <a:pt x="0" y="0"/>
                  </a:lnTo>
                  <a:close/>
                </a:path>
              </a:pathLst>
            </a:custGeom>
            <a:solidFill>
              <a:srgbClr val="80B2AA"/>
            </a:solidFill>
            <a:ln w="9525">
              <a:noFill/>
              <a:round/>
            </a:ln>
          </p:spPr>
          <p:txBody>
            <a:bodyPr anchor="ctr"/>
            <a:lstStyle/>
            <a:p>
              <a:endParaRPr lang="zh-CN" altLang="en-US" dirty="0">
                <a:ea typeface="微软雅黑" panose="020B0503020204020204" pitchFamily="34" charset="-122"/>
              </a:endParaRPr>
            </a:p>
          </p:txBody>
        </p:sp>
        <p:sp>
          <p:nvSpPr>
            <p:cNvPr id="27" name="Rectangle 40">
              <a:extLst>
                <a:ext uri="{FF2B5EF4-FFF2-40B4-BE49-F238E27FC236}">
                  <a16:creationId xmlns:a16="http://schemas.microsoft.com/office/drawing/2014/main" xmlns="" id="{5511E6EA-34DC-48E0-9FA4-E12818DB9568}"/>
                </a:ext>
              </a:extLst>
            </p:cNvPr>
            <p:cNvSpPr>
              <a:spLocks noChangeArrowheads="1"/>
            </p:cNvSpPr>
            <p:nvPr/>
          </p:nvSpPr>
          <p:spPr bwMode="auto">
            <a:xfrm>
              <a:off x="1635943" y="3052516"/>
              <a:ext cx="9401922" cy="369332"/>
            </a:xfrm>
            <a:prstGeom prst="rect">
              <a:avLst/>
            </a:prstGeom>
            <a:noFill/>
            <a:ln w="9525">
              <a:noFill/>
              <a:miter lim="800000"/>
            </a:ln>
          </p:spPr>
          <p:txBody>
            <a:bodyPr wrap="square">
              <a:spAutoFit/>
            </a:bodyPr>
            <a:lstStyle/>
            <a:p>
              <a:r>
                <a:rPr lang="zh-CN" altLang="en-US" b="1" dirty="0">
                  <a:solidFill>
                    <a:schemeClr val="bg2">
                      <a:lumMod val="25000"/>
                    </a:schemeClr>
                  </a:solidFill>
                  <a:latin typeface="微软雅黑" panose="020B0503020204020204" pitchFamily="34" charset="-122"/>
                  <a:ea typeface="微软雅黑" panose="020B0503020204020204" pitchFamily="34" charset="-122"/>
                </a:rPr>
                <a:t>历史还将表明，这些以西方历史观判断中国崛起而得出的结论和采取的行动，是错误的。</a:t>
              </a:r>
              <a:endParaRPr lang="zh-CN" altLang="en-US" b="1" dirty="0">
                <a:solidFill>
                  <a:schemeClr val="bg2">
                    <a:lumMod val="25000"/>
                  </a:schemeClr>
                </a:solidFill>
              </a:endParaRPr>
            </a:p>
          </p:txBody>
        </p:sp>
      </p:grpSp>
      <p:sp>
        <p:nvSpPr>
          <p:cNvPr id="32" name="任意多边形 9">
            <a:extLst>
              <a:ext uri="{FF2B5EF4-FFF2-40B4-BE49-F238E27FC236}">
                <a16:creationId xmlns:a16="http://schemas.microsoft.com/office/drawing/2014/main" xmlns="" id="{EB04D626-5EB0-4427-8250-43E7646BA124}"/>
              </a:ext>
            </a:extLst>
          </p:cNvPr>
          <p:cNvSpPr/>
          <p:nvPr/>
        </p:nvSpPr>
        <p:spPr bwMode="auto">
          <a:xfrm rot="10800000">
            <a:off x="477976" y="4045570"/>
            <a:ext cx="10073808" cy="120467"/>
          </a:xfrm>
          <a:custGeom>
            <a:avLst/>
            <a:gdLst>
              <a:gd name="T0" fmla="*/ 0 w 3432175"/>
              <a:gd name="T1" fmla="*/ 0 h 164148"/>
              <a:gd name="T2" fmla="*/ 104442 w 3432175"/>
              <a:gd name="T3" fmla="*/ 107356 h 164148"/>
              <a:gd name="T4" fmla="*/ 3327733 w 3432175"/>
              <a:gd name="T5" fmla="*/ 107356 h 164148"/>
              <a:gd name="T6" fmla="*/ 3432175 w 3432175"/>
              <a:gd name="T7" fmla="*/ 0 h 164148"/>
              <a:gd name="T8" fmla="*/ 3432175 w 3432175"/>
              <a:gd name="T9" fmla="*/ 55522 h 164148"/>
              <a:gd name="T10" fmla="*/ 3327733 w 3432175"/>
              <a:gd name="T11" fmla="*/ 162878 h 164148"/>
              <a:gd name="T12" fmla="*/ 104442 w 3432175"/>
              <a:gd name="T13" fmla="*/ 162878 h 164148"/>
              <a:gd name="T14" fmla="*/ 0 w 3432175"/>
              <a:gd name="T15" fmla="*/ 55522 h 164148"/>
              <a:gd name="T16" fmla="*/ 0 w 3432175"/>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2175"/>
              <a:gd name="T28" fmla="*/ 0 h 164148"/>
              <a:gd name="T29" fmla="*/ 3432175 w 3432175"/>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2175" h="164148">
                <a:moveTo>
                  <a:pt x="0" y="0"/>
                </a:moveTo>
                <a:cubicBezTo>
                  <a:pt x="0" y="61309"/>
                  <a:pt x="46819" y="108193"/>
                  <a:pt x="104442" y="108193"/>
                </a:cubicBezTo>
                <a:cubicBezTo>
                  <a:pt x="104442" y="108193"/>
                  <a:pt x="104442" y="108193"/>
                  <a:pt x="3327733" y="108193"/>
                </a:cubicBezTo>
                <a:cubicBezTo>
                  <a:pt x="3385356" y="108193"/>
                  <a:pt x="3432175" y="61309"/>
                  <a:pt x="3432175" y="0"/>
                </a:cubicBezTo>
                <a:lnTo>
                  <a:pt x="3432175" y="55955"/>
                </a:lnTo>
                <a:cubicBezTo>
                  <a:pt x="3432175" y="117264"/>
                  <a:pt x="3385356" y="164148"/>
                  <a:pt x="3327733" y="164148"/>
                </a:cubicBezTo>
                <a:cubicBezTo>
                  <a:pt x="104442" y="164148"/>
                  <a:pt x="104442" y="164148"/>
                  <a:pt x="104442" y="164148"/>
                </a:cubicBezTo>
                <a:cubicBezTo>
                  <a:pt x="46819" y="164148"/>
                  <a:pt x="0" y="117264"/>
                  <a:pt x="0" y="55955"/>
                </a:cubicBezTo>
                <a:lnTo>
                  <a:pt x="0" y="0"/>
                </a:lnTo>
                <a:close/>
              </a:path>
            </a:pathLst>
          </a:custGeom>
          <a:solidFill>
            <a:srgbClr val="80B2AA"/>
          </a:solidFill>
          <a:ln w="9525">
            <a:noFill/>
            <a:round/>
          </a:ln>
        </p:spPr>
        <p:txBody>
          <a:bodyPr anchor="ctr"/>
          <a:lstStyle/>
          <a:p>
            <a:endParaRPr lang="zh-CN" altLang="en-US" dirty="0">
              <a:ea typeface="微软雅黑" panose="020B0503020204020204" pitchFamily="34" charset="-122"/>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37219" y="1777858"/>
            <a:ext cx="5875338" cy="4257675"/>
          </a:xfrm>
          <a:prstGeom prst="rect">
            <a:avLst/>
          </a:prstGeom>
          <a:solidFill>
            <a:srgbClr val="B1D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32"/>
          <p:cNvGrpSpPr/>
          <p:nvPr/>
        </p:nvGrpSpPr>
        <p:grpSpPr bwMode="auto">
          <a:xfrm>
            <a:off x="2946400" y="1777856"/>
            <a:ext cx="2062163" cy="2062165"/>
            <a:chOff x="0" y="0"/>
            <a:chExt cx="2062480" cy="2062480"/>
          </a:xfrm>
          <a:blipFill>
            <a:blip r:embed="rId3"/>
            <a:stretch>
              <a:fillRect/>
            </a:stretch>
          </a:blipFill>
        </p:grpSpPr>
        <p:sp>
          <p:nvSpPr>
            <p:cNvPr id="16" name="矩形 33"/>
            <p:cNvSpPr>
              <a:spLocks noChangeArrowheads="1"/>
            </p:cNvSpPr>
            <p:nvPr/>
          </p:nvSpPr>
          <p:spPr bwMode="auto">
            <a:xfrm>
              <a:off x="0" y="0"/>
              <a:ext cx="2062480" cy="2062480"/>
            </a:xfrm>
            <a:prstGeom prst="rect">
              <a:avLst/>
            </a:prstGeom>
            <a:grpFill/>
            <a:ln w="9525">
              <a:noFill/>
              <a:miter lim="800000"/>
            </a:ln>
          </p:spPr>
          <p:txBody>
            <a:bodyPr anchor="ctr"/>
            <a:lstStyle/>
            <a:p>
              <a:pPr algn="ctr" eaLnBrk="1" hangingPunct="1"/>
              <a:endParaRPr lang="zh-CN" altLang="en-US" dirty="0">
                <a:solidFill>
                  <a:srgbClr val="FFFFFF"/>
                </a:solidFill>
                <a:ea typeface="微软雅黑" panose="020B0503020204020204" pitchFamily="34" charset="-122"/>
              </a:endParaRPr>
            </a:p>
          </p:txBody>
        </p:sp>
        <p:sp>
          <p:nvSpPr>
            <p:cNvPr id="17" name="Freeform 252"/>
            <p:cNvSpPr>
              <a:spLocks noEditPoints="1"/>
            </p:cNvSpPr>
            <p:nvPr/>
          </p:nvSpPr>
          <p:spPr bwMode="auto">
            <a:xfrm>
              <a:off x="676592" y="695118"/>
              <a:ext cx="709295" cy="672244"/>
            </a:xfrm>
            <a:custGeom>
              <a:avLst/>
              <a:gdLst>
                <a:gd name="T0" fmla="*/ 1632556658 w 301"/>
                <a:gd name="T1" fmla="*/ 595315591 h 285"/>
                <a:gd name="T2" fmla="*/ 760748329 w 301"/>
                <a:gd name="T3" fmla="*/ 50073919 h 285"/>
                <a:gd name="T4" fmla="*/ 38869840 w 301"/>
                <a:gd name="T5" fmla="*/ 773354179 h 285"/>
                <a:gd name="T6" fmla="*/ 355387432 w 301"/>
                <a:gd name="T7" fmla="*/ 1212888346 h 285"/>
                <a:gd name="T8" fmla="*/ 199905716 w 301"/>
                <a:gd name="T9" fmla="*/ 1491072524 h 285"/>
                <a:gd name="T10" fmla="*/ 677454508 w 301"/>
                <a:gd name="T11" fmla="*/ 1318598375 h 285"/>
                <a:gd name="T12" fmla="*/ 910678150 w 301"/>
                <a:gd name="T13" fmla="*/ 1318598375 h 285"/>
                <a:gd name="T14" fmla="*/ 1632556658 w 301"/>
                <a:gd name="T15" fmla="*/ 595315591 h 285"/>
                <a:gd name="T16" fmla="*/ 444233075 w 301"/>
                <a:gd name="T17" fmla="*/ 795608984 h 285"/>
                <a:gd name="T18" fmla="*/ 333175432 w 301"/>
                <a:gd name="T19" fmla="*/ 684334959 h 285"/>
                <a:gd name="T20" fmla="*/ 444233075 w 301"/>
                <a:gd name="T21" fmla="*/ 573060786 h 285"/>
                <a:gd name="T22" fmla="*/ 555290718 w 301"/>
                <a:gd name="T23" fmla="*/ 684334959 h 285"/>
                <a:gd name="T24" fmla="*/ 444233075 w 301"/>
                <a:gd name="T25" fmla="*/ 795608984 h 285"/>
                <a:gd name="T26" fmla="*/ 838490329 w 301"/>
                <a:gd name="T27" fmla="*/ 795608984 h 285"/>
                <a:gd name="T28" fmla="*/ 727430330 w 301"/>
                <a:gd name="T29" fmla="*/ 684334959 h 285"/>
                <a:gd name="T30" fmla="*/ 838490329 w 301"/>
                <a:gd name="T31" fmla="*/ 573060786 h 285"/>
                <a:gd name="T32" fmla="*/ 955099793 w 301"/>
                <a:gd name="T33" fmla="*/ 684334959 h 285"/>
                <a:gd name="T34" fmla="*/ 838490329 w 301"/>
                <a:gd name="T35" fmla="*/ 795608984 h 285"/>
                <a:gd name="T36" fmla="*/ 1238299552 w 301"/>
                <a:gd name="T37" fmla="*/ 795608984 h 285"/>
                <a:gd name="T38" fmla="*/ 1127241614 w 301"/>
                <a:gd name="T39" fmla="*/ 684334959 h 285"/>
                <a:gd name="T40" fmla="*/ 1238299552 w 301"/>
                <a:gd name="T41" fmla="*/ 573060786 h 285"/>
                <a:gd name="T42" fmla="*/ 1349357194 w 301"/>
                <a:gd name="T43" fmla="*/ 684334959 h 285"/>
                <a:gd name="T44" fmla="*/ 1238299552 w 301"/>
                <a:gd name="T45" fmla="*/ 795608984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grpFill/>
            <a:ln w="9525">
              <a:noFill/>
              <a:round/>
            </a:ln>
          </p:spPr>
          <p:txBody>
            <a:bodyPr/>
            <a:lstStyle/>
            <a:p>
              <a:endParaRPr lang="zh-CN" altLang="en-US" dirty="0">
                <a:ea typeface="微软雅黑" panose="020B0503020204020204" pitchFamily="34" charset="-122"/>
              </a:endParaRPr>
            </a:p>
          </p:txBody>
        </p:sp>
      </p:grpSp>
      <p:grpSp>
        <p:nvGrpSpPr>
          <p:cNvPr id="18" name="组合 35"/>
          <p:cNvGrpSpPr/>
          <p:nvPr/>
        </p:nvGrpSpPr>
        <p:grpSpPr bwMode="auto">
          <a:xfrm>
            <a:off x="740190" y="3708400"/>
            <a:ext cx="2114135" cy="2327133"/>
            <a:chOff x="0" y="0"/>
            <a:chExt cx="2062480" cy="2062480"/>
          </a:xfrm>
          <a:blipFill>
            <a:blip r:embed="rId4"/>
            <a:stretch>
              <a:fillRect/>
            </a:stretch>
          </a:blipFill>
        </p:grpSpPr>
        <p:sp>
          <p:nvSpPr>
            <p:cNvPr id="19" name="矩形 36"/>
            <p:cNvSpPr>
              <a:spLocks noChangeArrowheads="1"/>
            </p:cNvSpPr>
            <p:nvPr/>
          </p:nvSpPr>
          <p:spPr bwMode="auto">
            <a:xfrm>
              <a:off x="0" y="0"/>
              <a:ext cx="2062480" cy="2062480"/>
            </a:xfrm>
            <a:prstGeom prst="rect">
              <a:avLst/>
            </a:prstGeom>
            <a:grpFill/>
            <a:ln w="9525">
              <a:noFill/>
              <a:miter lim="800000"/>
            </a:ln>
          </p:spPr>
          <p:txBody>
            <a:bodyPr anchor="ctr"/>
            <a:lstStyle/>
            <a:p>
              <a:pPr algn="ctr" eaLnBrk="1" hangingPunct="1"/>
              <a:endParaRPr lang="zh-CN" altLang="en-US" dirty="0">
                <a:solidFill>
                  <a:srgbClr val="FFFFFF"/>
                </a:solidFill>
                <a:ea typeface="微软雅黑" panose="020B0503020204020204" pitchFamily="34" charset="-122"/>
              </a:endParaRPr>
            </a:p>
          </p:txBody>
        </p:sp>
        <p:sp>
          <p:nvSpPr>
            <p:cNvPr id="20" name="Freeform 337"/>
            <p:cNvSpPr>
              <a:spLocks noEditPoints="1"/>
            </p:cNvSpPr>
            <p:nvPr/>
          </p:nvSpPr>
          <p:spPr bwMode="auto">
            <a:xfrm>
              <a:off x="685964" y="686998"/>
              <a:ext cx="677536" cy="677536"/>
            </a:xfrm>
            <a:custGeom>
              <a:avLst/>
              <a:gdLst>
                <a:gd name="T0" fmla="*/ 796970497 w 288"/>
                <a:gd name="T1" fmla="*/ 0 h 288"/>
                <a:gd name="T2" fmla="*/ 0 w 288"/>
                <a:gd name="T3" fmla="*/ 796970497 h 288"/>
                <a:gd name="T4" fmla="*/ 796970497 w 288"/>
                <a:gd name="T5" fmla="*/ 1593940993 h 288"/>
                <a:gd name="T6" fmla="*/ 1593940993 w 288"/>
                <a:gd name="T7" fmla="*/ 796970497 h 288"/>
                <a:gd name="T8" fmla="*/ 796970497 w 288"/>
                <a:gd name="T9" fmla="*/ 0 h 288"/>
                <a:gd name="T10" fmla="*/ 846781134 w 288"/>
                <a:gd name="T11" fmla="*/ 1156713730 h 288"/>
                <a:gd name="T12" fmla="*/ 702884782 w 288"/>
                <a:gd name="T13" fmla="*/ 1156713730 h 288"/>
                <a:gd name="T14" fmla="*/ 398485248 w 288"/>
                <a:gd name="T15" fmla="*/ 1267404068 h 288"/>
                <a:gd name="T16" fmla="*/ 498106524 w 288"/>
                <a:gd name="T17" fmla="*/ 1090298762 h 288"/>
                <a:gd name="T18" fmla="*/ 298863900 w 288"/>
                <a:gd name="T19" fmla="*/ 813574827 h 288"/>
                <a:gd name="T20" fmla="*/ 752695420 w 288"/>
                <a:gd name="T21" fmla="*/ 359743380 h 288"/>
                <a:gd name="T22" fmla="*/ 1300612728 w 288"/>
                <a:gd name="T23" fmla="*/ 702884782 h 288"/>
                <a:gd name="T24" fmla="*/ 846781134 w 288"/>
                <a:gd name="T25" fmla="*/ 1156713730 h 2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8"/>
                <a:gd name="T40" fmla="*/ 0 h 288"/>
                <a:gd name="T41" fmla="*/ 288 w 288"/>
                <a:gd name="T42" fmla="*/ 288 h 2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grpFill/>
            <a:ln w="9525">
              <a:noFill/>
              <a:round/>
            </a:ln>
          </p:spPr>
          <p:txBody>
            <a:bodyPr/>
            <a:lstStyle/>
            <a:p>
              <a:endParaRPr lang="zh-CN" altLang="en-US" dirty="0">
                <a:ea typeface="微软雅黑" panose="020B0503020204020204" pitchFamily="34" charset="-122"/>
              </a:endParaRPr>
            </a:p>
          </p:txBody>
        </p:sp>
      </p:grpSp>
      <p:sp>
        <p:nvSpPr>
          <p:cNvPr id="26" name="TextBox 1"/>
          <p:cNvSpPr txBox="1"/>
          <p:nvPr/>
        </p:nvSpPr>
        <p:spPr>
          <a:xfrm>
            <a:off x="5165833" y="1963386"/>
            <a:ext cx="5528669" cy="1163395"/>
          </a:xfrm>
          <a:prstGeom prst="rect">
            <a:avLst/>
          </a:prstGeom>
          <a:noFill/>
        </p:spPr>
        <p:txBody>
          <a:bodyPr wrap="square" rtlCol="0">
            <a:spAutoFit/>
          </a:bodyPr>
          <a:lstStyle/>
          <a:p>
            <a:pPr marL="285750" indent="-285750" algn="just">
              <a:lnSpc>
                <a:spcPct val="120000"/>
              </a:lnSpc>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中国的发展不是建立在掠夺和侵犯他国利益的基础上，而是与其他国家和民族</a:t>
            </a:r>
            <a:r>
              <a:rPr lang="zh-CN" altLang="en-US" sz="2000" b="1" dirty="0">
                <a:solidFill>
                  <a:srgbClr val="E90012"/>
                </a:solidFill>
                <a:latin typeface="微软雅黑" panose="020B0503020204020204" pitchFamily="34" charset="-122"/>
                <a:ea typeface="微软雅黑" panose="020B0503020204020204" pitchFamily="34" charset="-122"/>
              </a:rPr>
              <a:t>携手发展、和谐发展、共同发展、共享繁荣</a:t>
            </a:r>
            <a:r>
              <a:rPr lang="zh-CN" altLang="en-US" b="1" dirty="0">
                <a:solidFill>
                  <a:srgbClr val="E90012"/>
                </a:solidFill>
                <a:latin typeface="微软雅黑" panose="020B0503020204020204" pitchFamily="34" charset="-122"/>
                <a:ea typeface="微软雅黑" panose="020B0503020204020204" pitchFamily="34" charset="-122"/>
              </a:rPr>
              <a:t>。   </a:t>
            </a:r>
          </a:p>
        </p:txBody>
      </p:sp>
      <p:sp>
        <p:nvSpPr>
          <p:cNvPr id="2" name="矩形 1"/>
          <p:cNvSpPr/>
          <p:nvPr/>
        </p:nvSpPr>
        <p:spPr>
          <a:xfrm>
            <a:off x="5203479" y="3373246"/>
            <a:ext cx="5557283" cy="1569660"/>
          </a:xfrm>
          <a:prstGeom prst="rect">
            <a:avLst/>
          </a:prstGeom>
        </p:spPr>
        <p:txBody>
          <a:bodyPr wrap="square">
            <a:spAutoFit/>
          </a:bodyPr>
          <a:lstStyle/>
          <a:p>
            <a:pPr marL="285750" indent="-285750" algn="just">
              <a:lnSpc>
                <a:spcPct val="120000"/>
              </a:lnSpc>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中国梦的实现，不同于以往的大国崛起，而是</a:t>
            </a:r>
            <a:r>
              <a:rPr lang="zh-CN" altLang="en-US" sz="2000" b="1" dirty="0">
                <a:solidFill>
                  <a:srgbClr val="E90012"/>
                </a:solidFill>
                <a:latin typeface="微软雅黑" panose="020B0503020204020204" pitchFamily="34" charset="-122"/>
                <a:ea typeface="微软雅黑" panose="020B0503020204020204" pitchFamily="34" charset="-122"/>
              </a:rPr>
              <a:t>基于中华民族爱好和平、珍惜和平、维护和平的优良传统、美好愿望和坚定意志。</a:t>
            </a:r>
            <a:endParaRPr lang="zh-CN" altLang="en-US" b="1" dirty="0">
              <a:solidFill>
                <a:srgbClr val="E90012"/>
              </a:solidFill>
              <a:latin typeface="微软雅黑" panose="020B0503020204020204" pitchFamily="34" charset="-122"/>
              <a:ea typeface="微软雅黑" panose="020B0503020204020204" pitchFamily="34" charset="-122"/>
            </a:endParaRPr>
          </a:p>
          <a:p>
            <a:pPr algn="just">
              <a:lnSpc>
                <a:spcPct val="120000"/>
              </a:lnSpc>
            </a:pP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27" name="矩形 26"/>
          <p:cNvSpPr/>
          <p:nvPr/>
        </p:nvSpPr>
        <p:spPr>
          <a:xfrm>
            <a:off x="5203479" y="4912978"/>
            <a:ext cx="5557283" cy="1200329"/>
          </a:xfrm>
          <a:prstGeom prst="rect">
            <a:avLst/>
          </a:prstGeom>
        </p:spPr>
        <p:txBody>
          <a:bodyPr wrap="square">
            <a:spAutoFit/>
          </a:bodyPr>
          <a:lstStyle/>
          <a:p>
            <a:pPr marL="285750" indent="-285750" algn="just">
              <a:lnSpc>
                <a:spcPct val="120000"/>
              </a:lnSpc>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是</a:t>
            </a:r>
            <a:r>
              <a:rPr lang="zh-CN" altLang="en-US" sz="2000" b="1" dirty="0">
                <a:solidFill>
                  <a:srgbClr val="E90012"/>
                </a:solidFill>
                <a:latin typeface="微软雅黑" panose="020B0503020204020204" pitchFamily="34" charset="-122"/>
                <a:ea typeface="微软雅黑" panose="020B0503020204020204" pitchFamily="34" charset="-122"/>
              </a:rPr>
              <a:t>以和平发展、科学发展为基本路径和基本方式。</a:t>
            </a:r>
            <a:endParaRPr lang="zh-CN" altLang="en-US" b="1" dirty="0">
              <a:solidFill>
                <a:srgbClr val="E90012"/>
              </a:solidFill>
              <a:latin typeface="微软雅黑" panose="020B0503020204020204" pitchFamily="34" charset="-122"/>
              <a:ea typeface="微软雅黑" panose="020B0503020204020204" pitchFamily="34" charset="-122"/>
            </a:endParaRPr>
          </a:p>
          <a:p>
            <a:pPr algn="just">
              <a:lnSpc>
                <a:spcPct val="120000"/>
              </a:lnSpc>
            </a:pPr>
            <a:endParaRPr lang="zh-CN" altLang="en-US" sz="2000" b="1" dirty="0">
              <a:solidFill>
                <a:srgbClr val="C00000"/>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5" cstate="print">
            <a:extLst>
              <a:ext uri="{28A0092B-C50C-407E-A947-70E740481C1C}">
                <a14:useLocalDpi xmlns:a14="http://schemas.microsoft.com/office/drawing/2010/main" val="0"/>
              </a:ext>
            </a:extLst>
          </a:blip>
          <a:srcRect t="8651"/>
          <a:stretch/>
        </p:blipFill>
        <p:spPr>
          <a:xfrm>
            <a:off x="740190" y="1777857"/>
            <a:ext cx="2114135" cy="2062163"/>
          </a:xfrm>
          <a:prstGeom prst="rect">
            <a:avLst/>
          </a:prstGeom>
        </p:spPr>
      </p:pic>
      <p:pic>
        <p:nvPicPr>
          <p:cNvPr id="22" name="图片 21"/>
          <p:cNvPicPr>
            <a:picLocks noChangeAspect="1"/>
          </p:cNvPicPr>
          <p:nvPr/>
        </p:nvPicPr>
        <p:blipFill rotWithShape="1">
          <a:blip r:embed="rId6" cstate="print">
            <a:extLst>
              <a:ext uri="{28A0092B-C50C-407E-A947-70E740481C1C}">
                <a14:useLocalDpi xmlns:a14="http://schemas.microsoft.com/office/drawing/2010/main" val="0"/>
              </a:ext>
            </a:extLst>
          </a:blip>
          <a:srcRect t="6246"/>
          <a:stretch/>
        </p:blipFill>
        <p:spPr>
          <a:xfrm>
            <a:off x="2982981" y="4076700"/>
            <a:ext cx="2025581" cy="2026010"/>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67810" y="2191996"/>
            <a:ext cx="3704741" cy="3734970"/>
            <a:chOff x="1808163" y="2120900"/>
            <a:chExt cx="3113087" cy="3138488"/>
          </a:xfrm>
        </p:grpSpPr>
        <p:sp>
          <p:nvSpPr>
            <p:cNvPr id="43" name="任意多边形 6"/>
            <p:cNvSpPr/>
            <p:nvPr/>
          </p:nvSpPr>
          <p:spPr bwMode="auto">
            <a:xfrm rot="2700000">
              <a:off x="1917700" y="2236788"/>
              <a:ext cx="2908300" cy="2908300"/>
            </a:xfrm>
            <a:custGeom>
              <a:avLst/>
              <a:gdLst>
                <a:gd name="T0" fmla="*/ 2765529 w 2907621"/>
                <a:gd name="T1" fmla="*/ 2360947 h 2907623"/>
                <a:gd name="T2" fmla="*/ 2908980 w 2907621"/>
                <a:gd name="T3" fmla="*/ 2217497 h 2907623"/>
                <a:gd name="T4" fmla="*/ 2731101 w 2907621"/>
                <a:gd name="T5" fmla="*/ 2389793 h 2907623"/>
                <a:gd name="T6" fmla="*/ 2689163 w 2907621"/>
                <a:gd name="T7" fmla="*/ 2412657 h 2907623"/>
                <a:gd name="T8" fmla="*/ 2693236 w 2907621"/>
                <a:gd name="T9" fmla="*/ 2411552 h 2907623"/>
                <a:gd name="T10" fmla="*/ 2604085 w 2907621"/>
                <a:gd name="T11" fmla="*/ 2433319 h 2907623"/>
                <a:gd name="T12" fmla="*/ 2611035 w 2907621"/>
                <a:gd name="T13" fmla="*/ 2433820 h 2907623"/>
                <a:gd name="T14" fmla="*/ 2520021 w 2907621"/>
                <a:gd name="T15" fmla="*/ 2424863 h 2907623"/>
                <a:gd name="T16" fmla="*/ 2526635 w 2907621"/>
                <a:gd name="T17" fmla="*/ 2427748 h 2907623"/>
                <a:gd name="T18" fmla="*/ 2447734 w 2907621"/>
                <a:gd name="T19" fmla="*/ 2393334 h 2907623"/>
                <a:gd name="T20" fmla="*/ 2447736 w 2907621"/>
                <a:gd name="T21" fmla="*/ 2393336 h 2907623"/>
                <a:gd name="T22" fmla="*/ 1541370 w 2907621"/>
                <a:gd name="T23" fmla="*/ 1264867 h 2907623"/>
                <a:gd name="T24" fmla="*/ 1545444 w 2907621"/>
                <a:gd name="T25" fmla="*/ 1263764 h 2907623"/>
                <a:gd name="T26" fmla="*/ 1456295 w 2907621"/>
                <a:gd name="T27" fmla="*/ 1285531 h 2907623"/>
                <a:gd name="T28" fmla="*/ 1463244 w 2907621"/>
                <a:gd name="T29" fmla="*/ 1286031 h 2907623"/>
                <a:gd name="T30" fmla="*/ 1372231 w 2907621"/>
                <a:gd name="T31" fmla="*/ 1277074 h 2907623"/>
                <a:gd name="T32" fmla="*/ 1378843 w 2907621"/>
                <a:gd name="T33" fmla="*/ 1279957 h 2907623"/>
                <a:gd name="T34" fmla="*/ 2332604 w 2907621"/>
                <a:gd name="T35" fmla="*/ 140849 h 2907623"/>
                <a:gd name="T36" fmla="*/ 2332606 w 2907621"/>
                <a:gd name="T37" fmla="*/ 498293 h 2907623"/>
                <a:gd name="T38" fmla="*/ 1583311 w 2907621"/>
                <a:gd name="T39" fmla="*/ 1242004 h 2907623"/>
                <a:gd name="T40" fmla="*/ 1617739 w 2907621"/>
                <a:gd name="T41" fmla="*/ 1213158 h 2907623"/>
                <a:gd name="T42" fmla="*/ 2332604 w 2907621"/>
                <a:gd name="T43" fmla="*/ 140849 h 2907623"/>
                <a:gd name="T44" fmla="*/ 404556 w 2907621"/>
                <a:gd name="T45" fmla="*/ 2398249 h 2907623"/>
                <a:gd name="T46" fmla="*/ 0 w 2907621"/>
                <a:gd name="T47" fmla="*/ 0 h 2907623"/>
                <a:gd name="T48" fmla="*/ 545428 w 2907621"/>
                <a:gd name="T49" fmla="*/ 140850 h 2907623"/>
                <a:gd name="T50" fmla="*/ 1260295 w 2907621"/>
                <a:gd name="T51" fmla="*/ 1213158 h 2907623"/>
                <a:gd name="T52" fmla="*/ 1260303 w 2907621"/>
                <a:gd name="T53" fmla="*/ 1213165 h 2907623"/>
                <a:gd name="T54" fmla="*/ 1656781 w 2907621"/>
                <a:gd name="T55" fmla="*/ 1252199 h 2907623"/>
                <a:gd name="T56" fmla="*/ 2371649 w 2907621"/>
                <a:gd name="T57" fmla="*/ 179890 h 2907623"/>
                <a:gd name="T58" fmla="*/ 2908980 w 2907621"/>
                <a:gd name="T59" fmla="*/ 0 h 2907623"/>
                <a:gd name="T60" fmla="*/ 2804572 w 2907621"/>
                <a:gd name="T61" fmla="*/ 612814 h 2907623"/>
                <a:gd name="T62" fmla="*/ 2765529 w 2907621"/>
                <a:gd name="T63" fmla="*/ 573773 h 2907623"/>
                <a:gd name="T64" fmla="*/ 1693218 w 2907621"/>
                <a:gd name="T65" fmla="*/ 1288637 h 2907623"/>
                <a:gd name="T66" fmla="*/ 2408085 w 2907621"/>
                <a:gd name="T67" fmla="*/ 2360947 h 2907623"/>
                <a:gd name="T68" fmla="*/ 2408093 w 2907621"/>
                <a:gd name="T69" fmla="*/ 2360953 h 2907623"/>
                <a:gd name="T70" fmla="*/ 2804572 w 2907621"/>
                <a:gd name="T71" fmla="*/ 2399988 h 2907623"/>
                <a:gd name="T72" fmla="*/ 2908980 w 2907621"/>
                <a:gd name="T73" fmla="*/ 2908978 h 2907623"/>
                <a:gd name="T74" fmla="*/ 2389867 w 2907621"/>
                <a:gd name="T75" fmla="*/ 2814692 h 2907623"/>
                <a:gd name="T76" fmla="*/ 2350826 w 2907621"/>
                <a:gd name="T77" fmla="*/ 2418208 h 2907623"/>
                <a:gd name="T78" fmla="*/ 1278514 w 2907621"/>
                <a:gd name="T79" fmla="*/ 1703341 h 2907623"/>
                <a:gd name="T80" fmla="*/ 563648 w 2907621"/>
                <a:gd name="T81" fmla="*/ 2775649 h 2907623"/>
                <a:gd name="T82" fmla="*/ 0 w 2907621"/>
                <a:gd name="T83" fmla="*/ 2908978 h 2907623"/>
                <a:gd name="T84" fmla="*/ 130724 w 2907621"/>
                <a:gd name="T85" fmla="*/ 2342726 h 2907623"/>
                <a:gd name="T86" fmla="*/ 527209 w 2907621"/>
                <a:gd name="T87" fmla="*/ 2381767 h 2907623"/>
                <a:gd name="T88" fmla="*/ 1242075 w 2907621"/>
                <a:gd name="T89" fmla="*/ 1309459 h 2907623"/>
                <a:gd name="T90" fmla="*/ 488168 w 2907621"/>
                <a:gd name="T91" fmla="*/ 555553 h 2907623"/>
                <a:gd name="T92" fmla="*/ 0 w 2907621"/>
                <a:gd name="T93" fmla="*/ 686277 h 29076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907621"/>
                <a:gd name="T142" fmla="*/ 0 h 2907623"/>
                <a:gd name="T143" fmla="*/ 2907621 w 2907621"/>
                <a:gd name="T144" fmla="*/ 2907623 h 29076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907621" h="2907623">
                  <a:moveTo>
                    <a:pt x="2726838" y="2390397"/>
                  </a:moveTo>
                  <a:lnTo>
                    <a:pt x="2764237" y="2359847"/>
                  </a:lnTo>
                  <a:lnTo>
                    <a:pt x="2907621" y="2216464"/>
                  </a:lnTo>
                  <a:lnTo>
                    <a:pt x="2907621" y="2216465"/>
                  </a:lnTo>
                  <a:lnTo>
                    <a:pt x="2764238" y="2359848"/>
                  </a:lnTo>
                  <a:cubicBezTo>
                    <a:pt x="2753447" y="2370638"/>
                    <a:pt x="2741923" y="2380249"/>
                    <a:pt x="2729826" y="2388680"/>
                  </a:cubicBezTo>
                  <a:lnTo>
                    <a:pt x="2726838" y="2390397"/>
                  </a:lnTo>
                  <a:close/>
                  <a:moveTo>
                    <a:pt x="2687906" y="2411533"/>
                  </a:moveTo>
                  <a:lnTo>
                    <a:pt x="2713444" y="2398093"/>
                  </a:lnTo>
                  <a:lnTo>
                    <a:pt x="2691977" y="2410430"/>
                  </a:lnTo>
                  <a:lnTo>
                    <a:pt x="2687906" y="2411533"/>
                  </a:lnTo>
                  <a:close/>
                  <a:moveTo>
                    <a:pt x="2602869" y="2432186"/>
                  </a:moveTo>
                  <a:lnTo>
                    <a:pt x="2616474" y="2430883"/>
                  </a:lnTo>
                  <a:lnTo>
                    <a:pt x="2609815" y="2432686"/>
                  </a:lnTo>
                  <a:lnTo>
                    <a:pt x="2602869" y="2432186"/>
                  </a:lnTo>
                  <a:close/>
                  <a:moveTo>
                    <a:pt x="2518844" y="2423734"/>
                  </a:moveTo>
                  <a:lnTo>
                    <a:pt x="2529572" y="2426913"/>
                  </a:lnTo>
                  <a:lnTo>
                    <a:pt x="2525454" y="2426617"/>
                  </a:lnTo>
                  <a:lnTo>
                    <a:pt x="2518844" y="2423734"/>
                  </a:lnTo>
                  <a:close/>
                  <a:moveTo>
                    <a:pt x="2446592" y="2392220"/>
                  </a:moveTo>
                  <a:lnTo>
                    <a:pt x="2446596" y="2392222"/>
                  </a:lnTo>
                  <a:lnTo>
                    <a:pt x="2446593" y="2392221"/>
                  </a:lnTo>
                  <a:lnTo>
                    <a:pt x="2446592" y="2392220"/>
                  </a:lnTo>
                  <a:close/>
                  <a:moveTo>
                    <a:pt x="1540650" y="1264278"/>
                  </a:moveTo>
                  <a:lnTo>
                    <a:pt x="1566190" y="1250839"/>
                  </a:lnTo>
                  <a:lnTo>
                    <a:pt x="1544722" y="1263175"/>
                  </a:lnTo>
                  <a:lnTo>
                    <a:pt x="1540650" y="1264278"/>
                  </a:lnTo>
                  <a:close/>
                  <a:moveTo>
                    <a:pt x="1455614" y="1284932"/>
                  </a:moveTo>
                  <a:lnTo>
                    <a:pt x="1469219" y="1283628"/>
                  </a:lnTo>
                  <a:lnTo>
                    <a:pt x="1462560" y="1285432"/>
                  </a:lnTo>
                  <a:lnTo>
                    <a:pt x="1455614" y="1284932"/>
                  </a:lnTo>
                  <a:close/>
                  <a:moveTo>
                    <a:pt x="1371590" y="1276479"/>
                  </a:moveTo>
                  <a:lnTo>
                    <a:pt x="1382316" y="1279658"/>
                  </a:lnTo>
                  <a:lnTo>
                    <a:pt x="1378199" y="1279361"/>
                  </a:lnTo>
                  <a:lnTo>
                    <a:pt x="1371590" y="1276479"/>
                  </a:lnTo>
                  <a:close/>
                  <a:moveTo>
                    <a:pt x="2331515" y="140783"/>
                  </a:moveTo>
                  <a:lnTo>
                    <a:pt x="2331516" y="140784"/>
                  </a:lnTo>
                  <a:cubicBezTo>
                    <a:pt x="2430175" y="239443"/>
                    <a:pt x="2430175" y="399401"/>
                    <a:pt x="2331516" y="498061"/>
                  </a:cubicBezTo>
                  <a:lnTo>
                    <a:pt x="1616983" y="1212593"/>
                  </a:lnTo>
                  <a:cubicBezTo>
                    <a:pt x="1606193" y="1223384"/>
                    <a:pt x="1594668" y="1232995"/>
                    <a:pt x="1582571" y="1241425"/>
                  </a:cubicBezTo>
                  <a:lnTo>
                    <a:pt x="1579583" y="1243142"/>
                  </a:lnTo>
                  <a:lnTo>
                    <a:pt x="1616983" y="1212593"/>
                  </a:lnTo>
                  <a:lnTo>
                    <a:pt x="2331515" y="498060"/>
                  </a:lnTo>
                  <a:cubicBezTo>
                    <a:pt x="2430174" y="399401"/>
                    <a:pt x="2430174" y="239442"/>
                    <a:pt x="2331515" y="140783"/>
                  </a:cubicBezTo>
                  <a:close/>
                  <a:moveTo>
                    <a:pt x="130662" y="2341636"/>
                  </a:moveTo>
                  <a:cubicBezTo>
                    <a:pt x="204657" y="2415630"/>
                    <a:pt x="313133" y="2434128"/>
                    <a:pt x="404367" y="2397132"/>
                  </a:cubicBezTo>
                  <a:cubicBezTo>
                    <a:pt x="313132" y="2434129"/>
                    <a:pt x="204657" y="2415630"/>
                    <a:pt x="130662" y="2341636"/>
                  </a:cubicBezTo>
                  <a:close/>
                  <a:moveTo>
                    <a:pt x="0" y="0"/>
                  </a:moveTo>
                  <a:lnTo>
                    <a:pt x="685957" y="0"/>
                  </a:lnTo>
                  <a:lnTo>
                    <a:pt x="545173" y="140784"/>
                  </a:lnTo>
                  <a:cubicBezTo>
                    <a:pt x="446514" y="239443"/>
                    <a:pt x="446514" y="399401"/>
                    <a:pt x="545173" y="498061"/>
                  </a:cubicBezTo>
                  <a:lnTo>
                    <a:pt x="1259706" y="1212593"/>
                  </a:lnTo>
                  <a:lnTo>
                    <a:pt x="1273873" y="1224165"/>
                  </a:lnTo>
                  <a:lnTo>
                    <a:pt x="1259714" y="1212600"/>
                  </a:lnTo>
                  <a:lnTo>
                    <a:pt x="1298730" y="1251616"/>
                  </a:lnTo>
                  <a:cubicBezTo>
                    <a:pt x="1397389" y="1350275"/>
                    <a:pt x="1557348" y="1350275"/>
                    <a:pt x="1656007" y="1251616"/>
                  </a:cubicBezTo>
                  <a:lnTo>
                    <a:pt x="2370540" y="537083"/>
                  </a:lnTo>
                  <a:cubicBezTo>
                    <a:pt x="2469199" y="438424"/>
                    <a:pt x="2469199" y="278465"/>
                    <a:pt x="2370540" y="179806"/>
                  </a:cubicBezTo>
                  <a:lnTo>
                    <a:pt x="2190734" y="0"/>
                  </a:lnTo>
                  <a:lnTo>
                    <a:pt x="2907621" y="0"/>
                  </a:lnTo>
                  <a:lnTo>
                    <a:pt x="2907621" y="716887"/>
                  </a:lnTo>
                  <a:lnTo>
                    <a:pt x="2803262" y="612528"/>
                  </a:lnTo>
                  <a:lnTo>
                    <a:pt x="2803254" y="612521"/>
                  </a:lnTo>
                  <a:lnTo>
                    <a:pt x="2764237" y="573505"/>
                  </a:lnTo>
                  <a:cubicBezTo>
                    <a:pt x="2665578" y="474846"/>
                    <a:pt x="2505619" y="474846"/>
                    <a:pt x="2406960" y="573505"/>
                  </a:cubicBezTo>
                  <a:lnTo>
                    <a:pt x="1692427" y="1288037"/>
                  </a:lnTo>
                  <a:cubicBezTo>
                    <a:pt x="1593768" y="1386697"/>
                    <a:pt x="1593768" y="1546655"/>
                    <a:pt x="1692427" y="1645314"/>
                  </a:cubicBezTo>
                  <a:lnTo>
                    <a:pt x="2406960" y="2359847"/>
                  </a:lnTo>
                  <a:lnTo>
                    <a:pt x="2425865" y="2375290"/>
                  </a:lnTo>
                  <a:lnTo>
                    <a:pt x="2406969" y="2359854"/>
                  </a:lnTo>
                  <a:lnTo>
                    <a:pt x="2445985" y="2398870"/>
                  </a:lnTo>
                  <a:cubicBezTo>
                    <a:pt x="2544644" y="2497530"/>
                    <a:pt x="2704603" y="2497530"/>
                    <a:pt x="2803262" y="2398870"/>
                  </a:cubicBezTo>
                  <a:lnTo>
                    <a:pt x="2907621" y="2294511"/>
                  </a:lnTo>
                  <a:lnTo>
                    <a:pt x="2907621" y="2907623"/>
                  </a:lnTo>
                  <a:lnTo>
                    <a:pt x="2294508" y="2907623"/>
                  </a:lnTo>
                  <a:lnTo>
                    <a:pt x="2388750" y="2813381"/>
                  </a:lnTo>
                  <a:cubicBezTo>
                    <a:pt x="2487409" y="2714722"/>
                    <a:pt x="2487409" y="2554763"/>
                    <a:pt x="2388750" y="2456104"/>
                  </a:cubicBezTo>
                  <a:lnTo>
                    <a:pt x="2349727" y="2417081"/>
                  </a:lnTo>
                  <a:lnTo>
                    <a:pt x="1635194" y="1702548"/>
                  </a:lnTo>
                  <a:cubicBezTo>
                    <a:pt x="1536535" y="1603889"/>
                    <a:pt x="1376576" y="1603889"/>
                    <a:pt x="1277917" y="1702548"/>
                  </a:cubicBezTo>
                  <a:lnTo>
                    <a:pt x="563384" y="2417081"/>
                  </a:lnTo>
                  <a:cubicBezTo>
                    <a:pt x="464725" y="2515740"/>
                    <a:pt x="464725" y="2675698"/>
                    <a:pt x="563384" y="2774357"/>
                  </a:cubicBezTo>
                  <a:lnTo>
                    <a:pt x="696650" y="2907623"/>
                  </a:lnTo>
                  <a:lnTo>
                    <a:pt x="0" y="2907623"/>
                  </a:lnTo>
                  <a:lnTo>
                    <a:pt x="0" y="2210973"/>
                  </a:lnTo>
                  <a:lnTo>
                    <a:pt x="130662" y="2341636"/>
                  </a:lnTo>
                  <a:lnTo>
                    <a:pt x="169686" y="2380659"/>
                  </a:lnTo>
                  <a:cubicBezTo>
                    <a:pt x="268345" y="2479318"/>
                    <a:pt x="428303" y="2479318"/>
                    <a:pt x="526963" y="2380659"/>
                  </a:cubicBezTo>
                  <a:lnTo>
                    <a:pt x="1241495" y="1666126"/>
                  </a:lnTo>
                  <a:cubicBezTo>
                    <a:pt x="1340154" y="1567467"/>
                    <a:pt x="1340154" y="1407508"/>
                    <a:pt x="1241495" y="1308849"/>
                  </a:cubicBezTo>
                  <a:lnTo>
                    <a:pt x="1202472" y="1269826"/>
                  </a:lnTo>
                  <a:lnTo>
                    <a:pt x="487940" y="555294"/>
                  </a:lnTo>
                  <a:cubicBezTo>
                    <a:pt x="389281" y="456635"/>
                    <a:pt x="229322" y="456635"/>
                    <a:pt x="130663" y="555294"/>
                  </a:cubicBezTo>
                  <a:lnTo>
                    <a:pt x="0" y="685957"/>
                  </a:lnTo>
                  <a:lnTo>
                    <a:pt x="0" y="0"/>
                  </a:lnTo>
                  <a:close/>
                </a:path>
              </a:pathLst>
            </a:custGeom>
            <a:noFill/>
            <a:ln w="28575">
              <a:solidFill>
                <a:srgbClr val="80B2AA"/>
              </a:solidFill>
              <a:round/>
            </a:ln>
          </p:spPr>
          <p:txBody>
            <a:bodyPr anchor="ctr"/>
            <a:lstStyle/>
            <a:p>
              <a:endParaRPr lang="zh-CN" altLang="en-US" dirty="0">
                <a:ea typeface="微软雅黑" panose="020B0503020204020204" pitchFamily="34" charset="-122"/>
              </a:endParaRPr>
            </a:p>
          </p:txBody>
        </p:sp>
        <p:sp>
          <p:nvSpPr>
            <p:cNvPr id="44" name="Rounded Rectangle 22"/>
            <p:cNvSpPr>
              <a:spLocks noChangeArrowheads="1"/>
            </p:cNvSpPr>
            <p:nvPr/>
          </p:nvSpPr>
          <p:spPr bwMode="auto">
            <a:xfrm>
              <a:off x="3405188" y="3743325"/>
              <a:ext cx="1516062" cy="1516063"/>
            </a:xfrm>
            <a:prstGeom prst="roundRect">
              <a:avLst>
                <a:gd name="adj" fmla="val 16667"/>
              </a:avLst>
            </a:prstGeom>
            <a:noFill/>
            <a:ln w="9525">
              <a:noFill/>
              <a:round/>
            </a:ln>
          </p:spPr>
          <p:txBody>
            <a:bodyPr anchor="ctr"/>
            <a:lstStyle/>
            <a:p>
              <a:pPr algn="ctr" eaLnBrk="1" hangingPunct="1"/>
              <a:endParaRPr lang="id-ID" altLang="en-US" dirty="0">
                <a:ea typeface="微软雅黑" panose="020B0503020204020204" pitchFamily="34" charset="-122"/>
              </a:endParaRPr>
            </a:p>
          </p:txBody>
        </p:sp>
        <p:sp>
          <p:nvSpPr>
            <p:cNvPr id="45" name="Rounded Rectangle 7"/>
            <p:cNvSpPr>
              <a:spLocks noChangeArrowheads="1"/>
            </p:cNvSpPr>
            <p:nvPr/>
          </p:nvSpPr>
          <p:spPr bwMode="auto">
            <a:xfrm>
              <a:off x="1808163" y="2120900"/>
              <a:ext cx="1516062" cy="1516063"/>
            </a:xfrm>
            <a:prstGeom prst="roundRect">
              <a:avLst>
                <a:gd name="adj" fmla="val 16667"/>
              </a:avLst>
            </a:prstGeom>
            <a:noFill/>
            <a:ln w="9525">
              <a:noFill/>
              <a:round/>
            </a:ln>
          </p:spPr>
          <p:txBody>
            <a:bodyPr anchor="ctr"/>
            <a:lstStyle/>
            <a:p>
              <a:pPr algn="ctr" eaLnBrk="1" hangingPunct="1"/>
              <a:endParaRPr lang="id-ID" altLang="en-US" dirty="0">
                <a:solidFill>
                  <a:srgbClr val="FFFFFF"/>
                </a:solidFill>
                <a:ea typeface="微软雅黑" panose="020B0503020204020204" pitchFamily="34" charset="-122"/>
              </a:endParaRPr>
            </a:p>
          </p:txBody>
        </p:sp>
        <p:sp>
          <p:nvSpPr>
            <p:cNvPr id="46" name="Rounded Rectangle 12"/>
            <p:cNvSpPr>
              <a:spLocks noChangeArrowheads="1"/>
            </p:cNvSpPr>
            <p:nvPr/>
          </p:nvSpPr>
          <p:spPr bwMode="auto">
            <a:xfrm>
              <a:off x="3405188" y="2120900"/>
              <a:ext cx="1516062" cy="1516063"/>
            </a:xfrm>
            <a:prstGeom prst="roundRect">
              <a:avLst>
                <a:gd name="adj" fmla="val 16667"/>
              </a:avLst>
            </a:prstGeom>
            <a:noFill/>
            <a:ln w="9525">
              <a:noFill/>
              <a:round/>
            </a:ln>
          </p:spPr>
          <p:txBody>
            <a:bodyPr anchor="ctr"/>
            <a:lstStyle/>
            <a:p>
              <a:pPr algn="ctr" eaLnBrk="1" hangingPunct="1"/>
              <a:endParaRPr lang="id-ID" altLang="en-US" dirty="0">
                <a:solidFill>
                  <a:srgbClr val="FFFFFF"/>
                </a:solidFill>
                <a:ea typeface="微软雅黑" panose="020B0503020204020204" pitchFamily="34" charset="-122"/>
              </a:endParaRPr>
            </a:p>
          </p:txBody>
        </p:sp>
        <p:sp>
          <p:nvSpPr>
            <p:cNvPr id="47" name="Rounded Rectangle 17"/>
            <p:cNvSpPr>
              <a:spLocks noChangeArrowheads="1"/>
            </p:cNvSpPr>
            <p:nvPr/>
          </p:nvSpPr>
          <p:spPr bwMode="auto">
            <a:xfrm>
              <a:off x="1808163" y="3743325"/>
              <a:ext cx="1516062" cy="1516063"/>
            </a:xfrm>
            <a:prstGeom prst="roundRect">
              <a:avLst>
                <a:gd name="adj" fmla="val 16667"/>
              </a:avLst>
            </a:prstGeom>
            <a:noFill/>
            <a:ln w="9525">
              <a:noFill/>
              <a:round/>
            </a:ln>
          </p:spPr>
          <p:txBody>
            <a:bodyPr anchor="ctr"/>
            <a:lstStyle/>
            <a:p>
              <a:pPr algn="ctr" eaLnBrk="1" hangingPunct="1"/>
              <a:endParaRPr lang="id-ID" altLang="en-US" dirty="0">
                <a:ea typeface="微软雅黑" panose="020B0503020204020204" pitchFamily="34" charset="-122"/>
              </a:endParaRPr>
            </a:p>
          </p:txBody>
        </p:sp>
      </p:grpSp>
      <p:grpSp>
        <p:nvGrpSpPr>
          <p:cNvPr id="2" name="组合 1"/>
          <p:cNvGrpSpPr/>
          <p:nvPr/>
        </p:nvGrpSpPr>
        <p:grpSpPr>
          <a:xfrm>
            <a:off x="5610891" y="1751937"/>
            <a:ext cx="5944640" cy="4175029"/>
            <a:chOff x="2902659" y="539048"/>
            <a:chExt cx="6980360" cy="4175029"/>
          </a:xfrm>
        </p:grpSpPr>
        <p:sp>
          <p:nvSpPr>
            <p:cNvPr id="58" name="五边形 3"/>
            <p:cNvSpPr/>
            <p:nvPr/>
          </p:nvSpPr>
          <p:spPr bwMode="auto">
            <a:xfrm>
              <a:off x="2902659" y="539048"/>
              <a:ext cx="6980360" cy="558797"/>
            </a:xfrm>
            <a:prstGeom prst="homePlate">
              <a:avLst>
                <a:gd name="adj" fmla="val 0"/>
              </a:avLst>
            </a:prstGeom>
            <a:solidFill>
              <a:srgbClr val="80B2AA"/>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lstStyle/>
            <a:p>
              <a:endParaRPr lang="zh-CN" altLang="en-US">
                <a:latin typeface="Arial" panose="020B0604020202020204" pitchFamily="34" charset="0"/>
              </a:endParaRPr>
            </a:p>
          </p:txBody>
        </p:sp>
        <p:sp>
          <p:nvSpPr>
            <p:cNvPr id="59" name="TextBox 1"/>
            <p:cNvSpPr txBox="1"/>
            <p:nvPr/>
          </p:nvSpPr>
          <p:spPr>
            <a:xfrm>
              <a:off x="3051490" y="1264286"/>
              <a:ext cx="6653834" cy="3449791"/>
            </a:xfrm>
            <a:prstGeom prst="rect">
              <a:avLst/>
            </a:prstGeom>
            <a:noFill/>
          </p:spPr>
          <p:txBody>
            <a:bodyPr wrap="square" rtlCol="0">
              <a:spAutoFit/>
            </a:bodyPr>
            <a:lstStyle/>
            <a:p>
              <a:pPr algn="just">
                <a:lnSpc>
                  <a:spcPct val="125000"/>
                </a:lnSpc>
              </a:pPr>
              <a:r>
                <a:rPr lang="zh-CN" altLang="en-US" sz="1600" dirty="0">
                  <a:latin typeface="微软雅黑" panose="020B0503020204020204" pitchFamily="34" charset="-122"/>
                  <a:ea typeface="微软雅黑" panose="020B0503020204020204" pitchFamily="34"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a:t>
              </a:r>
              <a:r>
                <a:rPr lang="en-US" altLang="zh-CN" sz="1600" dirty="0">
                  <a:latin typeface="微软雅黑" panose="020B0503020204020204" pitchFamily="34" charset="-122"/>
                  <a:ea typeface="微软雅黑" panose="020B0503020204020204" pitchFamily="34" charset="-122"/>
                </a:rPr>
                <a:t>2000</a:t>
              </a:r>
              <a:r>
                <a:rPr lang="zh-CN" altLang="en-US" sz="1600" dirty="0">
                  <a:latin typeface="微软雅黑" panose="020B0503020204020204" pitchFamily="34" charset="-122"/>
                  <a:ea typeface="微软雅黑" panose="020B0503020204020204" pitchFamily="34" charset="-122"/>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lang="en-US" altLang="zh-CN" sz="1600" dirty="0">
                  <a:latin typeface="微软雅黑" panose="020B0503020204020204" pitchFamily="34" charset="-122"/>
                  <a:ea typeface="微软雅黑" panose="020B0503020204020204" pitchFamily="34" charset="-122"/>
                </a:rPr>
                <a:t>200</a:t>
              </a:r>
              <a:r>
                <a:rPr lang="zh-CN" altLang="en-US" sz="1600" dirty="0">
                  <a:latin typeface="微软雅黑" panose="020B0503020204020204" pitchFamily="34" charset="-122"/>
                  <a:ea typeface="微软雅黑" panose="020B0503020204020204" pitchFamily="34" charset="-122"/>
                </a:rPr>
                <a:t>年的时间里中华民族对世界的贡献被西方野蛮的侵略和掠夺打断，中华民族陷入积贫积弱的境地，而落在西方国家的后边。 </a:t>
              </a:r>
            </a:p>
          </p:txBody>
        </p:sp>
        <p:sp>
          <p:nvSpPr>
            <p:cNvPr id="60" name="矩形 59"/>
            <p:cNvSpPr/>
            <p:nvPr/>
          </p:nvSpPr>
          <p:spPr>
            <a:xfrm>
              <a:off x="3093159" y="605039"/>
              <a:ext cx="5891356" cy="434286"/>
            </a:xfrm>
            <a:prstGeom prst="rect">
              <a:avLst/>
            </a:prstGeom>
          </p:spPr>
          <p:txBody>
            <a:bodyPr wrap="none">
              <a:spAutoFit/>
            </a:bodyPr>
            <a:lstStyle/>
            <a:p>
              <a:r>
                <a:rPr lang="zh-CN" altLang="en-US" sz="2220" b="1" dirty="0">
                  <a:solidFill>
                    <a:srgbClr val="C00000"/>
                  </a:solidFill>
                  <a:latin typeface="微软雅黑" panose="020B0503020204020204" pitchFamily="34" charset="-122"/>
                  <a:ea typeface="微软雅黑" panose="020B0503020204020204" pitchFamily="34" charset="-122"/>
                </a:rPr>
                <a:t>对人类有所贡献是中国梦的要义和基本内涵：</a:t>
              </a:r>
              <a:endParaRPr lang="zh-CN" altLang="en-US" sz="2220" b="1" dirty="0">
                <a:solidFill>
                  <a:srgbClr val="C00000"/>
                </a:solidFill>
              </a:endParaRPr>
            </a:p>
          </p:txBody>
        </p:sp>
      </p:grpSp>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836629" y="2254739"/>
            <a:ext cx="1752762" cy="1649215"/>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563" y="2212290"/>
            <a:ext cx="1686043" cy="1691663"/>
          </a:xfrm>
          <a:prstGeom prst="rect">
            <a:avLst/>
          </a:prstGeom>
        </p:spPr>
      </p:pic>
      <p:pic>
        <p:nvPicPr>
          <p:cNvPr id="28" name="图片 27"/>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2859544" y="4179512"/>
            <a:ext cx="1729847" cy="1652202"/>
          </a:xfrm>
          <a:prstGeom prst="rect">
            <a:avLst/>
          </a:prstGeom>
        </p:spPr>
      </p:pic>
      <p:pic>
        <p:nvPicPr>
          <p:cNvPr id="30" name="图片 29"/>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783278" y="4233568"/>
            <a:ext cx="1888728" cy="1558701"/>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4" descr="http://img3.jike.com/get?name=T1s4YoB7EQ1RCvBVdK"/>
          <p:cNvPicPr>
            <a:picLocks noChangeAspect="1" noChangeArrowheads="1"/>
          </p:cNvPicPr>
          <p:nvPr/>
        </p:nvPicPr>
        <p:blipFill>
          <a:blip r:embed="rId3" cstate="email"/>
          <a:srcRect/>
          <a:stretch>
            <a:fillRect/>
          </a:stretch>
        </p:blipFill>
        <p:spPr bwMode="auto">
          <a:xfrm>
            <a:off x="7425953" y="1674547"/>
            <a:ext cx="3720068" cy="2076475"/>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sp>
        <p:nvSpPr>
          <p:cNvPr id="7" name="矩形 36"/>
          <p:cNvSpPr>
            <a:spLocks noChangeArrowheads="1"/>
          </p:cNvSpPr>
          <p:nvPr/>
        </p:nvSpPr>
        <p:spPr bwMode="auto">
          <a:xfrm rot="2575587">
            <a:off x="3961340" y="1233547"/>
            <a:ext cx="633887" cy="633887"/>
          </a:xfrm>
          <a:prstGeom prst="rect">
            <a:avLst/>
          </a:prstGeom>
          <a:solidFill>
            <a:srgbClr val="FFECB3"/>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矩形 5"/>
          <p:cNvSpPr>
            <a:spLocks noChangeArrowheads="1"/>
          </p:cNvSpPr>
          <p:nvPr/>
        </p:nvSpPr>
        <p:spPr bwMode="auto">
          <a:xfrm>
            <a:off x="4179020" y="5953653"/>
            <a:ext cx="3287606" cy="101412"/>
          </a:xfrm>
          <a:prstGeom prst="rect">
            <a:avLst/>
          </a:prstGeom>
          <a:solidFill>
            <a:srgbClr val="80B2AA"/>
          </a:solidFill>
          <a:ln>
            <a:noFill/>
          </a:ln>
        </p:spPr>
        <p:txBody>
          <a:bodyPr anchor="ctr"/>
          <a:lstStyle/>
          <a:p>
            <a:pPr algn="ctr" fontAlgn="base">
              <a:spcBef>
                <a:spcPct val="0"/>
              </a:spcBef>
              <a:spcAft>
                <a:spcPct val="0"/>
              </a:spcAft>
              <a:buFont typeface="Arial" panose="020B0604020202020204" pitchFamily="34" charset="0"/>
              <a:buNone/>
            </a:pPr>
            <a:endParaRPr lang="zh-CN" altLang="zh-CN" dirty="0">
              <a:solidFill>
                <a:srgbClr val="FFFFFF"/>
              </a:solidFill>
              <a:latin typeface="宋体" panose="02010600030101010101" pitchFamily="2" charset="-122"/>
              <a:sym typeface="宋体" panose="02010600030101010101" pitchFamily="2" charset="-122"/>
            </a:endParaRPr>
          </a:p>
        </p:txBody>
      </p:sp>
      <p:sp>
        <p:nvSpPr>
          <p:cNvPr id="14" name="矩形 32"/>
          <p:cNvSpPr>
            <a:spLocks noChangeArrowheads="1"/>
          </p:cNvSpPr>
          <p:nvPr/>
        </p:nvSpPr>
        <p:spPr bwMode="auto">
          <a:xfrm>
            <a:off x="903552" y="2220922"/>
            <a:ext cx="7023427" cy="598612"/>
          </a:xfrm>
          <a:prstGeom prst="rect">
            <a:avLst/>
          </a:prstGeom>
          <a:solidFill>
            <a:srgbClr val="B1D0CC"/>
          </a:solidFill>
          <a:ln>
            <a:noFill/>
          </a:ln>
        </p:spPr>
        <p:txBody>
          <a:bodyPr anchor="ctr"/>
          <a:lstStyle/>
          <a:p>
            <a:pPr algn="dist" fontAlgn="base">
              <a:spcBef>
                <a:spcPct val="0"/>
              </a:spcBef>
              <a:spcAft>
                <a:spcPct val="0"/>
              </a:spcAft>
              <a:buFont typeface="Arial" panose="020B0604020202020204" pitchFamily="34" charset="0"/>
              <a:buNone/>
            </a:pPr>
            <a:r>
              <a:rPr lang="zh-CN" altLang="en-US" sz="2400" b="1" dirty="0">
                <a:solidFill>
                  <a:srgbClr val="E90012"/>
                </a:solidFill>
                <a:latin typeface="微软雅黑" panose="020B0503020204020204" pitchFamily="34" charset="-122"/>
                <a:ea typeface="微软雅黑" panose="020B0503020204020204" pitchFamily="34" charset="-122"/>
              </a:rPr>
              <a:t>中华民族也没有忘却对世界做出贡献的责任</a:t>
            </a:r>
            <a:r>
              <a:rPr lang="zh-CN" altLang="en-US" sz="2800" b="1" dirty="0">
                <a:solidFill>
                  <a:srgbClr val="E90012"/>
                </a:solidFill>
                <a:latin typeface="微软雅黑" panose="020B0503020204020204" pitchFamily="34" charset="-122"/>
                <a:ea typeface="微软雅黑" panose="020B0503020204020204" pitchFamily="34" charset="-122"/>
              </a:rPr>
              <a:t>。</a:t>
            </a:r>
            <a:endParaRPr lang="zh-CN" altLang="en-US" sz="2800" dirty="0">
              <a:solidFill>
                <a:srgbClr val="E90012"/>
              </a:solidFill>
              <a:latin typeface="微软雅黑" panose="020B0503020204020204" pitchFamily="34" charset="-122"/>
              <a:ea typeface="微软雅黑" panose="020B0503020204020204" pitchFamily="34" charset="-122"/>
              <a:sym typeface="Segoe UI Emoji" panose="020B0502040204020203" pitchFamily="2" charset="0"/>
            </a:endParaRPr>
          </a:p>
        </p:txBody>
      </p:sp>
      <p:cxnSp>
        <p:nvCxnSpPr>
          <p:cNvPr id="17" name="直接连接符 16"/>
          <p:cNvCxnSpPr/>
          <p:nvPr/>
        </p:nvCxnSpPr>
        <p:spPr>
          <a:xfrm>
            <a:off x="7420060" y="3858755"/>
            <a:ext cx="3579244" cy="27353"/>
          </a:xfrm>
          <a:prstGeom prst="line">
            <a:avLst/>
          </a:prstGeom>
          <a:noFill/>
          <a:ln w="38100" cap="flat" cmpd="sng" algn="ctr">
            <a:solidFill>
              <a:sysClr val="window" lastClr="FFFFFF">
                <a:lumMod val="50000"/>
              </a:sysClr>
            </a:solidFill>
            <a:prstDash val="dash"/>
            <a:miter lim="800000"/>
          </a:ln>
          <a:effectLst/>
        </p:spPr>
      </p:cxnSp>
      <p:cxnSp>
        <p:nvCxnSpPr>
          <p:cNvPr id="18" name="直接连接符 17"/>
          <p:cNvCxnSpPr/>
          <p:nvPr/>
        </p:nvCxnSpPr>
        <p:spPr>
          <a:xfrm flipH="1">
            <a:off x="846608" y="1576769"/>
            <a:ext cx="56944" cy="4596186"/>
          </a:xfrm>
          <a:prstGeom prst="line">
            <a:avLst/>
          </a:prstGeom>
          <a:noFill/>
          <a:ln w="28575" cap="flat" cmpd="sng" algn="ctr">
            <a:solidFill>
              <a:sysClr val="window" lastClr="FFFFFF">
                <a:lumMod val="50000"/>
              </a:sysClr>
            </a:solidFill>
            <a:prstDash val="dash"/>
            <a:miter lim="800000"/>
          </a:ln>
          <a:effectLst/>
        </p:spPr>
      </p:cxnSp>
      <p:cxnSp>
        <p:nvCxnSpPr>
          <p:cNvPr id="20" name="直接连接符 19"/>
          <p:cNvCxnSpPr/>
          <p:nvPr/>
        </p:nvCxnSpPr>
        <p:spPr>
          <a:xfrm>
            <a:off x="872647" y="6151093"/>
            <a:ext cx="10242765" cy="40851"/>
          </a:xfrm>
          <a:prstGeom prst="line">
            <a:avLst/>
          </a:prstGeom>
          <a:noFill/>
          <a:ln w="31750" cap="flat" cmpd="sng" algn="ctr">
            <a:solidFill>
              <a:srgbClr val="B1D0CC"/>
            </a:solidFill>
            <a:prstDash val="dash"/>
            <a:miter lim="800000"/>
          </a:ln>
          <a:effectLst/>
        </p:spPr>
      </p:cxnSp>
      <p:sp>
        <p:nvSpPr>
          <p:cNvPr id="21" name="矩形 1"/>
          <p:cNvSpPr>
            <a:spLocks noChangeArrowheads="1"/>
          </p:cNvSpPr>
          <p:nvPr/>
        </p:nvSpPr>
        <p:spPr bwMode="auto">
          <a:xfrm>
            <a:off x="909444" y="1584788"/>
            <a:ext cx="5309164" cy="598611"/>
          </a:xfrm>
          <a:prstGeom prst="rect">
            <a:avLst/>
          </a:prstGeom>
          <a:solidFill>
            <a:srgbClr val="B1D0CC"/>
          </a:solidFill>
          <a:ln>
            <a:noFill/>
          </a:ln>
        </p:spPr>
        <p:txBody>
          <a:bodyPr anchor="ctr"/>
          <a:lstStyle/>
          <a:p>
            <a:pPr algn="dist" fontAlgn="base">
              <a:spcBef>
                <a:spcPct val="0"/>
              </a:spcBef>
              <a:spcAft>
                <a:spcPct val="0"/>
              </a:spcAft>
              <a:buFont typeface="Arial" panose="020B0604020202020204" pitchFamily="34" charset="0"/>
              <a:buNone/>
            </a:pPr>
            <a:r>
              <a:rPr lang="zh-CN" altLang="en-US" sz="2400" b="1" dirty="0">
                <a:solidFill>
                  <a:srgbClr val="E90012"/>
                </a:solidFill>
                <a:latin typeface="微软雅黑" panose="020B0503020204020204" pitchFamily="34" charset="-122"/>
                <a:ea typeface="微软雅黑" panose="020B0503020204020204" pitchFamily="34" charset="-122"/>
              </a:rPr>
              <a:t>即使在不发达的社会发展阶段，</a:t>
            </a:r>
            <a:endParaRPr lang="zh-CN" altLang="en-US" sz="2400" dirty="0">
              <a:solidFill>
                <a:srgbClr val="E90012"/>
              </a:solidFill>
              <a:latin typeface="微软雅黑" panose="020B0503020204020204" pitchFamily="34" charset="-122"/>
              <a:ea typeface="微软雅黑" panose="020B0503020204020204" pitchFamily="34" charset="-122"/>
              <a:sym typeface="Segoe UI Emoji" panose="020B0502040204020203" pitchFamily="2" charset="0"/>
            </a:endParaRPr>
          </a:p>
        </p:txBody>
      </p:sp>
      <p:pic>
        <p:nvPicPr>
          <p:cNvPr id="28" name="Picture 6" descr="http://img1.jike.com/get?name=T1U9L3BsL41RCvBVdK"/>
          <p:cNvPicPr>
            <a:picLocks noChangeAspect="1" noChangeArrowheads="1"/>
          </p:cNvPicPr>
          <p:nvPr/>
        </p:nvPicPr>
        <p:blipFill>
          <a:blip r:embed="rId4" cstate="email"/>
          <a:srcRect/>
          <a:stretch>
            <a:fillRect/>
          </a:stretch>
        </p:blipFill>
        <p:spPr bwMode="auto">
          <a:xfrm>
            <a:off x="7513191" y="3886108"/>
            <a:ext cx="3602221" cy="2118251"/>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sp>
        <p:nvSpPr>
          <p:cNvPr id="31" name="TextBox 15"/>
          <p:cNvSpPr txBox="1"/>
          <p:nvPr/>
        </p:nvSpPr>
        <p:spPr>
          <a:xfrm>
            <a:off x="902358" y="2946353"/>
            <a:ext cx="6399672" cy="2937727"/>
          </a:xfrm>
          <a:prstGeom prst="rect">
            <a:avLst/>
          </a:prstGeom>
          <a:noFill/>
        </p:spPr>
        <p:txBody>
          <a:bodyPr wrap="square" rtlCol="0">
            <a:spAutoFit/>
          </a:bodyPr>
          <a:lstStyle/>
          <a:p>
            <a:pPr>
              <a:lnSpc>
                <a:spcPct val="130000"/>
              </a:lnSpc>
            </a:pPr>
            <a:r>
              <a:rPr lang="en-US" altLang="zh-CN" sz="1780" b="1" dirty="0">
                <a:latin typeface="微软雅黑" panose="020B0503020204020204" pitchFamily="34" charset="-122"/>
                <a:ea typeface="微软雅黑" panose="020B0503020204020204" pitchFamily="34" charset="-122"/>
              </a:rPr>
              <a:t>1956</a:t>
            </a:r>
            <a:r>
              <a:rPr lang="zh-CN" altLang="en-US" sz="1780" b="1" dirty="0">
                <a:latin typeface="微软雅黑" panose="020B0503020204020204" pitchFamily="34" charset="-122"/>
                <a:ea typeface="微软雅黑" panose="020B0503020204020204" pitchFamily="34" charset="-122"/>
              </a:rPr>
              <a:t>年</a:t>
            </a:r>
            <a:r>
              <a:rPr lang="zh-CN" altLang="en-US" sz="1780" dirty="0">
                <a:latin typeface="微软雅黑" panose="020B0503020204020204" pitchFamily="34" charset="-122"/>
                <a:ea typeface="微软雅黑" panose="020B0503020204020204" pitchFamily="34" charset="-122"/>
              </a:rPr>
              <a:t>，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4" grpId="0" animBg="1"/>
      <p:bldP spid="21" grpId="0" animBg="1"/>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977899" y="947004"/>
            <a:ext cx="9855200" cy="5568095"/>
            <a:chOff x="1015999" y="741043"/>
            <a:chExt cx="9855200" cy="5568095"/>
          </a:xfrm>
        </p:grpSpPr>
        <p:sp>
          <p:nvSpPr>
            <p:cNvPr id="4" name="Rectangular Callout 3"/>
            <p:cNvSpPr/>
            <p:nvPr/>
          </p:nvSpPr>
          <p:spPr>
            <a:xfrm>
              <a:off x="1016000" y="741043"/>
              <a:ext cx="9855199" cy="894496"/>
            </a:xfrm>
            <a:prstGeom prst="wedgeRectCallout">
              <a:avLst>
                <a:gd name="adj1" fmla="val -49975"/>
                <a:gd name="adj2" fmla="val -21783"/>
              </a:avLst>
            </a:prstGeom>
            <a:solidFill>
              <a:srgbClr val="80B2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solidFill>
                  <a:prstClr val="white"/>
                </a:solidFill>
              </a:endParaRPr>
            </a:p>
          </p:txBody>
        </p:sp>
        <p:sp>
          <p:nvSpPr>
            <p:cNvPr id="21" name="TextBox 1"/>
            <p:cNvSpPr txBox="1"/>
            <p:nvPr/>
          </p:nvSpPr>
          <p:spPr>
            <a:xfrm>
              <a:off x="1440067" y="1022943"/>
              <a:ext cx="7342366" cy="467949"/>
            </a:xfrm>
            <a:prstGeom prst="rect">
              <a:avLst/>
            </a:prstGeom>
            <a:noFill/>
          </p:spPr>
          <p:txBody>
            <a:bodyPr wrap="square" rtlCol="0">
              <a:spAutoFit/>
            </a:bodyPr>
            <a:lstStyle/>
            <a:p>
              <a:pPr>
                <a:lnSpc>
                  <a:spcPct val="120000"/>
                </a:lnSpc>
              </a:pPr>
              <a:r>
                <a:rPr lang="zh-CN" altLang="en-US" sz="2220" b="1" dirty="0">
                  <a:solidFill>
                    <a:srgbClr val="FF0000"/>
                  </a:solidFill>
                  <a:latin typeface="微软雅黑" panose="020B0503020204020204" pitchFamily="34" charset="-122"/>
                  <a:ea typeface="微软雅黑" panose="020B0503020204020204" pitchFamily="34" charset="-122"/>
                </a:rPr>
                <a:t>邓小平把这种思想设计为三步走的现代化发展战略</a:t>
              </a:r>
            </a:p>
          </p:txBody>
        </p:sp>
        <p:grpSp>
          <p:nvGrpSpPr>
            <p:cNvPr id="3" name="组合 2"/>
            <p:cNvGrpSpPr/>
            <p:nvPr/>
          </p:nvGrpSpPr>
          <p:grpSpPr>
            <a:xfrm>
              <a:off x="1015999" y="1772791"/>
              <a:ext cx="9855200" cy="4536347"/>
              <a:chOff x="1493077" y="2041312"/>
              <a:chExt cx="9855200" cy="4536347"/>
            </a:xfrm>
          </p:grpSpPr>
          <p:sp>
            <p:nvSpPr>
              <p:cNvPr id="5" name="Rectangular Callout 13"/>
              <p:cNvSpPr/>
              <p:nvPr/>
            </p:nvSpPr>
            <p:spPr>
              <a:xfrm>
                <a:off x="1493077" y="2041312"/>
                <a:ext cx="9855200" cy="4536347"/>
              </a:xfrm>
              <a:prstGeom prst="wedgeRectCallout">
                <a:avLst>
                  <a:gd name="adj1" fmla="val 50144"/>
                  <a:gd name="adj2" fmla="val -25315"/>
                </a:avLst>
              </a:prstGeom>
              <a:solidFill>
                <a:srgbClr val="B1D0C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200" dirty="0">
                  <a:solidFill>
                    <a:prstClr val="white"/>
                  </a:solidFill>
                </a:endParaRPr>
              </a:p>
            </p:txBody>
          </p:sp>
          <p:sp>
            <p:nvSpPr>
              <p:cNvPr id="2" name="矩形 1"/>
              <p:cNvSpPr/>
              <p:nvPr/>
            </p:nvSpPr>
            <p:spPr>
              <a:xfrm>
                <a:off x="1917145" y="2344144"/>
                <a:ext cx="9304133" cy="4081117"/>
              </a:xfrm>
              <a:prstGeom prst="rect">
                <a:avLst/>
              </a:prstGeom>
            </p:spPr>
            <p:txBody>
              <a:bodyPr wrap="square">
                <a:spAutoFit/>
              </a:bodyPr>
              <a:lstStyle/>
              <a:p>
                <a:pPr algn="just">
                  <a:lnSpc>
                    <a:spcPct val="120000"/>
                  </a:lnSpc>
                </a:pPr>
                <a:r>
                  <a:rPr lang="en-US" altLang="zh-CN" dirty="0">
                    <a:latin typeface="微软雅黑" panose="020B0503020204020204" pitchFamily="34" charset="-122"/>
                    <a:ea typeface="微软雅黑" panose="020B0503020204020204" pitchFamily="34" charset="-122"/>
                  </a:rPr>
                  <a:t>1985</a:t>
                </a:r>
                <a:r>
                  <a:rPr lang="zh-CN" altLang="en-US" dirty="0">
                    <a:latin typeface="微软雅黑" panose="020B0503020204020204" pitchFamily="34" charset="-122"/>
                    <a:ea typeface="微软雅黑" panose="020B0503020204020204" pitchFamily="34" charset="-122"/>
                  </a:rPr>
                  <a:t>年，他说：“现在人们说中国发生了明显的变化。我对一些外宾说，这只是</a:t>
                </a:r>
                <a:r>
                  <a:rPr lang="zh-CN" altLang="en-US" b="1" dirty="0">
                    <a:latin typeface="微软雅黑" panose="020B0503020204020204" pitchFamily="34" charset="-122"/>
                    <a:ea typeface="微软雅黑" panose="020B0503020204020204" pitchFamily="34" charset="-122"/>
                  </a:rPr>
                  <a:t>小变化</a:t>
                </a:r>
                <a:r>
                  <a:rPr lang="zh-CN" altLang="en-US" dirty="0">
                    <a:latin typeface="微软雅黑" panose="020B0503020204020204" pitchFamily="34" charset="-122"/>
                    <a:ea typeface="微软雅黑" panose="020B0503020204020204" pitchFamily="34" charset="-122"/>
                  </a:rPr>
                  <a:t>。翻两番，达到小康水平，可以说是</a:t>
                </a:r>
                <a:r>
                  <a:rPr lang="zh-CN" altLang="en-US" b="1" dirty="0">
                    <a:latin typeface="微软雅黑" panose="020B0503020204020204" pitchFamily="34" charset="-122"/>
                    <a:ea typeface="微软雅黑" panose="020B0503020204020204" pitchFamily="34" charset="-122"/>
                  </a:rPr>
                  <a:t>中变化</a:t>
                </a:r>
                <a:r>
                  <a:rPr lang="zh-CN" altLang="en-US" dirty="0">
                    <a:latin typeface="微软雅黑" panose="020B0503020204020204" pitchFamily="34" charset="-122"/>
                    <a:ea typeface="微软雅黑" panose="020B0503020204020204" pitchFamily="34" charset="-122"/>
                  </a:rPr>
                  <a:t>。到下世纪中叶，能够接近世界发达国家的水平，那才是</a:t>
                </a:r>
                <a:r>
                  <a:rPr lang="zh-CN" altLang="en-US" b="1" dirty="0">
                    <a:latin typeface="微软雅黑" panose="020B0503020204020204" pitchFamily="34" charset="-122"/>
                    <a:ea typeface="微软雅黑" panose="020B0503020204020204" pitchFamily="34" charset="-122"/>
                  </a:rPr>
                  <a:t>大变化</a:t>
                </a:r>
                <a:r>
                  <a:rPr lang="zh-CN" altLang="en-US" dirty="0">
                    <a:latin typeface="微软雅黑" panose="020B0503020204020204" pitchFamily="34" charset="-122"/>
                    <a:ea typeface="微软雅黑" panose="020B0503020204020204" pitchFamily="34" charset="-122"/>
                  </a:rPr>
                  <a:t>。到那时，社会主义中国的分量和作用就不同了，我们就可以对人类有较大的贡献。”</a:t>
                </a:r>
                <a:endParaRPr lang="en-US" altLang="zh-CN" dirty="0">
                  <a:latin typeface="微软雅黑" panose="020B0503020204020204" pitchFamily="34" charset="-122"/>
                  <a:ea typeface="微软雅黑" panose="020B0503020204020204" pitchFamily="34" charset="-122"/>
                </a:endParaRPr>
              </a:p>
              <a:p>
                <a:pPr algn="just">
                  <a:lnSpc>
                    <a:spcPct val="120000"/>
                  </a:lnSpc>
                </a:pPr>
                <a:endParaRPr lang="en-US" altLang="zh-CN" dirty="0">
                  <a:latin typeface="微软雅黑" panose="020B0503020204020204" pitchFamily="34" charset="-122"/>
                  <a:ea typeface="微软雅黑" panose="020B0503020204020204" pitchFamily="34" charset="-122"/>
                </a:endParaRPr>
              </a:p>
              <a:p>
                <a:pPr algn="just">
                  <a:lnSpc>
                    <a:spcPct val="120000"/>
                  </a:lnSpc>
                </a:pPr>
                <a:r>
                  <a:rPr lang="en-US" altLang="zh-CN" dirty="0">
                    <a:latin typeface="微软雅黑" panose="020B0503020204020204" pitchFamily="34" charset="-122"/>
                    <a:ea typeface="微软雅黑" panose="020B0503020204020204" pitchFamily="34" charset="-122"/>
                  </a:rPr>
                  <a:t>1987</a:t>
                </a:r>
                <a:r>
                  <a:rPr lang="zh-CN" altLang="en-US" dirty="0">
                    <a:latin typeface="微软雅黑" panose="020B0503020204020204" pitchFamily="34" charset="-122"/>
                    <a:ea typeface="微软雅黑" panose="020B0503020204020204" pitchFamily="34" charset="-122"/>
                  </a:rPr>
                  <a:t>年，邓小平又强调，</a:t>
                </a:r>
                <a:r>
                  <a:rPr lang="zh-CN" altLang="en-US" b="1" dirty="0">
                    <a:latin typeface="微软雅黑" panose="020B0503020204020204" pitchFamily="34" charset="-122"/>
                    <a:ea typeface="微软雅黑" panose="020B0503020204020204" pitchFamily="34" charset="-122"/>
                  </a:rPr>
                  <a:t>到</a:t>
                </a:r>
                <a:r>
                  <a:rPr lang="en-US" altLang="zh-CN" b="1" dirty="0">
                    <a:latin typeface="微软雅黑" panose="020B0503020204020204" pitchFamily="34" charset="-122"/>
                    <a:ea typeface="微软雅黑" panose="020B0503020204020204" pitchFamily="34" charset="-122"/>
                  </a:rPr>
                  <a:t>21</a:t>
                </a:r>
                <a:r>
                  <a:rPr lang="zh-CN" altLang="en-US" b="1" dirty="0">
                    <a:latin typeface="微软雅黑" panose="020B0503020204020204" pitchFamily="34" charset="-122"/>
                    <a:ea typeface="微软雅黑" panose="020B0503020204020204" pitchFamily="34" charset="-122"/>
                  </a:rPr>
                  <a:t>世纪中叶达到中等发达国家的水平，为人类做更多的事情</a:t>
                </a:r>
                <a:r>
                  <a:rPr lang="zh-CN" altLang="en-US"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“我们就是有这么一个雄心壮志”</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gn="just">
                  <a:lnSpc>
                    <a:spcPct val="120000"/>
                  </a:lnSpc>
                </a:pPr>
                <a:endParaRPr lang="en-US" altLang="zh-CN" dirty="0">
                  <a:latin typeface="微软雅黑" panose="020B0503020204020204" pitchFamily="34" charset="-122"/>
                  <a:ea typeface="微软雅黑" panose="020B0503020204020204" pitchFamily="34" charset="-122"/>
                </a:endParaRPr>
              </a:p>
              <a:p>
                <a:pPr algn="just">
                  <a:lnSpc>
                    <a:spcPct val="120000"/>
                  </a:lnSpc>
                </a:pPr>
                <a:r>
                  <a:rPr lang="zh-CN" altLang="en-US" dirty="0">
                    <a:latin typeface="微软雅黑" panose="020B0503020204020204" pitchFamily="34" charset="-122"/>
                    <a:ea typeface="微软雅黑" panose="020B0503020204020204" pitchFamily="34" charset="-122"/>
                  </a:rPr>
                  <a:t>邓小平把中华民族为人类做贡献的价值理想与中国现代化建设的发展战略紧密联系在一起，融入建设中国特色社会主义的共同理想。</a:t>
                </a:r>
                <a:endParaRPr lang="en-US" altLang="zh-CN" dirty="0">
                  <a:latin typeface="微软雅黑" panose="020B0503020204020204" pitchFamily="34" charset="-122"/>
                  <a:ea typeface="微软雅黑" panose="020B0503020204020204" pitchFamily="34" charset="-122"/>
                </a:endParaRPr>
              </a:p>
              <a:p>
                <a:pPr algn="just">
                  <a:lnSpc>
                    <a:spcPct val="120000"/>
                  </a:lnSpc>
                </a:pPr>
                <a:endParaRPr lang="en-US" altLang="zh-CN" dirty="0">
                  <a:latin typeface="微软雅黑" panose="020B0503020204020204" pitchFamily="34" charset="-122"/>
                  <a:ea typeface="微软雅黑" panose="020B0503020204020204" pitchFamily="34" charset="-122"/>
                </a:endParaRPr>
              </a:p>
              <a:p>
                <a:pPr algn="just">
                  <a:lnSpc>
                    <a:spcPct val="120000"/>
                  </a:lnSpc>
                </a:pPr>
                <a:r>
                  <a:rPr lang="zh-CN" altLang="en-US" dirty="0">
                    <a:latin typeface="微软雅黑" panose="020B0503020204020204" pitchFamily="34" charset="-122"/>
                    <a:ea typeface="微软雅黑" panose="020B0503020204020204" pitchFamily="34" charset="-122"/>
                  </a:rPr>
                  <a:t>正是这种理想追求激励中国人民逐步走向一个负责任的大国强国。</a:t>
                </a:r>
              </a:p>
            </p:txBody>
          </p:sp>
        </p:grpSp>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92100" y="3632200"/>
            <a:ext cx="12484101" cy="552450"/>
          </a:xfrm>
          <a:prstGeom prst="rect">
            <a:avLst/>
          </a:prstGeom>
          <a:solidFill>
            <a:srgbClr val="B1D0CC"/>
          </a:solidFill>
          <a:ln>
            <a:solidFill>
              <a:srgbClr val="B1D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 name="Rectangle 28"/>
          <p:cNvSpPr>
            <a:spLocks noChangeArrowheads="1"/>
          </p:cNvSpPr>
          <p:nvPr/>
        </p:nvSpPr>
        <p:spPr bwMode="auto">
          <a:xfrm>
            <a:off x="1133062" y="5130180"/>
            <a:ext cx="992587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b="1" dirty="0">
                <a:solidFill>
                  <a:srgbClr val="FF0000"/>
                </a:solidFill>
                <a:latin typeface="微软雅黑" panose="020B0503020204020204" pitchFamily="34" charset="-122"/>
                <a:ea typeface="微软雅黑" panose="020B0503020204020204" pitchFamily="34" charset="-122"/>
              </a:rPr>
              <a:t>中国梦</a:t>
            </a:r>
            <a:r>
              <a:rPr lang="zh-CN" altLang="en-US" sz="1600" b="1" dirty="0">
                <a:latin typeface="微软雅黑" panose="020B0503020204020204" pitchFamily="34" charset="-122"/>
                <a:ea typeface="微软雅黑" panose="020B0503020204020204" pitchFamily="34" charset="-122"/>
              </a:rPr>
              <a:t>，不应仅理解为中国自身利益的实现和中国的强大崛起，而忽略了中华民族要对人类有所贡献、已经对人类做出了巨大贡献、正在为人类做着巨大贡献和未来将为人类做出更大贡献的深刻内涵。</a:t>
            </a:r>
            <a:r>
              <a:rPr lang="zh-CN" altLang="en-US" sz="1400" dirty="0">
                <a:latin typeface="微软雅黑" panose="020B0503020204020204" pitchFamily="34" charset="-122"/>
                <a:ea typeface="微软雅黑" panose="020B0503020204020204"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sp>
        <p:nvSpPr>
          <p:cNvPr id="26" name="Rectangle 28"/>
          <p:cNvSpPr>
            <a:spLocks noChangeArrowheads="1"/>
          </p:cNvSpPr>
          <p:nvPr/>
        </p:nvSpPr>
        <p:spPr bwMode="auto">
          <a:xfrm>
            <a:off x="1125854" y="4507761"/>
            <a:ext cx="9780685"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b="1" dirty="0">
                <a:solidFill>
                  <a:srgbClr val="FF0000"/>
                </a:solidFill>
                <a:latin typeface="微软雅黑" panose="020B0503020204020204" pitchFamily="34" charset="-122"/>
                <a:ea typeface="微软雅黑" panose="020B0503020204020204" pitchFamily="34" charset="-122"/>
              </a:rPr>
              <a:t>习近平总书记提出的中国梦接续了毛泽东、邓小平强调的中华民族要为人类做较大贡献的思想。</a:t>
            </a:r>
          </a:p>
        </p:txBody>
      </p:sp>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3182" y="1865534"/>
            <a:ext cx="3135243" cy="2037908"/>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3346" y="1911753"/>
            <a:ext cx="3173748" cy="1991689"/>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b="-300"/>
          <a:stretch>
            <a:fillRect/>
          </a:stretch>
        </p:blipFill>
        <p:spPr>
          <a:xfrm>
            <a:off x="8041293" y="1896469"/>
            <a:ext cx="3166754" cy="2022255"/>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B5EED8B9-F782-493B-B779-DC70218AA01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2559"/>
          <a:stretch/>
        </p:blipFill>
        <p:spPr>
          <a:xfrm>
            <a:off x="-140330" y="817720"/>
            <a:ext cx="4281696" cy="6280199"/>
          </a:xfrm>
          <a:prstGeom prst="rect">
            <a:avLst/>
          </a:prstGeom>
        </p:spPr>
      </p:pic>
      <p:grpSp>
        <p:nvGrpSpPr>
          <p:cNvPr id="41" name="PA_组合 6">
            <a:extLst>
              <a:ext uri="{FF2B5EF4-FFF2-40B4-BE49-F238E27FC236}">
                <a16:creationId xmlns:a16="http://schemas.microsoft.com/office/drawing/2014/main" xmlns="" id="{6DBC2249-B649-49C8-92C4-7B78531C86D6}"/>
              </a:ext>
            </a:extLst>
          </p:cNvPr>
          <p:cNvGrpSpPr/>
          <p:nvPr>
            <p:custDataLst>
              <p:tags r:id="rId1"/>
            </p:custDataLst>
          </p:nvPr>
        </p:nvGrpSpPr>
        <p:grpSpPr>
          <a:xfrm>
            <a:off x="3759200" y="2527299"/>
            <a:ext cx="6972299" cy="2004246"/>
            <a:chOff x="5417227" y="1151395"/>
            <a:chExt cx="4704673" cy="1093304"/>
          </a:xfrm>
        </p:grpSpPr>
        <p:sp>
          <p:nvSpPr>
            <p:cNvPr id="42" name="PA_文本框 76">
              <a:extLst>
                <a:ext uri="{FF2B5EF4-FFF2-40B4-BE49-F238E27FC236}">
                  <a16:creationId xmlns:a16="http://schemas.microsoft.com/office/drawing/2014/main" xmlns="" id="{0EE3509E-91DB-4084-95A6-C78111219FF8}"/>
                </a:ext>
              </a:extLst>
            </p:cNvPr>
            <p:cNvSpPr txBox="1">
              <a:spLocks noChangeArrowheads="1"/>
            </p:cNvSpPr>
            <p:nvPr>
              <p:custDataLst>
                <p:tags r:id="rId2"/>
              </p:custDataLst>
            </p:nvPr>
          </p:nvSpPr>
          <p:spPr bwMode="auto">
            <a:xfrm>
              <a:off x="6296844" y="1441370"/>
              <a:ext cx="3825056" cy="561573"/>
            </a:xfrm>
            <a:prstGeom prst="rect">
              <a:avLst/>
            </a:prstGeom>
            <a:noFill/>
            <a:ln w="9525">
              <a:solidFill>
                <a:srgbClr val="C00000"/>
              </a:solidFill>
              <a:miter lim="800000"/>
            </a:ln>
          </p:spPr>
          <p:txBody>
            <a:bodyPr wrap="square" tIns="144000" bIns="144000" anchor="ctr" anchorCtr="0">
              <a:spAutoFit/>
            </a:bodyPr>
            <a:lstStyle/>
            <a:p>
              <a:pPr algn="ctr" defTabSz="1015365" fontAlgn="auto">
                <a:spcBef>
                  <a:spcPts val="0"/>
                </a:spcBef>
                <a:spcAft>
                  <a:spcPts val="0"/>
                </a:spcAft>
                <a:defRPr/>
              </a:pPr>
              <a:r>
                <a:rPr lang="zh-CN" altLang="en-US" sz="4800" b="1" kern="0" dirty="0">
                  <a:solidFill>
                    <a:prstClr val="black">
                      <a:lumMod val="85000"/>
                      <a:lumOff val="15000"/>
                    </a:prstClr>
                  </a:solidFill>
                  <a:latin typeface="微软雅黑" panose="020B0503020204020204" pitchFamily="34" charset="-122"/>
                  <a:ea typeface="微软雅黑" panose="020B0503020204020204" pitchFamily="34" charset="-122"/>
                </a:rPr>
                <a:t>中国梦的阐述</a:t>
              </a:r>
              <a:endParaRPr lang="en-US" altLang="zh-CN" sz="4800" b="1"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43" name="PA_图片 4">
              <a:extLst>
                <a:ext uri="{FF2B5EF4-FFF2-40B4-BE49-F238E27FC236}">
                  <a16:creationId xmlns:a16="http://schemas.microsoft.com/office/drawing/2014/main" xmlns="" id="{2E852F76-2625-43B4-B7BD-F9B0A29D0565}"/>
                </a:ext>
              </a:extLst>
            </p:cNvPr>
            <p:cNvPicPr>
              <a:picLocks noChangeAspect="1"/>
            </p:cNvPicPr>
            <p:nvPr>
              <p:custDataLst>
                <p:tags r:id="rId3"/>
              </p:custDataLst>
            </p:nvPr>
          </p:nvPicPr>
          <p:blipFill>
            <a:blip r:embed="rId8" cstate="print">
              <a:extLst>
                <a:ext uri="{28A0092B-C50C-407E-A947-70E740481C1C}">
                  <a14:useLocalDpi xmlns:a14="http://schemas.microsoft.com/office/drawing/2010/main" val="0"/>
                </a:ext>
              </a:extLst>
            </a:blip>
            <a:stretch>
              <a:fillRect/>
            </a:stretch>
          </p:blipFill>
          <p:spPr>
            <a:xfrm>
              <a:off x="5417227" y="1151395"/>
              <a:ext cx="1165056" cy="1093304"/>
            </a:xfrm>
            <a:prstGeom prst="rect">
              <a:avLst/>
            </a:prstGeom>
          </p:spPr>
        </p:pic>
        <p:sp>
          <p:nvSpPr>
            <p:cNvPr id="44" name="PA_文本框 5">
              <a:extLst>
                <a:ext uri="{FF2B5EF4-FFF2-40B4-BE49-F238E27FC236}">
                  <a16:creationId xmlns:a16="http://schemas.microsoft.com/office/drawing/2014/main" xmlns="" id="{FA18DA25-4958-4D48-A23D-B242B4FDE9FF}"/>
                </a:ext>
              </a:extLst>
            </p:cNvPr>
            <p:cNvSpPr txBox="1"/>
            <p:nvPr>
              <p:custDataLst>
                <p:tags r:id="rId4"/>
              </p:custDataLst>
            </p:nvPr>
          </p:nvSpPr>
          <p:spPr>
            <a:xfrm>
              <a:off x="5776143" y="1454026"/>
              <a:ext cx="1041400" cy="611940"/>
            </a:xfrm>
            <a:prstGeom prst="rect">
              <a:avLst/>
            </a:prstGeom>
            <a:noFill/>
          </p:spPr>
          <p:txBody>
            <a:bodyPr wrap="square" tIns="144000" bIns="144000" rtlCol="0">
              <a:spAutoFit/>
            </a:bodyPr>
            <a:lstStyle/>
            <a:p>
              <a:r>
                <a:rPr lang="en-US" altLang="zh-CN" sz="5400" dirty="0">
                  <a:solidFill>
                    <a:schemeClr val="bg1"/>
                  </a:solidFill>
                </a:rPr>
                <a:t>04</a:t>
              </a:r>
              <a:endParaRPr lang="zh-CN" altLang="en-US" sz="5400" dirty="0">
                <a:solidFill>
                  <a:schemeClr val="bg1"/>
                </a:solidFill>
              </a:endParaRPr>
            </a:p>
          </p:txBody>
        </p:sp>
      </p:grpSp>
      <p:pic>
        <p:nvPicPr>
          <p:cNvPr id="6" name="图片 5">
            <a:extLst>
              <a:ext uri="{FF2B5EF4-FFF2-40B4-BE49-F238E27FC236}">
                <a16:creationId xmlns:a16="http://schemas.microsoft.com/office/drawing/2014/main" xmlns="" id="{70FB5521-7D89-44BC-AC4F-C5EB4E6A1A6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31543"/>
          <a:stretch/>
        </p:blipFill>
        <p:spPr>
          <a:xfrm>
            <a:off x="8040896" y="-580818"/>
            <a:ext cx="4789118" cy="3278457"/>
          </a:xfrm>
          <a:prstGeom prst="rect">
            <a:avLst/>
          </a:prstGeom>
        </p:spPr>
      </p:pic>
      <p:pic>
        <p:nvPicPr>
          <p:cNvPr id="10" name="图片 9">
            <a:extLst>
              <a:ext uri="{FF2B5EF4-FFF2-40B4-BE49-F238E27FC236}">
                <a16:creationId xmlns:a16="http://schemas.microsoft.com/office/drawing/2014/main" xmlns="" id="{B50F3162-8F30-4A00-955F-937760FBB63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64902" y="-598008"/>
            <a:ext cx="3188595" cy="3188595"/>
          </a:xfrm>
          <a:prstGeom prst="rect">
            <a:avLst/>
          </a:prstGeom>
        </p:spPr>
      </p:pic>
    </p:spTree>
    <p:extLst>
      <p:ext uri="{BB962C8B-B14F-4D97-AF65-F5344CB8AC3E}">
        <p14:creationId xmlns:p14="http://schemas.microsoft.com/office/powerpoint/2010/main" val="2411548948"/>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250" fill="hold"/>
                                        <p:tgtEl>
                                          <p:spTgt spid="41"/>
                                        </p:tgtEl>
                                        <p:attrNameLst>
                                          <p:attrName>ppt_x</p:attrName>
                                        </p:attrNameLst>
                                      </p:cBhvr>
                                      <p:tavLst>
                                        <p:tav tm="0">
                                          <p:val>
                                            <p:strVal val="#ppt_x"/>
                                          </p:val>
                                        </p:tav>
                                        <p:tav tm="100000">
                                          <p:val>
                                            <p:strVal val="#ppt_x"/>
                                          </p:val>
                                        </p:tav>
                                      </p:tavLst>
                                    </p:anim>
                                    <p:anim calcmode="lin" valueType="num">
                                      <p:cBhvr additive="base">
                                        <p:cTn id="8" dur="125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1F44281-1049-427C-A060-896AC04A90B6}"/>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l="21989"/>
          <a:stretch/>
        </p:blipFill>
        <p:spPr>
          <a:xfrm>
            <a:off x="-177800" y="0"/>
            <a:ext cx="3511851" cy="6858000"/>
          </a:xfrm>
          <a:prstGeom prst="rect">
            <a:avLst/>
          </a:prstGeom>
        </p:spPr>
      </p:pic>
      <p:grpSp>
        <p:nvGrpSpPr>
          <p:cNvPr id="7" name="PA_组合 6">
            <a:extLst>
              <a:ext uri="{FF2B5EF4-FFF2-40B4-BE49-F238E27FC236}">
                <a16:creationId xmlns:a16="http://schemas.microsoft.com/office/drawing/2014/main" xmlns="" id="{DD11A014-FC41-44C1-8655-8C3A77F305DD}"/>
              </a:ext>
            </a:extLst>
          </p:cNvPr>
          <p:cNvGrpSpPr/>
          <p:nvPr>
            <p:custDataLst>
              <p:tags r:id="rId1"/>
            </p:custDataLst>
          </p:nvPr>
        </p:nvGrpSpPr>
        <p:grpSpPr>
          <a:xfrm>
            <a:off x="4660900" y="1574299"/>
            <a:ext cx="5638800" cy="1397537"/>
            <a:chOff x="5537200" y="1199616"/>
            <a:chExt cx="4584700" cy="1045083"/>
          </a:xfrm>
        </p:grpSpPr>
        <p:sp>
          <p:nvSpPr>
            <p:cNvPr id="34" name="PA_文本框 76"/>
            <p:cNvSpPr txBox="1">
              <a:spLocks noChangeArrowheads="1"/>
            </p:cNvSpPr>
            <p:nvPr>
              <p:custDataLst>
                <p:tags r:id="rId14"/>
              </p:custDataLst>
            </p:nvPr>
          </p:nvSpPr>
          <p:spPr bwMode="auto">
            <a:xfrm>
              <a:off x="6296844" y="1494005"/>
              <a:ext cx="3825056" cy="585721"/>
            </a:xfrm>
            <a:prstGeom prst="rect">
              <a:avLst/>
            </a:prstGeom>
            <a:noFill/>
            <a:ln w="9525">
              <a:solidFill>
                <a:srgbClr val="C00000"/>
              </a:solidFill>
              <a:miter lim="800000"/>
            </a:ln>
          </p:spPr>
          <p:txBody>
            <a:bodyPr wrap="square" tIns="144000" bIns="144000" anchor="ctr" anchorCtr="0">
              <a:spAutoFit/>
            </a:bodyPr>
            <a:lstStyle/>
            <a:p>
              <a:pPr algn="ctr" defTabSz="1015365" fontAlgn="auto">
                <a:spcBef>
                  <a:spcPts val="0"/>
                </a:spcBef>
                <a:spcAft>
                  <a:spcPts val="0"/>
                </a:spcAft>
                <a:defRPr/>
              </a:pPr>
              <a:r>
                <a:rPr lang="zh-CN" altLang="en-US" sz="3200" b="1" kern="0" dirty="0">
                  <a:solidFill>
                    <a:prstClr val="black">
                      <a:lumMod val="85000"/>
                      <a:lumOff val="15000"/>
                    </a:prstClr>
                  </a:solidFill>
                  <a:latin typeface="微软雅黑" panose="020B0503020204020204" pitchFamily="34" charset="-122"/>
                  <a:ea typeface="微软雅黑" panose="020B0503020204020204" pitchFamily="34" charset="-122"/>
                </a:rPr>
                <a:t>中国梦人民梦</a:t>
              </a:r>
              <a:endParaRPr lang="en-US" altLang="zh-CN" sz="3200" b="1"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5" name="PA_图片 4">
              <a:extLst>
                <a:ext uri="{FF2B5EF4-FFF2-40B4-BE49-F238E27FC236}">
                  <a16:creationId xmlns:a16="http://schemas.microsoft.com/office/drawing/2014/main" xmlns="" id="{169D2E46-9069-4332-A4F3-B40D0F17EB4C}"/>
                </a:ext>
              </a:extLst>
            </p:cNvPr>
            <p:cNvPicPr>
              <a:picLocks noChangeAspect="1"/>
            </p:cNvPicPr>
            <p:nvPr>
              <p:custDataLst>
                <p:tags r:id="rId15"/>
              </p:custDataLst>
            </p:nvPr>
          </p:nvPicPr>
          <p:blipFill>
            <a:blip r:embed="rId20" cstate="print">
              <a:extLst>
                <a:ext uri="{28A0092B-C50C-407E-A947-70E740481C1C}">
                  <a14:useLocalDpi xmlns:a14="http://schemas.microsoft.com/office/drawing/2010/main" val="0"/>
                </a:ext>
              </a:extLst>
            </a:blip>
            <a:stretch>
              <a:fillRect/>
            </a:stretch>
          </p:blipFill>
          <p:spPr>
            <a:xfrm>
              <a:off x="5537200" y="1199616"/>
              <a:ext cx="1045083" cy="1045083"/>
            </a:xfrm>
            <a:prstGeom prst="rect">
              <a:avLst/>
            </a:prstGeom>
          </p:spPr>
        </p:pic>
        <p:sp>
          <p:nvSpPr>
            <p:cNvPr id="6" name="PA_文本框 5">
              <a:extLst>
                <a:ext uri="{FF2B5EF4-FFF2-40B4-BE49-F238E27FC236}">
                  <a16:creationId xmlns:a16="http://schemas.microsoft.com/office/drawing/2014/main" xmlns="" id="{CDF60680-C89E-4088-9773-512A11DB3F08}"/>
                </a:ext>
              </a:extLst>
            </p:cNvPr>
            <p:cNvSpPr txBox="1"/>
            <p:nvPr>
              <p:custDataLst>
                <p:tags r:id="rId16"/>
              </p:custDataLst>
            </p:nvPr>
          </p:nvSpPr>
          <p:spPr>
            <a:xfrm>
              <a:off x="5776144" y="1476368"/>
              <a:ext cx="1041400" cy="631752"/>
            </a:xfrm>
            <a:prstGeom prst="rect">
              <a:avLst/>
            </a:prstGeom>
            <a:noFill/>
          </p:spPr>
          <p:txBody>
            <a:bodyPr wrap="square" tIns="144000" bIns="144000" rtlCol="0">
              <a:spAutoFit/>
            </a:bodyPr>
            <a:lstStyle/>
            <a:p>
              <a:r>
                <a:rPr lang="en-US" altLang="zh-CN" sz="3600" dirty="0">
                  <a:solidFill>
                    <a:schemeClr val="bg1"/>
                  </a:solidFill>
                </a:rPr>
                <a:t>01</a:t>
              </a:r>
              <a:endParaRPr lang="zh-CN" altLang="en-US" sz="3600" dirty="0">
                <a:solidFill>
                  <a:schemeClr val="bg1"/>
                </a:solidFill>
              </a:endParaRPr>
            </a:p>
          </p:txBody>
        </p:sp>
      </p:grpSp>
      <p:grpSp>
        <p:nvGrpSpPr>
          <p:cNvPr id="14" name="PA_组合 6">
            <a:extLst>
              <a:ext uri="{FF2B5EF4-FFF2-40B4-BE49-F238E27FC236}">
                <a16:creationId xmlns:a16="http://schemas.microsoft.com/office/drawing/2014/main" xmlns="" id="{A459CCED-EB8E-4A7A-8297-AFB3CFD83DFA}"/>
              </a:ext>
            </a:extLst>
          </p:cNvPr>
          <p:cNvGrpSpPr/>
          <p:nvPr>
            <p:custDataLst>
              <p:tags r:id="rId2"/>
            </p:custDataLst>
          </p:nvPr>
        </p:nvGrpSpPr>
        <p:grpSpPr>
          <a:xfrm>
            <a:off x="4660900" y="2616475"/>
            <a:ext cx="5638800" cy="1397537"/>
            <a:chOff x="5537200" y="1199616"/>
            <a:chExt cx="4584700" cy="1045083"/>
          </a:xfrm>
        </p:grpSpPr>
        <p:sp>
          <p:nvSpPr>
            <p:cNvPr id="15" name="PA_文本框 76">
              <a:extLst>
                <a:ext uri="{FF2B5EF4-FFF2-40B4-BE49-F238E27FC236}">
                  <a16:creationId xmlns:a16="http://schemas.microsoft.com/office/drawing/2014/main" xmlns="" id="{D649684B-7588-4CC7-9627-92A659B0B1D2}"/>
                </a:ext>
              </a:extLst>
            </p:cNvPr>
            <p:cNvSpPr txBox="1">
              <a:spLocks noChangeArrowheads="1"/>
            </p:cNvSpPr>
            <p:nvPr>
              <p:custDataLst>
                <p:tags r:id="rId11"/>
              </p:custDataLst>
            </p:nvPr>
          </p:nvSpPr>
          <p:spPr bwMode="auto">
            <a:xfrm>
              <a:off x="6296844" y="1494005"/>
              <a:ext cx="3825056" cy="585721"/>
            </a:xfrm>
            <a:prstGeom prst="rect">
              <a:avLst/>
            </a:prstGeom>
            <a:noFill/>
            <a:ln w="9525">
              <a:solidFill>
                <a:srgbClr val="C00000"/>
              </a:solidFill>
              <a:miter lim="800000"/>
            </a:ln>
          </p:spPr>
          <p:txBody>
            <a:bodyPr wrap="square" tIns="144000" bIns="144000" anchor="ctr" anchorCtr="0">
              <a:spAutoFit/>
            </a:bodyPr>
            <a:lstStyle/>
            <a:p>
              <a:pPr algn="ctr" defTabSz="1015365" fontAlgn="auto">
                <a:spcBef>
                  <a:spcPts val="0"/>
                </a:spcBef>
                <a:spcAft>
                  <a:spcPts val="0"/>
                </a:spcAft>
                <a:defRPr/>
              </a:pPr>
              <a:r>
                <a:rPr lang="zh-CN" altLang="en-US" sz="3200" b="1" kern="0" dirty="0">
                  <a:solidFill>
                    <a:prstClr val="black">
                      <a:lumMod val="85000"/>
                      <a:lumOff val="15000"/>
                    </a:prstClr>
                  </a:solidFill>
                  <a:latin typeface="微软雅黑" panose="020B0503020204020204" pitchFamily="34" charset="-122"/>
                  <a:ea typeface="微软雅黑" panose="020B0503020204020204" pitchFamily="34" charset="-122"/>
                </a:rPr>
                <a:t>聚力共圆梦想</a:t>
              </a:r>
              <a:endParaRPr lang="en-US" altLang="zh-CN" sz="3200" b="1"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16" name="PA_图片 4">
              <a:extLst>
                <a:ext uri="{FF2B5EF4-FFF2-40B4-BE49-F238E27FC236}">
                  <a16:creationId xmlns:a16="http://schemas.microsoft.com/office/drawing/2014/main" xmlns="" id="{7339D8DA-F1AF-4BA8-BB9E-F911231F5459}"/>
                </a:ext>
              </a:extLst>
            </p:cNvPr>
            <p:cNvPicPr>
              <a:picLocks noChangeAspect="1"/>
            </p:cNvPicPr>
            <p:nvPr>
              <p:custDataLst>
                <p:tags r:id="rId12"/>
              </p:custDataLst>
            </p:nvPr>
          </p:nvPicPr>
          <p:blipFill>
            <a:blip r:embed="rId20" cstate="print">
              <a:extLst>
                <a:ext uri="{28A0092B-C50C-407E-A947-70E740481C1C}">
                  <a14:useLocalDpi xmlns:a14="http://schemas.microsoft.com/office/drawing/2010/main" val="0"/>
                </a:ext>
              </a:extLst>
            </a:blip>
            <a:stretch>
              <a:fillRect/>
            </a:stretch>
          </p:blipFill>
          <p:spPr>
            <a:xfrm>
              <a:off x="5537200" y="1199616"/>
              <a:ext cx="1045083" cy="1045083"/>
            </a:xfrm>
            <a:prstGeom prst="rect">
              <a:avLst/>
            </a:prstGeom>
          </p:spPr>
        </p:pic>
        <p:sp>
          <p:nvSpPr>
            <p:cNvPr id="17" name="PA_文本框 5">
              <a:extLst>
                <a:ext uri="{FF2B5EF4-FFF2-40B4-BE49-F238E27FC236}">
                  <a16:creationId xmlns:a16="http://schemas.microsoft.com/office/drawing/2014/main" xmlns="" id="{A70EF640-B43E-4720-BBFE-2A5FA6AA431E}"/>
                </a:ext>
              </a:extLst>
            </p:cNvPr>
            <p:cNvSpPr txBox="1"/>
            <p:nvPr>
              <p:custDataLst>
                <p:tags r:id="rId13"/>
              </p:custDataLst>
            </p:nvPr>
          </p:nvSpPr>
          <p:spPr>
            <a:xfrm>
              <a:off x="5776144" y="1476368"/>
              <a:ext cx="1041400" cy="631752"/>
            </a:xfrm>
            <a:prstGeom prst="rect">
              <a:avLst/>
            </a:prstGeom>
            <a:noFill/>
          </p:spPr>
          <p:txBody>
            <a:bodyPr wrap="square" tIns="144000" bIns="144000" rtlCol="0">
              <a:spAutoFit/>
            </a:bodyPr>
            <a:lstStyle/>
            <a:p>
              <a:r>
                <a:rPr lang="en-US" altLang="zh-CN" sz="3600" dirty="0">
                  <a:solidFill>
                    <a:schemeClr val="bg1"/>
                  </a:solidFill>
                </a:rPr>
                <a:t>02</a:t>
              </a:r>
              <a:endParaRPr lang="zh-CN" altLang="en-US" sz="3600" dirty="0">
                <a:solidFill>
                  <a:schemeClr val="bg1"/>
                </a:solidFill>
              </a:endParaRPr>
            </a:p>
          </p:txBody>
        </p:sp>
      </p:grpSp>
      <p:grpSp>
        <p:nvGrpSpPr>
          <p:cNvPr id="18" name="PA_组合 6">
            <a:extLst>
              <a:ext uri="{FF2B5EF4-FFF2-40B4-BE49-F238E27FC236}">
                <a16:creationId xmlns:a16="http://schemas.microsoft.com/office/drawing/2014/main" xmlns="" id="{EEFB250E-EDE1-4238-9325-804ABEF2FD45}"/>
              </a:ext>
            </a:extLst>
          </p:cNvPr>
          <p:cNvGrpSpPr/>
          <p:nvPr>
            <p:custDataLst>
              <p:tags r:id="rId3"/>
            </p:custDataLst>
          </p:nvPr>
        </p:nvGrpSpPr>
        <p:grpSpPr>
          <a:xfrm>
            <a:off x="4660900" y="3737685"/>
            <a:ext cx="5638800" cy="1397537"/>
            <a:chOff x="5537200" y="1199616"/>
            <a:chExt cx="4584700" cy="1045083"/>
          </a:xfrm>
        </p:grpSpPr>
        <p:sp>
          <p:nvSpPr>
            <p:cNvPr id="19" name="PA_文本框 76">
              <a:extLst>
                <a:ext uri="{FF2B5EF4-FFF2-40B4-BE49-F238E27FC236}">
                  <a16:creationId xmlns:a16="http://schemas.microsoft.com/office/drawing/2014/main" xmlns="" id="{0E883DCE-615A-43AB-86D5-A2207DB7F95B}"/>
                </a:ext>
              </a:extLst>
            </p:cNvPr>
            <p:cNvSpPr txBox="1">
              <a:spLocks noChangeArrowheads="1"/>
            </p:cNvSpPr>
            <p:nvPr>
              <p:custDataLst>
                <p:tags r:id="rId8"/>
              </p:custDataLst>
            </p:nvPr>
          </p:nvSpPr>
          <p:spPr bwMode="auto">
            <a:xfrm>
              <a:off x="6296844" y="1494005"/>
              <a:ext cx="3825056" cy="585721"/>
            </a:xfrm>
            <a:prstGeom prst="rect">
              <a:avLst/>
            </a:prstGeom>
            <a:noFill/>
            <a:ln w="9525">
              <a:solidFill>
                <a:srgbClr val="C00000"/>
              </a:solidFill>
              <a:miter lim="800000"/>
            </a:ln>
          </p:spPr>
          <p:txBody>
            <a:bodyPr wrap="square" tIns="144000" bIns="144000" anchor="ctr" anchorCtr="0">
              <a:spAutoFit/>
            </a:bodyPr>
            <a:lstStyle/>
            <a:p>
              <a:pPr algn="ctr" defTabSz="1015365" fontAlgn="auto">
                <a:spcBef>
                  <a:spcPts val="0"/>
                </a:spcBef>
                <a:spcAft>
                  <a:spcPts val="0"/>
                </a:spcAft>
                <a:defRPr/>
              </a:pPr>
              <a:r>
                <a:rPr lang="zh-CN" altLang="en-US" sz="3200" b="1" kern="0" dirty="0">
                  <a:solidFill>
                    <a:prstClr val="black">
                      <a:lumMod val="85000"/>
                      <a:lumOff val="15000"/>
                    </a:prstClr>
                  </a:solidFill>
                  <a:latin typeface="微软雅黑" panose="020B0503020204020204" pitchFamily="34" charset="-122"/>
                  <a:ea typeface="微软雅黑" panose="020B0503020204020204" pitchFamily="34" charset="-122"/>
                </a:rPr>
                <a:t>中国梦的定义</a:t>
              </a:r>
              <a:endParaRPr lang="en-US" altLang="zh-CN" sz="3200" b="1"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20" name="PA_图片 4">
              <a:extLst>
                <a:ext uri="{FF2B5EF4-FFF2-40B4-BE49-F238E27FC236}">
                  <a16:creationId xmlns:a16="http://schemas.microsoft.com/office/drawing/2014/main" xmlns="" id="{AA1DDB48-FB3B-4219-8061-F381CF8F0C6B}"/>
                </a:ext>
              </a:extLst>
            </p:cNvPr>
            <p:cNvPicPr>
              <a:picLocks noChangeAspect="1"/>
            </p:cNvPicPr>
            <p:nvPr>
              <p:custDataLst>
                <p:tags r:id="rId9"/>
              </p:custDataLst>
            </p:nvPr>
          </p:nvPicPr>
          <p:blipFill>
            <a:blip r:embed="rId20" cstate="print">
              <a:extLst>
                <a:ext uri="{28A0092B-C50C-407E-A947-70E740481C1C}">
                  <a14:useLocalDpi xmlns:a14="http://schemas.microsoft.com/office/drawing/2010/main" val="0"/>
                </a:ext>
              </a:extLst>
            </a:blip>
            <a:stretch>
              <a:fillRect/>
            </a:stretch>
          </p:blipFill>
          <p:spPr>
            <a:xfrm>
              <a:off x="5537200" y="1199616"/>
              <a:ext cx="1045083" cy="1045083"/>
            </a:xfrm>
            <a:prstGeom prst="rect">
              <a:avLst/>
            </a:prstGeom>
          </p:spPr>
        </p:pic>
        <p:sp>
          <p:nvSpPr>
            <p:cNvPr id="21" name="PA_文本框 5">
              <a:extLst>
                <a:ext uri="{FF2B5EF4-FFF2-40B4-BE49-F238E27FC236}">
                  <a16:creationId xmlns:a16="http://schemas.microsoft.com/office/drawing/2014/main" xmlns="" id="{BFDF1769-A859-4E31-AF9D-1BF124BAB7B1}"/>
                </a:ext>
              </a:extLst>
            </p:cNvPr>
            <p:cNvSpPr txBox="1"/>
            <p:nvPr>
              <p:custDataLst>
                <p:tags r:id="rId10"/>
              </p:custDataLst>
            </p:nvPr>
          </p:nvSpPr>
          <p:spPr>
            <a:xfrm>
              <a:off x="5776144" y="1476368"/>
              <a:ext cx="1041400" cy="631752"/>
            </a:xfrm>
            <a:prstGeom prst="rect">
              <a:avLst/>
            </a:prstGeom>
            <a:noFill/>
          </p:spPr>
          <p:txBody>
            <a:bodyPr wrap="square" tIns="144000" bIns="144000" rtlCol="0">
              <a:spAutoFit/>
            </a:bodyPr>
            <a:lstStyle/>
            <a:p>
              <a:r>
                <a:rPr lang="en-US" altLang="zh-CN" sz="3600" dirty="0">
                  <a:solidFill>
                    <a:schemeClr val="bg1"/>
                  </a:solidFill>
                </a:rPr>
                <a:t>03</a:t>
              </a:r>
              <a:endParaRPr lang="zh-CN" altLang="en-US" sz="3600" dirty="0">
                <a:solidFill>
                  <a:schemeClr val="bg1"/>
                </a:solidFill>
              </a:endParaRPr>
            </a:p>
          </p:txBody>
        </p:sp>
      </p:grpSp>
      <p:grpSp>
        <p:nvGrpSpPr>
          <p:cNvPr id="22" name="PA_组合 6">
            <a:extLst>
              <a:ext uri="{FF2B5EF4-FFF2-40B4-BE49-F238E27FC236}">
                <a16:creationId xmlns:a16="http://schemas.microsoft.com/office/drawing/2014/main" xmlns="" id="{6F1947CC-281F-4871-AF6D-CA084B71F1C1}"/>
              </a:ext>
            </a:extLst>
          </p:cNvPr>
          <p:cNvGrpSpPr/>
          <p:nvPr>
            <p:custDataLst>
              <p:tags r:id="rId4"/>
            </p:custDataLst>
          </p:nvPr>
        </p:nvGrpSpPr>
        <p:grpSpPr>
          <a:xfrm>
            <a:off x="4660900" y="4844546"/>
            <a:ext cx="5638800" cy="1397537"/>
            <a:chOff x="5537200" y="1199616"/>
            <a:chExt cx="4584700" cy="1045083"/>
          </a:xfrm>
        </p:grpSpPr>
        <p:sp>
          <p:nvSpPr>
            <p:cNvPr id="23" name="PA_文本框 76">
              <a:extLst>
                <a:ext uri="{FF2B5EF4-FFF2-40B4-BE49-F238E27FC236}">
                  <a16:creationId xmlns:a16="http://schemas.microsoft.com/office/drawing/2014/main" xmlns="" id="{B6D66E94-0CA1-4847-BA8C-29A7EA264733}"/>
                </a:ext>
              </a:extLst>
            </p:cNvPr>
            <p:cNvSpPr txBox="1">
              <a:spLocks noChangeArrowheads="1"/>
            </p:cNvSpPr>
            <p:nvPr>
              <p:custDataLst>
                <p:tags r:id="rId5"/>
              </p:custDataLst>
            </p:nvPr>
          </p:nvSpPr>
          <p:spPr bwMode="auto">
            <a:xfrm>
              <a:off x="6296844" y="1466822"/>
              <a:ext cx="3825056" cy="640088"/>
            </a:xfrm>
            <a:prstGeom prst="rect">
              <a:avLst/>
            </a:prstGeom>
            <a:noFill/>
            <a:ln w="9525">
              <a:solidFill>
                <a:srgbClr val="C00000"/>
              </a:solidFill>
              <a:miter lim="800000"/>
            </a:ln>
          </p:spPr>
          <p:txBody>
            <a:bodyPr wrap="square" tIns="180000" bIns="180000" anchor="ctr" anchorCtr="0">
              <a:spAutoFit/>
            </a:bodyPr>
            <a:lstStyle/>
            <a:p>
              <a:pPr algn="ctr" defTabSz="1015365" fontAlgn="auto">
                <a:spcBef>
                  <a:spcPts val="0"/>
                </a:spcBef>
                <a:spcAft>
                  <a:spcPts val="0"/>
                </a:spcAft>
                <a:defRPr/>
              </a:pPr>
              <a:r>
                <a:rPr lang="zh-CN" altLang="en-US" sz="3200" b="1" kern="0" dirty="0">
                  <a:solidFill>
                    <a:prstClr val="black">
                      <a:lumMod val="85000"/>
                      <a:lumOff val="15000"/>
                    </a:prstClr>
                  </a:solidFill>
                  <a:latin typeface="微软雅黑" panose="020B0503020204020204" pitchFamily="34" charset="-122"/>
                  <a:ea typeface="微软雅黑" panose="020B0503020204020204" pitchFamily="34" charset="-122"/>
                </a:rPr>
                <a:t>中国梦的阐述</a:t>
              </a:r>
              <a:endParaRPr lang="en-US" altLang="zh-CN" sz="3200" b="1"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24" name="PA_图片 4">
              <a:extLst>
                <a:ext uri="{FF2B5EF4-FFF2-40B4-BE49-F238E27FC236}">
                  <a16:creationId xmlns:a16="http://schemas.microsoft.com/office/drawing/2014/main" xmlns="" id="{19F12FA2-1FF6-4464-B38C-B71D061699A6}"/>
                </a:ext>
              </a:extLst>
            </p:cNvPr>
            <p:cNvPicPr>
              <a:picLocks noChangeAspect="1"/>
            </p:cNvPicPr>
            <p:nvPr>
              <p:custDataLst>
                <p:tags r:id="rId6"/>
              </p:custDataLst>
            </p:nvPr>
          </p:nvPicPr>
          <p:blipFill>
            <a:blip r:embed="rId20" cstate="print">
              <a:extLst>
                <a:ext uri="{28A0092B-C50C-407E-A947-70E740481C1C}">
                  <a14:useLocalDpi xmlns:a14="http://schemas.microsoft.com/office/drawing/2010/main" val="0"/>
                </a:ext>
              </a:extLst>
            </a:blip>
            <a:stretch>
              <a:fillRect/>
            </a:stretch>
          </p:blipFill>
          <p:spPr>
            <a:xfrm>
              <a:off x="5537200" y="1199616"/>
              <a:ext cx="1045083" cy="1045083"/>
            </a:xfrm>
            <a:prstGeom prst="rect">
              <a:avLst/>
            </a:prstGeom>
          </p:spPr>
        </p:pic>
        <p:sp>
          <p:nvSpPr>
            <p:cNvPr id="26" name="PA_文本框 5">
              <a:extLst>
                <a:ext uri="{FF2B5EF4-FFF2-40B4-BE49-F238E27FC236}">
                  <a16:creationId xmlns:a16="http://schemas.microsoft.com/office/drawing/2014/main" xmlns="" id="{00B88BB2-854A-4153-A298-55CF138057E6}"/>
                </a:ext>
              </a:extLst>
            </p:cNvPr>
            <p:cNvSpPr txBox="1"/>
            <p:nvPr>
              <p:custDataLst>
                <p:tags r:id="rId7"/>
              </p:custDataLst>
            </p:nvPr>
          </p:nvSpPr>
          <p:spPr>
            <a:xfrm>
              <a:off x="5776144" y="1476368"/>
              <a:ext cx="1041400" cy="646331"/>
            </a:xfrm>
            <a:prstGeom prst="rect">
              <a:avLst/>
            </a:prstGeom>
            <a:noFill/>
          </p:spPr>
          <p:txBody>
            <a:bodyPr wrap="square" rtlCol="0">
              <a:spAutoFit/>
            </a:bodyPr>
            <a:lstStyle/>
            <a:p>
              <a:r>
                <a:rPr lang="en-US" altLang="zh-CN" sz="3600" dirty="0">
                  <a:solidFill>
                    <a:schemeClr val="bg1"/>
                  </a:solidFill>
                </a:rPr>
                <a:t>04</a:t>
              </a:r>
              <a:endParaRPr lang="zh-CN" altLang="en-US" sz="3600" dirty="0">
                <a:solidFill>
                  <a:schemeClr val="bg1"/>
                </a:solidFill>
              </a:endParaRPr>
            </a:p>
          </p:txBody>
        </p:sp>
      </p:grpSp>
      <p:sp>
        <p:nvSpPr>
          <p:cNvPr id="8" name="矩形 7">
            <a:extLst>
              <a:ext uri="{FF2B5EF4-FFF2-40B4-BE49-F238E27FC236}">
                <a16:creationId xmlns:a16="http://schemas.microsoft.com/office/drawing/2014/main" xmlns="" id="{13FC9711-9D51-49F6-98FF-A01BBA70E693}"/>
              </a:ext>
            </a:extLst>
          </p:cNvPr>
          <p:cNvSpPr/>
          <p:nvPr/>
        </p:nvSpPr>
        <p:spPr>
          <a:xfrm>
            <a:off x="4660900" y="447037"/>
            <a:ext cx="1541209" cy="7706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kern="0" dirty="0">
                <a:solidFill>
                  <a:prstClr val="black">
                    <a:lumMod val="85000"/>
                    <a:lumOff val="15000"/>
                  </a:prstClr>
                </a:solidFill>
                <a:latin typeface="微软雅黑" panose="020B0503020204020204" pitchFamily="34" charset="-122"/>
                <a:ea typeface="微软雅黑" panose="020B0503020204020204" pitchFamily="34" charset="-122"/>
              </a:rPr>
              <a:t>目</a:t>
            </a:r>
          </a:p>
        </p:txBody>
      </p:sp>
      <p:sp>
        <p:nvSpPr>
          <p:cNvPr id="27" name="矩形 26">
            <a:extLst>
              <a:ext uri="{FF2B5EF4-FFF2-40B4-BE49-F238E27FC236}">
                <a16:creationId xmlns:a16="http://schemas.microsoft.com/office/drawing/2014/main" xmlns="" id="{8914D55D-A852-4198-BD5F-2A03ADFD178A}"/>
              </a:ext>
            </a:extLst>
          </p:cNvPr>
          <p:cNvSpPr/>
          <p:nvPr/>
        </p:nvSpPr>
        <p:spPr>
          <a:xfrm>
            <a:off x="5465011" y="718425"/>
            <a:ext cx="1541209" cy="7706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kern="0" dirty="0">
                <a:solidFill>
                  <a:prstClr val="black">
                    <a:lumMod val="85000"/>
                    <a:lumOff val="15000"/>
                  </a:prstClr>
                </a:solidFill>
                <a:latin typeface="微软雅黑" panose="020B0503020204020204" pitchFamily="34" charset="-122"/>
                <a:ea typeface="微软雅黑" panose="020B0503020204020204" pitchFamily="34" charset="-122"/>
              </a:rPr>
              <a:t>录</a:t>
            </a: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ppt_x"/>
                                          </p:val>
                                        </p:tav>
                                        <p:tav tm="100000">
                                          <p:val>
                                            <p:strVal val="#ppt_x"/>
                                          </p:val>
                                        </p:tav>
                                      </p:tavLst>
                                    </p:anim>
                                    <p:anim calcmode="lin" valueType="num">
                                      <p:cBhvr additive="base">
                                        <p:cTn id="3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a:extLst>
              <a:ext uri="{FF2B5EF4-FFF2-40B4-BE49-F238E27FC236}">
                <a16:creationId xmlns:a16="http://schemas.microsoft.com/office/drawing/2014/main" xmlns="" id="{A5CFBE68-8F78-43C5-8E5C-DD2F668FEB97}"/>
              </a:ext>
            </a:extLst>
          </p:cNvPr>
          <p:cNvSpPr/>
          <p:nvPr/>
        </p:nvSpPr>
        <p:spPr>
          <a:xfrm>
            <a:off x="8091847" y="2072833"/>
            <a:ext cx="1620000" cy="1620000"/>
          </a:xfrm>
          <a:prstGeom prst="ellipse">
            <a:avLst/>
          </a:prstGeom>
          <a:solidFill>
            <a:srgbClr val="80B2AA"/>
          </a:solidFill>
          <a:ln w="12700" cap="flat" cmpd="sng" algn="ctr">
            <a:noFill/>
            <a:prstDash val="solid"/>
            <a:miter lim="800000"/>
          </a:ln>
          <a:effectLst>
            <a:outerShdw blurRad="50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xmlns="" id="{948AAD1E-490E-4066-ACF9-EF3D89B915E3}"/>
              </a:ext>
            </a:extLst>
          </p:cNvPr>
          <p:cNvSpPr/>
          <p:nvPr/>
        </p:nvSpPr>
        <p:spPr>
          <a:xfrm>
            <a:off x="2774275" y="2026287"/>
            <a:ext cx="1620000" cy="1620000"/>
          </a:xfrm>
          <a:prstGeom prst="ellipse">
            <a:avLst/>
          </a:prstGeom>
          <a:solidFill>
            <a:srgbClr val="80B2AA"/>
          </a:solidFill>
          <a:ln w="12700" cap="flat" cmpd="sng" algn="ctr">
            <a:noFill/>
            <a:prstDash val="solid"/>
            <a:miter lim="800000"/>
          </a:ln>
          <a:effectLst>
            <a:outerShdw blurRad="50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3146742" y="601200"/>
            <a:ext cx="6955750" cy="1135054"/>
          </a:xfrm>
          <a:prstGeom prst="rect">
            <a:avLst/>
          </a:prstGeom>
          <a:noFill/>
        </p:spPr>
        <p:txBody>
          <a:bodyPr wrap="none" rtlCol="0">
            <a:spAutoFit/>
          </a:bodyPr>
          <a:lstStyle/>
          <a:p>
            <a:pPr>
              <a:lnSpc>
                <a:spcPct val="150000"/>
              </a:lnSpc>
            </a:pPr>
            <a:r>
              <a:rPr lang="zh-CN" altLang="en-US" sz="2400" b="1" dirty="0">
                <a:solidFill>
                  <a:srgbClr val="FF0000"/>
                </a:solidFill>
                <a:latin typeface="微软雅黑" panose="020B0503020204020204" pitchFamily="34" charset="-122"/>
                <a:ea typeface="微软雅黑" panose="020B0503020204020204" pitchFamily="34" charset="-122"/>
              </a:rPr>
              <a:t>有的人把中国梦简单地等同于美国梦。</a:t>
            </a:r>
            <a:endParaRPr lang="en-US" altLang="zh-CN" sz="2400" b="1"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400" b="1" dirty="0">
                <a:solidFill>
                  <a:srgbClr val="FF0000"/>
                </a:solidFill>
                <a:latin typeface="微软雅黑" panose="020B0503020204020204" pitchFamily="34" charset="-122"/>
                <a:ea typeface="微软雅黑" panose="020B0503020204020204" pitchFamily="34" charset="-122"/>
              </a:rPr>
              <a:t>其实，中国梦与美国梦之间有着根本的不同之处。</a:t>
            </a:r>
          </a:p>
        </p:txBody>
      </p:sp>
      <p:grpSp>
        <p:nvGrpSpPr>
          <p:cNvPr id="6" name="组合 5"/>
          <p:cNvGrpSpPr/>
          <p:nvPr/>
        </p:nvGrpSpPr>
        <p:grpSpPr>
          <a:xfrm>
            <a:off x="1231900" y="1834640"/>
            <a:ext cx="10198100" cy="4207831"/>
            <a:chOff x="1789204" y="2394325"/>
            <a:chExt cx="8690282" cy="4207831"/>
          </a:xfrm>
        </p:grpSpPr>
        <p:grpSp>
          <p:nvGrpSpPr>
            <p:cNvPr id="43" name="组合 42"/>
            <p:cNvGrpSpPr/>
            <p:nvPr/>
          </p:nvGrpSpPr>
          <p:grpSpPr>
            <a:xfrm>
              <a:off x="1789204" y="3205883"/>
              <a:ext cx="4251514" cy="3396273"/>
              <a:chOff x="1015302" y="2560987"/>
              <a:chExt cx="5408317" cy="4320372"/>
            </a:xfrm>
          </p:grpSpPr>
          <p:sp>
            <p:nvSpPr>
              <p:cNvPr id="45" name="AutoShape 11"/>
              <p:cNvSpPr/>
              <p:nvPr/>
            </p:nvSpPr>
            <p:spPr bwMode="auto">
              <a:xfrm>
                <a:off x="2430167" y="3382147"/>
                <a:ext cx="179388" cy="179388"/>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1354299" y="4104850"/>
                <a:ext cx="4431608" cy="525169"/>
                <a:chOff x="1887201" y="4141385"/>
                <a:chExt cx="4431608" cy="525169"/>
              </a:xfrm>
            </p:grpSpPr>
            <p:sp>
              <p:nvSpPr>
                <p:cNvPr id="73" name="矩形 72"/>
                <p:cNvSpPr/>
                <p:nvPr/>
              </p:nvSpPr>
              <p:spPr>
                <a:xfrm>
                  <a:off x="1887201" y="4141385"/>
                  <a:ext cx="239252" cy="525169"/>
                </a:xfrm>
                <a:prstGeom prst="rect">
                  <a:avLst/>
                </a:prstGeom>
                <a:solidFill>
                  <a:srgbClr val="80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74" name="矩形 73"/>
                <p:cNvSpPr/>
                <p:nvPr/>
              </p:nvSpPr>
              <p:spPr>
                <a:xfrm>
                  <a:off x="2105799" y="4141385"/>
                  <a:ext cx="4213010" cy="52516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70" name="文本框 69"/>
              <p:cNvSpPr txBox="1"/>
              <p:nvPr/>
            </p:nvSpPr>
            <p:spPr>
              <a:xfrm>
                <a:off x="2744417" y="4088889"/>
                <a:ext cx="1539981" cy="508977"/>
              </a:xfrm>
              <a:prstGeom prst="rect">
                <a:avLst/>
              </a:prstGeom>
              <a:noFill/>
            </p:spPr>
            <p:txBody>
              <a:bodyPr wrap="non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集体主义</a:t>
                </a:r>
              </a:p>
            </p:txBody>
          </p:sp>
          <p:sp>
            <p:nvSpPr>
              <p:cNvPr id="71" name="文本框 70"/>
              <p:cNvSpPr txBox="1"/>
              <p:nvPr/>
            </p:nvSpPr>
            <p:spPr>
              <a:xfrm>
                <a:off x="2744416" y="2560987"/>
                <a:ext cx="1605232" cy="665584"/>
              </a:xfrm>
              <a:prstGeom prst="rect">
                <a:avLst/>
              </a:prstGeom>
              <a:noFill/>
            </p:spPr>
            <p:txBody>
              <a:bodyPr wrap="none" rtlCol="0">
                <a:spAutoFit/>
              </a:bodyPr>
              <a:lstStyle/>
              <a:p>
                <a:pPr algn="ctr"/>
                <a:r>
                  <a:rPr lang="zh-CN" altLang="en-US" sz="2800" b="1" dirty="0">
                    <a:solidFill>
                      <a:srgbClr val="FF0000"/>
                    </a:solidFill>
                    <a:latin typeface="微软雅黑" panose="020B0503020204020204" pitchFamily="34" charset="-122"/>
                    <a:ea typeface="微软雅黑" panose="020B0503020204020204" pitchFamily="34" charset="-122"/>
                  </a:rPr>
                  <a:t>中国梦</a:t>
                </a:r>
              </a:p>
            </p:txBody>
          </p:sp>
          <p:sp>
            <p:nvSpPr>
              <p:cNvPr id="72" name="文本框 71"/>
              <p:cNvSpPr txBox="1"/>
              <p:nvPr/>
            </p:nvSpPr>
            <p:spPr>
              <a:xfrm>
                <a:off x="1015302" y="4806302"/>
                <a:ext cx="5408317" cy="2075057"/>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u"/>
                </a:pPr>
                <a:r>
                  <a:rPr lang="zh-CN" altLang="en-US" b="1" dirty="0">
                    <a:solidFill>
                      <a:schemeClr val="tx1"/>
                    </a:solidFill>
                  </a:rPr>
                  <a:t>中国梦</a:t>
                </a:r>
                <a:r>
                  <a:rPr lang="zh-CN" altLang="en-US" dirty="0">
                    <a:solidFill>
                      <a:schemeClr val="tx1"/>
                    </a:solidFill>
                  </a:rPr>
                  <a:t>是通过集体即全体中华儿女的共同奋斗实现中华民族共同的理想，个人的梦想是共同理想的具体表现和组成部分。</a:t>
                </a:r>
                <a:endParaRPr lang="en-US" altLang="zh-CN" dirty="0">
                  <a:solidFill>
                    <a:schemeClr val="tx1"/>
                  </a:solidFill>
                </a:endParaRPr>
              </a:p>
              <a:p>
                <a:pPr marL="285750" indent="-285750">
                  <a:buFont typeface="Wingdings" panose="05000000000000000000" pitchFamily="2" charset="2"/>
                  <a:buChar char="u"/>
                </a:pPr>
                <a:r>
                  <a:rPr lang="zh-CN" altLang="en-US" b="1" dirty="0">
                    <a:solidFill>
                      <a:schemeClr val="tx1"/>
                    </a:solidFill>
                  </a:rPr>
                  <a:t>中国梦</a:t>
                </a:r>
                <a:r>
                  <a:rPr lang="zh-CN" altLang="en-US" dirty="0">
                    <a:solidFill>
                      <a:schemeClr val="tx1"/>
                    </a:solidFill>
                  </a:rPr>
                  <a:t>的思想基础和灵魂是集体主义。</a:t>
                </a:r>
                <a:endParaRPr lang="en-US" altLang="zh-CN" dirty="0">
                  <a:solidFill>
                    <a:schemeClr val="tx1"/>
                  </a:solidFill>
                </a:endParaRPr>
              </a:p>
              <a:p>
                <a:pPr marL="285750" indent="-285750">
                  <a:buFont typeface="Wingdings" panose="05000000000000000000" pitchFamily="2" charset="2"/>
                  <a:buChar char="u"/>
                </a:pPr>
                <a:r>
                  <a:rPr lang="zh-CN" altLang="en-US" b="1" dirty="0">
                    <a:solidFill>
                      <a:schemeClr val="tx1"/>
                    </a:solidFill>
                  </a:rPr>
                  <a:t>中国梦</a:t>
                </a:r>
                <a:r>
                  <a:rPr lang="zh-CN" altLang="en-US" dirty="0">
                    <a:solidFill>
                      <a:schemeClr val="tx1"/>
                    </a:solidFill>
                  </a:rPr>
                  <a:t>有着深刻的文化背景、历史积淀和现实依据。</a:t>
                </a:r>
              </a:p>
            </p:txBody>
          </p:sp>
        </p:grpSp>
        <p:grpSp>
          <p:nvGrpSpPr>
            <p:cNvPr id="80" name="组合 79"/>
            <p:cNvGrpSpPr/>
            <p:nvPr/>
          </p:nvGrpSpPr>
          <p:grpSpPr>
            <a:xfrm>
              <a:off x="6460348" y="2649726"/>
              <a:ext cx="4019138" cy="3164907"/>
              <a:chOff x="6992045" y="1868488"/>
              <a:chExt cx="5112714" cy="4026052"/>
            </a:xfrm>
          </p:grpSpPr>
          <p:sp>
            <p:nvSpPr>
              <p:cNvPr id="82" name="AutoShape 19"/>
              <p:cNvSpPr/>
              <p:nvPr/>
            </p:nvSpPr>
            <p:spPr bwMode="auto">
              <a:xfrm rot="10800000" flipH="1">
                <a:off x="8235971" y="1868488"/>
                <a:ext cx="179388" cy="180182"/>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nvGrpSpPr>
              <p:cNvPr id="83" name="组合 82"/>
              <p:cNvGrpSpPr/>
              <p:nvPr/>
            </p:nvGrpSpPr>
            <p:grpSpPr>
              <a:xfrm>
                <a:off x="6992045" y="4141385"/>
                <a:ext cx="4919977" cy="549966"/>
                <a:chOff x="6354643" y="4141385"/>
                <a:chExt cx="4919977" cy="549966"/>
              </a:xfrm>
            </p:grpSpPr>
            <p:sp>
              <p:nvSpPr>
                <p:cNvPr id="87" name="矩形 86"/>
                <p:cNvSpPr/>
                <p:nvPr/>
              </p:nvSpPr>
              <p:spPr>
                <a:xfrm>
                  <a:off x="6558467" y="4141385"/>
                  <a:ext cx="4716153" cy="5499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88" name="矩形 87"/>
                <p:cNvSpPr/>
                <p:nvPr/>
              </p:nvSpPr>
              <p:spPr>
                <a:xfrm>
                  <a:off x="6354643" y="4141385"/>
                  <a:ext cx="239252" cy="525169"/>
                </a:xfrm>
                <a:prstGeom prst="rect">
                  <a:avLst/>
                </a:prstGeom>
                <a:solidFill>
                  <a:srgbClr val="80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84" name="文本框 83"/>
              <p:cNvSpPr txBox="1"/>
              <p:nvPr/>
            </p:nvSpPr>
            <p:spPr>
              <a:xfrm>
                <a:off x="7241098" y="4149481"/>
                <a:ext cx="4047345" cy="508977"/>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实现个人的价值为核心</a:t>
                </a:r>
              </a:p>
            </p:txBody>
          </p:sp>
          <p:sp>
            <p:nvSpPr>
              <p:cNvPr id="86" name="文本框 85"/>
              <p:cNvSpPr txBox="1"/>
              <p:nvPr/>
            </p:nvSpPr>
            <p:spPr>
              <a:xfrm>
                <a:off x="6992046" y="4994044"/>
                <a:ext cx="5112713" cy="900496"/>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u"/>
                </a:pPr>
                <a:r>
                  <a:rPr lang="zh-CN" altLang="en-US" dirty="0">
                    <a:solidFill>
                      <a:schemeClr val="tx1"/>
                    </a:solidFill>
                  </a:rPr>
                  <a:t>鲍威尔、奥巴马等堪称实现美国梦的典范。</a:t>
                </a:r>
                <a:endParaRPr lang="en-US" altLang="zh-CN" dirty="0">
                  <a:solidFill>
                    <a:schemeClr val="tx1"/>
                  </a:solidFill>
                </a:endParaRPr>
              </a:p>
              <a:p>
                <a:pPr marL="285750" indent="-285750">
                  <a:buFont typeface="Wingdings" panose="05000000000000000000" pitchFamily="2" charset="2"/>
                  <a:buChar char="u"/>
                </a:pPr>
                <a:r>
                  <a:rPr lang="zh-CN" altLang="en-US" dirty="0">
                    <a:solidFill>
                      <a:schemeClr val="tx1"/>
                    </a:solidFill>
                  </a:rPr>
                  <a:t>个人主义是美国梦的思想基础和灵魂。</a:t>
                </a:r>
              </a:p>
            </p:txBody>
          </p:sp>
        </p:grpSp>
        <p:sp>
          <p:nvSpPr>
            <p:cNvPr id="96" name="文本框 95"/>
            <p:cNvSpPr txBox="1"/>
            <p:nvPr/>
          </p:nvSpPr>
          <p:spPr>
            <a:xfrm>
              <a:off x="7710538" y="3205883"/>
              <a:ext cx="1261884" cy="523220"/>
            </a:xfrm>
            <a:prstGeom prst="rect">
              <a:avLst/>
            </a:prstGeom>
            <a:noFill/>
          </p:spPr>
          <p:txBody>
            <a:bodyPr wrap="none" rtlCol="0">
              <a:spAutoFit/>
            </a:bodyPr>
            <a:lstStyle/>
            <a:p>
              <a:pPr algn="ctr"/>
              <a:r>
                <a:rPr lang="zh-CN" altLang="en-US" sz="2800" b="1" dirty="0">
                  <a:solidFill>
                    <a:srgbClr val="FF0000"/>
                  </a:solidFill>
                  <a:latin typeface="微软雅黑" panose="020B0503020204020204" pitchFamily="34" charset="-122"/>
                  <a:ea typeface="微软雅黑" panose="020B0503020204020204" pitchFamily="34" charset="-122"/>
                </a:rPr>
                <a:t>美国梦</a:t>
              </a:r>
            </a:p>
          </p:txBody>
        </p:sp>
        <p:cxnSp>
          <p:nvCxnSpPr>
            <p:cNvPr id="5" name="直接连接符 4"/>
            <p:cNvCxnSpPr/>
            <p:nvPr/>
          </p:nvCxnSpPr>
          <p:spPr>
            <a:xfrm>
              <a:off x="6040718" y="2394325"/>
              <a:ext cx="0" cy="4202362"/>
            </a:xfrm>
            <a:prstGeom prst="line">
              <a:avLst/>
            </a:prstGeom>
          </p:spPr>
          <p:style>
            <a:lnRef idx="1">
              <a:schemeClr val="accent5"/>
            </a:lnRef>
            <a:fillRef idx="0">
              <a:schemeClr val="accent5"/>
            </a:fillRef>
            <a:effectRef idx="0">
              <a:schemeClr val="accent5"/>
            </a:effectRef>
            <a:fontRef idx="minor">
              <a:schemeClr val="tx1"/>
            </a:fontRef>
          </p:style>
        </p:cxnSp>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94">
                                            <p:txEl>
                                              <p:pRg st="0" end="0"/>
                                            </p:txEl>
                                          </p:spTgt>
                                        </p:tgtEl>
                                        <p:attrNameLst>
                                          <p:attrName>style.visibility</p:attrName>
                                        </p:attrNameLst>
                                      </p:cBhvr>
                                      <p:to>
                                        <p:strVal val="visible"/>
                                      </p:to>
                                    </p:set>
                                    <p:set>
                                      <p:cBhvr>
                                        <p:cTn id="7" dur="114" fill="hold">
                                          <p:stCondLst>
                                            <p:cond delay="0"/>
                                          </p:stCondLst>
                                        </p:cTn>
                                        <p:tgtEl>
                                          <p:spTgt spid="94">
                                            <p:txEl>
                                              <p:pRg st="0" end="0"/>
                                            </p:txEl>
                                          </p:spTgt>
                                        </p:tgtEl>
                                        <p:attrNameLst>
                                          <p:attrName>style.rotation</p:attrName>
                                        </p:attrNameLst>
                                      </p:cBhvr>
                                      <p:to>
                                        <p:strVal val="-45.0"/>
                                      </p:to>
                                    </p:set>
                                    <p:anim calcmode="lin" valueType="num">
                                      <p:cBhvr>
                                        <p:cTn id="8" dur="114" fill="hold">
                                          <p:stCondLst>
                                            <p:cond delay="114"/>
                                          </p:stCondLst>
                                        </p:cTn>
                                        <p:tgtEl>
                                          <p:spTgt spid="94">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94">
                                            <p:txEl>
                                              <p:pRg st="0" end="0"/>
                                            </p:txEl>
                                          </p:spTgt>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94">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94">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250"/>
                            </p:stCondLst>
                            <p:childTnLst>
                              <p:par>
                                <p:cTn id="13" presetID="38" presetClass="entr" presetSubtype="0" accel="50000" fill="hold" grpId="0" nodeType="afterEffect">
                                  <p:stCondLst>
                                    <p:cond delay="0"/>
                                  </p:stCondLst>
                                  <p:iterate type="lt">
                                    <p:tmPct val="50000"/>
                                  </p:iterate>
                                  <p:childTnLst>
                                    <p:set>
                                      <p:cBhvr>
                                        <p:cTn id="14" dur="1" fill="hold">
                                          <p:stCondLst>
                                            <p:cond delay="0"/>
                                          </p:stCondLst>
                                        </p:cTn>
                                        <p:tgtEl>
                                          <p:spTgt spid="94">
                                            <p:txEl>
                                              <p:pRg st="1" end="1"/>
                                            </p:txEl>
                                          </p:spTgt>
                                        </p:tgtEl>
                                        <p:attrNameLst>
                                          <p:attrName>style.visibility</p:attrName>
                                        </p:attrNameLst>
                                      </p:cBhvr>
                                      <p:to>
                                        <p:strVal val="visible"/>
                                      </p:to>
                                    </p:set>
                                    <p:set>
                                      <p:cBhvr>
                                        <p:cTn id="15" dur="114" fill="hold">
                                          <p:stCondLst>
                                            <p:cond delay="0"/>
                                          </p:stCondLst>
                                        </p:cTn>
                                        <p:tgtEl>
                                          <p:spTgt spid="94">
                                            <p:txEl>
                                              <p:pRg st="1" end="1"/>
                                            </p:txEl>
                                          </p:spTgt>
                                        </p:tgtEl>
                                        <p:attrNameLst>
                                          <p:attrName>style.rotation</p:attrName>
                                        </p:attrNameLst>
                                      </p:cBhvr>
                                      <p:to>
                                        <p:strVal val="-45.0"/>
                                      </p:to>
                                    </p:set>
                                    <p:anim calcmode="lin" valueType="num">
                                      <p:cBhvr>
                                        <p:cTn id="16" dur="114" fill="hold">
                                          <p:stCondLst>
                                            <p:cond delay="114"/>
                                          </p:stCondLst>
                                        </p:cTn>
                                        <p:tgtEl>
                                          <p:spTgt spid="94">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7" dur="114" fill="hold">
                                          <p:stCondLst>
                                            <p:cond delay="0"/>
                                          </p:stCondLst>
                                        </p:cTn>
                                        <p:tgtEl>
                                          <p:spTgt spid="94">
                                            <p:txEl>
                                              <p:pRg st="1" end="1"/>
                                            </p:txEl>
                                          </p:spTgt>
                                        </p:tgtEl>
                                        <p:attrNameLst>
                                          <p:attrName>ppt_y</p:attrName>
                                        </p:attrNameLst>
                                      </p:cBhvr>
                                      <p:tavLst>
                                        <p:tav tm="0">
                                          <p:val>
                                            <p:strVal val="#ppt_y-1"/>
                                          </p:val>
                                        </p:tav>
                                        <p:tav tm="100000">
                                          <p:val>
                                            <p:strVal val="#ppt_y-(0.354*#ppt_w-0.172*#ppt_h)"/>
                                          </p:val>
                                        </p:tav>
                                      </p:tavLst>
                                    </p:anim>
                                    <p:anim calcmode="lin" valueType="num">
                                      <p:cBhvr>
                                        <p:cTn id="18" dur="39" decel="50000" autoRev="1" fill="hold">
                                          <p:stCondLst>
                                            <p:cond delay="114"/>
                                          </p:stCondLst>
                                        </p:cTn>
                                        <p:tgtEl>
                                          <p:spTgt spid="94">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9" dur="34" fill="hold">
                                          <p:stCondLst>
                                            <p:cond delay="216"/>
                                          </p:stCondLst>
                                        </p:cTn>
                                        <p:tgtEl>
                                          <p:spTgt spid="94">
                                            <p:txEl>
                                              <p:pRg st="1" end="1"/>
                                            </p:txEl>
                                          </p:spTgt>
                                        </p:tgtEl>
                                        <p:attrNameLst>
                                          <p:attrName>ppt_y</p:attrName>
                                        </p:attrNameLst>
                                      </p:cBhvr>
                                      <p:tavLst>
                                        <p:tav tm="0">
                                          <p:val>
                                            <p:strVal val="#ppt_y-(0.354*#ppt_w-0.172*#ppt_h)"/>
                                          </p:val>
                                        </p:tav>
                                        <p:tav tm="100000">
                                          <p:val>
                                            <p:strVal val="#ppt_y"/>
                                          </p:val>
                                        </p:tav>
                                      </p:tavLst>
                                    </p:anim>
                                  </p:childTnLst>
                                </p:cTn>
                              </p:par>
                            </p:childTnLst>
                          </p:cTn>
                        </p:par>
                        <p:par>
                          <p:cTn id="20" fill="hold">
                            <p:stCondLst>
                              <p:cond delay="5125"/>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 grpId="0" animBg="1"/>
      <p:bldP spid="94"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xmlns="" id="{81DABD95-FE0F-430B-BFC7-8418821F0504}"/>
              </a:ext>
            </a:extLst>
          </p:cNvPr>
          <p:cNvSpPr/>
          <p:nvPr/>
        </p:nvSpPr>
        <p:spPr>
          <a:xfrm>
            <a:off x="7010310" y="1842868"/>
            <a:ext cx="4546690" cy="711641"/>
          </a:xfrm>
          <a:prstGeom prst="rect">
            <a:avLst/>
          </a:prstGeom>
          <a:solidFill>
            <a:srgbClr val="80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7BE3374C-78E9-4147-AAA7-27F8567C4080}"/>
              </a:ext>
            </a:extLst>
          </p:cNvPr>
          <p:cNvSpPr/>
          <p:nvPr/>
        </p:nvSpPr>
        <p:spPr>
          <a:xfrm>
            <a:off x="3709041" y="1855087"/>
            <a:ext cx="3136257" cy="711641"/>
          </a:xfrm>
          <a:prstGeom prst="rect">
            <a:avLst/>
          </a:prstGeom>
          <a:solidFill>
            <a:srgbClr val="80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76A58A49-2F58-4C33-A98E-32514A6D2FF8}"/>
              </a:ext>
            </a:extLst>
          </p:cNvPr>
          <p:cNvSpPr/>
          <p:nvPr/>
        </p:nvSpPr>
        <p:spPr>
          <a:xfrm>
            <a:off x="355601" y="1855088"/>
            <a:ext cx="3202496" cy="711641"/>
          </a:xfrm>
          <a:prstGeom prst="rect">
            <a:avLst/>
          </a:prstGeom>
          <a:solidFill>
            <a:srgbClr val="80B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09042" y="2616844"/>
            <a:ext cx="3136257" cy="3330620"/>
          </a:xfrm>
          <a:prstGeom prst="rect">
            <a:avLst/>
          </a:prstGeom>
          <a:solidFill>
            <a:srgbClr val="B1D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010310" y="2616844"/>
            <a:ext cx="4546690" cy="3330620"/>
          </a:xfrm>
          <a:prstGeom prst="rect">
            <a:avLst/>
          </a:prstGeom>
          <a:solidFill>
            <a:srgbClr val="B1D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矩形 16"/>
          <p:cNvSpPr/>
          <p:nvPr/>
        </p:nvSpPr>
        <p:spPr>
          <a:xfrm>
            <a:off x="355600" y="2616844"/>
            <a:ext cx="3213100" cy="3330620"/>
          </a:xfrm>
          <a:prstGeom prst="rect">
            <a:avLst/>
          </a:prstGeom>
          <a:solidFill>
            <a:srgbClr val="B1D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9" name="Text Box 10"/>
          <p:cNvSpPr txBox="1">
            <a:spLocks noChangeArrowheads="1"/>
          </p:cNvSpPr>
          <p:nvPr/>
        </p:nvSpPr>
        <p:spPr bwMode="auto">
          <a:xfrm>
            <a:off x="455895" y="2701695"/>
            <a:ext cx="3102201" cy="2077492"/>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b="1" dirty="0">
                <a:solidFill>
                  <a:schemeClr val="tx1">
                    <a:lumMod val="85000"/>
                    <a:lumOff val="15000"/>
                  </a:schemeClr>
                </a:solidFill>
              </a:rPr>
              <a:t>中华文化</a:t>
            </a:r>
            <a:r>
              <a:rPr lang="zh-CN" altLang="en-US" dirty="0">
                <a:solidFill>
                  <a:schemeClr val="tx1">
                    <a:lumMod val="85000"/>
                    <a:lumOff val="15000"/>
                  </a:schemeClr>
                </a:solidFill>
              </a:rPr>
              <a:t>蕴含着极为丰富的追逐梦想的精神，这种</a:t>
            </a:r>
            <a:r>
              <a:rPr lang="zh-CN" altLang="en-US" sz="1800" b="1" dirty="0">
                <a:solidFill>
                  <a:srgbClr val="FF0000"/>
                </a:solidFill>
              </a:rPr>
              <a:t>追逐梦想的精神</a:t>
            </a:r>
            <a:r>
              <a:rPr lang="zh-CN" altLang="en-US" dirty="0">
                <a:solidFill>
                  <a:schemeClr val="tx1">
                    <a:lumMod val="85000"/>
                    <a:lumOff val="15000"/>
                  </a:schemeClr>
                </a:solidFill>
              </a:rPr>
              <a:t>是中华民族精神的重要内容，是中华民族生生不息、刚健有为的</a:t>
            </a:r>
            <a:r>
              <a:rPr lang="zh-CN" altLang="en-US" sz="1800" b="1" dirty="0">
                <a:solidFill>
                  <a:srgbClr val="FF0000"/>
                </a:solidFill>
              </a:rPr>
              <a:t>强大精神动力</a:t>
            </a:r>
            <a:r>
              <a:rPr lang="zh-CN" altLang="en-US" dirty="0">
                <a:solidFill>
                  <a:schemeClr val="tx1">
                    <a:lumMod val="85000"/>
                    <a:lumOff val="15000"/>
                  </a:schemeClr>
                </a:solidFill>
              </a:rPr>
              <a:t>。</a:t>
            </a:r>
          </a:p>
        </p:txBody>
      </p:sp>
      <p:sp>
        <p:nvSpPr>
          <p:cNvPr id="40" name="Text Box 10"/>
          <p:cNvSpPr txBox="1">
            <a:spLocks noChangeArrowheads="1"/>
          </p:cNvSpPr>
          <p:nvPr/>
        </p:nvSpPr>
        <p:spPr bwMode="auto">
          <a:xfrm>
            <a:off x="3891853" y="2701695"/>
            <a:ext cx="2784701" cy="2308324"/>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b="1" dirty="0">
                <a:solidFill>
                  <a:schemeClr val="tx1">
                    <a:lumMod val="85000"/>
                    <a:lumOff val="15000"/>
                  </a:schemeClr>
                </a:solidFill>
              </a:rPr>
              <a:t>中华民族</a:t>
            </a:r>
            <a:r>
              <a:rPr lang="zh-CN" altLang="en-US" dirty="0">
                <a:solidFill>
                  <a:schemeClr val="tx1">
                    <a:lumMod val="85000"/>
                    <a:lumOff val="15000"/>
                  </a:schemeClr>
                </a:solidFill>
              </a:rPr>
              <a:t>是最富有整体性追梦精神的强大民族，从</a:t>
            </a:r>
            <a:r>
              <a:rPr lang="zh-CN" altLang="en-US" b="1" dirty="0">
                <a:solidFill>
                  <a:srgbClr val="FF0000"/>
                </a:solidFill>
              </a:rPr>
              <a:t>夸父追日</a:t>
            </a:r>
            <a:r>
              <a:rPr lang="zh-CN" altLang="en-US" dirty="0">
                <a:solidFill>
                  <a:schemeClr val="tx1">
                    <a:lumMod val="85000"/>
                    <a:lumOff val="15000"/>
                  </a:schemeClr>
                </a:solidFill>
              </a:rPr>
              <a:t>、</a:t>
            </a:r>
            <a:r>
              <a:rPr lang="zh-CN" altLang="en-US" b="1" dirty="0">
                <a:solidFill>
                  <a:srgbClr val="FF0000"/>
                </a:solidFill>
              </a:rPr>
              <a:t>嫦娥奔月</a:t>
            </a:r>
            <a:r>
              <a:rPr lang="zh-CN" altLang="en-US" dirty="0">
                <a:solidFill>
                  <a:schemeClr val="tx1">
                    <a:lumMod val="85000"/>
                    <a:lumOff val="15000"/>
                  </a:schemeClr>
                </a:solidFill>
              </a:rPr>
              <a:t>等远古神化传说，到</a:t>
            </a:r>
            <a:r>
              <a:rPr lang="zh-CN" altLang="en-US" b="1" dirty="0">
                <a:solidFill>
                  <a:srgbClr val="FF0000"/>
                </a:solidFill>
              </a:rPr>
              <a:t>神州系列飞船成功发射</a:t>
            </a:r>
            <a:r>
              <a:rPr lang="zh-CN" altLang="en-US" dirty="0">
                <a:solidFill>
                  <a:schemeClr val="tx1">
                    <a:lumMod val="85000"/>
                    <a:lumOff val="15000"/>
                  </a:schemeClr>
                </a:solidFill>
              </a:rPr>
              <a:t>、</a:t>
            </a:r>
            <a:r>
              <a:rPr lang="zh-CN" altLang="en-US" b="1" dirty="0">
                <a:solidFill>
                  <a:srgbClr val="FF0000"/>
                </a:solidFill>
              </a:rPr>
              <a:t>神舟九号与天宫一号载人交会对接</a:t>
            </a:r>
            <a:r>
              <a:rPr lang="zh-CN" altLang="en-US" dirty="0">
                <a:solidFill>
                  <a:schemeClr val="tx1">
                    <a:lumMod val="85000"/>
                    <a:lumOff val="15000"/>
                  </a:schemeClr>
                </a:solidFill>
              </a:rPr>
              <a:t>。</a:t>
            </a:r>
          </a:p>
        </p:txBody>
      </p:sp>
      <p:sp>
        <p:nvSpPr>
          <p:cNvPr id="41" name="Text Box 10"/>
          <p:cNvSpPr txBox="1">
            <a:spLocks noChangeArrowheads="1"/>
          </p:cNvSpPr>
          <p:nvPr/>
        </p:nvSpPr>
        <p:spPr bwMode="auto">
          <a:xfrm>
            <a:off x="7150652" y="2701695"/>
            <a:ext cx="4241248" cy="3046988"/>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b="1" dirty="0">
                <a:solidFill>
                  <a:schemeClr val="tx1">
                    <a:lumMod val="85000"/>
                    <a:lumOff val="15000"/>
                  </a:schemeClr>
                </a:solidFill>
              </a:rPr>
              <a:t>中国梦</a:t>
            </a:r>
            <a:r>
              <a:rPr lang="zh-CN" altLang="en-US" dirty="0">
                <a:solidFill>
                  <a:schemeClr val="tx1">
                    <a:lumMod val="85000"/>
                    <a:lumOff val="15000"/>
                  </a:schemeClr>
                </a:solidFill>
              </a:rPr>
              <a:t>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a:t>
            </a:r>
          </a:p>
        </p:txBody>
      </p:sp>
      <p:grpSp>
        <p:nvGrpSpPr>
          <p:cNvPr id="48" name="组合 47"/>
          <p:cNvGrpSpPr/>
          <p:nvPr/>
        </p:nvGrpSpPr>
        <p:grpSpPr>
          <a:xfrm>
            <a:off x="921809" y="1984640"/>
            <a:ext cx="9146080" cy="400110"/>
            <a:chOff x="1935480" y="2193262"/>
            <a:chExt cx="9146080" cy="400110"/>
          </a:xfrm>
        </p:grpSpPr>
        <p:sp>
          <p:nvSpPr>
            <p:cNvPr id="44" name="矩形 43"/>
            <p:cNvSpPr/>
            <p:nvPr/>
          </p:nvSpPr>
          <p:spPr>
            <a:xfrm>
              <a:off x="1935480" y="2193262"/>
              <a:ext cx="1980029"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从文化背景来看</a:t>
              </a:r>
            </a:p>
          </p:txBody>
        </p:sp>
        <p:sp>
          <p:nvSpPr>
            <p:cNvPr id="45" name="矩形 44"/>
            <p:cNvSpPr/>
            <p:nvPr/>
          </p:nvSpPr>
          <p:spPr>
            <a:xfrm>
              <a:off x="4905524" y="2222645"/>
              <a:ext cx="2723823"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从世界文明发展的历史看</a:t>
              </a:r>
            </a:p>
          </p:txBody>
        </p:sp>
        <p:sp>
          <p:nvSpPr>
            <p:cNvPr id="46" name="矩形 45"/>
            <p:cNvSpPr/>
            <p:nvPr/>
          </p:nvSpPr>
          <p:spPr>
            <a:xfrm>
              <a:off x="9101531" y="2193262"/>
              <a:ext cx="1980029"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从历史积淀来看</a:t>
              </a:r>
            </a:p>
          </p:txBody>
        </p:sp>
      </p:gr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39"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13361" y="1456396"/>
            <a:ext cx="9601187" cy="1715902"/>
            <a:chOff x="836000" y="1801504"/>
            <a:chExt cx="9601187" cy="1715902"/>
          </a:xfrm>
          <a:solidFill>
            <a:srgbClr val="80B2AA"/>
          </a:solidFill>
        </p:grpSpPr>
        <p:sp>
          <p:nvSpPr>
            <p:cNvPr id="29" name="矩形 28"/>
            <p:cNvSpPr/>
            <p:nvPr/>
          </p:nvSpPr>
          <p:spPr bwMode="auto">
            <a:xfrm>
              <a:off x="836000" y="1801504"/>
              <a:ext cx="9601187" cy="1715902"/>
            </a:xfrm>
            <a:prstGeom prst="rect">
              <a:avLst/>
            </a:prstGeom>
            <a:grp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lstStyle/>
            <a:p>
              <a:endParaRPr lang="zh-CN" altLang="en-US" dirty="0">
                <a:latin typeface="Arial" panose="020B0604020202020204" pitchFamily="34" charset="0"/>
              </a:endParaRPr>
            </a:p>
          </p:txBody>
        </p:sp>
        <p:sp>
          <p:nvSpPr>
            <p:cNvPr id="30" name="矩形 29"/>
            <p:cNvSpPr/>
            <p:nvPr/>
          </p:nvSpPr>
          <p:spPr>
            <a:xfrm>
              <a:off x="985176" y="2032616"/>
              <a:ext cx="4026699" cy="1253677"/>
            </a:xfrm>
            <a:prstGeom prst="rect">
              <a:avLst/>
            </a:prstGeom>
            <a:grpFill/>
          </p:spPr>
          <p:txBody>
            <a:bodyPr wrap="square">
              <a:spAutoFit/>
            </a:bodyPr>
            <a:lstStyle/>
            <a:p>
              <a:pPr>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从现实依据看</a:t>
              </a:r>
              <a:r>
                <a:rPr lang="zh-CN" altLang="en-US" sz="2000" dirty="0">
                  <a:solidFill>
                    <a:schemeClr val="bg1"/>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中国梦基于党的正确领导和建设中国特色社会主义的成功实践。</a:t>
              </a:r>
            </a:p>
          </p:txBody>
        </p:sp>
        <p:sp>
          <p:nvSpPr>
            <p:cNvPr id="32" name="矩形 31"/>
            <p:cNvSpPr/>
            <p:nvPr/>
          </p:nvSpPr>
          <p:spPr>
            <a:xfrm>
              <a:off x="5350503" y="1866208"/>
              <a:ext cx="4598879" cy="1569660"/>
            </a:xfrm>
            <a:prstGeom prst="rect">
              <a:avLst/>
            </a:prstGeom>
            <a:grpFill/>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中华民族对于中国特色社会主义道路、中国特色社会主义理论体系、中国特色社会主义制度的道路自信、理论自信、制度自信更加坚定。这是中国梦能够实现的</a:t>
              </a:r>
              <a:r>
                <a:rPr lang="zh-CN" altLang="en-US" b="1" dirty="0">
                  <a:solidFill>
                    <a:schemeClr val="bg1"/>
                  </a:solidFill>
                  <a:latin typeface="微软雅黑" panose="020B0503020204020204" pitchFamily="34" charset="-122"/>
                  <a:ea typeface="微软雅黑" panose="020B0503020204020204" pitchFamily="34" charset="-122"/>
                </a:rPr>
                <a:t>根本动力所在。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bwMode="auto">
            <a:xfrm>
              <a:off x="5161050" y="2051374"/>
              <a:ext cx="0" cy="1199329"/>
            </a:xfrm>
            <a:prstGeom prst="line">
              <a:avLst/>
            </a:prstGeom>
            <a:grpFill/>
            <a:ln w="9525">
              <a:solidFill>
                <a:schemeClr val="bg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grpSp>
        <p:nvGrpSpPr>
          <p:cNvPr id="54" name="组合 53"/>
          <p:cNvGrpSpPr/>
          <p:nvPr/>
        </p:nvGrpSpPr>
        <p:grpSpPr>
          <a:xfrm>
            <a:off x="813362" y="3237002"/>
            <a:ext cx="9601187" cy="2909798"/>
            <a:chOff x="2026444" y="3325902"/>
            <a:chExt cx="8088584" cy="2909798"/>
          </a:xfrm>
        </p:grpSpPr>
        <p:sp>
          <p:nvSpPr>
            <p:cNvPr id="35" name="矩形 34"/>
            <p:cNvSpPr/>
            <p:nvPr/>
          </p:nvSpPr>
          <p:spPr>
            <a:xfrm>
              <a:off x="2026444" y="3325902"/>
              <a:ext cx="2642229" cy="2909798"/>
            </a:xfrm>
            <a:prstGeom prst="rect">
              <a:avLst/>
            </a:prstGeom>
            <a:solidFill>
              <a:srgbClr val="B1D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8" name="矩形 37"/>
            <p:cNvSpPr/>
            <p:nvPr/>
          </p:nvSpPr>
          <p:spPr>
            <a:xfrm>
              <a:off x="4770084" y="3325902"/>
              <a:ext cx="2430823" cy="2909798"/>
            </a:xfrm>
            <a:prstGeom prst="rect">
              <a:avLst/>
            </a:prstGeom>
            <a:solidFill>
              <a:srgbClr val="B1D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1" name="矩形 40"/>
            <p:cNvSpPr/>
            <p:nvPr/>
          </p:nvSpPr>
          <p:spPr>
            <a:xfrm>
              <a:off x="7302318" y="3325902"/>
              <a:ext cx="2812710" cy="2909798"/>
            </a:xfrm>
            <a:prstGeom prst="rect">
              <a:avLst/>
            </a:prstGeom>
            <a:solidFill>
              <a:srgbClr val="B1D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2100748" y="3610112"/>
              <a:ext cx="2642230" cy="787523"/>
            </a:xfrm>
            <a:prstGeom prst="rect">
              <a:avLst/>
            </a:prstGeom>
          </p:spPr>
          <p:txBody>
            <a:bodyPr wrap="square">
              <a:spAutoFit/>
            </a:bodyPr>
            <a:lstStyle/>
            <a:p>
              <a:pPr>
                <a:lnSpc>
                  <a:spcPct val="15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首先，</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党的正确领导，是实现中国梦的坚强的</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政治保证</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47" name="矩形 46"/>
            <p:cNvSpPr/>
            <p:nvPr/>
          </p:nvSpPr>
          <p:spPr>
            <a:xfrm>
              <a:off x="4819292" y="3610112"/>
              <a:ext cx="2381614" cy="1156855"/>
            </a:xfrm>
            <a:prstGeom prst="rect">
              <a:avLst/>
            </a:prstGeom>
          </p:spPr>
          <p:txBody>
            <a:bodyPr wrap="square">
              <a:spAutoFit/>
            </a:bodyPr>
            <a:lstStyle/>
            <a:p>
              <a:pPr>
                <a:lnSpc>
                  <a:spcPct val="15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其次，</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综合国力的提升，为实现中国梦提供了可靠的</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物质保证。</a:t>
              </a:r>
            </a:p>
          </p:txBody>
        </p:sp>
        <p:sp>
          <p:nvSpPr>
            <p:cNvPr id="48" name="矩形 47"/>
            <p:cNvSpPr/>
            <p:nvPr/>
          </p:nvSpPr>
          <p:spPr>
            <a:xfrm>
              <a:off x="7302317" y="3610112"/>
              <a:ext cx="2812710" cy="2446824"/>
            </a:xfrm>
            <a:prstGeom prst="rect">
              <a:avLst/>
            </a:prstGeom>
          </p:spPr>
          <p:txBody>
            <a:bodyPr wrap="square">
              <a:spAutoFit/>
            </a:bodyPr>
            <a:lstStyle/>
            <a:p>
              <a:pPr>
                <a:lnSpc>
                  <a:spcPct val="15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最后，</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中华民族对于自身的发展道路</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充满了自信</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，对于中华民族的伟大复兴充满了信心和期待。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5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改革开放以来的</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实践充分证明</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，中国的发展道路是符合中国实际的，是</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正确</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a:t>
              </a:r>
            </a:p>
          </p:txBody>
        </p:sp>
      </p:grpSp>
      <p:pic>
        <p:nvPicPr>
          <p:cNvPr id="4" name="图片 3">
            <a:extLst>
              <a:ext uri="{FF2B5EF4-FFF2-40B4-BE49-F238E27FC236}">
                <a16:creationId xmlns:a16="http://schemas.microsoft.com/office/drawing/2014/main" xmlns="" id="{DF6F7D41-C05C-4AF9-B36C-C9DB85E7FB2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285"/>
          <a:stretch/>
        </p:blipFill>
        <p:spPr>
          <a:xfrm>
            <a:off x="-241191" y="4399984"/>
            <a:ext cx="2109104" cy="2458016"/>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1000"/>
                                        <p:tgtEl>
                                          <p:spTgt spid="54"/>
                                        </p:tgtEl>
                                      </p:cBhvr>
                                    </p:animEffect>
                                    <p:anim calcmode="lin" valueType="num">
                                      <p:cBhvr>
                                        <p:cTn id="12" dur="1000" fill="hold"/>
                                        <p:tgtEl>
                                          <p:spTgt spid="54"/>
                                        </p:tgtEl>
                                        <p:attrNameLst>
                                          <p:attrName>ppt_x</p:attrName>
                                        </p:attrNameLst>
                                      </p:cBhvr>
                                      <p:tavLst>
                                        <p:tav tm="0">
                                          <p:val>
                                            <p:strVal val="#ppt_x"/>
                                          </p:val>
                                        </p:tav>
                                        <p:tav tm="100000">
                                          <p:val>
                                            <p:strVal val="#ppt_x"/>
                                          </p:val>
                                        </p:tav>
                                      </p:tavLst>
                                    </p:anim>
                                    <p:anim calcmode="lin" valueType="num">
                                      <p:cBhvr>
                                        <p:cTn id="1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EC582295-CF36-46FB-962B-AAA4AA8C6D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378" y="4078500"/>
            <a:ext cx="1821478" cy="2879737"/>
          </a:xfrm>
          <a:prstGeom prst="rect">
            <a:avLst/>
          </a:prstGeom>
        </p:spPr>
      </p:pic>
      <p:grpSp>
        <p:nvGrpSpPr>
          <p:cNvPr id="25" name="组合 24"/>
          <p:cNvGrpSpPr/>
          <p:nvPr/>
        </p:nvGrpSpPr>
        <p:grpSpPr>
          <a:xfrm>
            <a:off x="172657" y="1625602"/>
            <a:ext cx="6089095" cy="2007624"/>
            <a:chOff x="3962401" y="1890707"/>
            <a:chExt cx="2140140" cy="2007624"/>
          </a:xfrm>
          <a:solidFill>
            <a:srgbClr val="80B2AA"/>
          </a:solidFill>
        </p:grpSpPr>
        <p:sp>
          <p:nvSpPr>
            <p:cNvPr id="26" name="矩形 25"/>
            <p:cNvSpPr/>
            <p:nvPr/>
          </p:nvSpPr>
          <p:spPr>
            <a:xfrm>
              <a:off x="3962401" y="1890707"/>
              <a:ext cx="2007624" cy="2007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26"/>
            <p:cNvSpPr/>
            <p:nvPr/>
          </p:nvSpPr>
          <p:spPr>
            <a:xfrm rot="5400000">
              <a:off x="5800539" y="2828261"/>
              <a:ext cx="471488" cy="1325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8" name="组合 27"/>
          <p:cNvGrpSpPr/>
          <p:nvPr/>
        </p:nvGrpSpPr>
        <p:grpSpPr>
          <a:xfrm>
            <a:off x="6381186" y="1625602"/>
            <a:ext cx="2007624" cy="2132952"/>
            <a:chOff x="6221975" y="1890707"/>
            <a:chExt cx="2007624" cy="2132952"/>
          </a:xfrm>
          <a:solidFill>
            <a:srgbClr val="B1D0CC"/>
          </a:solidFill>
        </p:grpSpPr>
        <p:sp>
          <p:nvSpPr>
            <p:cNvPr id="29" name="矩形 28"/>
            <p:cNvSpPr/>
            <p:nvPr/>
          </p:nvSpPr>
          <p:spPr>
            <a:xfrm>
              <a:off x="6221975" y="1890707"/>
              <a:ext cx="2007624" cy="2007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chemeClr val="tx1"/>
                  </a:solidFill>
                  <a:latin typeface="微软雅黑" panose="020B0503020204020204" pitchFamily="34" charset="-122"/>
                  <a:ea typeface="微软雅黑" panose="020B0503020204020204" pitchFamily="34" charset="-122"/>
                </a:rPr>
                <a:t>01</a:t>
              </a:r>
              <a:endParaRPr lang="zh-CN" altLang="en-US" sz="7200" dirty="0">
                <a:solidFill>
                  <a:schemeClr val="tx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0800000">
              <a:off x="6990044" y="3891143"/>
              <a:ext cx="471488" cy="1325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1" name="组合 30"/>
          <p:cNvGrpSpPr/>
          <p:nvPr/>
        </p:nvGrpSpPr>
        <p:grpSpPr>
          <a:xfrm>
            <a:off x="6257828" y="3885176"/>
            <a:ext cx="2130982" cy="2007624"/>
            <a:chOff x="6098617" y="4150281"/>
            <a:chExt cx="2130982" cy="2007624"/>
          </a:xfrm>
          <a:solidFill>
            <a:schemeClr val="bg1"/>
          </a:solidFill>
        </p:grpSpPr>
        <p:sp>
          <p:nvSpPr>
            <p:cNvPr id="32" name="矩形 31"/>
            <p:cNvSpPr/>
            <p:nvPr/>
          </p:nvSpPr>
          <p:spPr>
            <a:xfrm>
              <a:off x="6221975" y="4150281"/>
              <a:ext cx="2007624" cy="2007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chemeClr val="tx1"/>
                  </a:solidFill>
                  <a:latin typeface="微软雅黑" panose="020B0503020204020204" pitchFamily="34" charset="-122"/>
                  <a:ea typeface="微软雅黑" panose="020B0503020204020204" pitchFamily="34" charset="-122"/>
                </a:rPr>
                <a:t>02</a:t>
              </a:r>
              <a:endParaRPr lang="zh-CN" altLang="en-US" sz="7200" dirty="0">
                <a:solidFill>
                  <a:schemeClr val="tx1"/>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16200000" flipH="1">
              <a:off x="5929131" y="5087835"/>
              <a:ext cx="471488" cy="1325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4" name="组合 33"/>
          <p:cNvGrpSpPr/>
          <p:nvPr/>
        </p:nvGrpSpPr>
        <p:grpSpPr>
          <a:xfrm>
            <a:off x="4123516" y="3766388"/>
            <a:ext cx="2007624" cy="2126412"/>
            <a:chOff x="3964305" y="4031493"/>
            <a:chExt cx="2007624" cy="2126412"/>
          </a:xfrm>
          <a:solidFill>
            <a:srgbClr val="B1D0CC"/>
          </a:solidFill>
        </p:grpSpPr>
        <p:sp>
          <p:nvSpPr>
            <p:cNvPr id="35" name="矩形 34"/>
            <p:cNvSpPr/>
            <p:nvPr/>
          </p:nvSpPr>
          <p:spPr>
            <a:xfrm>
              <a:off x="3964305" y="4150281"/>
              <a:ext cx="2007624" cy="2007624"/>
            </a:xfrm>
            <a:prstGeom prst="rect">
              <a:avLst/>
            </a:prstGeom>
            <a:grpFill/>
            <a:ln>
              <a:solidFill>
                <a:srgbClr val="B1D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chemeClr val="tx1"/>
                  </a:solidFill>
                  <a:latin typeface="微软雅黑" panose="020B0503020204020204" pitchFamily="34" charset="-122"/>
                  <a:ea typeface="微软雅黑" panose="020B0503020204020204" pitchFamily="34" charset="-122"/>
                </a:rPr>
                <a:t>03</a:t>
              </a:r>
              <a:endParaRPr lang="zh-CN" altLang="en-US" sz="7200" dirty="0">
                <a:solidFill>
                  <a:schemeClr val="tx1"/>
                </a:solidFill>
                <a:latin typeface="微软雅黑" panose="020B0503020204020204" pitchFamily="34" charset="-122"/>
                <a:ea typeface="微软雅黑" panose="020B0503020204020204" pitchFamily="34" charset="-122"/>
              </a:endParaRPr>
            </a:p>
          </p:txBody>
        </p:sp>
        <p:sp>
          <p:nvSpPr>
            <p:cNvPr id="36" name="等腰三角形 35"/>
            <p:cNvSpPr/>
            <p:nvPr/>
          </p:nvSpPr>
          <p:spPr>
            <a:xfrm rot="10800000" flipV="1">
              <a:off x="4730469" y="4031493"/>
              <a:ext cx="471488" cy="132516"/>
            </a:xfrm>
            <a:prstGeom prst="triangle">
              <a:avLst/>
            </a:prstGeom>
            <a:grpFill/>
            <a:ln>
              <a:solidFill>
                <a:srgbClr val="B1D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6" name="矩形 55"/>
          <p:cNvSpPr/>
          <p:nvPr/>
        </p:nvSpPr>
        <p:spPr>
          <a:xfrm>
            <a:off x="8798302" y="2209004"/>
            <a:ext cx="3128568" cy="954107"/>
          </a:xfrm>
          <a:prstGeom prst="rect">
            <a:avLst/>
          </a:prstGeom>
        </p:spPr>
        <p:txBody>
          <a:bodyPr wrap="square">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实现中国梦必须走中国道路</a:t>
            </a:r>
            <a:endParaRPr lang="en-US" altLang="zh-CN" sz="2800" b="1" dirty="0">
              <a:solidFill>
                <a:srgbClr val="FF0000"/>
              </a:solidFill>
              <a:latin typeface="微软雅黑" panose="020B0503020204020204" pitchFamily="34" charset="-122"/>
              <a:ea typeface="微软雅黑" panose="020B0503020204020204" pitchFamily="34" charset="-122"/>
            </a:endParaRPr>
          </a:p>
        </p:txBody>
      </p:sp>
      <p:sp>
        <p:nvSpPr>
          <p:cNvPr id="61" name="矩形 60"/>
          <p:cNvSpPr/>
          <p:nvPr/>
        </p:nvSpPr>
        <p:spPr>
          <a:xfrm>
            <a:off x="8798302" y="4457912"/>
            <a:ext cx="3128568" cy="954107"/>
          </a:xfrm>
          <a:prstGeom prst="rect">
            <a:avLst/>
          </a:prstGeom>
        </p:spPr>
        <p:txBody>
          <a:bodyPr wrap="square">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实现中国梦必须弘扬中国精神</a:t>
            </a:r>
            <a:endParaRPr lang="en-US" altLang="zh-CN" sz="2800" b="1" dirty="0">
              <a:solidFill>
                <a:srgbClr val="FF0000"/>
              </a:solidFill>
              <a:latin typeface="微软雅黑" panose="020B0503020204020204" pitchFamily="34" charset="-122"/>
              <a:ea typeface="微软雅黑" panose="020B0503020204020204" pitchFamily="34" charset="-122"/>
            </a:endParaRPr>
          </a:p>
        </p:txBody>
      </p:sp>
      <p:sp>
        <p:nvSpPr>
          <p:cNvPr id="66" name="矩形 65"/>
          <p:cNvSpPr/>
          <p:nvPr/>
        </p:nvSpPr>
        <p:spPr>
          <a:xfrm>
            <a:off x="744902" y="4411933"/>
            <a:ext cx="3128568" cy="954107"/>
          </a:xfrm>
          <a:prstGeom prst="rect">
            <a:avLst/>
          </a:prstGeom>
        </p:spPr>
        <p:txBody>
          <a:bodyPr wrap="square">
            <a:spAutoFit/>
          </a:bodyPr>
          <a:lstStyle/>
          <a:p>
            <a:pPr algn="r"/>
            <a:r>
              <a:rPr lang="zh-CN" altLang="en-US" sz="2800" b="1" dirty="0">
                <a:solidFill>
                  <a:srgbClr val="FF0000"/>
                </a:solidFill>
                <a:latin typeface="微软雅黑" panose="020B0503020204020204" pitchFamily="34" charset="-122"/>
                <a:ea typeface="微软雅黑" panose="020B0503020204020204" pitchFamily="34" charset="-122"/>
              </a:rPr>
              <a:t>实现中国梦必须凝聚中国力量</a:t>
            </a:r>
          </a:p>
        </p:txBody>
      </p:sp>
      <p:sp>
        <p:nvSpPr>
          <p:cNvPr id="70" name="矩形 69"/>
          <p:cNvSpPr/>
          <p:nvPr/>
        </p:nvSpPr>
        <p:spPr>
          <a:xfrm>
            <a:off x="570587" y="2034281"/>
            <a:ext cx="4974593" cy="1077218"/>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rPr>
              <a:t>习近平总书记用</a:t>
            </a:r>
            <a:r>
              <a:rPr lang="zh-CN" altLang="en-US" sz="3600" b="1" dirty="0">
                <a:solidFill>
                  <a:srgbClr val="C00000"/>
                </a:solidFill>
                <a:latin typeface="微软雅黑" panose="020B0503020204020204" pitchFamily="34" charset="-122"/>
                <a:ea typeface="微软雅黑" panose="020B0503020204020204" pitchFamily="34" charset="-122"/>
              </a:rPr>
              <a:t>三个“必须”</a:t>
            </a:r>
            <a:endParaRPr lang="en-US" altLang="zh-CN" sz="2800" b="1" dirty="0">
              <a:solidFill>
                <a:srgbClr val="C00000"/>
              </a:solidFill>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勾画了实现中国梦的具体路径。</a:t>
            </a: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up)">
                                      <p:cBhvr>
                                        <p:cTn id="11" dur="500"/>
                                        <p:tgtEl>
                                          <p:spTgt spid="28"/>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500" fill="hold"/>
                                        <p:tgtEl>
                                          <p:spTgt spid="56"/>
                                        </p:tgtEl>
                                        <p:attrNameLst>
                                          <p:attrName>ppt_x</p:attrName>
                                        </p:attrNameLst>
                                      </p:cBhvr>
                                      <p:tavLst>
                                        <p:tav tm="0">
                                          <p:val>
                                            <p:strVal val="1+#ppt_w/2"/>
                                          </p:val>
                                        </p:tav>
                                        <p:tav tm="100000">
                                          <p:val>
                                            <p:strVal val="#ppt_x"/>
                                          </p:val>
                                        </p:tav>
                                      </p:tavLst>
                                    </p:anim>
                                    <p:anim calcmode="lin" valueType="num">
                                      <p:cBhvr additive="base">
                                        <p:cTn id="16" dur="500" fill="hold"/>
                                        <p:tgtEl>
                                          <p:spTgt spid="5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right)">
                                      <p:cBhvr>
                                        <p:cTn id="20" dur="500"/>
                                        <p:tgtEl>
                                          <p:spTgt spid="31"/>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 calcmode="lin" valueType="num">
                                      <p:cBhvr additive="base">
                                        <p:cTn id="24" dur="500" fill="hold"/>
                                        <p:tgtEl>
                                          <p:spTgt spid="61"/>
                                        </p:tgtEl>
                                        <p:attrNameLst>
                                          <p:attrName>ppt_x</p:attrName>
                                        </p:attrNameLst>
                                      </p:cBhvr>
                                      <p:tavLst>
                                        <p:tav tm="0">
                                          <p:val>
                                            <p:strVal val="1+#ppt_w/2"/>
                                          </p:val>
                                        </p:tav>
                                        <p:tav tm="100000">
                                          <p:val>
                                            <p:strVal val="#ppt_x"/>
                                          </p:val>
                                        </p:tav>
                                      </p:tavLst>
                                    </p:anim>
                                    <p:anim calcmode="lin" valueType="num">
                                      <p:cBhvr additive="base">
                                        <p:cTn id="25" dur="500" fill="hold"/>
                                        <p:tgtEl>
                                          <p:spTgt spid="61"/>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down)">
                                      <p:cBhvr>
                                        <p:cTn id="29" dur="500"/>
                                        <p:tgtEl>
                                          <p:spTgt spid="34"/>
                                        </p:tgtEl>
                                      </p:cBhvr>
                                    </p:animEffect>
                                  </p:childTnLst>
                                </p:cTn>
                              </p:par>
                            </p:childTnLst>
                          </p:cTn>
                        </p:par>
                        <p:par>
                          <p:cTn id="30" fill="hold">
                            <p:stCondLst>
                              <p:cond delay="3000"/>
                            </p:stCondLst>
                            <p:childTnLst>
                              <p:par>
                                <p:cTn id="31" presetID="2" presetClass="entr" presetSubtype="8" fill="hold" grpId="0" nodeType="after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500" fill="hold"/>
                                        <p:tgtEl>
                                          <p:spTgt spid="66"/>
                                        </p:tgtEl>
                                        <p:attrNameLst>
                                          <p:attrName>ppt_x</p:attrName>
                                        </p:attrNameLst>
                                      </p:cBhvr>
                                      <p:tavLst>
                                        <p:tav tm="0">
                                          <p:val>
                                            <p:strVal val="0-#ppt_w/2"/>
                                          </p:val>
                                        </p:tav>
                                        <p:tav tm="100000">
                                          <p:val>
                                            <p:strVal val="#ppt_x"/>
                                          </p:val>
                                        </p:tav>
                                      </p:tavLst>
                                    </p:anim>
                                    <p:anim calcmode="lin" valueType="num">
                                      <p:cBhvr additive="base">
                                        <p:cTn id="34" dur="500" fill="hold"/>
                                        <p:tgtEl>
                                          <p:spTgt spid="66"/>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55" presetClass="entr" presetSubtype="0" fill="hold" grpId="0" nodeType="afterEffect">
                                  <p:stCondLst>
                                    <p:cond delay="0"/>
                                  </p:stCondLst>
                                  <p:childTnLst>
                                    <p:set>
                                      <p:cBhvr>
                                        <p:cTn id="37" dur="1" fill="hold">
                                          <p:stCondLst>
                                            <p:cond delay="0"/>
                                          </p:stCondLst>
                                        </p:cTn>
                                        <p:tgtEl>
                                          <p:spTgt spid="70"/>
                                        </p:tgtEl>
                                        <p:attrNameLst>
                                          <p:attrName>style.visibility</p:attrName>
                                        </p:attrNameLst>
                                      </p:cBhvr>
                                      <p:to>
                                        <p:strVal val="visible"/>
                                      </p:to>
                                    </p:set>
                                    <p:anim calcmode="lin" valueType="num">
                                      <p:cBhvr>
                                        <p:cTn id="38" dur="1000" fill="hold"/>
                                        <p:tgtEl>
                                          <p:spTgt spid="70"/>
                                        </p:tgtEl>
                                        <p:attrNameLst>
                                          <p:attrName>ppt_w</p:attrName>
                                        </p:attrNameLst>
                                      </p:cBhvr>
                                      <p:tavLst>
                                        <p:tav tm="0">
                                          <p:val>
                                            <p:strVal val="#ppt_w*0.70"/>
                                          </p:val>
                                        </p:tav>
                                        <p:tav tm="100000">
                                          <p:val>
                                            <p:strVal val="#ppt_w"/>
                                          </p:val>
                                        </p:tav>
                                      </p:tavLst>
                                    </p:anim>
                                    <p:anim calcmode="lin" valueType="num">
                                      <p:cBhvr>
                                        <p:cTn id="39" dur="1000" fill="hold"/>
                                        <p:tgtEl>
                                          <p:spTgt spid="70"/>
                                        </p:tgtEl>
                                        <p:attrNameLst>
                                          <p:attrName>ppt_h</p:attrName>
                                        </p:attrNameLst>
                                      </p:cBhvr>
                                      <p:tavLst>
                                        <p:tav tm="0">
                                          <p:val>
                                            <p:strVal val="#ppt_h"/>
                                          </p:val>
                                        </p:tav>
                                        <p:tav tm="100000">
                                          <p:val>
                                            <p:strVal val="#ppt_h"/>
                                          </p:val>
                                        </p:tav>
                                      </p:tavLst>
                                    </p:anim>
                                    <p:animEffect transition="in" filter="fade">
                                      <p:cBhvr>
                                        <p:cTn id="40"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1" grpId="0"/>
      <p:bldP spid="66" grpId="0"/>
      <p:bldP spid="7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40000" r="-40000"/>
          </a:stretch>
        </a:blipFill>
        <a:effectLst/>
      </p:bgPr>
    </p:bg>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xmlns="" id="{E81A0FE7-E704-4590-85BE-80E6F2E799E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6554" b="44412"/>
          <a:stretch/>
        </p:blipFill>
        <p:spPr>
          <a:xfrm rot="5400000">
            <a:off x="9344979" y="4533942"/>
            <a:ext cx="2008735" cy="1653304"/>
          </a:xfrm>
          <a:prstGeom prst="rect">
            <a:avLst/>
          </a:prstGeom>
        </p:spPr>
      </p:pic>
      <p:sp>
        <p:nvSpPr>
          <p:cNvPr id="16" name="文本框 15">
            <a:extLst>
              <a:ext uri="{FF2B5EF4-FFF2-40B4-BE49-F238E27FC236}">
                <a16:creationId xmlns:a16="http://schemas.microsoft.com/office/drawing/2014/main" xmlns="" id="{728A7284-AEA2-4A47-AB29-98C90DC91FF6}"/>
              </a:ext>
            </a:extLst>
          </p:cNvPr>
          <p:cNvSpPr txBox="1"/>
          <p:nvPr/>
        </p:nvSpPr>
        <p:spPr>
          <a:xfrm>
            <a:off x="3891788" y="2242673"/>
            <a:ext cx="7581242" cy="1862048"/>
          </a:xfrm>
          <a:prstGeom prst="rect">
            <a:avLst/>
          </a:prstGeom>
          <a:noFill/>
        </p:spPr>
        <p:txBody>
          <a:bodyPr wrap="square" rtlCol="0">
            <a:spAutoFit/>
          </a:bodyPr>
          <a:lstStyle/>
          <a:p>
            <a:r>
              <a:rPr lang="zh-CN" altLang="en-US" sz="11500" dirty="0">
                <a:latin typeface="北方行书" panose="02010609000101010101" pitchFamily="49" charset="-122"/>
                <a:ea typeface="北方行书" panose="02010609000101010101" pitchFamily="49" charset="-122"/>
              </a:rPr>
              <a:t>谢谢聆听</a:t>
            </a:r>
          </a:p>
        </p:txBody>
      </p:sp>
    </p:spTree>
    <p:extLst>
      <p:ext uri="{BB962C8B-B14F-4D97-AF65-F5344CB8AC3E}">
        <p14:creationId xmlns:p14="http://schemas.microsoft.com/office/powerpoint/2010/main" val="2881303574"/>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B5EED8B9-F782-493B-B779-DC70218AA01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2559"/>
          <a:stretch/>
        </p:blipFill>
        <p:spPr>
          <a:xfrm>
            <a:off x="-140330" y="817720"/>
            <a:ext cx="4281696" cy="6280199"/>
          </a:xfrm>
          <a:prstGeom prst="rect">
            <a:avLst/>
          </a:prstGeom>
        </p:spPr>
      </p:pic>
      <p:grpSp>
        <p:nvGrpSpPr>
          <p:cNvPr id="41" name="PA_组合 6">
            <a:extLst>
              <a:ext uri="{FF2B5EF4-FFF2-40B4-BE49-F238E27FC236}">
                <a16:creationId xmlns:a16="http://schemas.microsoft.com/office/drawing/2014/main" xmlns="" id="{6DBC2249-B649-49C8-92C4-7B78531C86D6}"/>
              </a:ext>
            </a:extLst>
          </p:cNvPr>
          <p:cNvGrpSpPr/>
          <p:nvPr>
            <p:custDataLst>
              <p:tags r:id="rId1"/>
            </p:custDataLst>
          </p:nvPr>
        </p:nvGrpSpPr>
        <p:grpSpPr>
          <a:xfrm>
            <a:off x="3759200" y="2527299"/>
            <a:ext cx="6972299" cy="2092643"/>
            <a:chOff x="5417227" y="1151395"/>
            <a:chExt cx="4704673" cy="1141524"/>
          </a:xfrm>
        </p:grpSpPr>
        <p:sp>
          <p:nvSpPr>
            <p:cNvPr id="42" name="PA_文本框 76">
              <a:extLst>
                <a:ext uri="{FF2B5EF4-FFF2-40B4-BE49-F238E27FC236}">
                  <a16:creationId xmlns:a16="http://schemas.microsoft.com/office/drawing/2014/main" xmlns="" id="{0EE3509E-91DB-4084-95A6-C78111219FF8}"/>
                </a:ext>
              </a:extLst>
            </p:cNvPr>
            <p:cNvSpPr txBox="1">
              <a:spLocks noChangeArrowheads="1"/>
            </p:cNvSpPr>
            <p:nvPr>
              <p:custDataLst>
                <p:tags r:id="rId2"/>
              </p:custDataLst>
            </p:nvPr>
          </p:nvSpPr>
          <p:spPr bwMode="auto">
            <a:xfrm>
              <a:off x="6296844" y="1337234"/>
              <a:ext cx="3825056" cy="769846"/>
            </a:xfrm>
            <a:prstGeom prst="rect">
              <a:avLst/>
            </a:prstGeom>
            <a:noFill/>
            <a:ln w="9525">
              <a:solidFill>
                <a:srgbClr val="C00000"/>
              </a:solidFill>
              <a:miter lim="800000"/>
            </a:ln>
          </p:spPr>
          <p:txBody>
            <a:bodyPr wrap="square" tIns="144000" bIns="144000" anchor="ctr" anchorCtr="0">
              <a:spAutoFit/>
            </a:bodyPr>
            <a:lstStyle/>
            <a:p>
              <a:pPr algn="ctr" defTabSz="1015365" fontAlgn="auto">
                <a:spcBef>
                  <a:spcPts val="0"/>
                </a:spcBef>
                <a:spcAft>
                  <a:spcPts val="0"/>
                </a:spcAft>
                <a:defRPr/>
              </a:pPr>
              <a:r>
                <a:rPr lang="zh-CN" altLang="en-US" sz="4800" b="1" kern="0" dirty="0">
                  <a:solidFill>
                    <a:prstClr val="black">
                      <a:lumMod val="85000"/>
                      <a:lumOff val="15000"/>
                    </a:prstClr>
                  </a:solidFill>
                  <a:latin typeface="微软雅黑" panose="020B0503020204020204" pitchFamily="34" charset="-122"/>
                  <a:ea typeface="微软雅黑" panose="020B0503020204020204" pitchFamily="34" charset="-122"/>
                </a:rPr>
                <a:t>中国梦人民梦</a:t>
              </a:r>
              <a:endParaRPr lang="en-US" altLang="zh-CN" sz="4800" b="1"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43" name="PA_图片 4">
              <a:extLst>
                <a:ext uri="{FF2B5EF4-FFF2-40B4-BE49-F238E27FC236}">
                  <a16:creationId xmlns:a16="http://schemas.microsoft.com/office/drawing/2014/main" xmlns="" id="{2E852F76-2625-43B4-B7BD-F9B0A29D0565}"/>
                </a:ext>
              </a:extLst>
            </p:cNvPr>
            <p:cNvPicPr>
              <a:picLocks noChangeAspect="1"/>
            </p:cNvPicPr>
            <p:nvPr>
              <p:custDataLst>
                <p:tags r:id="rId3"/>
              </p:custDataLst>
            </p:nvPr>
          </p:nvPicPr>
          <p:blipFill>
            <a:blip r:embed="rId8" cstate="print">
              <a:extLst>
                <a:ext uri="{28A0092B-C50C-407E-A947-70E740481C1C}">
                  <a14:useLocalDpi xmlns:a14="http://schemas.microsoft.com/office/drawing/2010/main" val="0"/>
                </a:ext>
              </a:extLst>
            </a:blip>
            <a:stretch>
              <a:fillRect/>
            </a:stretch>
          </p:blipFill>
          <p:spPr>
            <a:xfrm>
              <a:off x="5417227" y="1151395"/>
              <a:ext cx="1165056" cy="1093304"/>
            </a:xfrm>
            <a:prstGeom prst="rect">
              <a:avLst/>
            </a:prstGeom>
          </p:spPr>
        </p:pic>
        <p:sp>
          <p:nvSpPr>
            <p:cNvPr id="44" name="PA_文本框 5">
              <a:extLst>
                <a:ext uri="{FF2B5EF4-FFF2-40B4-BE49-F238E27FC236}">
                  <a16:creationId xmlns:a16="http://schemas.microsoft.com/office/drawing/2014/main" xmlns="" id="{FA18DA25-4958-4D48-A23D-B242B4FDE9FF}"/>
                </a:ext>
              </a:extLst>
            </p:cNvPr>
            <p:cNvSpPr txBox="1"/>
            <p:nvPr>
              <p:custDataLst>
                <p:tags r:id="rId4"/>
              </p:custDataLst>
            </p:nvPr>
          </p:nvSpPr>
          <p:spPr>
            <a:xfrm>
              <a:off x="5776143" y="1454026"/>
              <a:ext cx="1041400" cy="838893"/>
            </a:xfrm>
            <a:prstGeom prst="rect">
              <a:avLst/>
            </a:prstGeom>
            <a:noFill/>
          </p:spPr>
          <p:txBody>
            <a:bodyPr wrap="square" tIns="144000" bIns="144000" rtlCol="0">
              <a:spAutoFit/>
            </a:bodyPr>
            <a:lstStyle/>
            <a:p>
              <a:r>
                <a:rPr lang="en-US" altLang="zh-CN" sz="5400" dirty="0">
                  <a:solidFill>
                    <a:schemeClr val="bg1"/>
                  </a:solidFill>
                </a:rPr>
                <a:t>01</a:t>
              </a:r>
              <a:endParaRPr lang="zh-CN" altLang="en-US" sz="5400" dirty="0">
                <a:solidFill>
                  <a:schemeClr val="bg1"/>
                </a:solidFill>
              </a:endParaRPr>
            </a:p>
          </p:txBody>
        </p:sp>
      </p:grpSp>
      <p:pic>
        <p:nvPicPr>
          <p:cNvPr id="6" name="图片 5">
            <a:extLst>
              <a:ext uri="{FF2B5EF4-FFF2-40B4-BE49-F238E27FC236}">
                <a16:creationId xmlns:a16="http://schemas.microsoft.com/office/drawing/2014/main" xmlns="" id="{70FB5521-7D89-44BC-AC4F-C5EB4E6A1A6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31543"/>
          <a:stretch/>
        </p:blipFill>
        <p:spPr>
          <a:xfrm>
            <a:off x="8040896" y="-580818"/>
            <a:ext cx="4789118" cy="3278457"/>
          </a:xfrm>
          <a:prstGeom prst="rect">
            <a:avLst/>
          </a:prstGeom>
        </p:spPr>
      </p:pic>
      <p:pic>
        <p:nvPicPr>
          <p:cNvPr id="10" name="图片 9">
            <a:extLst>
              <a:ext uri="{FF2B5EF4-FFF2-40B4-BE49-F238E27FC236}">
                <a16:creationId xmlns:a16="http://schemas.microsoft.com/office/drawing/2014/main" xmlns="" id="{B50F3162-8F30-4A00-955F-937760FBB63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64902" y="-598008"/>
            <a:ext cx="3188595" cy="3188595"/>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p:cNvSpPr/>
          <p:nvPr/>
        </p:nvSpPr>
        <p:spPr>
          <a:xfrm>
            <a:off x="2146433" y="2342394"/>
            <a:ext cx="7459579" cy="1309863"/>
          </a:xfrm>
          <a:prstGeom prst="roundRect">
            <a:avLst/>
          </a:prstGeom>
          <a:solidFill>
            <a:srgbClr val="B1D0CC"/>
          </a:solidFill>
          <a:ln>
            <a:noFill/>
          </a:ln>
          <a:effectLst>
            <a:outerShdw dist="241300" dir="20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1"/>
          <p:cNvSpPr txBox="1"/>
          <p:nvPr/>
        </p:nvSpPr>
        <p:spPr>
          <a:xfrm>
            <a:off x="2347910" y="1448826"/>
            <a:ext cx="8509000" cy="784830"/>
          </a:xfrm>
          <a:prstGeom prst="rect">
            <a:avLst/>
          </a:prstGeom>
          <a:noFill/>
        </p:spPr>
        <p:txBody>
          <a:bodyPr wrap="square" rtlCol="0">
            <a:spAutoFit/>
          </a:bodyPr>
          <a:lstStyle/>
          <a:p>
            <a:pPr algn="just">
              <a:lnSpc>
                <a:spcPct val="150000"/>
              </a:lnSpc>
            </a:pPr>
            <a:r>
              <a:rPr lang="en-US" altLang="zh-CN" sz="1600" b="1" dirty="0">
                <a:latin typeface="微软雅黑" panose="020B0503020204020204" pitchFamily="34" charset="-122"/>
                <a:ea typeface="微软雅黑" panose="020B0503020204020204" pitchFamily="34" charset="-122"/>
              </a:rPr>
              <a:t>2012</a:t>
            </a:r>
            <a:r>
              <a:rPr lang="zh-CN" altLang="en-US" sz="1600" b="1" dirty="0">
                <a:latin typeface="微软雅黑" panose="020B0503020204020204" pitchFamily="34" charset="-122"/>
                <a:ea typeface="微软雅黑" panose="020B0503020204020204" pitchFamily="34" charset="-122"/>
              </a:rPr>
              <a:t>年</a:t>
            </a:r>
            <a:r>
              <a:rPr lang="en-US" altLang="zh-CN" sz="1600" b="1" dirty="0">
                <a:latin typeface="微软雅黑" panose="020B0503020204020204" pitchFamily="34" charset="-122"/>
                <a:ea typeface="微软雅黑" panose="020B0503020204020204" pitchFamily="34" charset="-122"/>
              </a:rPr>
              <a:t>11</a:t>
            </a:r>
            <a:r>
              <a:rPr lang="zh-CN" altLang="en-US" sz="1600" b="1" dirty="0">
                <a:latin typeface="微软雅黑" panose="020B0503020204020204" pitchFamily="34" charset="-122"/>
                <a:ea typeface="微软雅黑" panose="020B0503020204020204" pitchFamily="34" charset="-122"/>
              </a:rPr>
              <a:t>月</a:t>
            </a:r>
            <a:r>
              <a:rPr lang="en-US" altLang="zh-CN" sz="1600" b="1" dirty="0">
                <a:latin typeface="微软雅黑" panose="020B0503020204020204" pitchFamily="34" charset="-122"/>
                <a:ea typeface="微软雅黑" panose="020B0503020204020204" pitchFamily="34" charset="-122"/>
              </a:rPr>
              <a:t>29</a:t>
            </a:r>
            <a:r>
              <a:rPr lang="zh-CN" altLang="en-US" sz="1600" b="1" dirty="0">
                <a:latin typeface="微软雅黑" panose="020B0503020204020204" pitchFamily="34" charset="-122"/>
                <a:ea typeface="微软雅黑" panose="020B0503020204020204" pitchFamily="34" charset="-122"/>
              </a:rPr>
              <a:t>日</a:t>
            </a:r>
            <a:r>
              <a:rPr lang="zh-CN" altLang="en-US" sz="1400" dirty="0">
                <a:latin typeface="微软雅黑" panose="020B0503020204020204" pitchFamily="34" charset="-122"/>
                <a:ea typeface="微软雅黑" panose="020B0503020204020204" pitchFamily="34" charset="-122"/>
              </a:rPr>
              <a:t>，新一届中央领导集体在国家博物馆参观</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复兴之路</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展览时，</a:t>
            </a:r>
            <a:endParaRPr lang="en-US" altLang="zh-CN" sz="1400" dirty="0">
              <a:latin typeface="微软雅黑" panose="020B0503020204020204" pitchFamily="34" charset="-122"/>
              <a:ea typeface="微软雅黑" panose="020B0503020204020204" pitchFamily="34" charset="-122"/>
            </a:endParaRPr>
          </a:p>
          <a:p>
            <a:pPr algn="just">
              <a:lnSpc>
                <a:spcPct val="150000"/>
              </a:lnSpc>
            </a:pPr>
            <a:r>
              <a:rPr lang="zh-CN" altLang="en-US" sz="1400" dirty="0">
                <a:latin typeface="微软雅黑" panose="020B0503020204020204" pitchFamily="34" charset="-122"/>
                <a:ea typeface="微软雅黑" panose="020B0503020204020204" pitchFamily="34" charset="-122"/>
              </a:rPr>
              <a:t>中共中央总书记习近平深情地阐述了“中国梦”。</a:t>
            </a:r>
            <a:endParaRPr lang="en-US" altLang="zh-CN" sz="1400" dirty="0">
              <a:latin typeface="微软雅黑" panose="020B0503020204020204" pitchFamily="34" charset="-122"/>
              <a:ea typeface="微软雅黑" panose="020B0503020204020204" pitchFamily="34" charset="-122"/>
            </a:endParaRPr>
          </a:p>
        </p:txBody>
      </p:sp>
      <p:sp>
        <p:nvSpPr>
          <p:cNvPr id="3" name="矩形 2"/>
          <p:cNvSpPr/>
          <p:nvPr/>
        </p:nvSpPr>
        <p:spPr>
          <a:xfrm>
            <a:off x="2422520" y="3971284"/>
            <a:ext cx="8434390" cy="2446824"/>
          </a:xfrm>
          <a:prstGeom prst="rect">
            <a:avLst/>
          </a:prstGeom>
        </p:spPr>
        <p:txBody>
          <a:bodyPr wrap="square">
            <a:spAutoFit/>
          </a:bodyPr>
          <a:lstStyle/>
          <a:p>
            <a:pPr algn="just">
              <a:lnSpc>
                <a:spcPct val="150000"/>
              </a:lnSpc>
            </a:pPr>
            <a:r>
              <a:rPr lang="zh-CN" altLang="en-US" sz="1600" b="1" dirty="0">
                <a:solidFill>
                  <a:srgbClr val="FF0000"/>
                </a:solidFill>
                <a:latin typeface="微软雅黑" panose="020B0503020204020204" pitchFamily="34" charset="-122"/>
                <a:ea typeface="微软雅黑" panose="020B0503020204020204" pitchFamily="34" charset="-122"/>
              </a:rPr>
              <a:t>中国梦的提出</a:t>
            </a:r>
            <a:r>
              <a:rPr lang="zh-CN" altLang="en-US" sz="1400" dirty="0">
                <a:latin typeface="微软雅黑" panose="020B0503020204020204" pitchFamily="34" charset="-122"/>
                <a:ea typeface="微软雅黑" panose="020B0503020204020204" pitchFamily="34" charset="-122"/>
              </a:rPr>
              <a:t>，极大地激发了人民群众实现民族复兴的内心渴望和高涨热情；</a:t>
            </a:r>
            <a:endParaRPr lang="en-US" altLang="zh-CN" sz="1400" dirty="0">
              <a:latin typeface="微软雅黑" panose="020B0503020204020204" pitchFamily="34" charset="-122"/>
              <a:ea typeface="微软雅黑" panose="020B0503020204020204" pitchFamily="34" charset="-122"/>
            </a:endParaRPr>
          </a:p>
          <a:p>
            <a:pPr algn="just">
              <a:lnSpc>
                <a:spcPct val="150000"/>
              </a:lnSpc>
            </a:pPr>
            <a:endParaRPr lang="en-US" altLang="zh-CN" sz="1400" b="1" dirty="0">
              <a:latin typeface="微软雅黑" panose="020B0503020204020204" pitchFamily="34" charset="-122"/>
              <a:ea typeface="微软雅黑" panose="020B0503020204020204" pitchFamily="34" charset="-122"/>
            </a:endParaRPr>
          </a:p>
          <a:p>
            <a:pPr algn="just">
              <a:lnSpc>
                <a:spcPct val="150000"/>
              </a:lnSpc>
            </a:pPr>
            <a:r>
              <a:rPr lang="zh-CN" altLang="en-US" sz="1600" b="1" dirty="0">
                <a:latin typeface="微软雅黑" panose="020B0503020204020204" pitchFamily="34" charset="-122"/>
                <a:ea typeface="微软雅黑" panose="020B0503020204020204" pitchFamily="34" charset="-122"/>
              </a:rPr>
              <a:t>同时提出了一个亟待阐释的重大课题：</a:t>
            </a:r>
            <a:endParaRPr lang="en-US" altLang="zh-CN" sz="1600" dirty="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中国梦该怎样解读，</a:t>
            </a:r>
            <a:endParaRPr lang="en-US" altLang="zh-CN" sz="1400" dirty="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究竟有哪些特定的内涵。</a:t>
            </a:r>
            <a:endParaRPr lang="en-US" altLang="zh-CN" sz="1400" dirty="0">
              <a:latin typeface="微软雅黑" panose="020B0503020204020204" pitchFamily="34" charset="-122"/>
              <a:ea typeface="微软雅黑" panose="020B0503020204020204" pitchFamily="34" charset="-122"/>
            </a:endParaRPr>
          </a:p>
          <a:p>
            <a:pPr algn="just">
              <a:lnSpc>
                <a:spcPct val="150000"/>
              </a:lnSpc>
            </a:pPr>
            <a:endParaRPr lang="en-US" altLang="zh-CN" sz="1400" dirty="0">
              <a:latin typeface="微软雅黑" panose="020B0503020204020204" pitchFamily="34" charset="-122"/>
              <a:ea typeface="微软雅黑" panose="020B0503020204020204" pitchFamily="34" charset="-122"/>
            </a:endParaRPr>
          </a:p>
          <a:p>
            <a:pPr algn="just">
              <a:lnSpc>
                <a:spcPct val="150000"/>
              </a:lnSpc>
            </a:pPr>
            <a:r>
              <a:rPr lang="zh-CN" altLang="en-US" sz="1400" dirty="0">
                <a:latin typeface="微软雅黑" panose="020B0503020204020204" pitchFamily="34" charset="-122"/>
                <a:ea typeface="微软雅黑" panose="020B0503020204020204" pitchFamily="34" charset="-122"/>
              </a:rPr>
              <a:t>弄清楚中国梦的特定内涵，对于引导人们准确理解中国梦并为之努力奋斗具有重要的指导意义。 </a:t>
            </a:r>
          </a:p>
        </p:txBody>
      </p:sp>
      <p:pic>
        <p:nvPicPr>
          <p:cNvPr id="9" name="图片 8">
            <a:extLst>
              <a:ext uri="{FF2B5EF4-FFF2-40B4-BE49-F238E27FC236}">
                <a16:creationId xmlns:a16="http://schemas.microsoft.com/office/drawing/2014/main" xmlns="" id="{9F55A537-196E-464A-952A-6C9EF388A56B}"/>
              </a:ext>
            </a:extLst>
          </p:cNvPr>
          <p:cNvPicPr>
            <a:picLocks noChangeAspect="1"/>
          </p:cNvPicPr>
          <p:nvPr/>
        </p:nvPicPr>
        <p:blipFill rotWithShape="1">
          <a:blip r:embed="rId3">
            <a:extLst>
              <a:ext uri="{28A0092B-C50C-407E-A947-70E740481C1C}">
                <a14:useLocalDpi xmlns:a14="http://schemas.microsoft.com/office/drawing/2010/main" val="0"/>
              </a:ext>
            </a:extLst>
          </a:blip>
          <a:srcRect r="27479"/>
          <a:stretch/>
        </p:blipFill>
        <p:spPr>
          <a:xfrm>
            <a:off x="-355602" y="3784024"/>
            <a:ext cx="2182812" cy="3009902"/>
          </a:xfrm>
          <a:prstGeom prst="rect">
            <a:avLst/>
          </a:prstGeom>
        </p:spPr>
      </p:pic>
      <p:sp>
        <p:nvSpPr>
          <p:cNvPr id="19" name="矩形 18">
            <a:extLst>
              <a:ext uri="{FF2B5EF4-FFF2-40B4-BE49-F238E27FC236}">
                <a16:creationId xmlns:a16="http://schemas.microsoft.com/office/drawing/2014/main" xmlns="" id="{35DC11D1-619D-4810-BD0B-EEC99A04D3D3}"/>
              </a:ext>
            </a:extLst>
          </p:cNvPr>
          <p:cNvSpPr/>
          <p:nvPr/>
        </p:nvSpPr>
        <p:spPr>
          <a:xfrm>
            <a:off x="2422520" y="2545707"/>
            <a:ext cx="6096000" cy="787523"/>
          </a:xfrm>
          <a:prstGeom prst="rect">
            <a:avLst/>
          </a:prstGeom>
        </p:spPr>
        <p:txBody>
          <a:bodyPr>
            <a:spAutoFit/>
          </a:bodyPr>
          <a:lstStyle/>
          <a:p>
            <a:pPr algn="just">
              <a:lnSpc>
                <a:spcPct val="150000"/>
              </a:lnSpc>
            </a:pPr>
            <a:r>
              <a:rPr lang="zh-CN" altLang="en-US" sz="1400" dirty="0">
                <a:solidFill>
                  <a:srgbClr val="FF0000"/>
                </a:solidFill>
                <a:latin typeface="微软雅黑" panose="020B0503020204020204" pitchFamily="34" charset="-122"/>
                <a:ea typeface="微软雅黑" panose="020B0503020204020204" pitchFamily="34" charset="-122"/>
              </a:rPr>
              <a:t>他说：“</a:t>
            </a:r>
            <a:r>
              <a:rPr lang="zh-CN" altLang="en-US" sz="1600" b="1" dirty="0">
                <a:solidFill>
                  <a:srgbClr val="FF0000"/>
                </a:solidFill>
                <a:latin typeface="微软雅黑" panose="020B0503020204020204" pitchFamily="34" charset="-122"/>
                <a:ea typeface="微软雅黑" panose="020B0503020204020204" pitchFamily="34" charset="-122"/>
              </a:rPr>
              <a:t>现在，大家都在讨论中国梦，我以为，实现中华民族伟大复兴，就是中华民族近代以来最伟大的梦想。</a:t>
            </a:r>
            <a:r>
              <a:rPr lang="zh-CN" altLang="en-US" sz="1600" dirty="0">
                <a:solidFill>
                  <a:srgbClr val="FF0000"/>
                </a:solidFill>
                <a:latin typeface="微软雅黑" panose="020B0503020204020204" pitchFamily="34" charset="-122"/>
                <a:ea typeface="微软雅黑" panose="020B0503020204020204" pitchFamily="34" charset="-122"/>
              </a:rPr>
              <a:t>”</a:t>
            </a:r>
            <a:endParaRPr lang="en-US" altLang="zh-CN" sz="16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p:bldP spid="3"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B5EED8B9-F782-493B-B779-DC70218AA01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2559"/>
          <a:stretch/>
        </p:blipFill>
        <p:spPr>
          <a:xfrm>
            <a:off x="-140330" y="817720"/>
            <a:ext cx="4281696" cy="6280199"/>
          </a:xfrm>
          <a:prstGeom prst="rect">
            <a:avLst/>
          </a:prstGeom>
        </p:spPr>
      </p:pic>
      <p:grpSp>
        <p:nvGrpSpPr>
          <p:cNvPr id="41" name="PA_组合 6">
            <a:extLst>
              <a:ext uri="{FF2B5EF4-FFF2-40B4-BE49-F238E27FC236}">
                <a16:creationId xmlns:a16="http://schemas.microsoft.com/office/drawing/2014/main" xmlns="" id="{6DBC2249-B649-49C8-92C4-7B78531C86D6}"/>
              </a:ext>
            </a:extLst>
          </p:cNvPr>
          <p:cNvGrpSpPr/>
          <p:nvPr>
            <p:custDataLst>
              <p:tags r:id="rId1"/>
            </p:custDataLst>
          </p:nvPr>
        </p:nvGrpSpPr>
        <p:grpSpPr>
          <a:xfrm>
            <a:off x="3463156" y="2590587"/>
            <a:ext cx="6972299" cy="2004246"/>
            <a:chOff x="5417227" y="1151395"/>
            <a:chExt cx="4704673" cy="1093304"/>
          </a:xfrm>
        </p:grpSpPr>
        <p:sp>
          <p:nvSpPr>
            <p:cNvPr id="42" name="PA_文本框 76">
              <a:extLst>
                <a:ext uri="{FF2B5EF4-FFF2-40B4-BE49-F238E27FC236}">
                  <a16:creationId xmlns:a16="http://schemas.microsoft.com/office/drawing/2014/main" xmlns="" id="{0EE3509E-91DB-4084-95A6-C78111219FF8}"/>
                </a:ext>
              </a:extLst>
            </p:cNvPr>
            <p:cNvSpPr txBox="1">
              <a:spLocks noChangeArrowheads="1"/>
            </p:cNvSpPr>
            <p:nvPr>
              <p:custDataLst>
                <p:tags r:id="rId2"/>
              </p:custDataLst>
            </p:nvPr>
          </p:nvSpPr>
          <p:spPr bwMode="auto">
            <a:xfrm>
              <a:off x="6296844" y="1401710"/>
              <a:ext cx="3825056" cy="640892"/>
            </a:xfrm>
            <a:prstGeom prst="rect">
              <a:avLst/>
            </a:prstGeom>
            <a:noFill/>
            <a:ln w="9525">
              <a:solidFill>
                <a:srgbClr val="C00000"/>
              </a:solidFill>
              <a:miter lim="800000"/>
            </a:ln>
          </p:spPr>
          <p:txBody>
            <a:bodyPr wrap="square" tIns="216000" bIns="216000" anchor="ctr" anchorCtr="0">
              <a:spAutoFit/>
            </a:bodyPr>
            <a:lstStyle/>
            <a:p>
              <a:pPr algn="ctr" defTabSz="1015365" fontAlgn="auto">
                <a:spcBef>
                  <a:spcPts val="0"/>
                </a:spcBef>
                <a:spcAft>
                  <a:spcPts val="0"/>
                </a:spcAft>
                <a:defRPr/>
              </a:pPr>
              <a:r>
                <a:rPr lang="zh-CN" altLang="en-US" sz="4800" b="1" kern="0" dirty="0">
                  <a:solidFill>
                    <a:prstClr val="black">
                      <a:lumMod val="85000"/>
                      <a:lumOff val="15000"/>
                    </a:prstClr>
                  </a:solidFill>
                  <a:latin typeface="微软雅黑" panose="020B0503020204020204" pitchFamily="34" charset="-122"/>
                  <a:ea typeface="微软雅黑" panose="020B0503020204020204" pitchFamily="34" charset="-122"/>
                </a:rPr>
                <a:t>聚力共圆梦想</a:t>
              </a:r>
              <a:endParaRPr lang="en-US" altLang="zh-CN" sz="4800" b="1"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43" name="PA_图片 4">
              <a:extLst>
                <a:ext uri="{FF2B5EF4-FFF2-40B4-BE49-F238E27FC236}">
                  <a16:creationId xmlns:a16="http://schemas.microsoft.com/office/drawing/2014/main" xmlns="" id="{2E852F76-2625-43B4-B7BD-F9B0A29D0565}"/>
                </a:ext>
              </a:extLst>
            </p:cNvPr>
            <p:cNvPicPr>
              <a:picLocks noChangeAspect="1"/>
            </p:cNvPicPr>
            <p:nvPr>
              <p:custDataLst>
                <p:tags r:id="rId3"/>
              </p:custDataLst>
            </p:nvPr>
          </p:nvPicPr>
          <p:blipFill>
            <a:blip r:embed="rId8" cstate="print">
              <a:extLst>
                <a:ext uri="{28A0092B-C50C-407E-A947-70E740481C1C}">
                  <a14:useLocalDpi xmlns:a14="http://schemas.microsoft.com/office/drawing/2010/main" val="0"/>
                </a:ext>
              </a:extLst>
            </a:blip>
            <a:stretch>
              <a:fillRect/>
            </a:stretch>
          </p:blipFill>
          <p:spPr>
            <a:xfrm>
              <a:off x="5417227" y="1151395"/>
              <a:ext cx="1165056" cy="1093304"/>
            </a:xfrm>
            <a:prstGeom prst="rect">
              <a:avLst/>
            </a:prstGeom>
          </p:spPr>
        </p:pic>
        <p:sp>
          <p:nvSpPr>
            <p:cNvPr id="44" name="PA_文本框 5">
              <a:extLst>
                <a:ext uri="{FF2B5EF4-FFF2-40B4-BE49-F238E27FC236}">
                  <a16:creationId xmlns:a16="http://schemas.microsoft.com/office/drawing/2014/main" xmlns="" id="{FA18DA25-4958-4D48-A23D-B242B4FDE9FF}"/>
                </a:ext>
              </a:extLst>
            </p:cNvPr>
            <p:cNvSpPr txBox="1"/>
            <p:nvPr>
              <p:custDataLst>
                <p:tags r:id="rId4"/>
              </p:custDataLst>
            </p:nvPr>
          </p:nvSpPr>
          <p:spPr>
            <a:xfrm>
              <a:off x="5776143" y="1454026"/>
              <a:ext cx="1041400" cy="611940"/>
            </a:xfrm>
            <a:prstGeom prst="rect">
              <a:avLst/>
            </a:prstGeom>
            <a:noFill/>
          </p:spPr>
          <p:txBody>
            <a:bodyPr wrap="square" tIns="144000" bIns="144000" rtlCol="0">
              <a:spAutoFit/>
            </a:bodyPr>
            <a:lstStyle/>
            <a:p>
              <a:r>
                <a:rPr lang="en-US" altLang="zh-CN" sz="5400" dirty="0">
                  <a:solidFill>
                    <a:schemeClr val="bg1"/>
                  </a:solidFill>
                </a:rPr>
                <a:t>02</a:t>
              </a:r>
              <a:endParaRPr lang="zh-CN" altLang="en-US" sz="5400" dirty="0">
                <a:solidFill>
                  <a:schemeClr val="bg1"/>
                </a:solidFill>
              </a:endParaRPr>
            </a:p>
          </p:txBody>
        </p:sp>
      </p:grpSp>
      <p:pic>
        <p:nvPicPr>
          <p:cNvPr id="6" name="图片 5">
            <a:extLst>
              <a:ext uri="{FF2B5EF4-FFF2-40B4-BE49-F238E27FC236}">
                <a16:creationId xmlns:a16="http://schemas.microsoft.com/office/drawing/2014/main" xmlns="" id="{70FB5521-7D89-44BC-AC4F-C5EB4E6A1A6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31543"/>
          <a:stretch/>
        </p:blipFill>
        <p:spPr>
          <a:xfrm>
            <a:off x="8040896" y="-580818"/>
            <a:ext cx="4789118" cy="3278457"/>
          </a:xfrm>
          <a:prstGeom prst="rect">
            <a:avLst/>
          </a:prstGeom>
        </p:spPr>
      </p:pic>
      <p:pic>
        <p:nvPicPr>
          <p:cNvPr id="10" name="图片 9">
            <a:extLst>
              <a:ext uri="{FF2B5EF4-FFF2-40B4-BE49-F238E27FC236}">
                <a16:creationId xmlns:a16="http://schemas.microsoft.com/office/drawing/2014/main" xmlns="" id="{B50F3162-8F30-4A00-955F-937760FBB63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64902" y="-598008"/>
            <a:ext cx="3188595" cy="3188595"/>
          </a:xfrm>
          <a:prstGeom prst="rect">
            <a:avLst/>
          </a:prstGeom>
        </p:spPr>
      </p:pic>
    </p:spTree>
    <p:extLst>
      <p:ext uri="{BB962C8B-B14F-4D97-AF65-F5344CB8AC3E}">
        <p14:creationId xmlns:p14="http://schemas.microsoft.com/office/powerpoint/2010/main" val="1362110961"/>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ppt_x"/>
                                          </p:val>
                                        </p:tav>
                                        <p:tav tm="100000">
                                          <p:val>
                                            <p:strVal val="#ppt_x"/>
                                          </p:val>
                                        </p:tav>
                                      </p:tavLst>
                                    </p:anim>
                                    <p:anim calcmode="lin" valueType="num">
                                      <p:cBhvr additive="base">
                                        <p:cTn id="8" dur="1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2654301" y="4042230"/>
            <a:ext cx="6780660" cy="1500188"/>
          </a:xfrm>
          <a:prstGeom prst="roundRect">
            <a:avLst/>
          </a:prstGeom>
          <a:solidFill>
            <a:srgbClr val="B1D0CC"/>
          </a:solidFill>
          <a:ln>
            <a:noFill/>
          </a:ln>
          <a:effectLst>
            <a:outerShdw dist="241300" dir="20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
          <p:cNvSpPr txBox="1"/>
          <p:nvPr/>
        </p:nvSpPr>
        <p:spPr>
          <a:xfrm>
            <a:off x="2496245" y="1531493"/>
            <a:ext cx="7345179" cy="2031325"/>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       每个人、每个民族、每个国家都有自己的梦想，但梦想并不一定都能成为现实；</a:t>
            </a: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有些梦想最终只是一种潜意识的模糊不清的意象；</a:t>
            </a: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有些只是只言片语的零散的思想，有些止步于凌乱惨淡的尝试。</a:t>
            </a: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梦想只有成为一种清晰的思想意识和坚定的理想信念，才能走上向现实转化的道路。</a:t>
            </a: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en-US" altLang="zh-CN" sz="1400" dirty="0">
                <a:latin typeface="微软雅黑" panose="020B0503020204020204" pitchFamily="34" charset="-122"/>
                <a:ea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rPr>
              <a:t>梦想一旦成为人民群众的思想共识和具体行动，就决定和引领着社会发展的方向。</a:t>
            </a:r>
            <a:endParaRPr lang="en-US" altLang="zh-CN" sz="1400"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B63AA2CF-12E6-4E41-B634-E88804BE4D5E}"/>
              </a:ext>
            </a:extLst>
          </p:cNvPr>
          <p:cNvPicPr>
            <a:picLocks noChangeAspect="1"/>
          </p:cNvPicPr>
          <p:nvPr/>
        </p:nvPicPr>
        <p:blipFill rotWithShape="1">
          <a:blip r:embed="rId3">
            <a:extLst>
              <a:ext uri="{28A0092B-C50C-407E-A947-70E740481C1C}">
                <a14:useLocalDpi xmlns:a14="http://schemas.microsoft.com/office/drawing/2010/main" val="0"/>
              </a:ext>
            </a:extLst>
          </a:blip>
          <a:srcRect t="28233"/>
          <a:stretch/>
        </p:blipFill>
        <p:spPr>
          <a:xfrm>
            <a:off x="-638294" y="4292867"/>
            <a:ext cx="3134539" cy="3086520"/>
          </a:xfrm>
          <a:prstGeom prst="rect">
            <a:avLst/>
          </a:prstGeom>
        </p:spPr>
      </p:pic>
      <p:sp>
        <p:nvSpPr>
          <p:cNvPr id="6" name="矩形 5">
            <a:extLst>
              <a:ext uri="{FF2B5EF4-FFF2-40B4-BE49-F238E27FC236}">
                <a16:creationId xmlns:a16="http://schemas.microsoft.com/office/drawing/2014/main" xmlns="" id="{8ABC1E51-37B8-4F29-A774-6BEB96429E33}"/>
              </a:ext>
            </a:extLst>
          </p:cNvPr>
          <p:cNvSpPr/>
          <p:nvPr/>
        </p:nvSpPr>
        <p:spPr>
          <a:xfrm>
            <a:off x="3025507" y="4192159"/>
            <a:ext cx="5745310" cy="1200329"/>
          </a:xfrm>
          <a:prstGeom prst="rect">
            <a:avLst/>
          </a:prstGeom>
        </p:spPr>
        <p:txBody>
          <a:bodyPr wrap="square">
            <a:spAutoFit/>
          </a:bodyPr>
          <a:lstStyle/>
          <a:p>
            <a:pPr>
              <a:lnSpc>
                <a:spcPct val="150000"/>
              </a:lnSpc>
            </a:pPr>
            <a:r>
              <a:rPr lang="zh-CN" altLang="en-US" sz="1600" b="1" dirty="0">
                <a:solidFill>
                  <a:srgbClr val="E90012"/>
                </a:solidFill>
                <a:latin typeface="微软雅黑" panose="020B0503020204020204" pitchFamily="34" charset="-122"/>
                <a:ea typeface="微软雅黑" panose="020B0503020204020204" pitchFamily="34" charset="-122"/>
              </a:rPr>
              <a:t>一个国家或民族的梦想，一旦付诸行动，就会成为一种神圣的国家意志、民族意志，就会成为不可抗拒的变革社会的伟大力量，并创造出让世界景仰和称颂的人间奇迹。</a:t>
            </a:r>
            <a:r>
              <a:rPr lang="zh-CN" altLang="en-US" sz="1600" dirty="0">
                <a:solidFill>
                  <a:srgbClr val="E90012"/>
                </a:solidFill>
                <a:latin typeface="微软雅黑" panose="020B0503020204020204" pitchFamily="34" charset="-122"/>
                <a:ea typeface="微软雅黑" panose="020B0503020204020204" pitchFamily="34" charset="-122"/>
              </a:rPr>
              <a:t> </a:t>
            </a:r>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childTnLst>
                          </p:cTn>
                        </p:par>
                        <p:par>
                          <p:cTn id="8" fill="hold">
                            <p:stCondLst>
                              <p:cond delay="30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35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CACD6C7E-D536-4568-AB24-6EC389DBDFD5}"/>
              </a:ext>
            </a:extLst>
          </p:cNvPr>
          <p:cNvSpPr/>
          <p:nvPr/>
        </p:nvSpPr>
        <p:spPr>
          <a:xfrm>
            <a:off x="9358241" y="3346116"/>
            <a:ext cx="2266527" cy="3089709"/>
          </a:xfrm>
          <a:prstGeom prst="rect">
            <a:avLst/>
          </a:prstGeom>
          <a:noFill/>
          <a:ln w="19050">
            <a:solidFill>
              <a:srgbClr val="80B2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A6F93AAA-C0C7-4814-A2A0-8FD928F6DB9F}"/>
              </a:ext>
            </a:extLst>
          </p:cNvPr>
          <p:cNvSpPr/>
          <p:nvPr/>
        </p:nvSpPr>
        <p:spPr>
          <a:xfrm>
            <a:off x="6679315" y="1365793"/>
            <a:ext cx="2188761" cy="3058352"/>
          </a:xfrm>
          <a:prstGeom prst="rect">
            <a:avLst/>
          </a:prstGeom>
          <a:noFill/>
          <a:ln w="19050">
            <a:solidFill>
              <a:srgbClr val="80B2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7"/>
          <p:cNvSpPr txBox="1"/>
          <p:nvPr/>
        </p:nvSpPr>
        <p:spPr>
          <a:xfrm>
            <a:off x="976667" y="2015219"/>
            <a:ext cx="5441330" cy="3170099"/>
          </a:xfrm>
          <a:prstGeom prst="rect">
            <a:avLst/>
          </a:prstGeom>
          <a:noFill/>
        </p:spPr>
        <p:txBody>
          <a:bodyPr wrap="square" rtlCol="0">
            <a:spAutoFit/>
          </a:bodyPr>
          <a:lstStyle/>
          <a:p>
            <a:pPr algn="just">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中国梦，</a:t>
            </a:r>
            <a:r>
              <a:rPr lang="zh-CN" altLang="en-US" sz="1400" dirty="0">
                <a:latin typeface="微软雅黑" panose="020B0503020204020204" pitchFamily="34" charset="-122"/>
                <a:ea typeface="微软雅黑" panose="020B0503020204020204" pitchFamily="34" charset="-122"/>
              </a:rPr>
              <a:t>是中华儿女普遍的坚定的思想意识和目标追求。</a:t>
            </a:r>
            <a:endParaRPr lang="en-US" altLang="zh-CN" sz="1400" dirty="0">
              <a:latin typeface="微软雅黑" panose="020B0503020204020204" pitchFamily="34" charset="-122"/>
              <a:ea typeface="微软雅黑" panose="020B0503020204020204" pitchFamily="34" charset="-122"/>
            </a:endParaRPr>
          </a:p>
          <a:p>
            <a:pPr algn="just">
              <a:lnSpc>
                <a:spcPct val="200000"/>
              </a:lnSpc>
            </a:pPr>
            <a:r>
              <a:rPr lang="zh-CN" altLang="en-US" sz="1600" b="1" dirty="0">
                <a:latin typeface="微软雅黑" panose="020B0503020204020204" pitchFamily="34" charset="-122"/>
                <a:ea typeface="微软雅黑" panose="020B0503020204020204" pitchFamily="34" charset="-122"/>
              </a:rPr>
              <a:t>中国梦</a:t>
            </a:r>
            <a:r>
              <a:rPr lang="zh-CN" altLang="en-US" sz="1400" dirty="0">
                <a:solidFill>
                  <a:srgbClr val="FF0000"/>
                </a:solidFill>
                <a:latin typeface="微软雅黑" panose="020B0503020204020204" pitchFamily="34" charset="-122"/>
                <a:ea typeface="微软雅黑" panose="020B0503020204020204" pitchFamily="34" charset="-122"/>
              </a:rPr>
              <a:t>经历了</a:t>
            </a:r>
            <a:r>
              <a:rPr lang="zh-CN" altLang="en-US" sz="1400" dirty="0">
                <a:latin typeface="微软雅黑" panose="020B0503020204020204" pitchFamily="34" charset="-122"/>
                <a:ea typeface="微软雅黑" panose="020B0503020204020204" pitchFamily="34" charset="-122"/>
              </a:rPr>
              <a:t>近代以来中华民族沦为半殖民地半封建社会而遭受空前屈辱和磨难的洗礼，</a:t>
            </a:r>
            <a:r>
              <a:rPr lang="zh-CN" altLang="en-US" sz="1400" dirty="0">
                <a:solidFill>
                  <a:srgbClr val="FF0000"/>
                </a:solidFill>
                <a:latin typeface="微软雅黑" panose="020B0503020204020204" pitchFamily="34" charset="-122"/>
                <a:ea typeface="微软雅黑" panose="020B0503020204020204" pitchFamily="34" charset="-122"/>
              </a:rPr>
              <a:t>经历了</a:t>
            </a:r>
            <a:r>
              <a:rPr lang="zh-CN" altLang="en-US" sz="1400" dirty="0">
                <a:latin typeface="微软雅黑" panose="020B0503020204020204" pitchFamily="34" charset="-122"/>
                <a:ea typeface="微软雅黑" panose="020B0503020204020204" pitchFamily="34" charset="-122"/>
              </a:rPr>
              <a:t>无数志士仁人肝脑涂地和舍命抗争的无数次劝谕的启迪，</a:t>
            </a:r>
            <a:r>
              <a:rPr lang="zh-CN" altLang="en-US" sz="1400" dirty="0">
                <a:solidFill>
                  <a:srgbClr val="FF0000"/>
                </a:solidFill>
                <a:latin typeface="微软雅黑" panose="020B0503020204020204" pitchFamily="34" charset="-122"/>
                <a:ea typeface="微软雅黑" panose="020B0503020204020204" pitchFamily="34" charset="-122"/>
              </a:rPr>
              <a:t>经历了</a:t>
            </a:r>
            <a:r>
              <a:rPr lang="zh-CN" altLang="en-US" sz="1400" dirty="0">
                <a:latin typeface="微软雅黑" panose="020B0503020204020204" pitchFamily="34" charset="-122"/>
                <a:ea typeface="微软雅黑" panose="020B0503020204020204" pitchFamily="34" charset="-122"/>
              </a:rPr>
              <a:t>千万次中国向何处去的上下求索和反复追问的锤炼，</a:t>
            </a:r>
            <a:r>
              <a:rPr lang="zh-CN" altLang="en-US" sz="1400" b="1" dirty="0">
                <a:solidFill>
                  <a:srgbClr val="FF0000"/>
                </a:solidFill>
                <a:latin typeface="微软雅黑" panose="020B0503020204020204" pitchFamily="34" charset="-122"/>
                <a:ea typeface="微软雅黑" panose="020B0503020204020204" pitchFamily="34" charset="-122"/>
              </a:rPr>
              <a:t>最终</a:t>
            </a:r>
            <a:r>
              <a:rPr lang="zh-CN" altLang="en-US" sz="1400" dirty="0">
                <a:latin typeface="微软雅黑" panose="020B0503020204020204" pitchFamily="34" charset="-122"/>
                <a:ea typeface="微软雅黑" panose="020B0503020204020204" pitchFamily="34" charset="-122"/>
              </a:rPr>
              <a:t>找到了由中国共产党带领人民寻求民族解放、实现民族富强的道路。</a:t>
            </a:r>
          </a:p>
        </p:txBody>
      </p:sp>
      <p:grpSp>
        <p:nvGrpSpPr>
          <p:cNvPr id="6" name="组合 5"/>
          <p:cNvGrpSpPr/>
          <p:nvPr/>
        </p:nvGrpSpPr>
        <p:grpSpPr>
          <a:xfrm>
            <a:off x="6877579" y="1057907"/>
            <a:ext cx="4945453" cy="5187411"/>
            <a:chOff x="570366" y="815863"/>
            <a:chExt cx="5942696" cy="5954629"/>
          </a:xfrm>
        </p:grpSpPr>
        <p:pic>
          <p:nvPicPr>
            <p:cNvPr id="8" name="Picture 14" descr="http://img3.jike.com/get?name=T1RphrByJg1RCvBVdK"/>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aturation sat="300000"/>
                      </a14:imgEffect>
                    </a14:imgLayer>
                  </a14:imgProps>
                </a:ext>
              </a:extLst>
            </a:blip>
            <a:srcRect l="33617" t="16403" r="15715"/>
            <a:stretch>
              <a:fillRect/>
            </a:stretch>
          </p:blipFill>
          <p:spPr bwMode="auto">
            <a:xfrm>
              <a:off x="3803383" y="3158217"/>
              <a:ext cx="2709679" cy="3612275"/>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0366" y="815863"/>
              <a:ext cx="2582720" cy="3623052"/>
            </a:xfrm>
            <a:prstGeom prst="rect">
              <a:avLst/>
            </a:prstGeom>
          </p:spPr>
        </p:pic>
      </p:grpSp>
      <p:pic>
        <p:nvPicPr>
          <p:cNvPr id="14" name="图片 13">
            <a:extLst>
              <a:ext uri="{FF2B5EF4-FFF2-40B4-BE49-F238E27FC236}">
                <a16:creationId xmlns:a16="http://schemas.microsoft.com/office/drawing/2014/main" xmlns="" id="{107FB5A9-4B4F-4A5B-91C5-989EA367C4FB}"/>
              </a:ext>
            </a:extLst>
          </p:cNvPr>
          <p:cNvPicPr>
            <a:picLocks noChangeAspect="1"/>
          </p:cNvPicPr>
          <p:nvPr/>
        </p:nvPicPr>
        <p:blipFill rotWithShape="1">
          <a:blip r:embed="rId6">
            <a:extLst>
              <a:ext uri="{28A0092B-C50C-407E-A947-70E740481C1C}">
                <a14:useLocalDpi xmlns:a14="http://schemas.microsoft.com/office/drawing/2010/main" val="0"/>
              </a:ext>
            </a:extLst>
          </a:blip>
          <a:srcRect t="55298"/>
          <a:stretch/>
        </p:blipFill>
        <p:spPr>
          <a:xfrm>
            <a:off x="168336" y="5017970"/>
            <a:ext cx="3712533" cy="2276374"/>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upRigh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413000" y="1764184"/>
            <a:ext cx="8331200" cy="3154202"/>
          </a:xfrm>
          <a:prstGeom prst="rect">
            <a:avLst/>
          </a:prstGeom>
          <a:solidFill>
            <a:srgbClr val="C8D8D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0" dirty="0">
              <a:solidFill>
                <a:prstClr val="white"/>
              </a:solidFill>
            </a:endParaRPr>
          </a:p>
        </p:txBody>
      </p:sp>
      <p:sp>
        <p:nvSpPr>
          <p:cNvPr id="14" name="矩形 13"/>
          <p:cNvSpPr/>
          <p:nvPr/>
        </p:nvSpPr>
        <p:spPr>
          <a:xfrm>
            <a:off x="2691518" y="1951898"/>
            <a:ext cx="7824082" cy="2862322"/>
          </a:xfrm>
          <a:prstGeom prst="rect">
            <a:avLst/>
          </a:prstGeom>
        </p:spPr>
        <p:txBody>
          <a:bodyPr wrap="square">
            <a:spAutoFit/>
          </a:bodyPr>
          <a:lstStyle/>
          <a:p>
            <a:pPr fontAlgn="base">
              <a:lnSpc>
                <a:spcPct val="200000"/>
              </a:lnSpc>
              <a:defRPr/>
            </a:pP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历史学家金冲及在</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二十世纪中国史纲</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中说：</a:t>
            </a:r>
            <a:r>
              <a:rPr lang="zh-CN" altLang="en-US" b="1" dirty="0">
                <a:solidFill>
                  <a:srgbClr val="C00000"/>
                </a:solidFill>
                <a:latin typeface="微软雅黑" panose="020B0503020204020204" pitchFamily="34" charset="-122"/>
                <a:ea typeface="微软雅黑" panose="020B0503020204020204" pitchFamily="34" charset="-122"/>
              </a:rPr>
              <a:t>“实现中华民族的伟大复兴，在整个二十世纪一直是中国无数志士仁人顽强追求的目标，一直是时代潮流中的突出主题。</a:t>
            </a:r>
            <a:endParaRPr lang="en-US" altLang="zh-CN" b="1" dirty="0">
              <a:solidFill>
                <a:srgbClr val="C00000"/>
              </a:solidFill>
              <a:latin typeface="微软雅黑" panose="020B0503020204020204" pitchFamily="34" charset="-122"/>
              <a:ea typeface="微软雅黑" panose="020B0503020204020204" pitchFamily="34" charset="-122"/>
            </a:endParaRPr>
          </a:p>
          <a:p>
            <a:pPr fontAlgn="base">
              <a:lnSpc>
                <a:spcPct val="200000"/>
              </a:lnSpc>
              <a:defRPr/>
            </a:pP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中国的革命也好，建设也好，改革也好，归根到底是为了实现这个目标。这可以说是贯穿二十世纪中国历史的基本线索。”</a:t>
            </a:r>
            <a:endParaRPr lang="en-US" altLang="zh-CN" sz="1600" dirty="0">
              <a:solidFill>
                <a:prstClr val="white"/>
              </a:solidFill>
              <a:latin typeface="微软雅黑" panose="020B0503020204020204" pitchFamily="34" charset="-122"/>
              <a:ea typeface="微软雅黑" panose="020B0503020204020204" pitchFamily="34" charset="-122"/>
            </a:endParaRPr>
          </a:p>
        </p:txBody>
      </p:sp>
      <p:sp>
        <p:nvSpPr>
          <p:cNvPr id="3" name="矩形 2"/>
          <p:cNvSpPr/>
          <p:nvPr/>
        </p:nvSpPr>
        <p:spPr>
          <a:xfrm>
            <a:off x="2552385" y="5106100"/>
            <a:ext cx="8052430" cy="1138773"/>
          </a:xfrm>
          <a:prstGeom prst="rect">
            <a:avLst/>
          </a:prstGeom>
        </p:spPr>
        <p:txBody>
          <a:bodyPr wrap="square">
            <a:spAutoFit/>
          </a:bodyPr>
          <a:lstStyle/>
          <a:p>
            <a:pPr>
              <a:lnSpc>
                <a:spcPct val="200000"/>
              </a:lnSpc>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正是有了中国共产党</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，近代以来激荡在中华儿女内心深处的民族复兴的梦想渐渐明晰起来，并在革命、建设和改革的不同历史时期呈现出渐次递进的实现阶段和表现形式。</a:t>
            </a: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rPr>
              <a:t> </a:t>
            </a:r>
            <a:endParaRPr lang="zh-CN" altLang="en-US" sz="1400" b="1" dirty="0"/>
          </a:p>
        </p:txBody>
      </p:sp>
      <p:pic>
        <p:nvPicPr>
          <p:cNvPr id="5" name="图片 4">
            <a:extLst>
              <a:ext uri="{FF2B5EF4-FFF2-40B4-BE49-F238E27FC236}">
                <a16:creationId xmlns:a16="http://schemas.microsoft.com/office/drawing/2014/main" xmlns="" id="{E6CBDC55-C702-453D-8419-A487BF6A37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4493"/>
          <a:stretch/>
        </p:blipFill>
        <p:spPr>
          <a:xfrm>
            <a:off x="-277983" y="4115243"/>
            <a:ext cx="2214090" cy="2742757"/>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7"/>
          <p:cNvSpPr>
            <a:spLocks noChangeArrowheads="1"/>
          </p:cNvSpPr>
          <p:nvPr/>
        </p:nvSpPr>
        <p:spPr bwMode="auto">
          <a:xfrm>
            <a:off x="2393486" y="1451323"/>
            <a:ext cx="9798514" cy="1177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200000"/>
              </a:lnSpc>
            </a:pPr>
            <a:r>
              <a:rPr lang="zh-CN" altLang="en-US" dirty="0">
                <a:solidFill>
                  <a:srgbClr val="C00000"/>
                </a:solidFill>
                <a:latin typeface="微软雅黑" panose="020B0503020204020204" pitchFamily="34" charset="-122"/>
                <a:ea typeface="微软雅黑" panose="020B0503020204020204" pitchFamily="34" charset="-122"/>
              </a:rPr>
              <a:t>党的</a:t>
            </a:r>
            <a:r>
              <a:rPr lang="zh-CN" altLang="en-US" b="1" dirty="0">
                <a:solidFill>
                  <a:srgbClr val="C00000"/>
                </a:solidFill>
                <a:latin typeface="微软雅黑" panose="020B0503020204020204" pitchFamily="34" charset="-122"/>
                <a:ea typeface="微软雅黑" panose="020B0503020204020204" pitchFamily="34" charset="-122"/>
              </a:rPr>
              <a:t>十八大</a:t>
            </a:r>
            <a:r>
              <a:rPr lang="zh-CN" altLang="en-US" dirty="0">
                <a:solidFill>
                  <a:schemeClr val="bg2">
                    <a:lumMod val="25000"/>
                  </a:schemeClr>
                </a:solidFill>
                <a:latin typeface="微软雅黑" panose="020B0503020204020204" pitchFamily="34" charset="-122"/>
                <a:ea typeface="微软雅黑" panose="020B0503020204020204" pitchFamily="34" charset="-122"/>
              </a:rPr>
              <a:t>指出，建设中国特色社主义的总任务，</a:t>
            </a:r>
            <a:endParaRPr lang="en-US" altLang="zh-CN"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200000"/>
              </a:lnSpc>
            </a:pPr>
            <a:r>
              <a:rPr lang="zh-CN" altLang="en-US" dirty="0">
                <a:solidFill>
                  <a:schemeClr val="bg2">
                    <a:lumMod val="25000"/>
                  </a:schemeClr>
                </a:solidFill>
                <a:latin typeface="微软雅黑" panose="020B0503020204020204" pitchFamily="34" charset="-122"/>
                <a:ea typeface="微软雅黑" panose="020B0503020204020204" pitchFamily="34" charset="-122"/>
              </a:rPr>
              <a:t>是实现社会主义现代化和中华民族伟大复兴。</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514974" y="2683114"/>
            <a:ext cx="1314873" cy="40500"/>
          </a:xfrm>
          <a:prstGeom prst="rect">
            <a:avLst/>
          </a:prstGeom>
          <a:solidFill>
            <a:srgbClr val="80B2AA"/>
          </a:solidFill>
          <a:ln>
            <a:solidFill>
              <a:srgbClr val="80B2AA"/>
            </a:solid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7" name="矩形 6"/>
          <p:cNvSpPr/>
          <p:nvPr/>
        </p:nvSpPr>
        <p:spPr>
          <a:xfrm>
            <a:off x="2129825" y="2683666"/>
            <a:ext cx="2663506"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8" name="矩形 47"/>
          <p:cNvSpPr>
            <a:spLocks noChangeArrowheads="1"/>
          </p:cNvSpPr>
          <p:nvPr/>
        </p:nvSpPr>
        <p:spPr bwMode="auto">
          <a:xfrm>
            <a:off x="2393486" y="2879743"/>
            <a:ext cx="6483814" cy="164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200000"/>
              </a:lnSpc>
            </a:pPr>
            <a:r>
              <a:rPr lang="zh-CN" altLang="en-US" b="1" dirty="0">
                <a:solidFill>
                  <a:srgbClr val="C00000"/>
                </a:solidFill>
                <a:latin typeface="微软雅黑" panose="020B0503020204020204" pitchFamily="34" charset="-122"/>
                <a:ea typeface="微软雅黑" panose="020B0503020204020204" pitchFamily="34" charset="-122"/>
              </a:rPr>
              <a:t>建设中国特色社会主义，把我国建设成为富强民主文明和谐的社会主义现代化国家</a:t>
            </a:r>
            <a:r>
              <a:rPr lang="zh-CN" altLang="en-US" dirty="0">
                <a:solidFill>
                  <a:srgbClr val="C00000"/>
                </a:solidFill>
                <a:latin typeface="微软雅黑" panose="020B0503020204020204" pitchFamily="34" charset="-122"/>
                <a:ea typeface="微软雅黑" panose="020B0503020204020204" pitchFamily="34" charset="-122"/>
              </a:rPr>
              <a:t>，</a:t>
            </a:r>
            <a:r>
              <a:rPr lang="zh-CN" altLang="en-US" dirty="0">
                <a:solidFill>
                  <a:schemeClr val="bg2">
                    <a:lumMod val="25000"/>
                  </a:schemeClr>
                </a:solidFill>
                <a:latin typeface="微软雅黑" panose="020B0503020204020204" pitchFamily="34" charset="-122"/>
                <a:ea typeface="微软雅黑" panose="020B0503020204020204" pitchFamily="34" charset="-122"/>
              </a:rPr>
              <a:t>是当代中国最大的政治任务，是全党全国各族人民共同的理想和奋斗目标。</a:t>
            </a:r>
          </a:p>
        </p:txBody>
      </p:sp>
      <p:sp>
        <p:nvSpPr>
          <p:cNvPr id="10" name="矩形 9"/>
          <p:cNvSpPr/>
          <p:nvPr/>
        </p:nvSpPr>
        <p:spPr>
          <a:xfrm>
            <a:off x="1514974" y="4820736"/>
            <a:ext cx="1314873" cy="40500"/>
          </a:xfrm>
          <a:prstGeom prst="rect">
            <a:avLst/>
          </a:prstGeom>
          <a:solidFill>
            <a:srgbClr val="80B2AA"/>
          </a:solidFill>
          <a:ln>
            <a:solidFill>
              <a:srgbClr val="80B2AA"/>
            </a:solid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1" name="矩形 10"/>
          <p:cNvSpPr/>
          <p:nvPr/>
        </p:nvSpPr>
        <p:spPr>
          <a:xfrm>
            <a:off x="2129825" y="4820736"/>
            <a:ext cx="2663506"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2" name="TextBox 1"/>
          <p:cNvSpPr txBox="1"/>
          <p:nvPr/>
        </p:nvSpPr>
        <p:spPr>
          <a:xfrm>
            <a:off x="966997" y="5355192"/>
            <a:ext cx="9660392" cy="571054"/>
          </a:xfrm>
          <a:prstGeom prst="rect">
            <a:avLst/>
          </a:prstGeom>
          <a:noFill/>
        </p:spPr>
        <p:txBody>
          <a:bodyPr wrap="square" rtlCol="0">
            <a:spAutoFit/>
          </a:bodyPr>
          <a:lstStyle/>
          <a:p>
            <a:pPr algn="just"/>
            <a:r>
              <a:rPr lang="zh-CN" altLang="en-US" sz="3110" b="1" dirty="0">
                <a:solidFill>
                  <a:srgbClr val="FF0000"/>
                </a:solidFill>
                <a:effectLst>
                  <a:outerShdw blurRad="50800" dist="50800" dir="5400000" algn="ctr" rotWithShape="0">
                    <a:srgbClr val="000000">
                      <a:alpha val="81000"/>
                    </a:srgbClr>
                  </a:outerShdw>
                </a:effectLst>
                <a:latin typeface="微软雅黑" panose="020B0503020204020204" pitchFamily="34" charset="-122"/>
                <a:ea typeface="微软雅黑" panose="020B0503020204020204" pitchFamily="34" charset="-122"/>
              </a:rPr>
              <a:t>党的十八大把这一总目标具体分解为两个百年的目标</a:t>
            </a:r>
          </a:p>
        </p:txBody>
      </p:sp>
      <p:pic>
        <p:nvPicPr>
          <p:cNvPr id="16" name="图片 15"/>
          <p:cNvPicPr>
            <a:picLocks noChangeAspect="1"/>
          </p:cNvPicPr>
          <p:nvPr/>
        </p:nvPicPr>
        <p:blipFill>
          <a:blip r:embed="rId3" cstate="screen"/>
          <a:stretch>
            <a:fillRect/>
          </a:stretch>
        </p:blipFill>
        <p:spPr>
          <a:xfrm>
            <a:off x="966997" y="1477752"/>
            <a:ext cx="1220908" cy="1037386"/>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750"/>
                                        <p:tgtEl>
                                          <p:spTgt spid="7"/>
                                        </p:tgtEl>
                                      </p:cBhvr>
                                    </p:animEffect>
                                  </p:childTnLst>
                                </p:cTn>
                              </p:par>
                            </p:childTnLst>
                          </p:cTn>
                        </p:par>
                        <p:par>
                          <p:cTn id="12" fill="hold">
                            <p:stCondLst>
                              <p:cond delay="1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750"/>
                                        <p:tgtEl>
                                          <p:spTgt spid="4"/>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750"/>
                                        <p:tgtEl>
                                          <p:spTgt spid="11"/>
                                        </p:tgtEl>
                                      </p:cBhvr>
                                    </p:animEffect>
                                  </p:childTnLst>
                                </p:cTn>
                              </p:par>
                            </p:childTnLst>
                          </p:cTn>
                        </p:par>
                        <p:par>
                          <p:cTn id="24" fill="hold">
                            <p:stCondLst>
                              <p:cond delay="4000"/>
                            </p:stCondLst>
                            <p:childTnLst>
                              <p:par>
                                <p:cTn id="25" presetID="14" presetClass="entr" presetSubtype="1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750"/>
                                        <p:tgtEl>
                                          <p:spTgt spid="8"/>
                                        </p:tgtEl>
                                      </p:cBhvr>
                                    </p:animEffect>
                                  </p:childTnLst>
                                </p:cTn>
                              </p:par>
                            </p:childTnLst>
                          </p:cTn>
                        </p:par>
                        <p:par>
                          <p:cTn id="28" fill="hold">
                            <p:stCondLst>
                              <p:cond delay="47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p:bldP spid="10" grpId="0" animBg="1"/>
      <p:bldP spid="11"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中国梦.pptx"/>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ISLIDE.DIAGRAM" val="14e471d2-00a8-4280-b84c-404d94f6ca3c"/>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2245</Words>
  <Application>Microsoft Office PowerPoint</Application>
  <PresentationFormat>宽屏</PresentationFormat>
  <Paragraphs>152</Paragraphs>
  <Slides>24</Slides>
  <Notes>24</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UKIJ Qolyazma</vt:lpstr>
      <vt:lpstr>北方行书</vt:lpstr>
      <vt:lpstr>等线</vt:lpstr>
      <vt:lpstr>华文新魏</vt:lpstr>
      <vt:lpstr>宋体</vt:lpstr>
      <vt:lpstr>微软雅黑</vt:lpstr>
      <vt:lpstr>Arial</vt:lpstr>
      <vt:lpstr>Footlight MT Light</vt:lpstr>
      <vt:lpstr>Goudy Old Style</vt:lpstr>
      <vt:lpstr>Segoe UI Emoji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中国梦.pptx</dc:title>
  <dc:creator/>
  <cp:lastModifiedBy/>
  <cp:revision>2</cp:revision>
  <dcterms:created xsi:type="dcterms:W3CDTF">2017-03-22T01:49:00Z</dcterms:created>
  <dcterms:modified xsi:type="dcterms:W3CDTF">2018-04-10T04:03:53Z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