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4" r:id="rId4"/>
    <p:sldId id="259" r:id="rId5"/>
    <p:sldId id="290" r:id="rId6"/>
    <p:sldId id="288" r:id="rId7"/>
    <p:sldId id="263" r:id="rId8"/>
    <p:sldId id="289" r:id="rId9"/>
    <p:sldId id="267" r:id="rId10"/>
    <p:sldId id="264" r:id="rId11"/>
    <p:sldId id="291" r:id="rId12"/>
    <p:sldId id="266" r:id="rId13"/>
    <p:sldId id="292" r:id="rId14"/>
    <p:sldId id="293" r:id="rId15"/>
    <p:sldId id="295" r:id="rId16"/>
    <p:sldId id="268" r:id="rId17"/>
    <p:sldId id="261" r:id="rId18"/>
    <p:sldId id="296" r:id="rId19"/>
    <p:sldId id="273" r:id="rId20"/>
    <p:sldId id="270" r:id="rId21"/>
    <p:sldId id="297" r:id="rId22"/>
    <p:sldId id="298" r:id="rId23"/>
    <p:sldId id="272" r:id="rId24"/>
    <p:sldId id="279" r:id="rId25"/>
    <p:sldId id="260" r:id="rId26"/>
    <p:sldId id="299" r:id="rId27"/>
    <p:sldId id="282" r:id="rId28"/>
    <p:sldId id="271" r:id="rId29"/>
    <p:sldId id="300" r:id="rId30"/>
    <p:sldId id="269" r:id="rId31"/>
    <p:sldId id="280" r:id="rId32"/>
    <p:sldId id="262" r:id="rId33"/>
    <p:sldId id="265" r:id="rId34"/>
    <p:sldId id="28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E8E8E8"/>
    <a:srgbClr val="F1F0EF"/>
    <a:srgbClr val="F4F1F0"/>
    <a:srgbClr val="E6E4E2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>
      <p:cViewPr varScale="1">
        <p:scale>
          <a:sx n="143" d="100"/>
          <a:sy n="143" d="100"/>
        </p:scale>
        <p:origin x="960" y="12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2017/11/26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1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27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730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70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09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050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21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58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23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75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94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0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42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91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07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3067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53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926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4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6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8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406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61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194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490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671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970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820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1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79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160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93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90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21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08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678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50000">
                <a:srgbClr val="F3F3F3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2017/11/26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1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671"/>
            <a:ext cx="2793498" cy="17922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8" y="2766055"/>
            <a:ext cx="4055372" cy="23774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850069" y="4515966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308" y="4515966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8547" y="4515966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27786" y="4515966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87024" y="4515966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3308108" y="1756380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3275856" y="1085518"/>
            <a:ext cx="532859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4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3275856" y="57289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46 -0.08333 L 2.22222E-6 -3.7037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800"/>
                            </p:stCondLst>
                            <p:childTnLst>
                              <p:par>
                                <p:cTn id="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6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/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项目来源</a:t>
            </a:r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来源及背景</a:t>
            </a:r>
          </a:p>
        </p:txBody>
      </p:sp>
      <p:sp>
        <p:nvSpPr>
          <p:cNvPr id="21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项目的背景介绍在这段文字中录入，根据你所录入的文字内容多少对字号的大小进行更改，切忌长篇大论。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需求分析</a:t>
            </a:r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现实需求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项目所在传统行业的存在的危机状况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关键字设问？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5" name="Freeform 5"/>
          <p:cNvSpPr/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30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项目解决了什么问题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行业前景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/>
              <a:t>发展趋势</a:t>
            </a:r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/>
              <a:t>消费习惯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b="1" dirty="0"/>
              <a:t>政策扶持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/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000" b="1" dirty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竞争对手</a:t>
            </a:r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处于起步阶段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整体规模较小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市场占有率低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市场认知度低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可行性分析</a:t>
            </a: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6"/>
          <p:cNvSpPr/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"/>
          <p:cNvSpPr/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"/>
          <p:cNvSpPr/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9"/>
          <p:cNvSpPr/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79881" y="3009915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47761" y="2302489"/>
            <a:ext cx="386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团队协作能力强</a:t>
            </a: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操作方式科学</a:t>
            </a: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</a:rPr>
              <a:t>资金准备充足</a:t>
            </a: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主要任务</a:t>
            </a: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时间进度</a:t>
            </a: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/>
                </a:solidFill>
              </a:rPr>
              <a:t>效益预测</a:t>
            </a: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/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</a:p>
        </p:txBody>
      </p:sp>
      <p:sp>
        <p:nvSpPr>
          <p:cNvPr id="20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网络营销方案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底面推广计划</a:t>
            </a: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代理推广</a:t>
            </a: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利润分析</a:t>
            </a:r>
          </a:p>
        </p:txBody>
      </p:sp>
      <p:sp>
        <p:nvSpPr>
          <p:cNvPr id="29" name="KSO_Shape"/>
          <p:cNvSpPr/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产品概述</a:t>
            </a:r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有经济效益</a:t>
            </a: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有利于民生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有利于提升政府形象</a:t>
            </a: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2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产品形式</a:t>
            </a:r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线下门店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电脑客户端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KSO_Shape"/>
          <p:cNvSpPr/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6" name="Freeform 5"/>
          <p:cNvSpPr/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点击输入说明文字</a:t>
            </a:r>
          </a:p>
        </p:txBody>
      </p:sp>
      <p:sp>
        <p:nvSpPr>
          <p:cNvPr id="28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网络营销方案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/>
          <a:lstStyle/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朋友圈推广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人人网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Freeform 5"/>
          <p:cNvSpPr/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KSO_Shape"/>
          <p:cNvSpPr/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KSO_Shape"/>
          <p:cNvSpPr/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/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KSO_Shape"/>
          <p:cNvSpPr/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/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KSO_Shape"/>
          <p:cNvSpPr/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KSO_Shape"/>
          <p:cNvSpPr/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公司与团队介绍</a:t>
            </a: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我们怎么做</a:t>
            </a: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产品及运营方法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长期的战略目标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融资与资本运作</a:t>
            </a:r>
          </a:p>
        </p:txBody>
      </p:sp>
      <p:sp>
        <p:nvSpPr>
          <p:cNvPr id="63" name="Freeform 5"/>
          <p:cNvSpPr/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地面推广方案</a:t>
            </a:r>
          </a:p>
        </p:txBody>
      </p:sp>
      <p:sp>
        <p:nvSpPr>
          <p:cNvPr id="3" name="Freeform 12"/>
          <p:cNvSpPr/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" name="Freeform 13"/>
          <p:cNvSpPr/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14"/>
          <p:cNvSpPr/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5"/>
          <p:cNvSpPr/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6"/>
          <p:cNvSpPr/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7"/>
          <p:cNvSpPr/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8"/>
          <p:cNvSpPr/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9"/>
          <p:cNvSpPr/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日程安排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行动策略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后勤保障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客户服务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代理推广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3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/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利润分析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latin typeface="Swiss911 XCm BT" pitchFamily="34" charset="0"/>
                <a:ea typeface="微软雅黑" panose="020B0503020204020204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全年总额：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</a:p>
        </p:txBody>
      </p:sp>
      <p:sp>
        <p:nvSpPr>
          <p:cNvPr id="50" name="KSO_Shape"/>
          <p:cNvSpPr/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</a:p>
        </p:txBody>
      </p:sp>
      <p:sp>
        <p:nvSpPr>
          <p:cNvPr id="20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公司战略目标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短期盈利计划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五年发展规划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产品开发计划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市场拓展计划</a:t>
            </a:r>
          </a:p>
        </p:txBody>
      </p:sp>
      <p:sp>
        <p:nvSpPr>
          <p:cNvPr id="29" name="KSO_Shape"/>
          <p:cNvSpPr/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公司战略目标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制胜未来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/>
              <a:t>无论一小步还是一大步</a:t>
            </a:r>
            <a:endParaRPr lang="en-US" altLang="zh-CN" sz="1400" dirty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/>
              <a:t>发展员工  成就客户</a:t>
            </a:r>
            <a:endParaRPr lang="en-US" altLang="zh-CN" sz="1400" dirty="0"/>
          </a:p>
          <a:p>
            <a:r>
              <a:rPr lang="zh-CN" altLang="en-US" sz="1400" dirty="0"/>
              <a:t>回报股东  强大国家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合作共赢  务实创新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企业使命</a:t>
            </a:r>
            <a:endParaRPr lang="en-US" altLang="zh-CN" sz="1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企业宗旨</a:t>
            </a:r>
            <a:endParaRPr lang="en-US" altLang="zh-CN" sz="1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核心价值</a:t>
            </a:r>
            <a:endParaRPr lang="en-US" altLang="zh-CN" sz="1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经营理念</a:t>
            </a:r>
            <a:endParaRPr lang="en-US" altLang="zh-CN" sz="1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五年发展规划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销售额突破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个亿</a:t>
              </a:r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加盟店超过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千家</a:t>
              </a:r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产品销售覆盖</a:t>
              </a:r>
              <a:endParaRPr lang="en-US" altLang="zh-CN" sz="1600" dirty="0"/>
            </a:p>
            <a:p>
              <a:r>
                <a:rPr lang="en-US" altLang="zh-CN" sz="3200" dirty="0"/>
                <a:t>5</a:t>
              </a:r>
              <a:r>
                <a:rPr lang="zh-CN" altLang="en-US" sz="3200" dirty="0"/>
                <a:t>大洲</a:t>
              </a: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短期盈利计划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/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5"/>
            <p:cNvSpPr/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/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"/>
            <p:cNvSpPr/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/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/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600" b="1" spc="-1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 …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产品开发计划</a:t>
            </a:r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产品说明一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市场拓展计划</a:t>
            </a:r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本地市场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周边市场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细分市场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高端市场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/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/>
              <a:t>市场</a:t>
            </a:r>
          </a:p>
        </p:txBody>
      </p:sp>
      <p:sp>
        <p:nvSpPr>
          <p:cNvPr id="25" name="KSO_Shape"/>
          <p:cNvSpPr/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融资用途</a:t>
            </a:r>
          </a:p>
        </p:txBody>
      </p:sp>
      <p:sp>
        <p:nvSpPr>
          <p:cNvPr id="11" name="KSO_Shape"/>
          <p:cNvSpPr/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/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管理成本</a:t>
              </a: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/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营销成本</a:t>
              </a: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/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办公成本</a:t>
              </a: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/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其他成本</a:t>
              </a: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</a:t>
            </a:r>
            <a:r>
              <a:rPr lang="en-US" altLang="zh-CN" sz="1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所需资金</a:t>
            </a: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已有资金</a:t>
            </a:r>
          </a:p>
        </p:txBody>
      </p:sp>
      <p:sp>
        <p:nvSpPr>
          <p:cNvPr id="29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/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6"/>
          <p:cNvSpPr/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"/>
          <p:cNvSpPr/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43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融资用途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用途六</a:t>
            </a: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资金主要用途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资金的主要用途是用作营销推广和产品开发，具体十大用途：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用途七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用途八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用途十</a:t>
            </a: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用途一</a:t>
            </a: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用途二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用途三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用途四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用途五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/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45085" y="260310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这里输入关于什么的创业、商业计划书或公司团队名称</a:t>
            </a: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57053" y="1874090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演示完毕 感谢聆听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563888" y="4520298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23127" y="4520298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82366" y="4520298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41605" y="4520298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00843" y="4520298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331640" y="1313355"/>
            <a:ext cx="6246079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anose="020B0503020204020204" pitchFamily="34" charset="-122"/>
                <a:cs typeface="LilyUPC" panose="020B0604020202020204" pitchFamily="34" charset="-34"/>
                <a:sym typeface="微软雅黑" panose="020B0503020204020204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anose="020B0503020204020204" pitchFamily="34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模板使用指南</a:t>
            </a:r>
            <a:r>
              <a:rPr lang="zh-CN" altLang="en-US" sz="1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（用您的公司概述文字替代这段）</a:t>
            </a:r>
            <a:endParaRPr lang="en-US" altLang="zh-CN" sz="1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关于颜色：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如需更换色彩，请在主题色（设计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关于内容：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具备基本构架，合理美观的编排好了现成的图文位置，结合本企业的具体情况更换即可，方便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图片添加有两种方式，一使用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更改图片，其二在 形状填充下选择“图片”形式进行填充。图片如变形或更改尺寸，需用剪裁工具进行调整。文中使用的图片请根据您的具体内容或需求进行更换。</a:t>
            </a: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公司简介</a:t>
            </a:r>
          </a:p>
        </p:txBody>
      </p:sp>
      <p:sp>
        <p:nvSpPr>
          <p:cNvPr id="6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团队介绍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年轻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有梦想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行动力强</a:t>
              </a: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核心成员介绍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职务或头衔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职务或头衔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主要人员构成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组织架构</a:t>
            </a:r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总经理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经营副总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生产副总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  <a:solidFill>
            <a:schemeClr val="accent2"/>
          </a:solidFill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研发部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  <a:solidFill>
            <a:schemeClr val="accent2"/>
          </a:solidFill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资料部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  <a:solidFill>
            <a:schemeClr val="accent2"/>
          </a:solidFill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生产部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  <a:solidFill>
            <a:schemeClr val="accent2"/>
          </a:solidFill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  <a:solidFill>
            <a:schemeClr val="accent2"/>
          </a:solidFill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行政人事部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  <a:solidFill>
            <a:schemeClr val="accent2"/>
          </a:solidFill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信息管理部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  <a:solidFill>
            <a:schemeClr val="accent2"/>
          </a:solidFill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财务部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  <a:solidFill>
            <a:schemeClr val="accent2"/>
          </a:solidFill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股份部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  <a:solidFill>
            <a:schemeClr val="accent2"/>
          </a:solidFill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营销部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  <a:solidFill>
            <a:schemeClr val="accent2"/>
          </a:solidFill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1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国际部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  <a:solidFill>
            <a:schemeClr val="accent1"/>
          </a:solidFill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加工部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  <a:solidFill>
            <a:schemeClr val="accent1"/>
          </a:solidFill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外贸部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  <a:solidFill>
            <a:schemeClr val="accent1"/>
          </a:solidFill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售后服务部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  <a:solidFill>
            <a:schemeClr val="accent1"/>
          </a:solidFill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销售部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  <a:solidFill>
            <a:schemeClr val="accent1"/>
          </a:solidFill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市场部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  <a:solidFill>
            <a:schemeClr val="accent1"/>
          </a:solidFill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商务中心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  <a:solidFill>
            <a:schemeClr val="accent1"/>
          </a:solidFill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对外投资部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  <a:solidFill>
            <a:schemeClr val="accent1"/>
          </a:solidFill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股份制办公室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  <a:solidFill>
            <a:schemeClr val="accent1"/>
          </a:solidFill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证券部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  <a:solidFill>
            <a:schemeClr val="accent1"/>
          </a:solidFill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出纳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  <a:solidFill>
            <a:schemeClr val="accent1"/>
          </a:solidFill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会计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  <a:solidFill>
            <a:schemeClr val="accent1"/>
          </a:solidFill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文管中心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  <a:solidFill>
            <a:schemeClr val="accent1"/>
          </a:solidFill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电脑室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  <a:solidFill>
            <a:schemeClr val="accent1"/>
          </a:solidFill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总务室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  <a:solidFill>
            <a:schemeClr val="accent1"/>
          </a:solidFill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法务部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  <a:solidFill>
            <a:schemeClr val="accent1"/>
          </a:solidFill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人力资源部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  <a:solidFill>
            <a:schemeClr val="accent1"/>
          </a:solidFill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行政部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  <a:solidFill>
            <a:schemeClr val="accent1"/>
          </a:solidFill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  <a:solidFill>
            <a:schemeClr val="accent1"/>
          </a:solidFill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质管部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  <a:solidFill>
            <a:schemeClr val="accent1"/>
          </a:solidFill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生技部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  <a:solidFill>
            <a:schemeClr val="accent1"/>
          </a:solidFill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化工厂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  <a:solidFill>
            <a:schemeClr val="accent1"/>
          </a:solidFill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电子厂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  <a:solidFill>
            <a:schemeClr val="accent1"/>
          </a:solidFill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生管部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  <a:solidFill>
            <a:schemeClr val="accent1"/>
          </a:solidFill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仓库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  <a:solidFill>
            <a:schemeClr val="accent1"/>
          </a:solidFill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采购部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  <a:solidFill>
            <a:schemeClr val="accent1"/>
          </a:solidFill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化工开发部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  <a:solidFill>
            <a:schemeClr val="accent1"/>
          </a:solidFill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0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电子开发部</a:t>
              </a:r>
              <a:endParaRPr kumimoji="0" 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525" name="KSO_Shape"/>
          <p:cNvSpPr/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</a:p>
        </p:txBody>
      </p:sp>
      <p:sp>
        <p:nvSpPr>
          <p:cNvPr id="21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项目解决的问题</a:t>
            </a: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anose="05000000000000000000" pitchFamily="2" charset="2"/>
              <a:buChar char="l"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财富积累投资理财PPT模板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2917</Words>
  <Application>Microsoft Office PowerPoint</Application>
  <PresentationFormat>全屏显示(16:9)</PresentationFormat>
  <Paragraphs>459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Kozuka Gothic Pr6N M</vt:lpstr>
      <vt:lpstr>LilyUPC</vt:lpstr>
      <vt:lpstr>Swis721 Th BT</vt:lpstr>
      <vt:lpstr>Swiss911 XCm BT</vt:lpstr>
      <vt:lpstr>方正兰亭特黑_GBK</vt:lpstr>
      <vt:lpstr>方正兰亭纤黑简体</vt:lpstr>
      <vt:lpstr>宋体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财富积累投资理财PPT模板</dc:title>
  <dc:creator>优品PPT</dc:creator>
  <cp:keywords>http:/www.ypppt.com</cp:keywords>
  <dc:description>http://www.ypppt.com/</dc:description>
  <cp:lastModifiedBy>阳亮</cp:lastModifiedBy>
  <cp:revision>333</cp:revision>
  <dcterms:created xsi:type="dcterms:W3CDTF">2015-04-24T01:01:00Z</dcterms:created>
  <dcterms:modified xsi:type="dcterms:W3CDTF">2017-11-26T07:09:27Z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