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3"/>
    <p:sldId id="257" r:id="rId5"/>
    <p:sldId id="258" r:id="rId6"/>
    <p:sldId id="277" r:id="rId7"/>
    <p:sldId id="278" r:id="rId8"/>
    <p:sldId id="267" r:id="rId9"/>
    <p:sldId id="268" r:id="rId10"/>
    <p:sldId id="279" r:id="rId11"/>
    <p:sldId id="260" r:id="rId12"/>
    <p:sldId id="269" r:id="rId13"/>
    <p:sldId id="270" r:id="rId14"/>
    <p:sldId id="271" r:id="rId15"/>
    <p:sldId id="272" r:id="rId16"/>
    <p:sldId id="261" r:id="rId17"/>
    <p:sldId id="273" r:id="rId18"/>
    <p:sldId id="274" r:id="rId19"/>
    <p:sldId id="280" r:id="rId20"/>
    <p:sldId id="281" r:id="rId21"/>
    <p:sldId id="282" r:id="rId22"/>
    <p:sldId id="262" r:id="rId23"/>
    <p:sldId id="264" r:id="rId24"/>
    <p:sldId id="265" r:id="rId25"/>
    <p:sldId id="266" r:id="rId26"/>
    <p:sldId id="275" r:id="rId27"/>
    <p:sldId id="276"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60"/>
  </p:normalViewPr>
  <p:slideViewPr>
    <p:cSldViewPr snapToGrid="0">
      <p:cViewPr>
        <p:scale>
          <a:sx n="50" d="100"/>
          <a:sy n="50" d="100"/>
        </p:scale>
        <p:origin x="1452" y="600"/>
      </p:cViewPr>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EF3D27-C624-4A64-9115-18E199329D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96D67B-6A8E-4868-90E0-B24AC6C30D0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0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4" y="0"/>
            <a:ext cx="12192000" cy="686003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0404" y="354402"/>
            <a:ext cx="10515600" cy="478937"/>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9980" y="84100"/>
            <a:ext cx="1117794" cy="991406"/>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15.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6.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image" Target="../media/image17.jpeg"/><Relationship Id="rId3" Type="http://schemas.openxmlformats.org/officeDocument/2006/relationships/image" Target="../media/image22.jpeg"/><Relationship Id="rId2" Type="http://schemas.openxmlformats.org/officeDocument/2006/relationships/image" Target="../media/image11.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6.xml"/><Relationship Id="rId2" Type="http://schemas.openxmlformats.org/officeDocument/2006/relationships/image" Target="../media/image20.jpeg"/><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xml"/><Relationship Id="rId2" Type="http://schemas.openxmlformats.org/officeDocument/2006/relationships/image" Target="../media/image8.jpeg"/><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xml"/><Relationship Id="rId2" Type="http://schemas.openxmlformats.org/officeDocument/2006/relationships/image" Target="../media/image12.jpe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4568" y="3380453"/>
            <a:ext cx="5433646" cy="769441"/>
          </a:xfrm>
          <a:prstGeom prst="rect">
            <a:avLst/>
          </a:prstGeom>
          <a:noFill/>
        </p:spPr>
        <p:txBody>
          <a:bodyPr wrap="square" rtlCol="0">
            <a:spAutoFit/>
          </a:bodyPr>
          <a:lstStyle/>
          <a:p>
            <a:pPr algn="ctr"/>
            <a:r>
              <a:rPr lang="zh-CN" altLang="en-US" sz="4400" b="1" dirty="0">
                <a:solidFill>
                  <a:schemeClr val="bg1"/>
                </a:solidFill>
                <a:latin typeface="微软雅黑" pitchFamily="34" charset="-122"/>
                <a:ea typeface="微软雅黑" pitchFamily="34" charset="-122"/>
              </a:rPr>
              <a:t>八一建军节</a:t>
            </a:r>
            <a:r>
              <a:rPr lang="en-US" altLang="zh-CN" sz="4400" b="1" dirty="0">
                <a:solidFill>
                  <a:schemeClr val="bg1"/>
                </a:solidFill>
                <a:latin typeface="微软雅黑" pitchFamily="34" charset="-122"/>
                <a:ea typeface="微软雅黑" pitchFamily="34" charset="-122"/>
              </a:rPr>
              <a:t>PPT</a:t>
            </a:r>
            <a:r>
              <a:rPr lang="zh-CN" altLang="en-US" sz="4400" b="1" dirty="0">
                <a:solidFill>
                  <a:schemeClr val="bg1"/>
                </a:solidFill>
                <a:latin typeface="微软雅黑" pitchFamily="34" charset="-122"/>
                <a:ea typeface="微软雅黑" pitchFamily="34" charset="-122"/>
              </a:rPr>
              <a:t>模板</a:t>
            </a:r>
          </a:p>
        </p:txBody>
      </p:sp>
      <p:sp>
        <p:nvSpPr>
          <p:cNvPr id="4" name="文本框 3"/>
          <p:cNvSpPr txBox="1"/>
          <p:nvPr/>
        </p:nvSpPr>
        <p:spPr>
          <a:xfrm>
            <a:off x="4687633" y="4337736"/>
            <a:ext cx="3207517" cy="577081"/>
          </a:xfrm>
          <a:prstGeom prst="rect">
            <a:avLst/>
          </a:prstGeom>
          <a:noFill/>
        </p:spPr>
        <p:txBody>
          <a:bodyPr wrap="square" rtlCol="0">
            <a:spAutoFit/>
          </a:bodyPr>
          <a:lstStyle/>
          <a:p>
            <a:pPr algn="ctr"/>
            <a:r>
              <a:rPr lang="en-US" altLang="zh-CN" sz="1050" dirty="0">
                <a:solidFill>
                  <a:schemeClr val="bg1"/>
                </a:solidFill>
                <a:latin typeface="微软雅黑" pitchFamily="34" charset="-122"/>
                <a:ea typeface="微软雅黑" pitchFamily="34" charset="-122"/>
              </a:rPr>
              <a:t>Fresh business general template</a:t>
            </a:r>
            <a:endParaRPr lang="en-US" altLang="zh-CN" sz="1050" dirty="0">
              <a:solidFill>
                <a:schemeClr val="bg1"/>
              </a:solidFill>
              <a:latin typeface="微软雅黑" pitchFamily="34" charset="-122"/>
              <a:ea typeface="微软雅黑" pitchFamily="34" charset="-122"/>
            </a:endParaRPr>
          </a:p>
          <a:p>
            <a:pPr algn="ctr"/>
            <a:r>
              <a:rPr lang="en-US" altLang="zh-CN" sz="1050" dirty="0">
                <a:solidFill>
                  <a:schemeClr val="bg1"/>
                </a:solidFill>
                <a:latin typeface="微软雅黑" pitchFamily="34" charset="-122"/>
                <a:ea typeface="微软雅黑" pitchFamily="34" charset="-122"/>
              </a:rPr>
              <a:t>Applicable to enterprise introduction, summary report, sales marketing, chart data</a:t>
            </a:r>
            <a:endParaRPr lang="zh-CN" altLang="en-US" sz="1050" dirty="0">
              <a:solidFill>
                <a:schemeClr val="bg1"/>
              </a:solidFill>
              <a:latin typeface="微软雅黑" pitchFamily="34" charset="-122"/>
              <a:ea typeface="微软雅黑" pitchFamily="34" charset="-122"/>
            </a:endParaRPr>
          </a:p>
        </p:txBody>
      </p:sp>
      <p:cxnSp>
        <p:nvCxnSpPr>
          <p:cNvPr id="5" name="直接连接符 4"/>
          <p:cNvCxnSpPr/>
          <p:nvPr/>
        </p:nvCxnSpPr>
        <p:spPr>
          <a:xfrm>
            <a:off x="4525903" y="4212508"/>
            <a:ext cx="353097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45419" y="350289"/>
            <a:ext cx="7511174" cy="3312428"/>
          </a:xfrm>
          <a:prstGeom prst="rect">
            <a:avLst/>
          </a:prstGeom>
        </p:spPr>
      </p:pic>
      <p:pic>
        <p:nvPicPr>
          <p:cNvPr id="8" name="谭晶 - 党旗更鲜艳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3618865" y="-79411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21" repeatCount="indefinite" fill="remove" display="0">
                  <p:stCondLst>
                    <p:cond delay="indefinite"/>
                  </p:stCondLst>
                  <p:endCondLst>
                    <p:cond evt="onStopAudio" delay="0">
                      <p:tgtEl>
                        <p:sldTgt/>
                      </p:tgtEl>
                    </p:cond>
                  </p:endCondLst>
                </p:cTn>
                <p:tgtEl>
                  <p:spTgt spid="8"/>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8"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214043" y="1722067"/>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914116" y="1700808"/>
            <a:ext cx="8981795"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此处可输入相关说明文本内容，或者复制文本内容后粘贴，并选择只保留文字。文本内容建议简洁明了、提纲挈领，尽量保持整体风格统一。</a:t>
            </a:r>
          </a:p>
        </p:txBody>
      </p:sp>
      <p:pic>
        <p:nvPicPr>
          <p:cNvPr id="1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214043" y="2692097"/>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1914114" y="2666076"/>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2"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214043" y="4632160"/>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1914114" y="4596612"/>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214043" y="3662128"/>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1914114" y="3631344"/>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303959" y="2862383"/>
            <a:ext cx="2687949" cy="176119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00"/>
                            </p:stCondLst>
                            <p:childTnLst>
                              <p:par>
                                <p:cTn id="41" presetID="6"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ircle(in)">
                                      <p:cBhvr>
                                        <p:cTn id="43" dur="1250"/>
                                        <p:tgtEl>
                                          <p:spTgt spid="16"/>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矩形 3"/>
          <p:cNvSpPr/>
          <p:nvPr/>
        </p:nvSpPr>
        <p:spPr>
          <a:xfrm>
            <a:off x="1060402" y="3525011"/>
            <a:ext cx="2127875" cy="2128152"/>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矩形 4"/>
          <p:cNvSpPr/>
          <p:nvPr/>
        </p:nvSpPr>
        <p:spPr>
          <a:xfrm>
            <a:off x="3355109" y="3525011"/>
            <a:ext cx="2127875" cy="2128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5"/>
          <p:cNvSpPr/>
          <p:nvPr/>
        </p:nvSpPr>
        <p:spPr>
          <a:xfrm>
            <a:off x="1060401" y="1412777"/>
            <a:ext cx="4416820" cy="196441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 name="矩形 6"/>
          <p:cNvSpPr/>
          <p:nvPr/>
        </p:nvSpPr>
        <p:spPr>
          <a:xfrm>
            <a:off x="5659066" y="1431547"/>
            <a:ext cx="2783947" cy="424038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8" name="Group 20"/>
          <p:cNvGrpSpPr>
            <a:grpSpLocks noChangeAspect="1"/>
          </p:cNvGrpSpPr>
          <p:nvPr/>
        </p:nvGrpSpPr>
        <p:grpSpPr bwMode="auto">
          <a:xfrm>
            <a:off x="4037356" y="3949573"/>
            <a:ext cx="731747" cy="605581"/>
            <a:chOff x="1066" y="1895"/>
            <a:chExt cx="314" cy="241"/>
          </a:xfrm>
          <a:solidFill>
            <a:schemeClr val="bg1"/>
          </a:solidFill>
          <a:effectLst>
            <a:outerShdw blurRad="25400" dist="25400" dir="2700000" algn="tl" rotWithShape="0">
              <a:prstClr val="black">
                <a:alpha val="40000"/>
              </a:prstClr>
            </a:outerShdw>
          </a:effectLst>
        </p:grpSpPr>
        <p:sp>
          <p:nvSpPr>
            <p:cNvPr id="9"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4" name="TextBox 13"/>
          <p:cNvSpPr txBox="1"/>
          <p:nvPr/>
        </p:nvSpPr>
        <p:spPr>
          <a:xfrm>
            <a:off x="3575297" y="4719723"/>
            <a:ext cx="1655864" cy="533480"/>
          </a:xfrm>
          <a:prstGeom prst="rect">
            <a:avLst/>
          </a:prstGeom>
          <a:noFill/>
        </p:spPr>
        <p:txBody>
          <a:bodyPr wrap="square" lIns="121908" tIns="60954" rIns="121908" bIns="60954" rtlCol="0">
            <a:spAutoFit/>
          </a:bodyPr>
          <a:lstStyle/>
          <a:p>
            <a:pPr algn="ctr"/>
            <a:r>
              <a:rPr lang="zh-CN" altLang="en-US" sz="2700" dirty="0">
                <a:solidFill>
                  <a:srgbClr val="FFFFFF"/>
                </a:solidFill>
                <a:latin typeface="Impact" pitchFamily="34" charset="0"/>
              </a:rPr>
              <a:t>关键词</a:t>
            </a:r>
          </a:p>
        </p:txBody>
      </p:sp>
      <p:sp>
        <p:nvSpPr>
          <p:cNvPr id="15" name="Text Box 11"/>
          <p:cNvSpPr txBox="1">
            <a:spLocks noChangeArrowheads="1"/>
          </p:cNvSpPr>
          <p:nvPr/>
        </p:nvSpPr>
        <p:spPr bwMode="auto">
          <a:xfrm>
            <a:off x="8687952" y="1370184"/>
            <a:ext cx="2783947" cy="4519152"/>
          </a:xfrm>
          <a:prstGeom prst="rect">
            <a:avLst/>
          </a:prstGeom>
          <a:noFill/>
        </p:spPr>
        <p:txBody>
          <a:bodyPr wrap="square" lIns="91407" tIns="45703" rIns="91407" bIns="45703" rtlCol="0">
            <a:spAutoFit/>
          </a:bodyPr>
          <a:lstStyle>
            <a:defPPr>
              <a:defRPr lang="zh-CN"/>
            </a:defPPr>
            <a:lvl1pPr fontAlgn="base">
              <a:lnSpc>
                <a:spcPct val="150000"/>
              </a:lnSpc>
              <a:spcBef>
                <a:spcPct val="0"/>
              </a:spcBef>
              <a:spcAft>
                <a:spcPct val="0"/>
              </a:spcAft>
              <a:defRPr>
                <a:latin typeface="Arial" pitchFamily="34" charset="0"/>
                <a:ea typeface="微软雅黑" pitchFamily="34" charset="-122"/>
              </a:defRPr>
            </a:lvl1pPr>
          </a:lstStyle>
          <a:p>
            <a:r>
              <a:rPr lang="zh-CN" altLang="en-US" sz="1600" dirty="0"/>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600" dirty="0"/>
          </a:p>
          <a:p>
            <a:endParaRPr lang="zh-CN" altLang="zh-CN" sz="1600" dirty="0"/>
          </a:p>
        </p:txBody>
      </p:sp>
      <p:sp>
        <p:nvSpPr>
          <p:cNvPr id="16" name="TextBox 1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800"/>
                                        <p:tgtEl>
                                          <p:spTgt spid="15"/>
                                        </p:tgtEl>
                                      </p:cBhvr>
                                    </p:animEffect>
                                    <p:anim calcmode="lin" valueType="num">
                                      <p:cBhvr>
                                        <p:cTn id="34" dur="800" fill="hold"/>
                                        <p:tgtEl>
                                          <p:spTgt spid="15"/>
                                        </p:tgtEl>
                                        <p:attrNameLst>
                                          <p:attrName>ppt_x</p:attrName>
                                        </p:attrNameLst>
                                      </p:cBhvr>
                                      <p:tavLst>
                                        <p:tav tm="0">
                                          <p:val>
                                            <p:strVal val="#ppt_x"/>
                                          </p:val>
                                        </p:tav>
                                        <p:tav tm="100000">
                                          <p:val>
                                            <p:strVal val="#ppt_x"/>
                                          </p:val>
                                        </p:tav>
                                      </p:tavLst>
                                    </p:anim>
                                    <p:anim calcmode="lin" valueType="num">
                                      <p:cBhvr>
                                        <p:cTn id="35" dur="8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p:nvPr/>
        </p:nvSpPr>
        <p:spPr bwMode="auto">
          <a:xfrm>
            <a:off x="1058065" y="1412776"/>
            <a:ext cx="9931931" cy="4104456"/>
          </a:xfrm>
          <a:prstGeom prst="rect">
            <a:avLst/>
          </a:prstGeom>
          <a:solidFill>
            <a:schemeClr val="accent2"/>
          </a:solidFill>
          <a:ln w="9525" cap="flat" cmpd="sng" algn="ctr">
            <a:noFill/>
            <a:prstDash val="solid"/>
            <a:round/>
            <a:headEnd type="none" w="med" len="med"/>
            <a:tailEnd type="none" w="med" len="med"/>
          </a:ln>
          <a:effectLst/>
        </p:spPr>
        <p:txBody>
          <a:bodyPr vert="horz" wrap="square" lIns="91407" tIns="45703" rIns="91407" bIns="45703" numCol="1" rtlCol="0" anchor="t" anchorCtr="0" compatLnSpc="1"/>
          <a:lstStyle/>
          <a:p>
            <a:pPr defTabSz="913765"/>
            <a:endParaRPr lang="zh-CN" altLang="en-US" sz="1700"/>
          </a:p>
        </p:txBody>
      </p:sp>
      <p:sp>
        <p:nvSpPr>
          <p:cNvPr id="4" name="矩形 3"/>
          <p:cNvSpPr/>
          <p:nvPr/>
        </p:nvSpPr>
        <p:spPr>
          <a:xfrm>
            <a:off x="1438211" y="1851618"/>
            <a:ext cx="3697809" cy="3785628"/>
          </a:xfrm>
          <a:prstGeom prst="rect">
            <a:avLst/>
          </a:prstGeom>
          <a:noFill/>
        </p:spPr>
        <p:txBody>
          <a:bodyPr wrap="square" lIns="91407" tIns="45703" rIns="91407" bIns="45703" rtlCol="0">
            <a:spAutoFit/>
          </a:bodyPr>
          <a:lstStyle/>
          <a:p>
            <a:pPr algn="just"/>
            <a:r>
              <a:rPr lang="zh-CN" altLang="en-US" sz="19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6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1600" dirty="0">
              <a:solidFill>
                <a:schemeClr val="bg1"/>
              </a:solidFill>
              <a:latin typeface="+mn-ea"/>
            </a:endParaRPr>
          </a:p>
          <a:p>
            <a:pPr algn="just"/>
            <a:endParaRPr lang="zh-CN" altLang="en-US" sz="1600" dirty="0">
              <a:solidFill>
                <a:schemeClr val="bg1"/>
              </a:solidFill>
              <a:latin typeface="+mn-ea"/>
            </a:endParaRPr>
          </a:p>
          <a:p>
            <a:pPr algn="just"/>
            <a:endParaRPr lang="zh-CN" altLang="en-US" sz="1900" dirty="0">
              <a:solidFill>
                <a:schemeClr val="bg1"/>
              </a:solidFill>
              <a:latin typeface="+mn-ea"/>
            </a:endParaRPr>
          </a:p>
        </p:txBody>
      </p:sp>
      <p:sp>
        <p:nvSpPr>
          <p:cNvPr id="6" name="矩形 5"/>
          <p:cNvSpPr/>
          <p:nvPr/>
        </p:nvSpPr>
        <p:spPr bwMode="auto">
          <a:xfrm>
            <a:off x="5543003" y="1839312"/>
            <a:ext cx="5078219" cy="3364631"/>
          </a:xfrm>
          <a:prstGeom prst="rect">
            <a:avLst/>
          </a:prstGeom>
          <a:blipFill>
            <a:blip r:embed="rId1"/>
            <a:stretch>
              <a:fillRect/>
            </a:stretch>
          </a:bli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07" tIns="45703" rIns="91407" bIns="45703" numCol="1" rtlCol="0" anchor="t" anchorCtr="0" compatLnSpc="1"/>
          <a:lstStyle/>
          <a:p>
            <a:pPr defTabSz="913765"/>
            <a:endParaRPr lang="zh-CN" altLang="en-US" sz="1700"/>
          </a:p>
        </p:txBody>
      </p:sp>
      <p:sp>
        <p:nvSpPr>
          <p:cNvPr id="7" name="TextBox 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54" name="Picture Placeholder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2266" y="1948746"/>
            <a:ext cx="2851048" cy="19308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Text Placeholder 3"/>
          <p:cNvSpPr txBox="1"/>
          <p:nvPr/>
        </p:nvSpPr>
        <p:spPr>
          <a:xfrm>
            <a:off x="720104" y="414953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itchFamily="34" charset="-122"/>
                <a:ea typeface="微软雅黑" pitchFamily="34" charset="-122"/>
              </a:rPr>
              <a:t>输入你的标题</a:t>
            </a:r>
            <a:endParaRPr lang="zh-CN" altLang="en-US" sz="2100" b="1" dirty="0">
              <a:solidFill>
                <a:schemeClr val="tx1"/>
              </a:solidFill>
              <a:latin typeface="微软雅黑" pitchFamily="34" charset="-122"/>
              <a:ea typeface="微软雅黑" pitchFamily="34" charset="-122"/>
            </a:endParaRP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pic>
        <p:nvPicPr>
          <p:cNvPr id="56" name="Picture Placeholder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6218" y="1960773"/>
            <a:ext cx="2887561" cy="191878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7" name="Picture Placeholder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1106" y="1948747"/>
            <a:ext cx="2697639" cy="19308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8" name="Group 31"/>
          <p:cNvGrpSpPr/>
          <p:nvPr/>
        </p:nvGrpSpPr>
        <p:grpSpPr>
          <a:xfrm>
            <a:off x="381792" y="1668463"/>
            <a:ext cx="832049" cy="832157"/>
            <a:chOff x="358335" y="1281085"/>
            <a:chExt cx="624118" cy="624118"/>
          </a:xfrm>
          <a:solidFill>
            <a:schemeClr val="accent1"/>
          </a:solidFill>
        </p:grpSpPr>
        <p:sp>
          <p:nvSpPr>
            <p:cNvPr id="59" name="Oval 22"/>
            <p:cNvSpPr/>
            <p:nvPr/>
          </p:nvSpPr>
          <p:spPr>
            <a:xfrm>
              <a:off x="358335" y="1281085"/>
              <a:ext cx="624118" cy="624118"/>
            </a:xfrm>
            <a:prstGeom prst="ellipse">
              <a:avLst/>
            </a:prstGeom>
            <a:grp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algn="ctr" defTabSz="608965">
                <a:defRPr/>
              </a:pPr>
              <a:endParaRPr lang="en-US" sz="2400" kern="0">
                <a:solidFill>
                  <a:prstClr val="white"/>
                </a:solidFill>
                <a:latin typeface="Calibri"/>
              </a:endParaRPr>
            </a:p>
          </p:txBody>
        </p:sp>
        <p:sp>
          <p:nvSpPr>
            <p:cNvPr id="60" name="TextBox 59"/>
            <p:cNvSpPr txBox="1"/>
            <p:nvPr/>
          </p:nvSpPr>
          <p:spPr>
            <a:xfrm>
              <a:off x="448687" y="1407680"/>
              <a:ext cx="394992" cy="311624"/>
            </a:xfrm>
            <a:prstGeom prst="rect">
              <a:avLst/>
            </a:prstGeom>
            <a:grpFill/>
          </p:spPr>
          <p:txBody>
            <a:bodyPr wrap="square" rtlCol="0">
              <a:spAutoFit/>
            </a:bodyPr>
            <a:lstStyle/>
            <a:p>
              <a:pPr defTabSz="608965">
                <a:defRPr/>
              </a:pPr>
              <a:r>
                <a:rPr lang="en-US" sz="2100" kern="0" dirty="0">
                  <a:solidFill>
                    <a:prstClr val="white"/>
                  </a:solidFill>
                </a:rPr>
                <a:t>01</a:t>
              </a:r>
            </a:p>
          </p:txBody>
        </p:sp>
      </p:grpSp>
      <p:grpSp>
        <p:nvGrpSpPr>
          <p:cNvPr id="61" name="Group 32"/>
          <p:cNvGrpSpPr/>
          <p:nvPr/>
        </p:nvGrpSpPr>
        <p:grpSpPr>
          <a:xfrm>
            <a:off x="4403393" y="1668463"/>
            <a:ext cx="832049" cy="832157"/>
            <a:chOff x="3302378" y="1281085"/>
            <a:chExt cx="624118" cy="624118"/>
          </a:xfrm>
          <a:solidFill>
            <a:schemeClr val="accent1"/>
          </a:solidFill>
        </p:grpSpPr>
        <p:sp>
          <p:nvSpPr>
            <p:cNvPr id="62" name="Oval 23"/>
            <p:cNvSpPr/>
            <p:nvPr/>
          </p:nvSpPr>
          <p:spPr>
            <a:xfrm>
              <a:off x="3302378" y="1281085"/>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8965">
                <a:defRPr/>
              </a:pPr>
              <a:endParaRPr lang="en-US" sz="1500" kern="0">
                <a:solidFill>
                  <a:prstClr val="white"/>
                </a:solidFill>
                <a:latin typeface="Calibri"/>
              </a:endParaRPr>
            </a:p>
          </p:txBody>
        </p:sp>
        <p:sp>
          <p:nvSpPr>
            <p:cNvPr id="63" name="TextBox 62"/>
            <p:cNvSpPr txBox="1"/>
            <p:nvPr/>
          </p:nvSpPr>
          <p:spPr>
            <a:xfrm>
              <a:off x="3409912" y="1423867"/>
              <a:ext cx="394992" cy="311624"/>
            </a:xfrm>
            <a:prstGeom prst="rect">
              <a:avLst/>
            </a:prstGeom>
            <a:grpFill/>
          </p:spPr>
          <p:txBody>
            <a:bodyPr wrap="square" rtlCol="0">
              <a:spAutoFit/>
            </a:bodyPr>
            <a:lstStyle/>
            <a:p>
              <a:pPr defTabSz="608965">
                <a:defRPr/>
              </a:pPr>
              <a:r>
                <a:rPr lang="en-US" sz="2100" kern="0" dirty="0">
                  <a:solidFill>
                    <a:prstClr val="white"/>
                  </a:solidFill>
                </a:rPr>
                <a:t>02</a:t>
              </a:r>
            </a:p>
          </p:txBody>
        </p:sp>
      </p:grpSp>
      <p:grpSp>
        <p:nvGrpSpPr>
          <p:cNvPr id="64" name="Group 33"/>
          <p:cNvGrpSpPr/>
          <p:nvPr/>
        </p:nvGrpSpPr>
        <p:grpSpPr>
          <a:xfrm>
            <a:off x="8196485" y="1668463"/>
            <a:ext cx="832049" cy="832157"/>
            <a:chOff x="6104969" y="1283260"/>
            <a:chExt cx="624118" cy="624118"/>
          </a:xfrm>
          <a:solidFill>
            <a:schemeClr val="accent1"/>
          </a:solidFill>
        </p:grpSpPr>
        <p:sp>
          <p:nvSpPr>
            <p:cNvPr id="65" name="Oval 24"/>
            <p:cNvSpPr/>
            <p:nvPr/>
          </p:nvSpPr>
          <p:spPr>
            <a:xfrm>
              <a:off x="6104969" y="1283260"/>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8965">
                <a:defRPr/>
              </a:pPr>
              <a:endParaRPr lang="en-US" sz="2400" kern="0">
                <a:solidFill>
                  <a:prstClr val="white"/>
                </a:solidFill>
                <a:latin typeface="Calibri"/>
              </a:endParaRPr>
            </a:p>
          </p:txBody>
        </p:sp>
        <p:sp>
          <p:nvSpPr>
            <p:cNvPr id="66" name="TextBox 65"/>
            <p:cNvSpPr txBox="1"/>
            <p:nvPr/>
          </p:nvSpPr>
          <p:spPr>
            <a:xfrm>
              <a:off x="6257756" y="1423185"/>
              <a:ext cx="394992" cy="311624"/>
            </a:xfrm>
            <a:prstGeom prst="rect">
              <a:avLst/>
            </a:prstGeom>
            <a:grpFill/>
          </p:spPr>
          <p:txBody>
            <a:bodyPr wrap="square" rtlCol="0">
              <a:spAutoFit/>
            </a:bodyPr>
            <a:lstStyle/>
            <a:p>
              <a:pPr defTabSz="608965">
                <a:defRPr/>
              </a:pPr>
              <a:r>
                <a:rPr lang="en-US" sz="2100" kern="0" dirty="0">
                  <a:solidFill>
                    <a:prstClr val="white"/>
                  </a:solidFill>
                </a:rPr>
                <a:t>03</a:t>
              </a:r>
            </a:p>
          </p:txBody>
        </p:sp>
      </p:grpSp>
      <p:sp>
        <p:nvSpPr>
          <p:cNvPr id="67" name="Text Placeholder 3"/>
          <p:cNvSpPr txBox="1"/>
          <p:nvPr/>
        </p:nvSpPr>
        <p:spPr>
          <a:xfrm>
            <a:off x="4710758" y="411905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itchFamily="34" charset="-122"/>
                <a:ea typeface="微软雅黑" pitchFamily="34" charset="-122"/>
              </a:rPr>
              <a:t>输入你的标题</a:t>
            </a:r>
            <a:endParaRPr lang="zh-CN" altLang="en-US" sz="2100" b="1" dirty="0">
              <a:solidFill>
                <a:schemeClr val="tx1"/>
              </a:solidFill>
              <a:latin typeface="微软雅黑" pitchFamily="34" charset="-122"/>
              <a:ea typeface="微软雅黑" pitchFamily="34" charset="-122"/>
            </a:endParaRP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
        <p:nvSpPr>
          <p:cNvPr id="68" name="Text Placeholder 3"/>
          <p:cNvSpPr txBox="1"/>
          <p:nvPr/>
        </p:nvSpPr>
        <p:spPr>
          <a:xfrm>
            <a:off x="8550684" y="415969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900" b="1" dirty="0">
                <a:solidFill>
                  <a:schemeClr val="tx1"/>
                </a:solidFill>
                <a:latin typeface="微软雅黑" pitchFamily="34" charset="-122"/>
                <a:ea typeface="微软雅黑" pitchFamily="34" charset="-122"/>
              </a:rPr>
              <a:t>输入你的标题</a:t>
            </a:r>
            <a:endParaRPr lang="zh-CN" altLang="en-US" sz="1900" b="1" dirty="0">
              <a:solidFill>
                <a:schemeClr val="tx1"/>
              </a:solidFill>
              <a:latin typeface="微软雅黑" pitchFamily="34" charset="-122"/>
              <a:ea typeface="微软雅黑" pitchFamily="34" charset="-122"/>
            </a:endParaRP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
        <p:nvSpPr>
          <p:cNvPr id="18" name="TextBox 1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linds(horizontal)">
                                      <p:cBhvr>
                                        <p:cTn id="13" dur="500"/>
                                        <p:tgtEl>
                                          <p:spTgt spid="5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fltVal val="0"/>
                                          </p:val>
                                        </p:tav>
                                        <p:tav tm="100000">
                                          <p:val>
                                            <p:strVal val="#ppt_w"/>
                                          </p:val>
                                        </p:tav>
                                      </p:tavLst>
                                    </p:anim>
                                    <p:anim calcmode="lin" valueType="num">
                                      <p:cBhvr>
                                        <p:cTn id="22" dur="500" fill="hold"/>
                                        <p:tgtEl>
                                          <p:spTgt spid="58"/>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8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7" grpId="0"/>
      <p:bldP spid="68"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en-US" altLang="zh-CN" sz="4800" kern="0" dirty="0">
                  <a:solidFill>
                    <a:srgbClr val="C00000"/>
                  </a:solidFill>
                  <a:effectLst/>
                </a:rPr>
                <a:t>03</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8565">
              <a:defRPr/>
            </a:pPr>
            <a:r>
              <a:rPr lang="zh-CN" altLang="en-US" sz="3200" b="1" kern="0" dirty="0">
                <a:solidFill>
                  <a:prstClr val="white"/>
                </a:solidFill>
                <a:latin typeface="微软雅黑"/>
                <a:ea typeface="微软雅黑"/>
              </a:rPr>
              <a:t>添加过渡页标题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p:nvPr/>
        </p:nvSpPr>
        <p:spPr>
          <a:xfrm>
            <a:off x="1714931" y="2529229"/>
            <a:ext cx="3899532" cy="2916560"/>
          </a:xfrm>
          <a:prstGeom prst="rect">
            <a:avLst/>
          </a:prstGeom>
          <a:blipFill>
            <a:blip r:embed="rId1"/>
            <a:stretch>
              <a:fillRect l="-3111"/>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4" name="MH_Picture_3"/>
          <p:cNvSpPr>
            <a:spLocks noChangeArrowheads="1"/>
          </p:cNvSpPr>
          <p:nvPr/>
        </p:nvSpPr>
        <p:spPr bwMode="auto">
          <a:xfrm>
            <a:off x="5811603" y="3613471"/>
            <a:ext cx="2407637" cy="1487064"/>
          </a:xfrm>
          <a:prstGeom prst="rect">
            <a:avLst/>
          </a:prstGeom>
          <a:blipFill dpi="0" rotWithShape="1">
            <a:blip r:embed="rId2"/>
            <a:srcRect/>
            <a:stretch>
              <a:fillRect/>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110400" tIns="55200" rIns="110400" bIns="55200" anchor="ctr"/>
          <a:lstStyle/>
          <a:p>
            <a:pPr algn="ctr" eaLnBrk="1" hangingPunct="1">
              <a:buFont typeface="Arial" charset="0"/>
              <a:buNone/>
            </a:pPr>
            <a:endParaRPr lang="zh-CN" altLang="zh-CN">
              <a:solidFill>
                <a:srgbClr val="FFFFFF"/>
              </a:solidFill>
              <a:latin typeface="Arial" charset="0"/>
              <a:ea typeface="宋体" charset="-122"/>
            </a:endParaRPr>
          </a:p>
        </p:txBody>
      </p:sp>
      <p:sp>
        <p:nvSpPr>
          <p:cNvPr id="5" name="矩形 4"/>
          <p:cNvSpPr/>
          <p:nvPr/>
        </p:nvSpPr>
        <p:spPr>
          <a:xfrm>
            <a:off x="5811603" y="5146857"/>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6" name="MH_Picture_2"/>
          <p:cNvSpPr>
            <a:spLocks noChangeArrowheads="1"/>
          </p:cNvSpPr>
          <p:nvPr/>
        </p:nvSpPr>
        <p:spPr bwMode="auto">
          <a:xfrm>
            <a:off x="5811601" y="1604798"/>
            <a:ext cx="2398742" cy="1523547"/>
          </a:xfrm>
          <a:prstGeom prst="rect">
            <a:avLst/>
          </a:prstGeom>
          <a:blipFill dpi="0" rotWithShape="1">
            <a:blip r:embed="rId3"/>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7" name="矩形 6"/>
          <p:cNvSpPr/>
          <p:nvPr/>
        </p:nvSpPr>
        <p:spPr>
          <a:xfrm>
            <a:off x="5802707" y="3203431"/>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grpSp>
        <p:nvGrpSpPr>
          <p:cNvPr id="8" name="组合 7"/>
          <p:cNvGrpSpPr/>
          <p:nvPr/>
        </p:nvGrpSpPr>
        <p:grpSpPr>
          <a:xfrm>
            <a:off x="2609186" y="1618994"/>
            <a:ext cx="3005279" cy="867587"/>
            <a:chOff x="3539008" y="2825451"/>
            <a:chExt cx="3237845" cy="718308"/>
          </a:xfrm>
        </p:grpSpPr>
        <p:sp>
          <p:nvSpPr>
            <p:cNvPr id="9" name="文本框 2"/>
            <p:cNvSpPr txBox="1">
              <a:spLocks noChangeArrowheads="1"/>
            </p:cNvSpPr>
            <p:nvPr/>
          </p:nvSpPr>
          <p:spPr bwMode="auto">
            <a:xfrm>
              <a:off x="4182899" y="2825451"/>
              <a:ext cx="2435389"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defRPr/>
              </a:pPr>
              <a:r>
                <a:rPr lang="zh-CN" altLang="en-US" sz="2900" dirty="0">
                  <a:solidFill>
                    <a:schemeClr val="accent1"/>
                  </a:solidFill>
                  <a:latin typeface="微软雅黑" pitchFamily="34" charset="-122"/>
                  <a:ea typeface="微软雅黑" pitchFamily="34" charset="-122"/>
                </a:rPr>
                <a:t>添加标题</a:t>
              </a:r>
              <a:endParaRPr lang="en-US" altLang="zh-CN" sz="2900" dirty="0">
                <a:solidFill>
                  <a:schemeClr val="accent1"/>
                </a:solidFill>
                <a:latin typeface="微软雅黑" pitchFamily="34" charset="-122"/>
                <a:ea typeface="微软雅黑" pitchFamily="34" charset="-122"/>
              </a:endParaRPr>
            </a:p>
          </p:txBody>
        </p:sp>
        <p:sp>
          <p:nvSpPr>
            <p:cNvPr id="10" name="文本框 3"/>
            <p:cNvSpPr txBox="1">
              <a:spLocks noChangeArrowheads="1"/>
            </p:cNvSpPr>
            <p:nvPr/>
          </p:nvSpPr>
          <p:spPr bwMode="auto">
            <a:xfrm>
              <a:off x="3539008" y="3170238"/>
              <a:ext cx="3060231" cy="37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a:lnSpc>
                  <a:spcPct val="100000"/>
                </a:lnSpc>
                <a:spcBef>
                  <a:spcPct val="0"/>
                </a:spcBef>
                <a:buNone/>
                <a:defRPr/>
              </a:pPr>
              <a:r>
                <a:rPr lang="en-US" altLang="zh-CN" sz="1900" dirty="0">
                  <a:solidFill>
                    <a:schemeClr val="accent1"/>
                  </a:solidFill>
                  <a:latin typeface="微软雅黑" pitchFamily="34" charset="-122"/>
                  <a:ea typeface="微软雅黑" pitchFamily="34" charset="-122"/>
                </a:rPr>
                <a:t>RELATED TO HONOR</a:t>
              </a:r>
            </a:p>
          </p:txBody>
        </p:sp>
        <p:sp>
          <p:nvSpPr>
            <p:cNvPr id="11" name="矩形 10"/>
            <p:cNvSpPr/>
            <p:nvPr/>
          </p:nvSpPr>
          <p:spPr>
            <a:xfrm>
              <a:off x="6548253" y="2936875"/>
              <a:ext cx="228600" cy="5222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bIns="0" anchor="ctr"/>
            <a:lstStyle/>
            <a:p>
              <a:pPr algn="ctr">
                <a:defRPr/>
              </a:pPr>
              <a:endParaRPr lang="zh-CN" altLang="en-US" sz="1300" dirty="0">
                <a:solidFill>
                  <a:srgbClr val="FFFFFF"/>
                </a:solidFill>
                <a:latin typeface="Arial" pitchFamily="34" charset="0"/>
                <a:ea typeface="黑体" pitchFamily="49" charset="-122"/>
              </a:endParaRPr>
            </a:p>
          </p:txBody>
        </p:sp>
      </p:grpSp>
      <p:sp>
        <p:nvSpPr>
          <p:cNvPr id="12" name="MH_Picture_2"/>
          <p:cNvSpPr>
            <a:spLocks noChangeArrowheads="1"/>
          </p:cNvSpPr>
          <p:nvPr/>
        </p:nvSpPr>
        <p:spPr bwMode="auto">
          <a:xfrm>
            <a:off x="8288710" y="2789712"/>
            <a:ext cx="2472642" cy="1523547"/>
          </a:xfrm>
          <a:prstGeom prst="rect">
            <a:avLst/>
          </a:prstGeom>
          <a:blipFill dpi="0" rotWithShape="1">
            <a:blip r:embed="rId4"/>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13" name="矩形 12"/>
          <p:cNvSpPr/>
          <p:nvPr/>
        </p:nvSpPr>
        <p:spPr>
          <a:xfrm>
            <a:off x="8288710" y="4357005"/>
            <a:ext cx="2472642"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14" name="MH_Other_14"/>
          <p:cNvSpPr/>
          <p:nvPr/>
        </p:nvSpPr>
        <p:spPr>
          <a:xfrm>
            <a:off x="1488089" y="2384328"/>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15" name="MH_Other_14"/>
          <p:cNvSpPr/>
          <p:nvPr/>
        </p:nvSpPr>
        <p:spPr>
          <a:xfrm flipH="1" flipV="1">
            <a:off x="10439287" y="4464503"/>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16" name="TextBox 1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39" presetClass="entr" presetSubtype="0" ac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39" presetClass="entr" presetSubtype="0" accel="10000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39" presetClass="entr" presetSubtype="0" accel="100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8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2" grpId="0" animBg="1"/>
      <p:bldP spid="13" grpId="0" animBg="1"/>
      <p:bldP spid="14"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sp>
        <p:nvSpPr>
          <p:cNvPr id="3" name="矩形 2"/>
          <p:cNvSpPr/>
          <p:nvPr/>
        </p:nvSpPr>
        <p:spPr>
          <a:xfrm>
            <a:off x="1354324"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4" name="矩形 3"/>
          <p:cNvSpPr/>
          <p:nvPr/>
        </p:nvSpPr>
        <p:spPr>
          <a:xfrm>
            <a:off x="2967256"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5" name="矩形 4"/>
          <p:cNvSpPr/>
          <p:nvPr/>
        </p:nvSpPr>
        <p:spPr>
          <a:xfrm>
            <a:off x="1361778" y="3231397"/>
            <a:ext cx="3072947" cy="1410701"/>
          </a:xfrm>
          <a:prstGeom prst="rect">
            <a:avLst/>
          </a:prstGeom>
          <a:blipFill dpi="0" rotWithShape="1">
            <a:blip r:embed="rId1"/>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6" name="矩形 5"/>
          <p:cNvSpPr/>
          <p:nvPr/>
        </p:nvSpPr>
        <p:spPr>
          <a:xfrm flipV="1">
            <a:off x="4580186" y="3224959"/>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7" name="矩形 6"/>
          <p:cNvSpPr/>
          <p:nvPr/>
        </p:nvSpPr>
        <p:spPr>
          <a:xfrm flipV="1">
            <a:off x="6161325" y="3231398"/>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8" name="矩形 7"/>
          <p:cNvSpPr/>
          <p:nvPr/>
        </p:nvSpPr>
        <p:spPr>
          <a:xfrm flipV="1">
            <a:off x="4580187" y="1700809"/>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9" name="矩形 8"/>
          <p:cNvSpPr/>
          <p:nvPr/>
        </p:nvSpPr>
        <p:spPr>
          <a:xfrm flipV="1">
            <a:off x="7765312" y="1700809"/>
            <a:ext cx="3072947" cy="1410701"/>
          </a:xfrm>
          <a:prstGeom prst="rect">
            <a:avLst/>
          </a:prstGeom>
          <a:blipFill dpi="0" rotWithShape="0">
            <a:blip r:embed="rId2"/>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10" name="矩形 9"/>
          <p:cNvSpPr/>
          <p:nvPr/>
        </p:nvSpPr>
        <p:spPr>
          <a:xfrm flipV="1">
            <a:off x="7775004" y="3231397"/>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11" name="Freeform 14"/>
          <p:cNvSpPr>
            <a:spLocks noChangeArrowheads="1"/>
          </p:cNvSpPr>
          <p:nvPr/>
        </p:nvSpPr>
        <p:spPr bwMode="auto">
          <a:xfrm>
            <a:off x="3319292" y="2007734"/>
            <a:ext cx="796683" cy="796852"/>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p:spPr>
        <p:txBody>
          <a:bodyPr wrap="none" lIns="41400" tIns="20701" rIns="41400" bIns="20701" anchor="ctr"/>
          <a:lstStyle/>
          <a:p>
            <a:pPr>
              <a:defRPr/>
            </a:pPr>
            <a:endParaRPr lang="zh-CN" altLang="en-US"/>
          </a:p>
        </p:txBody>
      </p:sp>
      <p:sp>
        <p:nvSpPr>
          <p:cNvPr id="12" name="Freeform 13"/>
          <p:cNvSpPr>
            <a:spLocks noChangeArrowheads="1"/>
          </p:cNvSpPr>
          <p:nvPr/>
        </p:nvSpPr>
        <p:spPr bwMode="auto">
          <a:xfrm>
            <a:off x="6566170" y="3598193"/>
            <a:ext cx="691067" cy="677104"/>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p:spPr>
        <p:txBody>
          <a:bodyPr wrap="none" lIns="41400" tIns="20701" rIns="41400" bIns="20701" anchor="ctr"/>
          <a:lstStyle/>
          <a:p>
            <a:pPr>
              <a:defRPr/>
            </a:pPr>
            <a:endParaRPr lang="zh-CN" altLang="en-US"/>
          </a:p>
        </p:txBody>
      </p:sp>
      <p:sp>
        <p:nvSpPr>
          <p:cNvPr id="13" name="Content Placeholder 2"/>
          <p:cNvSpPr txBox="1"/>
          <p:nvPr/>
        </p:nvSpPr>
        <p:spPr bwMode="auto">
          <a:xfrm>
            <a:off x="4628082" y="2052833"/>
            <a:ext cx="3066490" cy="107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374" tIns="55188" rIns="110374" bIns="55188"/>
          <a:lstStyle>
            <a:lvl1pPr>
              <a:defRPr>
                <a:solidFill>
                  <a:schemeClr val="tx1"/>
                </a:solidFill>
                <a:latin typeface="Calibri" pitchFamily="34" charset="0"/>
                <a:ea typeface="ＭＳ Ｐゴシック" charset="0"/>
              </a:defRPr>
            </a:lvl1pPr>
            <a:lvl2pPr marL="742950" indent="-285750">
              <a:defRPr>
                <a:solidFill>
                  <a:schemeClr val="tx1"/>
                </a:solidFill>
                <a:latin typeface="Calibri" pitchFamily="34" charset="0"/>
                <a:ea typeface="ＭＳ Ｐゴシック" charset="0"/>
              </a:defRPr>
            </a:lvl2pPr>
            <a:lvl3pPr marL="1143000" indent="-228600">
              <a:defRPr>
                <a:solidFill>
                  <a:schemeClr val="tx1"/>
                </a:solidFill>
                <a:latin typeface="Calibri" pitchFamily="34" charset="0"/>
                <a:ea typeface="ＭＳ Ｐゴシック" charset="0"/>
              </a:defRPr>
            </a:lvl3pPr>
            <a:lvl4pPr marL="1600200" indent="-228600">
              <a:defRPr>
                <a:solidFill>
                  <a:schemeClr val="tx1"/>
                </a:solidFill>
                <a:latin typeface="Calibri" pitchFamily="34" charset="0"/>
                <a:ea typeface="ＭＳ Ｐゴシック" charset="0"/>
              </a:defRPr>
            </a:lvl4pPr>
            <a:lvl5pPr marL="2057400" indent="-228600">
              <a:defRPr>
                <a:solidFill>
                  <a:schemeClr val="tx1"/>
                </a:solidFill>
                <a:latin typeface="Calibri" pitchFamily="34" charset="0"/>
                <a:ea typeface="ＭＳ Ｐゴシック" charset="0"/>
              </a:defRPr>
            </a:lvl5pPr>
            <a:lvl6pPr marL="2514600" indent="-228600" fontAlgn="base">
              <a:spcBef>
                <a:spcPct val="0"/>
              </a:spcBef>
              <a:spcAft>
                <a:spcPct val="0"/>
              </a:spcAft>
              <a:defRPr>
                <a:solidFill>
                  <a:schemeClr val="tx1"/>
                </a:solidFill>
                <a:latin typeface="Calibri" pitchFamily="34" charset="0"/>
                <a:ea typeface="ＭＳ Ｐゴシック" charset="0"/>
              </a:defRPr>
            </a:lvl6pPr>
            <a:lvl7pPr marL="2971800" indent="-228600" fontAlgn="base">
              <a:spcBef>
                <a:spcPct val="0"/>
              </a:spcBef>
              <a:spcAft>
                <a:spcPct val="0"/>
              </a:spcAft>
              <a:defRPr>
                <a:solidFill>
                  <a:schemeClr val="tx1"/>
                </a:solidFill>
                <a:latin typeface="Calibri" pitchFamily="34" charset="0"/>
                <a:ea typeface="ＭＳ Ｐゴシック" charset="0"/>
              </a:defRPr>
            </a:lvl7pPr>
            <a:lvl8pPr marL="3429000" indent="-228600" fontAlgn="base">
              <a:spcBef>
                <a:spcPct val="0"/>
              </a:spcBef>
              <a:spcAft>
                <a:spcPct val="0"/>
              </a:spcAft>
              <a:defRPr>
                <a:solidFill>
                  <a:schemeClr val="tx1"/>
                </a:solidFill>
                <a:latin typeface="Calibri" pitchFamily="34" charset="0"/>
                <a:ea typeface="ＭＳ Ｐゴシック" charset="0"/>
              </a:defRPr>
            </a:lvl8pPr>
            <a:lvl9pPr marL="3886200" indent="-228600" fontAlgn="base">
              <a:spcBef>
                <a:spcPct val="0"/>
              </a:spcBef>
              <a:spcAft>
                <a:spcPct val="0"/>
              </a:spcAft>
              <a:defRPr>
                <a:solidFill>
                  <a:schemeClr val="tx1"/>
                </a:solidFill>
                <a:latin typeface="Calibri" pitchFamily="34" charset="0"/>
                <a:ea typeface="ＭＳ Ｐゴシック" charset="0"/>
              </a:defRPr>
            </a:lvl9pPr>
          </a:lstStyle>
          <a:p>
            <a:pPr defTabSz="827405">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405">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4" name="Content Placeholder 2"/>
          <p:cNvSpPr txBox="1"/>
          <p:nvPr/>
        </p:nvSpPr>
        <p:spPr bwMode="auto">
          <a:xfrm>
            <a:off x="7829420" y="3359742"/>
            <a:ext cx="3066490" cy="1071555"/>
          </a:xfrm>
          <a:prstGeom prst="rect">
            <a:avLst/>
          </a:prstGeom>
          <a:noFill/>
          <a:ln>
            <a:noFill/>
          </a:ln>
        </p:spPr>
        <p:txBody>
          <a:bodyPr lIns="110374" tIns="55188" rIns="110374" bIns="55188"/>
          <a:lstStyle>
            <a:lvl1pPr>
              <a:defRPr>
                <a:solidFill>
                  <a:schemeClr val="tx1"/>
                </a:solidFill>
                <a:latin typeface="Calibri" pitchFamily="34" charset="0"/>
                <a:ea typeface="ＭＳ Ｐゴシック" charset="0"/>
              </a:defRPr>
            </a:lvl1pPr>
            <a:lvl2pPr marL="742950" indent="-285750">
              <a:defRPr>
                <a:solidFill>
                  <a:schemeClr val="tx1"/>
                </a:solidFill>
                <a:latin typeface="Calibri" pitchFamily="34" charset="0"/>
                <a:ea typeface="ＭＳ Ｐゴシック" charset="0"/>
              </a:defRPr>
            </a:lvl2pPr>
            <a:lvl3pPr marL="1143000" indent="-228600">
              <a:defRPr>
                <a:solidFill>
                  <a:schemeClr val="tx1"/>
                </a:solidFill>
                <a:latin typeface="Calibri" pitchFamily="34" charset="0"/>
                <a:ea typeface="ＭＳ Ｐゴシック" charset="0"/>
              </a:defRPr>
            </a:lvl3pPr>
            <a:lvl4pPr marL="1600200" indent="-228600">
              <a:defRPr>
                <a:solidFill>
                  <a:schemeClr val="tx1"/>
                </a:solidFill>
                <a:latin typeface="Calibri" pitchFamily="34" charset="0"/>
                <a:ea typeface="ＭＳ Ｐゴシック" charset="0"/>
              </a:defRPr>
            </a:lvl4pPr>
            <a:lvl5pPr marL="2057400" indent="-228600">
              <a:defRPr>
                <a:solidFill>
                  <a:schemeClr val="tx1"/>
                </a:solidFill>
                <a:latin typeface="Calibri" pitchFamily="34" charset="0"/>
                <a:ea typeface="ＭＳ Ｐゴシック" charset="0"/>
              </a:defRPr>
            </a:lvl5pPr>
            <a:lvl6pPr marL="2514600" indent="-228600" fontAlgn="base">
              <a:spcBef>
                <a:spcPct val="0"/>
              </a:spcBef>
              <a:spcAft>
                <a:spcPct val="0"/>
              </a:spcAft>
              <a:defRPr>
                <a:solidFill>
                  <a:schemeClr val="tx1"/>
                </a:solidFill>
                <a:latin typeface="Calibri" pitchFamily="34" charset="0"/>
                <a:ea typeface="ＭＳ Ｐゴシック" charset="0"/>
              </a:defRPr>
            </a:lvl6pPr>
            <a:lvl7pPr marL="2971800" indent="-228600" fontAlgn="base">
              <a:spcBef>
                <a:spcPct val="0"/>
              </a:spcBef>
              <a:spcAft>
                <a:spcPct val="0"/>
              </a:spcAft>
              <a:defRPr>
                <a:solidFill>
                  <a:schemeClr val="tx1"/>
                </a:solidFill>
                <a:latin typeface="Calibri" pitchFamily="34" charset="0"/>
                <a:ea typeface="ＭＳ Ｐゴシック" charset="0"/>
              </a:defRPr>
            </a:lvl7pPr>
            <a:lvl8pPr marL="3429000" indent="-228600" fontAlgn="base">
              <a:spcBef>
                <a:spcPct val="0"/>
              </a:spcBef>
              <a:spcAft>
                <a:spcPct val="0"/>
              </a:spcAft>
              <a:defRPr>
                <a:solidFill>
                  <a:schemeClr val="tx1"/>
                </a:solidFill>
                <a:latin typeface="Calibri" pitchFamily="34" charset="0"/>
                <a:ea typeface="ＭＳ Ｐゴシック" charset="0"/>
              </a:defRPr>
            </a:lvl8pPr>
            <a:lvl9pPr marL="3886200" indent="-228600" fontAlgn="base">
              <a:spcBef>
                <a:spcPct val="0"/>
              </a:spcBef>
              <a:spcAft>
                <a:spcPct val="0"/>
              </a:spcAft>
              <a:defRPr>
                <a:solidFill>
                  <a:schemeClr val="tx1"/>
                </a:solidFill>
                <a:latin typeface="Calibri" pitchFamily="34" charset="0"/>
                <a:ea typeface="ＭＳ Ｐゴシック" charset="0"/>
              </a:defRPr>
            </a:lvl9pPr>
          </a:lstStyle>
          <a:p>
            <a:pPr defTabSz="827405">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405">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5" name="TextBox 14"/>
          <p:cNvSpPr txBox="1"/>
          <p:nvPr/>
        </p:nvSpPr>
        <p:spPr>
          <a:xfrm>
            <a:off x="1648762" y="194148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01</a:t>
            </a:r>
            <a:endParaRPr lang="zh-CN" altLang="en-US" sz="5300" b="1" dirty="0">
              <a:solidFill>
                <a:schemeClr val="bg1"/>
              </a:solidFill>
            </a:endParaRPr>
          </a:p>
        </p:txBody>
      </p:sp>
      <p:sp>
        <p:nvSpPr>
          <p:cNvPr id="16" name="TextBox 15"/>
          <p:cNvSpPr txBox="1"/>
          <p:nvPr/>
        </p:nvSpPr>
        <p:spPr>
          <a:xfrm>
            <a:off x="4840901" y="343246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02</a:t>
            </a:r>
            <a:endParaRPr lang="zh-CN" altLang="en-US" sz="5300" b="1" dirty="0">
              <a:solidFill>
                <a:schemeClr val="bg1"/>
              </a:solidFill>
            </a:endParaRPr>
          </a:p>
        </p:txBody>
      </p:sp>
      <p:sp>
        <p:nvSpPr>
          <p:cNvPr id="17" name="矩形 55"/>
          <p:cNvSpPr/>
          <p:nvPr/>
        </p:nvSpPr>
        <p:spPr>
          <a:xfrm>
            <a:off x="2319687" y="4849421"/>
            <a:ext cx="7520242" cy="1075856"/>
          </a:xfrm>
          <a:prstGeom prst="rect">
            <a:avLst/>
          </a:prstGeom>
        </p:spPr>
        <p:txBody>
          <a:bodyPr wrap="square" lIns="110400" tIns="55200" rIns="110400" bIns="55200">
            <a:spAutoFit/>
          </a:bodyPr>
          <a:lstStyle/>
          <a:p>
            <a:pPr lvl="0" algn="ctr">
              <a:defRPr/>
            </a:pPr>
            <a:r>
              <a:rPr lang="zh-CN" altLang="en-US" sz="1200" dirty="0">
                <a:solidFill>
                  <a:schemeClr val="accent1"/>
                </a:solidFill>
                <a:latin typeface="Arial" pitchFamily="34" charset="0"/>
                <a:ea typeface="微软雅黑" pitchFamily="34" charset="-122"/>
              </a:rPr>
              <a:t>此处可输入相关说明文本内容，或者复制文本内容后粘贴，并选择只保留文字。此处可输入相关说明文本内容，或者复制文本内容后粘贴，并选择只保留文字。此处可输入相关说明文本内容，或者复制文本内容后粘贴，并选择只保留文字。</a:t>
            </a:r>
            <a:endParaRPr lang="zh-CN" altLang="en-US" sz="1200" b="1" kern="0" dirty="0">
              <a:ln w="1905"/>
              <a:solidFill>
                <a:schemeClr val="accent1"/>
              </a:solidFill>
              <a:latin typeface="微软雅黑" pitchFamily="34" charset="-122"/>
              <a:ea typeface="微软雅黑" pitchFamily="34" charset="-122"/>
            </a:endParaRPr>
          </a:p>
          <a:p>
            <a:pPr algn="ctr">
              <a:defRPr/>
            </a:pPr>
            <a:endParaRPr lang="zh-CN" altLang="en-US" sz="1200" b="1" kern="0" dirty="0">
              <a:ln w="1905"/>
              <a:solidFill>
                <a:schemeClr val="accent1"/>
              </a:solidFill>
              <a:latin typeface="微软雅黑" pitchFamily="34" charset="-122"/>
              <a:ea typeface="微软雅黑" pitchFamily="34" charset="-122"/>
            </a:endParaRPr>
          </a:p>
          <a:p>
            <a:pPr lvl="0" algn="ctr">
              <a:defRPr/>
            </a:pPr>
            <a:endParaRPr lang="zh-CN" altLang="en-US" sz="1200" b="1" kern="0" dirty="0">
              <a:ln w="1905"/>
              <a:solidFill>
                <a:schemeClr val="accent1"/>
              </a:solidFill>
              <a:latin typeface="微软雅黑" pitchFamily="34" charset="-122"/>
              <a:ea typeface="微软雅黑" pitchFamily="34" charset="-122"/>
            </a:endParaRPr>
          </a:p>
        </p:txBody>
      </p:sp>
      <p:sp>
        <p:nvSpPr>
          <p:cNvPr id="18" name="TextBox 1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1250"/>
                                        <p:tgtEl>
                                          <p:spTgt spid="1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1250"/>
                                        <p:tgtEl>
                                          <p:spTgt spid="14"/>
                                        </p:tgtEl>
                                      </p:cBhvr>
                                    </p:animEffect>
                                  </p:childTnLst>
                                </p:cTn>
                              </p:par>
                            </p:childTnLst>
                          </p:cTn>
                        </p:par>
                        <p:par>
                          <p:cTn id="68" fill="hold">
                            <p:stCondLst>
                              <p:cond delay="9000"/>
                            </p:stCondLst>
                            <p:childTnLst>
                              <p:par>
                                <p:cTn id="69" presetID="10"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childTnLst>
                                </p:cTn>
                              </p:par>
                            </p:childTnLst>
                          </p:cTn>
                        </p:par>
                        <p:par>
                          <p:cTn id="72" fill="hold">
                            <p:stCondLst>
                              <p:cond delay="10000"/>
                            </p:stCondLst>
                            <p:childTnLst>
                              <p:par>
                                <p:cTn id="73" presetID="10"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8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640032" y="1620909"/>
            <a:ext cx="9551177" cy="284194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2" name="Group 9"/>
          <p:cNvGrpSpPr/>
          <p:nvPr/>
        </p:nvGrpSpPr>
        <p:grpSpPr>
          <a:xfrm>
            <a:off x="-9851" y="1620909"/>
            <a:ext cx="2909911" cy="2841945"/>
            <a:chOff x="-7985" y="901147"/>
            <a:chExt cx="2182717"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4" name="TextBox 13"/>
              <p:cNvSpPr txBox="1"/>
              <p:nvPr/>
            </p:nvSpPr>
            <p:spPr>
              <a:xfrm>
                <a:off x="3477468" y="2308212"/>
                <a:ext cx="2189066" cy="519373"/>
              </a:xfrm>
              <a:prstGeom prst="rect">
                <a:avLst/>
              </a:prstGeom>
              <a:noFill/>
            </p:spPr>
            <p:txBody>
              <a:bodyPr wrap="square" rtlCol="0">
                <a:spAutoFit/>
              </a:bodyPr>
              <a:lstStyle/>
              <a:p>
                <a:pPr algn="ctr"/>
                <a:r>
                  <a:rPr lang="zh-CN" altLang="en-US" sz="1300" i="1" dirty="0">
                    <a:solidFill>
                      <a:schemeClr val="bg1"/>
                    </a:solidFill>
                    <a:latin typeface="+mn-ea"/>
                  </a:rPr>
                  <a:t>此处添加详细文本描述，建议与标题相关并符合整体语言风格</a:t>
                </a:r>
                <a:endParaRPr lang="en-US" sz="1300" i="1" dirty="0">
                  <a:solidFill>
                    <a:schemeClr val="bg1"/>
                  </a:solidFill>
                  <a:latin typeface="+mn-ea"/>
                </a:endParaRPr>
              </a:p>
            </p:txBody>
          </p:sp>
        </p:grpSp>
        <p:sp>
          <p:nvSpPr>
            <p:cNvPr id="12" name="Isosceles Triangle 11"/>
            <p:cNvSpPr/>
            <p:nvPr/>
          </p:nvSpPr>
          <p:spPr>
            <a:xfrm rot="5400000">
              <a:off x="1846781" y="1869353"/>
              <a:ext cx="460856" cy="195047"/>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6" name="TextBox 15"/>
          <p:cNvSpPr txBox="1"/>
          <p:nvPr/>
        </p:nvSpPr>
        <p:spPr>
          <a:xfrm>
            <a:off x="1035440" y="5405736"/>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1" name="Straight Connector 20"/>
          <p:cNvCxnSpPr/>
          <p:nvPr/>
        </p:nvCxnSpPr>
        <p:spPr>
          <a:xfrm>
            <a:off x="1043634" y="5227950"/>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024291" y="4846470"/>
            <a:ext cx="1077218" cy="323165"/>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添加内容</a:t>
            </a:r>
            <a:endParaRPr lang="en-US" sz="2100" b="1" dirty="0">
              <a:solidFill>
                <a:schemeClr val="tx2">
                  <a:lumMod val="75000"/>
                </a:schemeClr>
              </a:solidFill>
              <a:latin typeface="+mn-ea"/>
            </a:endParaRPr>
          </a:p>
        </p:txBody>
      </p:sp>
      <p:grpSp>
        <p:nvGrpSpPr>
          <p:cNvPr id="27" name="组合 26"/>
          <p:cNvGrpSpPr/>
          <p:nvPr/>
        </p:nvGrpSpPr>
        <p:grpSpPr>
          <a:xfrm>
            <a:off x="951045" y="1890605"/>
            <a:ext cx="761389" cy="761488"/>
            <a:chOff x="3630613" y="203201"/>
            <a:chExt cx="360363" cy="360363"/>
          </a:xfrm>
          <a:solidFill>
            <a:schemeClr val="bg1"/>
          </a:solidFill>
        </p:grpSpPr>
        <p:sp>
          <p:nvSpPr>
            <p:cNvPr id="28" name="Freeform 117"/>
            <p:cNvSpPr>
              <a:spLocks noEditPoints="1"/>
            </p:cNvSpPr>
            <p:nvPr/>
          </p:nvSpPr>
          <p:spPr bwMode="auto">
            <a:xfrm>
              <a:off x="3630613" y="203201"/>
              <a:ext cx="360363" cy="360363"/>
            </a:xfrm>
            <a:custGeom>
              <a:avLst/>
              <a:gdLst>
                <a:gd name="T0" fmla="*/ 133 w 156"/>
                <a:gd name="T1" fmla="*/ 119 h 156"/>
                <a:gd name="T2" fmla="*/ 141 w 156"/>
                <a:gd name="T3" fmla="*/ 101 h 156"/>
                <a:gd name="T4" fmla="*/ 30 w 156"/>
                <a:gd name="T5" fmla="*/ 32 h 156"/>
                <a:gd name="T6" fmla="*/ 40 w 156"/>
                <a:gd name="T7" fmla="*/ 32 h 156"/>
                <a:gd name="T8" fmla="*/ 36 w 156"/>
                <a:gd name="T9" fmla="*/ 32 h 156"/>
                <a:gd name="T10" fmla="*/ 28 w 156"/>
                <a:gd name="T11" fmla="*/ 46 h 156"/>
                <a:gd name="T12" fmla="*/ 38 w 156"/>
                <a:gd name="T13" fmla="*/ 42 h 156"/>
                <a:gd name="T14" fmla="*/ 43 w 156"/>
                <a:gd name="T15" fmla="*/ 54 h 156"/>
                <a:gd name="T16" fmla="*/ 33 w 156"/>
                <a:gd name="T17" fmla="*/ 60 h 156"/>
                <a:gd name="T18" fmla="*/ 19 w 156"/>
                <a:gd name="T19" fmla="*/ 70 h 156"/>
                <a:gd name="T20" fmla="*/ 34 w 156"/>
                <a:gd name="T21" fmla="*/ 82 h 156"/>
                <a:gd name="T22" fmla="*/ 53 w 156"/>
                <a:gd name="T23" fmla="*/ 94 h 156"/>
                <a:gd name="T24" fmla="*/ 45 w 156"/>
                <a:gd name="T25" fmla="*/ 116 h 156"/>
                <a:gd name="T26" fmla="*/ 38 w 156"/>
                <a:gd name="T27" fmla="*/ 134 h 156"/>
                <a:gd name="T28" fmla="*/ 33 w 156"/>
                <a:gd name="T29" fmla="*/ 121 h 156"/>
                <a:gd name="T30" fmla="*/ 28 w 156"/>
                <a:gd name="T31" fmla="*/ 92 h 156"/>
                <a:gd name="T32" fmla="*/ 14 w 156"/>
                <a:gd name="T33" fmla="*/ 74 h 156"/>
                <a:gd name="T34" fmla="*/ 45 w 156"/>
                <a:gd name="T35" fmla="*/ 15 h 156"/>
                <a:gd name="T36" fmla="*/ 30 w 156"/>
                <a:gd name="T37" fmla="*/ 25 h 156"/>
                <a:gd name="T38" fmla="*/ 139 w 156"/>
                <a:gd name="T39" fmla="*/ 65 h 156"/>
                <a:gd name="T40" fmla="*/ 130 w 156"/>
                <a:gd name="T41" fmla="*/ 77 h 156"/>
                <a:gd name="T42" fmla="*/ 124 w 156"/>
                <a:gd name="T43" fmla="*/ 83 h 156"/>
                <a:gd name="T44" fmla="*/ 113 w 156"/>
                <a:gd name="T45" fmla="*/ 85 h 156"/>
                <a:gd name="T46" fmla="*/ 101 w 156"/>
                <a:gd name="T47" fmla="*/ 72 h 156"/>
                <a:gd name="T48" fmla="*/ 92 w 156"/>
                <a:gd name="T49" fmla="*/ 78 h 156"/>
                <a:gd name="T50" fmla="*/ 93 w 156"/>
                <a:gd name="T51" fmla="*/ 92 h 156"/>
                <a:gd name="T52" fmla="*/ 76 w 156"/>
                <a:gd name="T53" fmla="*/ 102 h 156"/>
                <a:gd name="T54" fmla="*/ 60 w 156"/>
                <a:gd name="T55" fmla="*/ 75 h 156"/>
                <a:gd name="T56" fmla="*/ 81 w 156"/>
                <a:gd name="T57" fmla="*/ 66 h 156"/>
                <a:gd name="T58" fmla="*/ 83 w 156"/>
                <a:gd name="T59" fmla="*/ 64 h 156"/>
                <a:gd name="T60" fmla="*/ 78 w 156"/>
                <a:gd name="T61" fmla="*/ 63 h 156"/>
                <a:gd name="T62" fmla="*/ 64 w 156"/>
                <a:gd name="T63" fmla="*/ 63 h 156"/>
                <a:gd name="T64" fmla="*/ 67 w 156"/>
                <a:gd name="T65" fmla="*/ 50 h 156"/>
                <a:gd name="T66" fmla="*/ 71 w 156"/>
                <a:gd name="T67" fmla="*/ 49 h 156"/>
                <a:gd name="T68" fmla="*/ 79 w 156"/>
                <a:gd name="T69" fmla="*/ 31 h 156"/>
                <a:gd name="T70" fmla="*/ 99 w 156"/>
                <a:gd name="T71" fmla="*/ 32 h 156"/>
                <a:gd name="T72" fmla="*/ 110 w 156"/>
                <a:gd name="T73" fmla="*/ 25 h 156"/>
                <a:gd name="T74" fmla="*/ 126 w 156"/>
                <a:gd name="T75" fmla="*/ 26 h 156"/>
                <a:gd name="T76" fmla="*/ 139 w 156"/>
                <a:gd name="T77" fmla="*/ 82 h 156"/>
                <a:gd name="T78" fmla="*/ 139 w 156"/>
                <a:gd name="T79" fmla="*/ 92 h 156"/>
                <a:gd name="T80" fmla="*/ 135 w 156"/>
                <a:gd name="T81" fmla="*/ 89 h 156"/>
                <a:gd name="T82" fmla="*/ 138 w 156"/>
                <a:gd name="T83" fmla="*/ 77 h 156"/>
                <a:gd name="T84" fmla="*/ 141 w 156"/>
                <a:gd name="T85" fmla="*/ 66 h 156"/>
                <a:gd name="T86" fmla="*/ 144 w 156"/>
                <a:gd name="T87" fmla="*/ 51 h 156"/>
                <a:gd name="T88" fmla="*/ 114 w 156"/>
                <a:gd name="T89" fmla="*/ 86 h 156"/>
                <a:gd name="T90" fmla="*/ 96 w 156"/>
                <a:gd name="T91" fmla="*/ 100 h 156"/>
                <a:gd name="T92" fmla="*/ 47 w 156"/>
                <a:gd name="T93" fmla="*/ 33 h 156"/>
                <a:gd name="T94" fmla="*/ 41 w 156"/>
                <a:gd name="T95" fmla="*/ 22 h 156"/>
                <a:gd name="T96" fmla="*/ 61 w 156"/>
                <a:gd name="T97" fmla="*/ 14 h 156"/>
                <a:gd name="T98" fmla="*/ 66 w 156"/>
                <a:gd name="T99" fmla="*/ 23 h 156"/>
                <a:gd name="T100" fmla="*/ 56 w 156"/>
                <a:gd name="T101" fmla="*/ 35 h 156"/>
                <a:gd name="T102" fmla="*/ 76 w 156"/>
                <a:gd name="T103" fmla="*/ 21 h 156"/>
                <a:gd name="T104" fmla="*/ 78 w 156"/>
                <a:gd name="T105" fmla="*/ 18 h 156"/>
                <a:gd name="T106" fmla="*/ 62 w 156"/>
                <a:gd name="T107" fmla="*/ 35 h 156"/>
                <a:gd name="T108" fmla="*/ 99 w 156"/>
                <a:gd name="T109" fmla="*/ 25 h 156"/>
                <a:gd name="T110" fmla="*/ 116 w 156"/>
                <a:gd name="T111" fmla="*/ 19 h 156"/>
                <a:gd name="T112" fmla="*/ 36 w 156"/>
                <a:gd name="T113" fmla="*/ 77 h 156"/>
                <a:gd name="T114" fmla="*/ 32 w 156"/>
                <a:gd name="T115" fmla="*/ 78 h 156"/>
                <a:gd name="T116" fmla="*/ 31 w 156"/>
                <a:gd name="T117" fmla="*/ 72 h 156"/>
                <a:gd name="T118" fmla="*/ 147 w 156"/>
                <a:gd name="T119" fmla="*/ 9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56">
                  <a:moveTo>
                    <a:pt x="78" y="0"/>
                  </a:moveTo>
                  <a:cubicBezTo>
                    <a:pt x="35" y="0"/>
                    <a:pt x="0" y="35"/>
                    <a:pt x="0" y="78"/>
                  </a:cubicBezTo>
                  <a:cubicBezTo>
                    <a:pt x="0" y="121"/>
                    <a:pt x="35" y="156"/>
                    <a:pt x="78" y="156"/>
                  </a:cubicBezTo>
                  <a:cubicBezTo>
                    <a:pt x="121" y="156"/>
                    <a:pt x="156" y="121"/>
                    <a:pt x="156" y="78"/>
                  </a:cubicBezTo>
                  <a:cubicBezTo>
                    <a:pt x="156" y="35"/>
                    <a:pt x="121" y="0"/>
                    <a:pt x="78" y="0"/>
                  </a:cubicBezTo>
                  <a:close/>
                  <a:moveTo>
                    <a:pt x="145" y="101"/>
                  </a:moveTo>
                  <a:cubicBezTo>
                    <a:pt x="145" y="101"/>
                    <a:pt x="145" y="101"/>
                    <a:pt x="145" y="102"/>
                  </a:cubicBezTo>
                  <a:cubicBezTo>
                    <a:pt x="145" y="102"/>
                    <a:pt x="145" y="102"/>
                    <a:pt x="145" y="102"/>
                  </a:cubicBezTo>
                  <a:cubicBezTo>
                    <a:pt x="143" y="107"/>
                    <a:pt x="141" y="112"/>
                    <a:pt x="138" y="117"/>
                  </a:cubicBezTo>
                  <a:cubicBezTo>
                    <a:pt x="137" y="117"/>
                    <a:pt x="137" y="117"/>
                    <a:pt x="137" y="118"/>
                  </a:cubicBezTo>
                  <a:cubicBezTo>
                    <a:pt x="135" y="117"/>
                    <a:pt x="134" y="118"/>
                    <a:pt x="133" y="119"/>
                  </a:cubicBezTo>
                  <a:cubicBezTo>
                    <a:pt x="133" y="119"/>
                    <a:pt x="133" y="118"/>
                    <a:pt x="132" y="118"/>
                  </a:cubicBezTo>
                  <a:cubicBezTo>
                    <a:pt x="132" y="117"/>
                    <a:pt x="132" y="117"/>
                    <a:pt x="132" y="115"/>
                  </a:cubicBezTo>
                  <a:cubicBezTo>
                    <a:pt x="132" y="115"/>
                    <a:pt x="132" y="114"/>
                    <a:pt x="131" y="114"/>
                  </a:cubicBezTo>
                  <a:cubicBezTo>
                    <a:pt x="132" y="112"/>
                    <a:pt x="131" y="111"/>
                    <a:pt x="131" y="110"/>
                  </a:cubicBezTo>
                  <a:cubicBezTo>
                    <a:pt x="132" y="109"/>
                    <a:pt x="133" y="109"/>
                    <a:pt x="133" y="109"/>
                  </a:cubicBezTo>
                  <a:cubicBezTo>
                    <a:pt x="134" y="108"/>
                    <a:pt x="134" y="107"/>
                    <a:pt x="134" y="106"/>
                  </a:cubicBezTo>
                  <a:cubicBezTo>
                    <a:pt x="135" y="105"/>
                    <a:pt x="135" y="106"/>
                    <a:pt x="135" y="106"/>
                  </a:cubicBezTo>
                  <a:cubicBezTo>
                    <a:pt x="136" y="106"/>
                    <a:pt x="135" y="105"/>
                    <a:pt x="136" y="105"/>
                  </a:cubicBezTo>
                  <a:cubicBezTo>
                    <a:pt x="136" y="105"/>
                    <a:pt x="137" y="104"/>
                    <a:pt x="138" y="105"/>
                  </a:cubicBezTo>
                  <a:cubicBezTo>
                    <a:pt x="139" y="104"/>
                    <a:pt x="138" y="103"/>
                    <a:pt x="139" y="102"/>
                  </a:cubicBezTo>
                  <a:cubicBezTo>
                    <a:pt x="139" y="102"/>
                    <a:pt x="140" y="101"/>
                    <a:pt x="141" y="101"/>
                  </a:cubicBezTo>
                  <a:cubicBezTo>
                    <a:pt x="141" y="101"/>
                    <a:pt x="141" y="100"/>
                    <a:pt x="141" y="100"/>
                  </a:cubicBezTo>
                  <a:cubicBezTo>
                    <a:pt x="143" y="100"/>
                    <a:pt x="145" y="100"/>
                    <a:pt x="146" y="101"/>
                  </a:cubicBezTo>
                  <a:cubicBezTo>
                    <a:pt x="146" y="101"/>
                    <a:pt x="146" y="101"/>
                    <a:pt x="145" y="101"/>
                  </a:cubicBezTo>
                  <a:close/>
                  <a:moveTo>
                    <a:pt x="23" y="33"/>
                  </a:moveTo>
                  <a:cubicBezTo>
                    <a:pt x="23" y="33"/>
                    <a:pt x="23" y="33"/>
                    <a:pt x="24" y="33"/>
                  </a:cubicBezTo>
                  <a:cubicBezTo>
                    <a:pt x="25" y="33"/>
                    <a:pt x="25" y="32"/>
                    <a:pt x="26" y="32"/>
                  </a:cubicBezTo>
                  <a:cubicBezTo>
                    <a:pt x="26" y="32"/>
                    <a:pt x="26" y="33"/>
                    <a:pt x="26" y="33"/>
                  </a:cubicBezTo>
                  <a:cubicBezTo>
                    <a:pt x="27" y="33"/>
                    <a:pt x="27" y="30"/>
                    <a:pt x="26" y="30"/>
                  </a:cubicBezTo>
                  <a:cubicBezTo>
                    <a:pt x="26" y="29"/>
                    <a:pt x="27" y="29"/>
                    <a:pt x="27" y="29"/>
                  </a:cubicBezTo>
                  <a:cubicBezTo>
                    <a:pt x="28" y="28"/>
                    <a:pt x="28" y="29"/>
                    <a:pt x="28" y="29"/>
                  </a:cubicBezTo>
                  <a:cubicBezTo>
                    <a:pt x="29" y="30"/>
                    <a:pt x="30" y="31"/>
                    <a:pt x="30" y="32"/>
                  </a:cubicBezTo>
                  <a:cubicBezTo>
                    <a:pt x="31" y="33"/>
                    <a:pt x="30" y="33"/>
                    <a:pt x="30" y="33"/>
                  </a:cubicBezTo>
                  <a:cubicBezTo>
                    <a:pt x="31" y="33"/>
                    <a:pt x="31" y="32"/>
                    <a:pt x="31" y="32"/>
                  </a:cubicBezTo>
                  <a:cubicBezTo>
                    <a:pt x="31" y="31"/>
                    <a:pt x="30" y="31"/>
                    <a:pt x="30" y="31"/>
                  </a:cubicBezTo>
                  <a:cubicBezTo>
                    <a:pt x="29" y="30"/>
                    <a:pt x="30" y="27"/>
                    <a:pt x="31" y="26"/>
                  </a:cubicBezTo>
                  <a:cubicBezTo>
                    <a:pt x="32" y="26"/>
                    <a:pt x="32" y="27"/>
                    <a:pt x="32" y="28"/>
                  </a:cubicBezTo>
                  <a:cubicBezTo>
                    <a:pt x="33" y="27"/>
                    <a:pt x="35" y="26"/>
                    <a:pt x="34" y="28"/>
                  </a:cubicBezTo>
                  <a:cubicBezTo>
                    <a:pt x="35" y="28"/>
                    <a:pt x="36" y="27"/>
                    <a:pt x="37" y="28"/>
                  </a:cubicBezTo>
                  <a:cubicBezTo>
                    <a:pt x="37" y="28"/>
                    <a:pt x="38" y="28"/>
                    <a:pt x="38" y="29"/>
                  </a:cubicBezTo>
                  <a:cubicBezTo>
                    <a:pt x="38" y="29"/>
                    <a:pt x="39" y="29"/>
                    <a:pt x="40" y="29"/>
                  </a:cubicBezTo>
                  <a:cubicBezTo>
                    <a:pt x="40" y="30"/>
                    <a:pt x="40" y="30"/>
                    <a:pt x="41" y="31"/>
                  </a:cubicBezTo>
                  <a:cubicBezTo>
                    <a:pt x="41" y="32"/>
                    <a:pt x="40" y="31"/>
                    <a:pt x="40" y="32"/>
                  </a:cubicBezTo>
                  <a:cubicBezTo>
                    <a:pt x="41" y="32"/>
                    <a:pt x="41" y="33"/>
                    <a:pt x="42" y="33"/>
                  </a:cubicBezTo>
                  <a:cubicBezTo>
                    <a:pt x="42" y="33"/>
                    <a:pt x="42" y="34"/>
                    <a:pt x="43" y="34"/>
                  </a:cubicBezTo>
                  <a:cubicBezTo>
                    <a:pt x="43" y="34"/>
                    <a:pt x="42" y="35"/>
                    <a:pt x="43" y="35"/>
                  </a:cubicBezTo>
                  <a:cubicBezTo>
                    <a:pt x="42" y="35"/>
                    <a:pt x="42" y="36"/>
                    <a:pt x="42" y="37"/>
                  </a:cubicBezTo>
                  <a:cubicBezTo>
                    <a:pt x="41" y="36"/>
                    <a:pt x="41" y="35"/>
                    <a:pt x="40" y="35"/>
                  </a:cubicBezTo>
                  <a:cubicBezTo>
                    <a:pt x="40" y="36"/>
                    <a:pt x="41" y="36"/>
                    <a:pt x="41" y="37"/>
                  </a:cubicBezTo>
                  <a:cubicBezTo>
                    <a:pt x="41" y="39"/>
                    <a:pt x="40" y="39"/>
                    <a:pt x="40" y="40"/>
                  </a:cubicBezTo>
                  <a:cubicBezTo>
                    <a:pt x="38" y="40"/>
                    <a:pt x="38" y="38"/>
                    <a:pt x="36" y="37"/>
                  </a:cubicBezTo>
                  <a:cubicBezTo>
                    <a:pt x="35" y="37"/>
                    <a:pt x="34" y="37"/>
                    <a:pt x="34" y="37"/>
                  </a:cubicBezTo>
                  <a:cubicBezTo>
                    <a:pt x="34" y="35"/>
                    <a:pt x="37" y="36"/>
                    <a:pt x="37" y="33"/>
                  </a:cubicBezTo>
                  <a:cubicBezTo>
                    <a:pt x="37" y="32"/>
                    <a:pt x="36" y="33"/>
                    <a:pt x="36" y="32"/>
                  </a:cubicBezTo>
                  <a:cubicBezTo>
                    <a:pt x="35" y="32"/>
                    <a:pt x="35" y="31"/>
                    <a:pt x="34" y="32"/>
                  </a:cubicBezTo>
                  <a:cubicBezTo>
                    <a:pt x="34" y="31"/>
                    <a:pt x="33" y="31"/>
                    <a:pt x="32" y="31"/>
                  </a:cubicBezTo>
                  <a:cubicBezTo>
                    <a:pt x="32" y="31"/>
                    <a:pt x="33" y="31"/>
                    <a:pt x="33" y="32"/>
                  </a:cubicBezTo>
                  <a:cubicBezTo>
                    <a:pt x="33" y="33"/>
                    <a:pt x="33" y="34"/>
                    <a:pt x="33" y="35"/>
                  </a:cubicBezTo>
                  <a:cubicBezTo>
                    <a:pt x="32" y="35"/>
                    <a:pt x="31" y="35"/>
                    <a:pt x="29" y="36"/>
                  </a:cubicBezTo>
                  <a:cubicBezTo>
                    <a:pt x="29" y="36"/>
                    <a:pt x="30" y="36"/>
                    <a:pt x="30" y="37"/>
                  </a:cubicBezTo>
                  <a:cubicBezTo>
                    <a:pt x="28" y="37"/>
                    <a:pt x="28" y="38"/>
                    <a:pt x="27" y="39"/>
                  </a:cubicBezTo>
                  <a:cubicBezTo>
                    <a:pt x="27" y="40"/>
                    <a:pt x="26" y="41"/>
                    <a:pt x="26" y="41"/>
                  </a:cubicBezTo>
                  <a:cubicBezTo>
                    <a:pt x="26" y="41"/>
                    <a:pt x="26" y="42"/>
                    <a:pt x="25" y="42"/>
                  </a:cubicBezTo>
                  <a:cubicBezTo>
                    <a:pt x="25" y="43"/>
                    <a:pt x="26" y="42"/>
                    <a:pt x="26" y="44"/>
                  </a:cubicBezTo>
                  <a:cubicBezTo>
                    <a:pt x="27" y="44"/>
                    <a:pt x="28" y="45"/>
                    <a:pt x="28" y="46"/>
                  </a:cubicBezTo>
                  <a:cubicBezTo>
                    <a:pt x="29" y="46"/>
                    <a:pt x="29" y="45"/>
                    <a:pt x="29" y="46"/>
                  </a:cubicBezTo>
                  <a:cubicBezTo>
                    <a:pt x="30" y="46"/>
                    <a:pt x="30" y="45"/>
                    <a:pt x="30" y="46"/>
                  </a:cubicBezTo>
                  <a:cubicBezTo>
                    <a:pt x="31" y="47"/>
                    <a:pt x="31" y="48"/>
                    <a:pt x="31" y="49"/>
                  </a:cubicBezTo>
                  <a:cubicBezTo>
                    <a:pt x="32" y="48"/>
                    <a:pt x="32" y="46"/>
                    <a:pt x="33" y="46"/>
                  </a:cubicBezTo>
                  <a:cubicBezTo>
                    <a:pt x="32" y="45"/>
                    <a:pt x="32" y="46"/>
                    <a:pt x="32" y="45"/>
                  </a:cubicBezTo>
                  <a:cubicBezTo>
                    <a:pt x="32" y="44"/>
                    <a:pt x="33" y="45"/>
                    <a:pt x="33" y="45"/>
                  </a:cubicBezTo>
                  <a:cubicBezTo>
                    <a:pt x="33" y="43"/>
                    <a:pt x="34" y="42"/>
                    <a:pt x="33" y="39"/>
                  </a:cubicBezTo>
                  <a:cubicBezTo>
                    <a:pt x="34" y="39"/>
                    <a:pt x="34" y="38"/>
                    <a:pt x="34" y="38"/>
                  </a:cubicBezTo>
                  <a:cubicBezTo>
                    <a:pt x="35" y="38"/>
                    <a:pt x="35" y="40"/>
                    <a:pt x="36" y="39"/>
                  </a:cubicBezTo>
                  <a:cubicBezTo>
                    <a:pt x="37" y="39"/>
                    <a:pt x="36" y="40"/>
                    <a:pt x="38" y="40"/>
                  </a:cubicBezTo>
                  <a:cubicBezTo>
                    <a:pt x="38" y="41"/>
                    <a:pt x="38" y="41"/>
                    <a:pt x="38" y="42"/>
                  </a:cubicBezTo>
                  <a:cubicBezTo>
                    <a:pt x="38" y="43"/>
                    <a:pt x="39" y="43"/>
                    <a:pt x="39" y="43"/>
                  </a:cubicBezTo>
                  <a:cubicBezTo>
                    <a:pt x="40" y="43"/>
                    <a:pt x="40" y="42"/>
                    <a:pt x="40" y="41"/>
                  </a:cubicBezTo>
                  <a:cubicBezTo>
                    <a:pt x="41" y="41"/>
                    <a:pt x="41" y="43"/>
                    <a:pt x="42" y="44"/>
                  </a:cubicBezTo>
                  <a:cubicBezTo>
                    <a:pt x="42" y="45"/>
                    <a:pt x="42" y="45"/>
                    <a:pt x="41" y="45"/>
                  </a:cubicBezTo>
                  <a:cubicBezTo>
                    <a:pt x="41" y="46"/>
                    <a:pt x="43" y="46"/>
                    <a:pt x="43" y="48"/>
                  </a:cubicBezTo>
                  <a:cubicBezTo>
                    <a:pt x="43" y="48"/>
                    <a:pt x="43" y="47"/>
                    <a:pt x="44" y="48"/>
                  </a:cubicBezTo>
                  <a:cubicBezTo>
                    <a:pt x="44" y="49"/>
                    <a:pt x="44" y="50"/>
                    <a:pt x="44" y="51"/>
                  </a:cubicBezTo>
                  <a:cubicBezTo>
                    <a:pt x="44" y="52"/>
                    <a:pt x="44" y="53"/>
                    <a:pt x="45" y="53"/>
                  </a:cubicBezTo>
                  <a:cubicBezTo>
                    <a:pt x="45" y="54"/>
                    <a:pt x="45" y="54"/>
                    <a:pt x="45" y="55"/>
                  </a:cubicBezTo>
                  <a:cubicBezTo>
                    <a:pt x="44" y="55"/>
                    <a:pt x="44" y="54"/>
                    <a:pt x="43" y="55"/>
                  </a:cubicBezTo>
                  <a:cubicBezTo>
                    <a:pt x="43" y="55"/>
                    <a:pt x="43" y="54"/>
                    <a:pt x="43" y="54"/>
                  </a:cubicBezTo>
                  <a:cubicBezTo>
                    <a:pt x="42" y="54"/>
                    <a:pt x="42" y="54"/>
                    <a:pt x="41" y="54"/>
                  </a:cubicBezTo>
                  <a:cubicBezTo>
                    <a:pt x="42" y="53"/>
                    <a:pt x="43" y="52"/>
                    <a:pt x="43" y="50"/>
                  </a:cubicBezTo>
                  <a:cubicBezTo>
                    <a:pt x="43" y="50"/>
                    <a:pt x="41" y="52"/>
                    <a:pt x="40" y="51"/>
                  </a:cubicBezTo>
                  <a:cubicBezTo>
                    <a:pt x="40" y="52"/>
                    <a:pt x="40" y="52"/>
                    <a:pt x="40" y="52"/>
                  </a:cubicBezTo>
                  <a:cubicBezTo>
                    <a:pt x="40" y="53"/>
                    <a:pt x="39" y="53"/>
                    <a:pt x="39" y="54"/>
                  </a:cubicBezTo>
                  <a:cubicBezTo>
                    <a:pt x="39" y="55"/>
                    <a:pt x="40" y="55"/>
                    <a:pt x="41" y="55"/>
                  </a:cubicBezTo>
                  <a:cubicBezTo>
                    <a:pt x="40" y="56"/>
                    <a:pt x="39" y="56"/>
                    <a:pt x="38" y="57"/>
                  </a:cubicBezTo>
                  <a:cubicBezTo>
                    <a:pt x="38" y="56"/>
                    <a:pt x="39" y="56"/>
                    <a:pt x="38" y="56"/>
                  </a:cubicBezTo>
                  <a:cubicBezTo>
                    <a:pt x="37" y="56"/>
                    <a:pt x="36" y="56"/>
                    <a:pt x="35" y="57"/>
                  </a:cubicBezTo>
                  <a:cubicBezTo>
                    <a:pt x="35" y="58"/>
                    <a:pt x="36" y="58"/>
                    <a:pt x="36" y="59"/>
                  </a:cubicBezTo>
                  <a:cubicBezTo>
                    <a:pt x="35" y="59"/>
                    <a:pt x="34" y="60"/>
                    <a:pt x="33" y="60"/>
                  </a:cubicBezTo>
                  <a:cubicBezTo>
                    <a:pt x="34" y="62"/>
                    <a:pt x="32" y="62"/>
                    <a:pt x="33" y="63"/>
                  </a:cubicBezTo>
                  <a:cubicBezTo>
                    <a:pt x="32" y="63"/>
                    <a:pt x="32" y="63"/>
                    <a:pt x="32" y="63"/>
                  </a:cubicBezTo>
                  <a:cubicBezTo>
                    <a:pt x="32" y="64"/>
                    <a:pt x="32" y="64"/>
                    <a:pt x="32" y="65"/>
                  </a:cubicBezTo>
                  <a:cubicBezTo>
                    <a:pt x="30" y="65"/>
                    <a:pt x="29" y="66"/>
                    <a:pt x="28" y="68"/>
                  </a:cubicBezTo>
                  <a:cubicBezTo>
                    <a:pt x="28" y="69"/>
                    <a:pt x="29" y="69"/>
                    <a:pt x="29" y="70"/>
                  </a:cubicBezTo>
                  <a:cubicBezTo>
                    <a:pt x="29" y="71"/>
                    <a:pt x="29" y="71"/>
                    <a:pt x="29" y="73"/>
                  </a:cubicBezTo>
                  <a:cubicBezTo>
                    <a:pt x="28" y="72"/>
                    <a:pt x="27" y="72"/>
                    <a:pt x="27" y="70"/>
                  </a:cubicBezTo>
                  <a:cubicBezTo>
                    <a:pt x="27" y="69"/>
                    <a:pt x="26" y="69"/>
                    <a:pt x="25" y="69"/>
                  </a:cubicBezTo>
                  <a:cubicBezTo>
                    <a:pt x="24" y="69"/>
                    <a:pt x="24" y="70"/>
                    <a:pt x="24" y="70"/>
                  </a:cubicBezTo>
                  <a:cubicBezTo>
                    <a:pt x="23" y="70"/>
                    <a:pt x="23" y="69"/>
                    <a:pt x="22" y="69"/>
                  </a:cubicBezTo>
                  <a:cubicBezTo>
                    <a:pt x="21" y="69"/>
                    <a:pt x="20" y="70"/>
                    <a:pt x="19" y="70"/>
                  </a:cubicBezTo>
                  <a:cubicBezTo>
                    <a:pt x="20" y="72"/>
                    <a:pt x="18" y="77"/>
                    <a:pt x="21" y="77"/>
                  </a:cubicBezTo>
                  <a:cubicBezTo>
                    <a:pt x="22" y="77"/>
                    <a:pt x="22" y="76"/>
                    <a:pt x="22" y="75"/>
                  </a:cubicBezTo>
                  <a:cubicBezTo>
                    <a:pt x="23" y="75"/>
                    <a:pt x="23" y="75"/>
                    <a:pt x="25" y="75"/>
                  </a:cubicBezTo>
                  <a:cubicBezTo>
                    <a:pt x="25" y="77"/>
                    <a:pt x="24" y="77"/>
                    <a:pt x="24" y="79"/>
                  </a:cubicBezTo>
                  <a:cubicBezTo>
                    <a:pt x="25" y="79"/>
                    <a:pt x="26" y="79"/>
                    <a:pt x="27" y="80"/>
                  </a:cubicBezTo>
                  <a:cubicBezTo>
                    <a:pt x="27" y="82"/>
                    <a:pt x="26" y="83"/>
                    <a:pt x="27" y="84"/>
                  </a:cubicBezTo>
                  <a:cubicBezTo>
                    <a:pt x="28" y="84"/>
                    <a:pt x="28" y="83"/>
                    <a:pt x="28" y="83"/>
                  </a:cubicBezTo>
                  <a:cubicBezTo>
                    <a:pt x="29" y="83"/>
                    <a:pt x="29" y="84"/>
                    <a:pt x="29" y="85"/>
                  </a:cubicBezTo>
                  <a:cubicBezTo>
                    <a:pt x="30" y="84"/>
                    <a:pt x="31" y="83"/>
                    <a:pt x="31" y="82"/>
                  </a:cubicBezTo>
                  <a:cubicBezTo>
                    <a:pt x="32" y="82"/>
                    <a:pt x="32" y="82"/>
                    <a:pt x="33" y="81"/>
                  </a:cubicBezTo>
                  <a:cubicBezTo>
                    <a:pt x="33" y="81"/>
                    <a:pt x="33" y="82"/>
                    <a:pt x="34" y="82"/>
                  </a:cubicBezTo>
                  <a:cubicBezTo>
                    <a:pt x="34" y="82"/>
                    <a:pt x="34" y="81"/>
                    <a:pt x="35" y="81"/>
                  </a:cubicBezTo>
                  <a:cubicBezTo>
                    <a:pt x="35" y="83"/>
                    <a:pt x="36" y="83"/>
                    <a:pt x="36" y="84"/>
                  </a:cubicBezTo>
                  <a:cubicBezTo>
                    <a:pt x="37" y="84"/>
                    <a:pt x="37" y="83"/>
                    <a:pt x="37" y="83"/>
                  </a:cubicBezTo>
                  <a:cubicBezTo>
                    <a:pt x="38" y="84"/>
                    <a:pt x="39" y="84"/>
                    <a:pt x="40" y="85"/>
                  </a:cubicBezTo>
                  <a:cubicBezTo>
                    <a:pt x="41" y="86"/>
                    <a:pt x="41" y="87"/>
                    <a:pt x="42" y="87"/>
                  </a:cubicBezTo>
                  <a:cubicBezTo>
                    <a:pt x="44" y="86"/>
                    <a:pt x="45" y="90"/>
                    <a:pt x="45" y="91"/>
                  </a:cubicBezTo>
                  <a:cubicBezTo>
                    <a:pt x="45" y="92"/>
                    <a:pt x="45" y="92"/>
                    <a:pt x="46" y="92"/>
                  </a:cubicBezTo>
                  <a:cubicBezTo>
                    <a:pt x="46" y="93"/>
                    <a:pt x="48" y="92"/>
                    <a:pt x="48" y="93"/>
                  </a:cubicBezTo>
                  <a:cubicBezTo>
                    <a:pt x="49" y="93"/>
                    <a:pt x="49" y="93"/>
                    <a:pt x="50" y="93"/>
                  </a:cubicBezTo>
                  <a:cubicBezTo>
                    <a:pt x="51" y="93"/>
                    <a:pt x="52" y="94"/>
                    <a:pt x="52" y="95"/>
                  </a:cubicBezTo>
                  <a:cubicBezTo>
                    <a:pt x="53" y="94"/>
                    <a:pt x="53" y="94"/>
                    <a:pt x="53" y="94"/>
                  </a:cubicBezTo>
                  <a:cubicBezTo>
                    <a:pt x="54" y="95"/>
                    <a:pt x="54" y="96"/>
                    <a:pt x="54" y="97"/>
                  </a:cubicBezTo>
                  <a:cubicBezTo>
                    <a:pt x="54" y="97"/>
                    <a:pt x="53" y="98"/>
                    <a:pt x="54" y="98"/>
                  </a:cubicBezTo>
                  <a:cubicBezTo>
                    <a:pt x="53" y="99"/>
                    <a:pt x="53" y="99"/>
                    <a:pt x="53" y="100"/>
                  </a:cubicBezTo>
                  <a:cubicBezTo>
                    <a:pt x="53" y="101"/>
                    <a:pt x="52" y="101"/>
                    <a:pt x="52" y="102"/>
                  </a:cubicBezTo>
                  <a:cubicBezTo>
                    <a:pt x="52" y="102"/>
                    <a:pt x="52" y="102"/>
                    <a:pt x="51" y="102"/>
                  </a:cubicBezTo>
                  <a:cubicBezTo>
                    <a:pt x="51" y="103"/>
                    <a:pt x="51" y="104"/>
                    <a:pt x="51" y="104"/>
                  </a:cubicBezTo>
                  <a:cubicBezTo>
                    <a:pt x="51" y="106"/>
                    <a:pt x="50" y="107"/>
                    <a:pt x="50" y="109"/>
                  </a:cubicBezTo>
                  <a:cubicBezTo>
                    <a:pt x="49" y="110"/>
                    <a:pt x="49" y="110"/>
                    <a:pt x="48" y="110"/>
                  </a:cubicBezTo>
                  <a:cubicBezTo>
                    <a:pt x="48" y="110"/>
                    <a:pt x="47" y="111"/>
                    <a:pt x="47" y="112"/>
                  </a:cubicBezTo>
                  <a:cubicBezTo>
                    <a:pt x="47" y="112"/>
                    <a:pt x="47" y="113"/>
                    <a:pt x="47" y="114"/>
                  </a:cubicBezTo>
                  <a:cubicBezTo>
                    <a:pt x="46" y="114"/>
                    <a:pt x="45" y="115"/>
                    <a:pt x="45" y="116"/>
                  </a:cubicBezTo>
                  <a:cubicBezTo>
                    <a:pt x="45" y="116"/>
                    <a:pt x="45" y="117"/>
                    <a:pt x="44" y="118"/>
                  </a:cubicBezTo>
                  <a:cubicBezTo>
                    <a:pt x="44" y="118"/>
                    <a:pt x="44" y="118"/>
                    <a:pt x="44" y="118"/>
                  </a:cubicBezTo>
                  <a:cubicBezTo>
                    <a:pt x="43" y="118"/>
                    <a:pt x="43" y="118"/>
                    <a:pt x="42" y="118"/>
                  </a:cubicBezTo>
                  <a:cubicBezTo>
                    <a:pt x="42" y="119"/>
                    <a:pt x="43" y="120"/>
                    <a:pt x="43" y="121"/>
                  </a:cubicBezTo>
                  <a:cubicBezTo>
                    <a:pt x="42" y="121"/>
                    <a:pt x="41" y="122"/>
                    <a:pt x="40" y="122"/>
                  </a:cubicBezTo>
                  <a:cubicBezTo>
                    <a:pt x="40" y="123"/>
                    <a:pt x="40" y="124"/>
                    <a:pt x="38" y="124"/>
                  </a:cubicBezTo>
                  <a:cubicBezTo>
                    <a:pt x="40" y="124"/>
                    <a:pt x="39" y="127"/>
                    <a:pt x="38" y="128"/>
                  </a:cubicBezTo>
                  <a:cubicBezTo>
                    <a:pt x="38" y="129"/>
                    <a:pt x="39" y="128"/>
                    <a:pt x="39" y="129"/>
                  </a:cubicBezTo>
                  <a:cubicBezTo>
                    <a:pt x="39" y="130"/>
                    <a:pt x="38" y="131"/>
                    <a:pt x="38" y="131"/>
                  </a:cubicBezTo>
                  <a:cubicBezTo>
                    <a:pt x="38" y="132"/>
                    <a:pt x="37" y="132"/>
                    <a:pt x="37" y="133"/>
                  </a:cubicBezTo>
                  <a:cubicBezTo>
                    <a:pt x="37" y="134"/>
                    <a:pt x="38" y="134"/>
                    <a:pt x="38" y="134"/>
                  </a:cubicBezTo>
                  <a:cubicBezTo>
                    <a:pt x="38" y="135"/>
                    <a:pt x="39" y="135"/>
                    <a:pt x="39" y="136"/>
                  </a:cubicBezTo>
                  <a:cubicBezTo>
                    <a:pt x="39" y="137"/>
                    <a:pt x="37" y="136"/>
                    <a:pt x="37" y="136"/>
                  </a:cubicBezTo>
                  <a:cubicBezTo>
                    <a:pt x="36" y="136"/>
                    <a:pt x="36" y="136"/>
                    <a:pt x="35" y="135"/>
                  </a:cubicBezTo>
                  <a:cubicBezTo>
                    <a:pt x="35" y="135"/>
                    <a:pt x="35" y="135"/>
                    <a:pt x="35" y="135"/>
                  </a:cubicBezTo>
                  <a:cubicBezTo>
                    <a:pt x="35" y="135"/>
                    <a:pt x="35" y="135"/>
                    <a:pt x="35" y="134"/>
                  </a:cubicBezTo>
                  <a:cubicBezTo>
                    <a:pt x="34" y="134"/>
                    <a:pt x="34" y="132"/>
                    <a:pt x="33" y="131"/>
                  </a:cubicBezTo>
                  <a:cubicBezTo>
                    <a:pt x="34" y="130"/>
                    <a:pt x="33" y="129"/>
                    <a:pt x="33" y="127"/>
                  </a:cubicBezTo>
                  <a:cubicBezTo>
                    <a:pt x="33" y="126"/>
                    <a:pt x="33" y="125"/>
                    <a:pt x="33" y="125"/>
                  </a:cubicBezTo>
                  <a:cubicBezTo>
                    <a:pt x="34" y="124"/>
                    <a:pt x="32" y="125"/>
                    <a:pt x="33" y="124"/>
                  </a:cubicBezTo>
                  <a:cubicBezTo>
                    <a:pt x="33" y="123"/>
                    <a:pt x="34" y="123"/>
                    <a:pt x="34" y="122"/>
                  </a:cubicBezTo>
                  <a:cubicBezTo>
                    <a:pt x="34" y="121"/>
                    <a:pt x="33" y="122"/>
                    <a:pt x="33" y="121"/>
                  </a:cubicBezTo>
                  <a:cubicBezTo>
                    <a:pt x="33" y="120"/>
                    <a:pt x="33" y="116"/>
                    <a:pt x="34" y="116"/>
                  </a:cubicBezTo>
                  <a:cubicBezTo>
                    <a:pt x="34" y="114"/>
                    <a:pt x="33" y="112"/>
                    <a:pt x="34" y="111"/>
                  </a:cubicBezTo>
                  <a:cubicBezTo>
                    <a:pt x="34" y="111"/>
                    <a:pt x="34" y="110"/>
                    <a:pt x="33" y="110"/>
                  </a:cubicBezTo>
                  <a:cubicBezTo>
                    <a:pt x="34" y="110"/>
                    <a:pt x="34" y="109"/>
                    <a:pt x="34" y="109"/>
                  </a:cubicBezTo>
                  <a:cubicBezTo>
                    <a:pt x="34" y="107"/>
                    <a:pt x="33" y="106"/>
                    <a:pt x="33" y="105"/>
                  </a:cubicBezTo>
                  <a:cubicBezTo>
                    <a:pt x="31" y="104"/>
                    <a:pt x="31" y="103"/>
                    <a:pt x="30" y="102"/>
                  </a:cubicBezTo>
                  <a:cubicBezTo>
                    <a:pt x="30" y="101"/>
                    <a:pt x="30" y="101"/>
                    <a:pt x="30" y="101"/>
                  </a:cubicBezTo>
                  <a:cubicBezTo>
                    <a:pt x="29" y="100"/>
                    <a:pt x="28" y="99"/>
                    <a:pt x="28" y="97"/>
                  </a:cubicBezTo>
                  <a:cubicBezTo>
                    <a:pt x="29" y="97"/>
                    <a:pt x="29" y="97"/>
                    <a:pt x="29" y="97"/>
                  </a:cubicBezTo>
                  <a:cubicBezTo>
                    <a:pt x="29" y="96"/>
                    <a:pt x="28" y="96"/>
                    <a:pt x="28" y="95"/>
                  </a:cubicBezTo>
                  <a:cubicBezTo>
                    <a:pt x="29" y="95"/>
                    <a:pt x="27" y="93"/>
                    <a:pt x="28" y="92"/>
                  </a:cubicBezTo>
                  <a:cubicBezTo>
                    <a:pt x="28" y="90"/>
                    <a:pt x="29" y="90"/>
                    <a:pt x="29" y="89"/>
                  </a:cubicBezTo>
                  <a:cubicBezTo>
                    <a:pt x="29" y="88"/>
                    <a:pt x="29" y="88"/>
                    <a:pt x="29" y="88"/>
                  </a:cubicBezTo>
                  <a:cubicBezTo>
                    <a:pt x="29" y="87"/>
                    <a:pt x="29" y="86"/>
                    <a:pt x="28" y="85"/>
                  </a:cubicBezTo>
                  <a:cubicBezTo>
                    <a:pt x="28" y="85"/>
                    <a:pt x="28" y="86"/>
                    <a:pt x="28" y="86"/>
                  </a:cubicBezTo>
                  <a:cubicBezTo>
                    <a:pt x="27" y="86"/>
                    <a:pt x="26" y="84"/>
                    <a:pt x="25" y="84"/>
                  </a:cubicBezTo>
                  <a:cubicBezTo>
                    <a:pt x="25" y="84"/>
                    <a:pt x="25" y="84"/>
                    <a:pt x="25" y="83"/>
                  </a:cubicBezTo>
                  <a:cubicBezTo>
                    <a:pt x="24" y="83"/>
                    <a:pt x="24" y="83"/>
                    <a:pt x="24" y="82"/>
                  </a:cubicBezTo>
                  <a:cubicBezTo>
                    <a:pt x="23" y="82"/>
                    <a:pt x="23" y="82"/>
                    <a:pt x="22" y="82"/>
                  </a:cubicBezTo>
                  <a:cubicBezTo>
                    <a:pt x="21" y="81"/>
                    <a:pt x="21" y="81"/>
                    <a:pt x="21" y="80"/>
                  </a:cubicBezTo>
                  <a:cubicBezTo>
                    <a:pt x="18" y="80"/>
                    <a:pt x="17" y="79"/>
                    <a:pt x="15" y="78"/>
                  </a:cubicBezTo>
                  <a:cubicBezTo>
                    <a:pt x="15" y="77"/>
                    <a:pt x="14" y="76"/>
                    <a:pt x="14" y="74"/>
                  </a:cubicBezTo>
                  <a:cubicBezTo>
                    <a:pt x="14" y="73"/>
                    <a:pt x="13" y="73"/>
                    <a:pt x="12" y="72"/>
                  </a:cubicBezTo>
                  <a:cubicBezTo>
                    <a:pt x="12" y="72"/>
                    <a:pt x="12" y="71"/>
                    <a:pt x="12" y="71"/>
                  </a:cubicBezTo>
                  <a:cubicBezTo>
                    <a:pt x="12" y="73"/>
                    <a:pt x="12" y="72"/>
                    <a:pt x="12" y="74"/>
                  </a:cubicBezTo>
                  <a:cubicBezTo>
                    <a:pt x="12" y="74"/>
                    <a:pt x="12" y="73"/>
                    <a:pt x="11" y="73"/>
                  </a:cubicBezTo>
                  <a:cubicBezTo>
                    <a:pt x="11" y="72"/>
                    <a:pt x="10" y="71"/>
                    <a:pt x="9" y="71"/>
                  </a:cubicBezTo>
                  <a:cubicBezTo>
                    <a:pt x="9" y="70"/>
                    <a:pt x="9" y="70"/>
                    <a:pt x="10" y="70"/>
                  </a:cubicBezTo>
                  <a:cubicBezTo>
                    <a:pt x="9" y="69"/>
                    <a:pt x="9" y="67"/>
                    <a:pt x="8" y="66"/>
                  </a:cubicBezTo>
                  <a:cubicBezTo>
                    <a:pt x="8" y="66"/>
                    <a:pt x="8" y="65"/>
                    <a:pt x="8" y="65"/>
                  </a:cubicBezTo>
                  <a:cubicBezTo>
                    <a:pt x="10" y="53"/>
                    <a:pt x="15" y="42"/>
                    <a:pt x="23" y="33"/>
                  </a:cubicBezTo>
                  <a:close/>
                  <a:moveTo>
                    <a:pt x="32" y="24"/>
                  </a:moveTo>
                  <a:cubicBezTo>
                    <a:pt x="36" y="20"/>
                    <a:pt x="40" y="17"/>
                    <a:pt x="45" y="15"/>
                  </a:cubicBezTo>
                  <a:cubicBezTo>
                    <a:pt x="45" y="15"/>
                    <a:pt x="45" y="15"/>
                    <a:pt x="45" y="15"/>
                  </a:cubicBezTo>
                  <a:cubicBezTo>
                    <a:pt x="45" y="17"/>
                    <a:pt x="44" y="16"/>
                    <a:pt x="43" y="17"/>
                  </a:cubicBezTo>
                  <a:cubicBezTo>
                    <a:pt x="42" y="17"/>
                    <a:pt x="43" y="17"/>
                    <a:pt x="43" y="18"/>
                  </a:cubicBezTo>
                  <a:cubicBezTo>
                    <a:pt x="42" y="18"/>
                    <a:pt x="41" y="19"/>
                    <a:pt x="41" y="19"/>
                  </a:cubicBezTo>
                  <a:cubicBezTo>
                    <a:pt x="39" y="19"/>
                    <a:pt x="39" y="20"/>
                    <a:pt x="38" y="20"/>
                  </a:cubicBezTo>
                  <a:cubicBezTo>
                    <a:pt x="38" y="22"/>
                    <a:pt x="37" y="22"/>
                    <a:pt x="37" y="23"/>
                  </a:cubicBezTo>
                  <a:cubicBezTo>
                    <a:pt x="36" y="23"/>
                    <a:pt x="36" y="23"/>
                    <a:pt x="35" y="23"/>
                  </a:cubicBezTo>
                  <a:cubicBezTo>
                    <a:pt x="35" y="24"/>
                    <a:pt x="36" y="23"/>
                    <a:pt x="36" y="24"/>
                  </a:cubicBezTo>
                  <a:cubicBezTo>
                    <a:pt x="36" y="25"/>
                    <a:pt x="36" y="25"/>
                    <a:pt x="35" y="25"/>
                  </a:cubicBezTo>
                  <a:cubicBezTo>
                    <a:pt x="35" y="27"/>
                    <a:pt x="32" y="25"/>
                    <a:pt x="30" y="26"/>
                  </a:cubicBezTo>
                  <a:cubicBezTo>
                    <a:pt x="30" y="25"/>
                    <a:pt x="30" y="25"/>
                    <a:pt x="30" y="25"/>
                  </a:cubicBezTo>
                  <a:cubicBezTo>
                    <a:pt x="30" y="25"/>
                    <a:pt x="31" y="25"/>
                    <a:pt x="31" y="24"/>
                  </a:cubicBezTo>
                  <a:cubicBezTo>
                    <a:pt x="32" y="25"/>
                    <a:pt x="32" y="25"/>
                    <a:pt x="33" y="25"/>
                  </a:cubicBezTo>
                  <a:cubicBezTo>
                    <a:pt x="33" y="24"/>
                    <a:pt x="32" y="24"/>
                    <a:pt x="32" y="24"/>
                  </a:cubicBezTo>
                  <a:close/>
                  <a:moveTo>
                    <a:pt x="141" y="45"/>
                  </a:moveTo>
                  <a:cubicBezTo>
                    <a:pt x="141" y="45"/>
                    <a:pt x="140" y="46"/>
                    <a:pt x="140" y="46"/>
                  </a:cubicBezTo>
                  <a:cubicBezTo>
                    <a:pt x="141" y="48"/>
                    <a:pt x="141" y="47"/>
                    <a:pt x="142" y="47"/>
                  </a:cubicBezTo>
                  <a:cubicBezTo>
                    <a:pt x="142" y="47"/>
                    <a:pt x="143" y="48"/>
                    <a:pt x="143" y="49"/>
                  </a:cubicBezTo>
                  <a:cubicBezTo>
                    <a:pt x="143" y="50"/>
                    <a:pt x="144" y="52"/>
                    <a:pt x="143" y="54"/>
                  </a:cubicBezTo>
                  <a:cubicBezTo>
                    <a:pt x="143" y="54"/>
                    <a:pt x="142" y="56"/>
                    <a:pt x="141" y="57"/>
                  </a:cubicBezTo>
                  <a:cubicBezTo>
                    <a:pt x="141" y="58"/>
                    <a:pt x="140" y="58"/>
                    <a:pt x="140" y="58"/>
                  </a:cubicBezTo>
                  <a:cubicBezTo>
                    <a:pt x="139" y="60"/>
                    <a:pt x="140" y="64"/>
                    <a:pt x="139" y="65"/>
                  </a:cubicBezTo>
                  <a:cubicBezTo>
                    <a:pt x="138" y="64"/>
                    <a:pt x="137" y="64"/>
                    <a:pt x="138" y="62"/>
                  </a:cubicBezTo>
                  <a:cubicBezTo>
                    <a:pt x="137" y="62"/>
                    <a:pt x="136" y="61"/>
                    <a:pt x="136" y="61"/>
                  </a:cubicBezTo>
                  <a:cubicBezTo>
                    <a:pt x="135" y="61"/>
                    <a:pt x="136" y="62"/>
                    <a:pt x="136" y="62"/>
                  </a:cubicBezTo>
                  <a:cubicBezTo>
                    <a:pt x="136" y="63"/>
                    <a:pt x="136" y="63"/>
                    <a:pt x="135" y="63"/>
                  </a:cubicBezTo>
                  <a:cubicBezTo>
                    <a:pt x="135" y="64"/>
                    <a:pt x="135" y="63"/>
                    <a:pt x="135" y="64"/>
                  </a:cubicBezTo>
                  <a:cubicBezTo>
                    <a:pt x="135" y="65"/>
                    <a:pt x="135" y="65"/>
                    <a:pt x="136" y="66"/>
                  </a:cubicBezTo>
                  <a:cubicBezTo>
                    <a:pt x="136" y="66"/>
                    <a:pt x="136" y="67"/>
                    <a:pt x="136" y="67"/>
                  </a:cubicBezTo>
                  <a:cubicBezTo>
                    <a:pt x="136" y="68"/>
                    <a:pt x="136" y="70"/>
                    <a:pt x="136" y="71"/>
                  </a:cubicBezTo>
                  <a:cubicBezTo>
                    <a:pt x="135" y="71"/>
                    <a:pt x="135" y="71"/>
                    <a:pt x="135" y="71"/>
                  </a:cubicBezTo>
                  <a:cubicBezTo>
                    <a:pt x="135" y="73"/>
                    <a:pt x="134" y="74"/>
                    <a:pt x="133" y="76"/>
                  </a:cubicBezTo>
                  <a:cubicBezTo>
                    <a:pt x="132" y="76"/>
                    <a:pt x="130" y="76"/>
                    <a:pt x="130" y="77"/>
                  </a:cubicBezTo>
                  <a:cubicBezTo>
                    <a:pt x="131" y="77"/>
                    <a:pt x="131" y="77"/>
                    <a:pt x="131" y="77"/>
                  </a:cubicBezTo>
                  <a:cubicBezTo>
                    <a:pt x="131" y="78"/>
                    <a:pt x="131" y="79"/>
                    <a:pt x="130" y="79"/>
                  </a:cubicBezTo>
                  <a:cubicBezTo>
                    <a:pt x="131" y="82"/>
                    <a:pt x="130" y="84"/>
                    <a:pt x="128" y="85"/>
                  </a:cubicBezTo>
                  <a:cubicBezTo>
                    <a:pt x="128" y="84"/>
                    <a:pt x="128" y="84"/>
                    <a:pt x="127" y="84"/>
                  </a:cubicBezTo>
                  <a:cubicBezTo>
                    <a:pt x="126" y="84"/>
                    <a:pt x="126" y="83"/>
                    <a:pt x="125" y="82"/>
                  </a:cubicBezTo>
                  <a:cubicBezTo>
                    <a:pt x="125" y="82"/>
                    <a:pt x="125" y="83"/>
                    <a:pt x="125" y="84"/>
                  </a:cubicBezTo>
                  <a:cubicBezTo>
                    <a:pt x="125" y="85"/>
                    <a:pt x="126" y="86"/>
                    <a:pt x="127" y="86"/>
                  </a:cubicBezTo>
                  <a:cubicBezTo>
                    <a:pt x="127" y="88"/>
                    <a:pt x="128" y="88"/>
                    <a:pt x="128" y="90"/>
                  </a:cubicBezTo>
                  <a:cubicBezTo>
                    <a:pt x="127" y="89"/>
                    <a:pt x="125" y="88"/>
                    <a:pt x="124" y="87"/>
                  </a:cubicBezTo>
                  <a:cubicBezTo>
                    <a:pt x="125" y="86"/>
                    <a:pt x="124" y="85"/>
                    <a:pt x="124" y="85"/>
                  </a:cubicBezTo>
                  <a:cubicBezTo>
                    <a:pt x="124" y="84"/>
                    <a:pt x="124" y="84"/>
                    <a:pt x="124" y="83"/>
                  </a:cubicBezTo>
                  <a:cubicBezTo>
                    <a:pt x="124" y="82"/>
                    <a:pt x="124" y="82"/>
                    <a:pt x="123" y="81"/>
                  </a:cubicBezTo>
                  <a:cubicBezTo>
                    <a:pt x="123" y="81"/>
                    <a:pt x="123" y="80"/>
                    <a:pt x="123" y="80"/>
                  </a:cubicBezTo>
                  <a:cubicBezTo>
                    <a:pt x="123" y="79"/>
                    <a:pt x="121" y="80"/>
                    <a:pt x="121" y="79"/>
                  </a:cubicBezTo>
                  <a:cubicBezTo>
                    <a:pt x="121" y="78"/>
                    <a:pt x="121" y="78"/>
                    <a:pt x="121" y="78"/>
                  </a:cubicBezTo>
                  <a:cubicBezTo>
                    <a:pt x="120" y="77"/>
                    <a:pt x="120" y="76"/>
                    <a:pt x="120" y="75"/>
                  </a:cubicBezTo>
                  <a:cubicBezTo>
                    <a:pt x="119" y="75"/>
                    <a:pt x="118" y="76"/>
                    <a:pt x="118" y="76"/>
                  </a:cubicBezTo>
                  <a:cubicBezTo>
                    <a:pt x="117" y="77"/>
                    <a:pt x="116" y="77"/>
                    <a:pt x="116" y="78"/>
                  </a:cubicBezTo>
                  <a:cubicBezTo>
                    <a:pt x="116" y="78"/>
                    <a:pt x="116" y="79"/>
                    <a:pt x="115" y="79"/>
                  </a:cubicBezTo>
                  <a:cubicBezTo>
                    <a:pt x="115" y="79"/>
                    <a:pt x="115" y="80"/>
                    <a:pt x="115" y="80"/>
                  </a:cubicBezTo>
                  <a:cubicBezTo>
                    <a:pt x="115" y="80"/>
                    <a:pt x="115" y="80"/>
                    <a:pt x="114" y="80"/>
                  </a:cubicBezTo>
                  <a:cubicBezTo>
                    <a:pt x="114" y="82"/>
                    <a:pt x="114" y="84"/>
                    <a:pt x="113" y="85"/>
                  </a:cubicBezTo>
                  <a:cubicBezTo>
                    <a:pt x="113" y="85"/>
                    <a:pt x="112" y="85"/>
                    <a:pt x="112" y="85"/>
                  </a:cubicBezTo>
                  <a:cubicBezTo>
                    <a:pt x="112" y="85"/>
                    <a:pt x="112" y="84"/>
                    <a:pt x="112" y="83"/>
                  </a:cubicBezTo>
                  <a:cubicBezTo>
                    <a:pt x="111" y="83"/>
                    <a:pt x="111" y="82"/>
                    <a:pt x="110" y="81"/>
                  </a:cubicBezTo>
                  <a:cubicBezTo>
                    <a:pt x="110" y="80"/>
                    <a:pt x="110" y="79"/>
                    <a:pt x="109" y="78"/>
                  </a:cubicBezTo>
                  <a:cubicBezTo>
                    <a:pt x="109" y="77"/>
                    <a:pt x="109" y="77"/>
                    <a:pt x="109" y="76"/>
                  </a:cubicBezTo>
                  <a:cubicBezTo>
                    <a:pt x="108" y="75"/>
                    <a:pt x="108" y="76"/>
                    <a:pt x="107" y="75"/>
                  </a:cubicBezTo>
                  <a:cubicBezTo>
                    <a:pt x="107" y="75"/>
                    <a:pt x="107" y="74"/>
                    <a:pt x="108" y="74"/>
                  </a:cubicBezTo>
                  <a:cubicBezTo>
                    <a:pt x="107" y="74"/>
                    <a:pt x="106" y="73"/>
                    <a:pt x="105" y="73"/>
                  </a:cubicBezTo>
                  <a:cubicBezTo>
                    <a:pt x="104" y="73"/>
                    <a:pt x="104" y="73"/>
                    <a:pt x="104" y="73"/>
                  </a:cubicBezTo>
                  <a:cubicBezTo>
                    <a:pt x="103" y="73"/>
                    <a:pt x="103" y="74"/>
                    <a:pt x="102" y="73"/>
                  </a:cubicBezTo>
                  <a:cubicBezTo>
                    <a:pt x="102" y="72"/>
                    <a:pt x="101" y="73"/>
                    <a:pt x="101" y="72"/>
                  </a:cubicBezTo>
                  <a:cubicBezTo>
                    <a:pt x="99" y="72"/>
                    <a:pt x="99" y="69"/>
                    <a:pt x="98" y="68"/>
                  </a:cubicBezTo>
                  <a:cubicBezTo>
                    <a:pt x="97" y="68"/>
                    <a:pt x="97" y="69"/>
                    <a:pt x="97" y="69"/>
                  </a:cubicBezTo>
                  <a:cubicBezTo>
                    <a:pt x="97" y="69"/>
                    <a:pt x="97" y="70"/>
                    <a:pt x="98" y="70"/>
                  </a:cubicBezTo>
                  <a:cubicBezTo>
                    <a:pt x="98" y="71"/>
                    <a:pt x="99" y="72"/>
                    <a:pt x="99" y="73"/>
                  </a:cubicBezTo>
                  <a:cubicBezTo>
                    <a:pt x="99" y="72"/>
                    <a:pt x="100" y="72"/>
                    <a:pt x="101" y="72"/>
                  </a:cubicBezTo>
                  <a:cubicBezTo>
                    <a:pt x="101" y="74"/>
                    <a:pt x="102" y="74"/>
                    <a:pt x="102" y="75"/>
                  </a:cubicBezTo>
                  <a:cubicBezTo>
                    <a:pt x="102" y="76"/>
                    <a:pt x="101" y="76"/>
                    <a:pt x="102" y="77"/>
                  </a:cubicBezTo>
                  <a:cubicBezTo>
                    <a:pt x="101" y="78"/>
                    <a:pt x="100" y="78"/>
                    <a:pt x="99" y="79"/>
                  </a:cubicBezTo>
                  <a:cubicBezTo>
                    <a:pt x="99" y="79"/>
                    <a:pt x="99" y="80"/>
                    <a:pt x="99" y="80"/>
                  </a:cubicBezTo>
                  <a:cubicBezTo>
                    <a:pt x="97" y="80"/>
                    <a:pt x="96" y="81"/>
                    <a:pt x="94" y="82"/>
                  </a:cubicBezTo>
                  <a:cubicBezTo>
                    <a:pt x="93" y="81"/>
                    <a:pt x="93" y="79"/>
                    <a:pt x="92" y="78"/>
                  </a:cubicBezTo>
                  <a:cubicBezTo>
                    <a:pt x="91" y="77"/>
                    <a:pt x="91" y="75"/>
                    <a:pt x="90" y="74"/>
                  </a:cubicBezTo>
                  <a:cubicBezTo>
                    <a:pt x="90" y="74"/>
                    <a:pt x="89" y="72"/>
                    <a:pt x="89" y="72"/>
                  </a:cubicBezTo>
                  <a:cubicBezTo>
                    <a:pt x="88" y="72"/>
                    <a:pt x="89" y="73"/>
                    <a:pt x="89" y="74"/>
                  </a:cubicBezTo>
                  <a:cubicBezTo>
                    <a:pt x="89" y="75"/>
                    <a:pt x="90" y="75"/>
                    <a:pt x="90" y="76"/>
                  </a:cubicBezTo>
                  <a:cubicBezTo>
                    <a:pt x="90" y="78"/>
                    <a:pt x="91" y="77"/>
                    <a:pt x="91" y="79"/>
                  </a:cubicBezTo>
                  <a:cubicBezTo>
                    <a:pt x="92" y="80"/>
                    <a:pt x="93" y="81"/>
                    <a:pt x="93" y="83"/>
                  </a:cubicBezTo>
                  <a:cubicBezTo>
                    <a:pt x="94" y="83"/>
                    <a:pt x="95" y="83"/>
                    <a:pt x="95" y="83"/>
                  </a:cubicBezTo>
                  <a:cubicBezTo>
                    <a:pt x="96" y="83"/>
                    <a:pt x="96" y="82"/>
                    <a:pt x="97" y="82"/>
                  </a:cubicBezTo>
                  <a:cubicBezTo>
                    <a:pt x="98" y="83"/>
                    <a:pt x="98" y="84"/>
                    <a:pt x="98" y="85"/>
                  </a:cubicBezTo>
                  <a:cubicBezTo>
                    <a:pt x="96" y="87"/>
                    <a:pt x="95" y="89"/>
                    <a:pt x="94" y="91"/>
                  </a:cubicBezTo>
                  <a:cubicBezTo>
                    <a:pt x="94" y="91"/>
                    <a:pt x="93" y="92"/>
                    <a:pt x="93" y="92"/>
                  </a:cubicBezTo>
                  <a:cubicBezTo>
                    <a:pt x="92" y="94"/>
                    <a:pt x="92" y="95"/>
                    <a:pt x="91" y="96"/>
                  </a:cubicBezTo>
                  <a:cubicBezTo>
                    <a:pt x="92" y="98"/>
                    <a:pt x="92" y="102"/>
                    <a:pt x="91" y="104"/>
                  </a:cubicBezTo>
                  <a:cubicBezTo>
                    <a:pt x="90" y="105"/>
                    <a:pt x="89" y="107"/>
                    <a:pt x="88" y="110"/>
                  </a:cubicBezTo>
                  <a:cubicBezTo>
                    <a:pt x="88" y="110"/>
                    <a:pt x="87" y="111"/>
                    <a:pt x="87" y="111"/>
                  </a:cubicBezTo>
                  <a:cubicBezTo>
                    <a:pt x="87" y="112"/>
                    <a:pt x="87" y="112"/>
                    <a:pt x="87" y="113"/>
                  </a:cubicBezTo>
                  <a:cubicBezTo>
                    <a:pt x="86" y="114"/>
                    <a:pt x="85" y="115"/>
                    <a:pt x="85" y="117"/>
                  </a:cubicBezTo>
                  <a:cubicBezTo>
                    <a:pt x="83" y="117"/>
                    <a:pt x="81" y="119"/>
                    <a:pt x="79" y="119"/>
                  </a:cubicBezTo>
                  <a:cubicBezTo>
                    <a:pt x="78" y="117"/>
                    <a:pt x="78" y="115"/>
                    <a:pt x="77" y="113"/>
                  </a:cubicBezTo>
                  <a:cubicBezTo>
                    <a:pt x="77" y="112"/>
                    <a:pt x="77" y="112"/>
                    <a:pt x="77" y="111"/>
                  </a:cubicBezTo>
                  <a:cubicBezTo>
                    <a:pt x="77" y="109"/>
                    <a:pt x="76" y="107"/>
                    <a:pt x="75" y="106"/>
                  </a:cubicBezTo>
                  <a:cubicBezTo>
                    <a:pt x="75" y="105"/>
                    <a:pt x="75" y="103"/>
                    <a:pt x="76" y="102"/>
                  </a:cubicBezTo>
                  <a:cubicBezTo>
                    <a:pt x="76" y="100"/>
                    <a:pt x="76" y="99"/>
                    <a:pt x="75" y="98"/>
                  </a:cubicBezTo>
                  <a:cubicBezTo>
                    <a:pt x="75" y="96"/>
                    <a:pt x="74" y="95"/>
                    <a:pt x="73" y="93"/>
                  </a:cubicBezTo>
                  <a:cubicBezTo>
                    <a:pt x="73" y="91"/>
                    <a:pt x="74" y="90"/>
                    <a:pt x="74" y="88"/>
                  </a:cubicBezTo>
                  <a:cubicBezTo>
                    <a:pt x="73" y="88"/>
                    <a:pt x="73" y="88"/>
                    <a:pt x="73" y="89"/>
                  </a:cubicBezTo>
                  <a:cubicBezTo>
                    <a:pt x="72" y="89"/>
                    <a:pt x="71" y="88"/>
                    <a:pt x="70" y="88"/>
                  </a:cubicBezTo>
                  <a:cubicBezTo>
                    <a:pt x="70" y="88"/>
                    <a:pt x="70" y="87"/>
                    <a:pt x="70" y="87"/>
                  </a:cubicBezTo>
                  <a:cubicBezTo>
                    <a:pt x="69" y="87"/>
                    <a:pt x="69" y="88"/>
                    <a:pt x="68" y="88"/>
                  </a:cubicBezTo>
                  <a:cubicBezTo>
                    <a:pt x="67" y="88"/>
                    <a:pt x="66" y="88"/>
                    <a:pt x="65" y="89"/>
                  </a:cubicBezTo>
                  <a:cubicBezTo>
                    <a:pt x="63" y="88"/>
                    <a:pt x="63" y="87"/>
                    <a:pt x="62" y="86"/>
                  </a:cubicBezTo>
                  <a:cubicBezTo>
                    <a:pt x="61" y="85"/>
                    <a:pt x="60" y="84"/>
                    <a:pt x="60" y="83"/>
                  </a:cubicBezTo>
                  <a:cubicBezTo>
                    <a:pt x="60" y="80"/>
                    <a:pt x="60" y="78"/>
                    <a:pt x="60" y="75"/>
                  </a:cubicBezTo>
                  <a:cubicBezTo>
                    <a:pt x="60" y="74"/>
                    <a:pt x="61" y="73"/>
                    <a:pt x="61" y="72"/>
                  </a:cubicBezTo>
                  <a:cubicBezTo>
                    <a:pt x="61" y="71"/>
                    <a:pt x="63" y="70"/>
                    <a:pt x="63" y="69"/>
                  </a:cubicBezTo>
                  <a:cubicBezTo>
                    <a:pt x="64" y="68"/>
                    <a:pt x="63" y="67"/>
                    <a:pt x="64" y="65"/>
                  </a:cubicBezTo>
                  <a:cubicBezTo>
                    <a:pt x="65" y="65"/>
                    <a:pt x="65" y="65"/>
                    <a:pt x="66" y="64"/>
                  </a:cubicBezTo>
                  <a:cubicBezTo>
                    <a:pt x="66" y="64"/>
                    <a:pt x="67" y="64"/>
                    <a:pt x="67" y="64"/>
                  </a:cubicBezTo>
                  <a:cubicBezTo>
                    <a:pt x="68" y="63"/>
                    <a:pt x="70" y="63"/>
                    <a:pt x="72" y="63"/>
                  </a:cubicBezTo>
                  <a:cubicBezTo>
                    <a:pt x="73" y="63"/>
                    <a:pt x="74" y="62"/>
                    <a:pt x="75" y="62"/>
                  </a:cubicBezTo>
                  <a:cubicBezTo>
                    <a:pt x="75" y="63"/>
                    <a:pt x="75" y="64"/>
                    <a:pt x="75" y="64"/>
                  </a:cubicBezTo>
                  <a:cubicBezTo>
                    <a:pt x="75" y="64"/>
                    <a:pt x="76" y="64"/>
                    <a:pt x="75" y="65"/>
                  </a:cubicBezTo>
                  <a:cubicBezTo>
                    <a:pt x="76" y="67"/>
                    <a:pt x="79" y="67"/>
                    <a:pt x="80" y="68"/>
                  </a:cubicBezTo>
                  <a:cubicBezTo>
                    <a:pt x="80" y="68"/>
                    <a:pt x="80" y="67"/>
                    <a:pt x="81" y="66"/>
                  </a:cubicBezTo>
                  <a:cubicBezTo>
                    <a:pt x="83" y="67"/>
                    <a:pt x="85" y="67"/>
                    <a:pt x="87" y="68"/>
                  </a:cubicBezTo>
                  <a:cubicBezTo>
                    <a:pt x="88" y="67"/>
                    <a:pt x="88" y="65"/>
                    <a:pt x="88" y="65"/>
                  </a:cubicBezTo>
                  <a:cubicBezTo>
                    <a:pt x="88" y="64"/>
                    <a:pt x="88" y="64"/>
                    <a:pt x="88" y="63"/>
                  </a:cubicBezTo>
                  <a:cubicBezTo>
                    <a:pt x="87" y="63"/>
                    <a:pt x="88" y="65"/>
                    <a:pt x="87" y="65"/>
                  </a:cubicBezTo>
                  <a:cubicBezTo>
                    <a:pt x="86" y="65"/>
                    <a:pt x="87" y="64"/>
                    <a:pt x="87" y="63"/>
                  </a:cubicBezTo>
                  <a:cubicBezTo>
                    <a:pt x="86" y="64"/>
                    <a:pt x="84" y="64"/>
                    <a:pt x="83" y="63"/>
                  </a:cubicBezTo>
                  <a:cubicBezTo>
                    <a:pt x="83" y="63"/>
                    <a:pt x="83" y="62"/>
                    <a:pt x="83" y="62"/>
                  </a:cubicBezTo>
                  <a:cubicBezTo>
                    <a:pt x="83" y="61"/>
                    <a:pt x="83" y="61"/>
                    <a:pt x="83" y="60"/>
                  </a:cubicBezTo>
                  <a:cubicBezTo>
                    <a:pt x="83" y="60"/>
                    <a:pt x="83" y="60"/>
                    <a:pt x="82" y="60"/>
                  </a:cubicBezTo>
                  <a:cubicBezTo>
                    <a:pt x="82" y="61"/>
                    <a:pt x="82" y="62"/>
                    <a:pt x="82" y="63"/>
                  </a:cubicBezTo>
                  <a:cubicBezTo>
                    <a:pt x="83" y="63"/>
                    <a:pt x="83" y="63"/>
                    <a:pt x="83" y="64"/>
                  </a:cubicBezTo>
                  <a:cubicBezTo>
                    <a:pt x="83" y="64"/>
                    <a:pt x="82" y="64"/>
                    <a:pt x="82" y="64"/>
                  </a:cubicBezTo>
                  <a:cubicBezTo>
                    <a:pt x="82" y="64"/>
                    <a:pt x="82" y="64"/>
                    <a:pt x="82" y="63"/>
                  </a:cubicBezTo>
                  <a:cubicBezTo>
                    <a:pt x="81" y="63"/>
                    <a:pt x="81" y="63"/>
                    <a:pt x="80" y="63"/>
                  </a:cubicBezTo>
                  <a:cubicBezTo>
                    <a:pt x="80" y="62"/>
                    <a:pt x="80" y="62"/>
                    <a:pt x="80" y="61"/>
                  </a:cubicBezTo>
                  <a:cubicBezTo>
                    <a:pt x="80" y="61"/>
                    <a:pt x="80" y="61"/>
                    <a:pt x="80" y="60"/>
                  </a:cubicBezTo>
                  <a:cubicBezTo>
                    <a:pt x="80" y="60"/>
                    <a:pt x="80" y="59"/>
                    <a:pt x="79" y="59"/>
                  </a:cubicBezTo>
                  <a:cubicBezTo>
                    <a:pt x="79" y="58"/>
                    <a:pt x="77" y="57"/>
                    <a:pt x="77" y="56"/>
                  </a:cubicBezTo>
                  <a:cubicBezTo>
                    <a:pt x="76" y="58"/>
                    <a:pt x="79" y="58"/>
                    <a:pt x="79" y="60"/>
                  </a:cubicBezTo>
                  <a:cubicBezTo>
                    <a:pt x="79" y="61"/>
                    <a:pt x="79" y="59"/>
                    <a:pt x="78" y="60"/>
                  </a:cubicBezTo>
                  <a:cubicBezTo>
                    <a:pt x="78" y="60"/>
                    <a:pt x="79" y="60"/>
                    <a:pt x="79" y="61"/>
                  </a:cubicBezTo>
                  <a:cubicBezTo>
                    <a:pt x="78" y="61"/>
                    <a:pt x="77" y="62"/>
                    <a:pt x="78" y="63"/>
                  </a:cubicBezTo>
                  <a:cubicBezTo>
                    <a:pt x="77" y="62"/>
                    <a:pt x="76" y="62"/>
                    <a:pt x="76" y="61"/>
                  </a:cubicBezTo>
                  <a:cubicBezTo>
                    <a:pt x="77" y="61"/>
                    <a:pt x="77" y="61"/>
                    <a:pt x="78" y="61"/>
                  </a:cubicBezTo>
                  <a:cubicBezTo>
                    <a:pt x="77" y="60"/>
                    <a:pt x="77" y="59"/>
                    <a:pt x="75" y="59"/>
                  </a:cubicBezTo>
                  <a:cubicBezTo>
                    <a:pt x="75" y="59"/>
                    <a:pt x="75" y="58"/>
                    <a:pt x="75" y="58"/>
                  </a:cubicBezTo>
                  <a:cubicBezTo>
                    <a:pt x="75" y="60"/>
                    <a:pt x="75" y="61"/>
                    <a:pt x="74" y="61"/>
                  </a:cubicBezTo>
                  <a:cubicBezTo>
                    <a:pt x="74" y="60"/>
                    <a:pt x="73" y="58"/>
                    <a:pt x="74" y="57"/>
                  </a:cubicBezTo>
                  <a:cubicBezTo>
                    <a:pt x="73" y="57"/>
                    <a:pt x="73" y="58"/>
                    <a:pt x="72" y="57"/>
                  </a:cubicBezTo>
                  <a:cubicBezTo>
                    <a:pt x="70" y="57"/>
                    <a:pt x="70" y="59"/>
                    <a:pt x="69" y="59"/>
                  </a:cubicBezTo>
                  <a:cubicBezTo>
                    <a:pt x="70" y="61"/>
                    <a:pt x="69" y="62"/>
                    <a:pt x="68" y="63"/>
                  </a:cubicBezTo>
                  <a:cubicBezTo>
                    <a:pt x="67" y="63"/>
                    <a:pt x="67" y="63"/>
                    <a:pt x="66" y="63"/>
                  </a:cubicBezTo>
                  <a:cubicBezTo>
                    <a:pt x="66" y="63"/>
                    <a:pt x="65" y="62"/>
                    <a:pt x="64" y="63"/>
                  </a:cubicBezTo>
                  <a:cubicBezTo>
                    <a:pt x="64" y="61"/>
                    <a:pt x="64" y="61"/>
                    <a:pt x="64" y="60"/>
                  </a:cubicBezTo>
                  <a:cubicBezTo>
                    <a:pt x="65" y="60"/>
                    <a:pt x="64" y="58"/>
                    <a:pt x="64" y="57"/>
                  </a:cubicBezTo>
                  <a:cubicBezTo>
                    <a:pt x="66" y="57"/>
                    <a:pt x="67" y="57"/>
                    <a:pt x="68" y="57"/>
                  </a:cubicBezTo>
                  <a:cubicBezTo>
                    <a:pt x="68" y="57"/>
                    <a:pt x="68" y="56"/>
                    <a:pt x="68" y="56"/>
                  </a:cubicBezTo>
                  <a:cubicBezTo>
                    <a:pt x="69" y="55"/>
                    <a:pt x="67" y="55"/>
                    <a:pt x="67" y="54"/>
                  </a:cubicBezTo>
                  <a:cubicBezTo>
                    <a:pt x="67" y="54"/>
                    <a:pt x="66" y="54"/>
                    <a:pt x="66" y="54"/>
                  </a:cubicBezTo>
                  <a:cubicBezTo>
                    <a:pt x="66" y="53"/>
                    <a:pt x="66" y="53"/>
                    <a:pt x="67" y="52"/>
                  </a:cubicBezTo>
                  <a:cubicBezTo>
                    <a:pt x="68" y="52"/>
                    <a:pt x="68" y="51"/>
                    <a:pt x="69" y="51"/>
                  </a:cubicBezTo>
                  <a:cubicBezTo>
                    <a:pt x="69" y="51"/>
                    <a:pt x="69" y="51"/>
                    <a:pt x="69" y="51"/>
                  </a:cubicBezTo>
                  <a:cubicBezTo>
                    <a:pt x="68" y="51"/>
                    <a:pt x="67" y="51"/>
                    <a:pt x="65" y="51"/>
                  </a:cubicBezTo>
                  <a:cubicBezTo>
                    <a:pt x="65" y="50"/>
                    <a:pt x="66" y="50"/>
                    <a:pt x="67" y="50"/>
                  </a:cubicBezTo>
                  <a:cubicBezTo>
                    <a:pt x="66" y="50"/>
                    <a:pt x="66" y="49"/>
                    <a:pt x="66" y="48"/>
                  </a:cubicBezTo>
                  <a:cubicBezTo>
                    <a:pt x="66" y="48"/>
                    <a:pt x="67" y="48"/>
                    <a:pt x="67" y="47"/>
                  </a:cubicBezTo>
                  <a:cubicBezTo>
                    <a:pt x="67" y="46"/>
                    <a:pt x="67" y="46"/>
                    <a:pt x="66" y="46"/>
                  </a:cubicBezTo>
                  <a:cubicBezTo>
                    <a:pt x="66" y="45"/>
                    <a:pt x="66" y="44"/>
                    <a:pt x="66" y="42"/>
                  </a:cubicBezTo>
                  <a:cubicBezTo>
                    <a:pt x="67" y="42"/>
                    <a:pt x="67" y="42"/>
                    <a:pt x="68" y="42"/>
                  </a:cubicBezTo>
                  <a:cubicBezTo>
                    <a:pt x="68" y="43"/>
                    <a:pt x="68" y="43"/>
                    <a:pt x="67" y="43"/>
                  </a:cubicBezTo>
                  <a:cubicBezTo>
                    <a:pt x="68" y="43"/>
                    <a:pt x="68" y="44"/>
                    <a:pt x="68" y="44"/>
                  </a:cubicBezTo>
                  <a:cubicBezTo>
                    <a:pt x="68" y="45"/>
                    <a:pt x="69" y="45"/>
                    <a:pt x="69" y="47"/>
                  </a:cubicBezTo>
                  <a:cubicBezTo>
                    <a:pt x="69" y="48"/>
                    <a:pt x="70" y="48"/>
                    <a:pt x="70" y="48"/>
                  </a:cubicBezTo>
                  <a:cubicBezTo>
                    <a:pt x="69" y="49"/>
                    <a:pt x="69" y="50"/>
                    <a:pt x="69" y="51"/>
                  </a:cubicBezTo>
                  <a:cubicBezTo>
                    <a:pt x="70" y="51"/>
                    <a:pt x="69" y="49"/>
                    <a:pt x="71" y="49"/>
                  </a:cubicBezTo>
                  <a:cubicBezTo>
                    <a:pt x="71" y="48"/>
                    <a:pt x="71" y="48"/>
                    <a:pt x="71" y="48"/>
                  </a:cubicBezTo>
                  <a:cubicBezTo>
                    <a:pt x="72" y="48"/>
                    <a:pt x="73" y="47"/>
                    <a:pt x="73" y="47"/>
                  </a:cubicBezTo>
                  <a:cubicBezTo>
                    <a:pt x="73" y="47"/>
                    <a:pt x="73" y="46"/>
                    <a:pt x="73" y="46"/>
                  </a:cubicBezTo>
                  <a:cubicBezTo>
                    <a:pt x="73" y="45"/>
                    <a:pt x="73" y="45"/>
                    <a:pt x="74" y="44"/>
                  </a:cubicBezTo>
                  <a:cubicBezTo>
                    <a:pt x="74" y="44"/>
                    <a:pt x="72" y="44"/>
                    <a:pt x="72" y="44"/>
                  </a:cubicBezTo>
                  <a:cubicBezTo>
                    <a:pt x="72" y="42"/>
                    <a:pt x="72" y="41"/>
                    <a:pt x="72" y="40"/>
                  </a:cubicBezTo>
                  <a:cubicBezTo>
                    <a:pt x="72" y="39"/>
                    <a:pt x="72" y="37"/>
                    <a:pt x="74" y="37"/>
                  </a:cubicBezTo>
                  <a:cubicBezTo>
                    <a:pt x="74" y="37"/>
                    <a:pt x="74" y="37"/>
                    <a:pt x="74" y="36"/>
                  </a:cubicBezTo>
                  <a:cubicBezTo>
                    <a:pt x="74" y="36"/>
                    <a:pt x="74" y="36"/>
                    <a:pt x="74" y="37"/>
                  </a:cubicBezTo>
                  <a:cubicBezTo>
                    <a:pt x="75" y="36"/>
                    <a:pt x="76" y="35"/>
                    <a:pt x="76" y="33"/>
                  </a:cubicBezTo>
                  <a:cubicBezTo>
                    <a:pt x="77" y="33"/>
                    <a:pt x="78" y="32"/>
                    <a:pt x="79" y="31"/>
                  </a:cubicBezTo>
                  <a:cubicBezTo>
                    <a:pt x="79" y="31"/>
                    <a:pt x="79" y="30"/>
                    <a:pt x="79" y="31"/>
                  </a:cubicBezTo>
                  <a:cubicBezTo>
                    <a:pt x="80" y="30"/>
                    <a:pt x="81" y="30"/>
                    <a:pt x="81" y="29"/>
                  </a:cubicBezTo>
                  <a:cubicBezTo>
                    <a:pt x="82" y="29"/>
                    <a:pt x="83" y="29"/>
                    <a:pt x="83" y="29"/>
                  </a:cubicBezTo>
                  <a:cubicBezTo>
                    <a:pt x="84" y="29"/>
                    <a:pt x="84" y="30"/>
                    <a:pt x="85" y="31"/>
                  </a:cubicBezTo>
                  <a:cubicBezTo>
                    <a:pt x="86" y="31"/>
                    <a:pt x="86" y="31"/>
                    <a:pt x="87" y="32"/>
                  </a:cubicBezTo>
                  <a:cubicBezTo>
                    <a:pt x="88" y="32"/>
                    <a:pt x="90" y="33"/>
                    <a:pt x="89" y="35"/>
                  </a:cubicBezTo>
                  <a:cubicBezTo>
                    <a:pt x="91" y="35"/>
                    <a:pt x="91" y="33"/>
                    <a:pt x="91" y="32"/>
                  </a:cubicBezTo>
                  <a:cubicBezTo>
                    <a:pt x="91" y="32"/>
                    <a:pt x="92" y="32"/>
                    <a:pt x="92" y="32"/>
                  </a:cubicBezTo>
                  <a:cubicBezTo>
                    <a:pt x="92" y="33"/>
                    <a:pt x="92" y="33"/>
                    <a:pt x="92" y="34"/>
                  </a:cubicBezTo>
                  <a:cubicBezTo>
                    <a:pt x="94" y="33"/>
                    <a:pt x="94" y="32"/>
                    <a:pt x="95" y="32"/>
                  </a:cubicBezTo>
                  <a:cubicBezTo>
                    <a:pt x="97" y="32"/>
                    <a:pt x="98" y="32"/>
                    <a:pt x="99" y="32"/>
                  </a:cubicBezTo>
                  <a:cubicBezTo>
                    <a:pt x="99" y="31"/>
                    <a:pt x="97" y="31"/>
                    <a:pt x="98" y="30"/>
                  </a:cubicBezTo>
                  <a:cubicBezTo>
                    <a:pt x="99" y="30"/>
                    <a:pt x="99" y="31"/>
                    <a:pt x="101" y="31"/>
                  </a:cubicBezTo>
                  <a:cubicBezTo>
                    <a:pt x="102" y="30"/>
                    <a:pt x="103" y="29"/>
                    <a:pt x="103" y="28"/>
                  </a:cubicBezTo>
                  <a:cubicBezTo>
                    <a:pt x="104" y="27"/>
                    <a:pt x="104" y="28"/>
                    <a:pt x="105" y="29"/>
                  </a:cubicBezTo>
                  <a:cubicBezTo>
                    <a:pt x="106" y="29"/>
                    <a:pt x="105" y="28"/>
                    <a:pt x="106" y="28"/>
                  </a:cubicBezTo>
                  <a:cubicBezTo>
                    <a:pt x="106" y="29"/>
                    <a:pt x="106" y="29"/>
                    <a:pt x="106" y="30"/>
                  </a:cubicBezTo>
                  <a:cubicBezTo>
                    <a:pt x="107" y="30"/>
                    <a:pt x="107" y="29"/>
                    <a:pt x="107" y="28"/>
                  </a:cubicBezTo>
                  <a:cubicBezTo>
                    <a:pt x="108" y="28"/>
                    <a:pt x="108" y="29"/>
                    <a:pt x="109" y="29"/>
                  </a:cubicBezTo>
                  <a:cubicBezTo>
                    <a:pt x="109" y="28"/>
                    <a:pt x="108" y="28"/>
                    <a:pt x="108" y="27"/>
                  </a:cubicBezTo>
                  <a:cubicBezTo>
                    <a:pt x="108" y="26"/>
                    <a:pt x="109" y="27"/>
                    <a:pt x="110" y="27"/>
                  </a:cubicBezTo>
                  <a:cubicBezTo>
                    <a:pt x="110" y="27"/>
                    <a:pt x="110" y="26"/>
                    <a:pt x="110" y="25"/>
                  </a:cubicBezTo>
                  <a:cubicBezTo>
                    <a:pt x="111" y="25"/>
                    <a:pt x="111" y="25"/>
                    <a:pt x="112" y="25"/>
                  </a:cubicBezTo>
                  <a:cubicBezTo>
                    <a:pt x="113" y="25"/>
                    <a:pt x="114" y="24"/>
                    <a:pt x="115" y="23"/>
                  </a:cubicBezTo>
                  <a:cubicBezTo>
                    <a:pt x="115" y="23"/>
                    <a:pt x="115" y="24"/>
                    <a:pt x="115" y="24"/>
                  </a:cubicBezTo>
                  <a:cubicBezTo>
                    <a:pt x="116" y="24"/>
                    <a:pt x="116" y="23"/>
                    <a:pt x="117" y="23"/>
                  </a:cubicBezTo>
                  <a:cubicBezTo>
                    <a:pt x="117" y="22"/>
                    <a:pt x="117" y="22"/>
                    <a:pt x="118" y="21"/>
                  </a:cubicBezTo>
                  <a:cubicBezTo>
                    <a:pt x="119" y="21"/>
                    <a:pt x="119" y="22"/>
                    <a:pt x="119" y="23"/>
                  </a:cubicBezTo>
                  <a:cubicBezTo>
                    <a:pt x="120" y="23"/>
                    <a:pt x="121" y="23"/>
                    <a:pt x="122" y="22"/>
                  </a:cubicBezTo>
                  <a:cubicBezTo>
                    <a:pt x="122" y="23"/>
                    <a:pt x="123" y="23"/>
                    <a:pt x="124" y="24"/>
                  </a:cubicBezTo>
                  <a:cubicBezTo>
                    <a:pt x="124" y="25"/>
                    <a:pt x="123" y="25"/>
                    <a:pt x="123" y="26"/>
                  </a:cubicBezTo>
                  <a:cubicBezTo>
                    <a:pt x="124" y="26"/>
                    <a:pt x="125" y="26"/>
                    <a:pt x="125" y="26"/>
                  </a:cubicBezTo>
                  <a:cubicBezTo>
                    <a:pt x="126" y="27"/>
                    <a:pt x="126" y="26"/>
                    <a:pt x="126" y="26"/>
                  </a:cubicBezTo>
                  <a:cubicBezTo>
                    <a:pt x="127" y="27"/>
                    <a:pt x="127" y="27"/>
                    <a:pt x="128" y="27"/>
                  </a:cubicBezTo>
                  <a:cubicBezTo>
                    <a:pt x="133" y="32"/>
                    <a:pt x="138" y="38"/>
                    <a:pt x="141" y="45"/>
                  </a:cubicBezTo>
                  <a:close/>
                  <a:moveTo>
                    <a:pt x="146" y="58"/>
                  </a:moveTo>
                  <a:cubicBezTo>
                    <a:pt x="146" y="58"/>
                    <a:pt x="146" y="58"/>
                    <a:pt x="146" y="58"/>
                  </a:cubicBezTo>
                  <a:cubicBezTo>
                    <a:pt x="146" y="58"/>
                    <a:pt x="146" y="57"/>
                    <a:pt x="146" y="57"/>
                  </a:cubicBezTo>
                  <a:cubicBezTo>
                    <a:pt x="145" y="57"/>
                    <a:pt x="145" y="59"/>
                    <a:pt x="144" y="58"/>
                  </a:cubicBezTo>
                  <a:cubicBezTo>
                    <a:pt x="144" y="57"/>
                    <a:pt x="145" y="56"/>
                    <a:pt x="144" y="55"/>
                  </a:cubicBezTo>
                  <a:cubicBezTo>
                    <a:pt x="145" y="55"/>
                    <a:pt x="145" y="55"/>
                    <a:pt x="146" y="55"/>
                  </a:cubicBezTo>
                  <a:cubicBezTo>
                    <a:pt x="146" y="56"/>
                    <a:pt x="146" y="57"/>
                    <a:pt x="146" y="58"/>
                  </a:cubicBezTo>
                  <a:close/>
                  <a:moveTo>
                    <a:pt x="138" y="83"/>
                  </a:moveTo>
                  <a:cubicBezTo>
                    <a:pt x="138" y="82"/>
                    <a:pt x="139" y="82"/>
                    <a:pt x="139" y="82"/>
                  </a:cubicBezTo>
                  <a:cubicBezTo>
                    <a:pt x="139" y="81"/>
                    <a:pt x="139" y="80"/>
                    <a:pt x="140" y="80"/>
                  </a:cubicBezTo>
                  <a:cubicBezTo>
                    <a:pt x="140" y="80"/>
                    <a:pt x="141" y="81"/>
                    <a:pt x="141" y="81"/>
                  </a:cubicBezTo>
                  <a:cubicBezTo>
                    <a:pt x="141" y="82"/>
                    <a:pt x="142" y="82"/>
                    <a:pt x="142" y="83"/>
                  </a:cubicBezTo>
                  <a:cubicBezTo>
                    <a:pt x="141" y="83"/>
                    <a:pt x="140" y="83"/>
                    <a:pt x="140" y="84"/>
                  </a:cubicBezTo>
                  <a:cubicBezTo>
                    <a:pt x="139" y="84"/>
                    <a:pt x="139" y="84"/>
                    <a:pt x="139" y="83"/>
                  </a:cubicBezTo>
                  <a:cubicBezTo>
                    <a:pt x="139" y="83"/>
                    <a:pt x="138" y="83"/>
                    <a:pt x="138" y="83"/>
                  </a:cubicBezTo>
                  <a:close/>
                  <a:moveTo>
                    <a:pt x="139" y="94"/>
                  </a:moveTo>
                  <a:cubicBezTo>
                    <a:pt x="138" y="95"/>
                    <a:pt x="138" y="94"/>
                    <a:pt x="137" y="93"/>
                  </a:cubicBezTo>
                  <a:cubicBezTo>
                    <a:pt x="137" y="94"/>
                    <a:pt x="137" y="94"/>
                    <a:pt x="137" y="95"/>
                  </a:cubicBezTo>
                  <a:cubicBezTo>
                    <a:pt x="135" y="94"/>
                    <a:pt x="136" y="91"/>
                    <a:pt x="137" y="90"/>
                  </a:cubicBezTo>
                  <a:cubicBezTo>
                    <a:pt x="137" y="91"/>
                    <a:pt x="139" y="90"/>
                    <a:pt x="139" y="92"/>
                  </a:cubicBezTo>
                  <a:cubicBezTo>
                    <a:pt x="139" y="92"/>
                    <a:pt x="138" y="92"/>
                    <a:pt x="138" y="92"/>
                  </a:cubicBezTo>
                  <a:cubicBezTo>
                    <a:pt x="138" y="93"/>
                    <a:pt x="138" y="93"/>
                    <a:pt x="139" y="94"/>
                  </a:cubicBezTo>
                  <a:close/>
                  <a:moveTo>
                    <a:pt x="136" y="91"/>
                  </a:moveTo>
                  <a:cubicBezTo>
                    <a:pt x="135" y="92"/>
                    <a:pt x="135" y="93"/>
                    <a:pt x="134" y="94"/>
                  </a:cubicBezTo>
                  <a:cubicBezTo>
                    <a:pt x="134" y="94"/>
                    <a:pt x="135" y="94"/>
                    <a:pt x="135" y="94"/>
                  </a:cubicBezTo>
                  <a:cubicBezTo>
                    <a:pt x="135" y="95"/>
                    <a:pt x="134" y="94"/>
                    <a:pt x="134" y="95"/>
                  </a:cubicBezTo>
                  <a:cubicBezTo>
                    <a:pt x="133" y="95"/>
                    <a:pt x="133" y="94"/>
                    <a:pt x="131" y="94"/>
                  </a:cubicBezTo>
                  <a:cubicBezTo>
                    <a:pt x="131" y="93"/>
                    <a:pt x="130" y="92"/>
                    <a:pt x="130" y="91"/>
                  </a:cubicBezTo>
                  <a:cubicBezTo>
                    <a:pt x="130" y="89"/>
                    <a:pt x="134" y="89"/>
                    <a:pt x="134" y="86"/>
                  </a:cubicBezTo>
                  <a:cubicBezTo>
                    <a:pt x="135" y="86"/>
                    <a:pt x="135" y="87"/>
                    <a:pt x="136" y="87"/>
                  </a:cubicBezTo>
                  <a:cubicBezTo>
                    <a:pt x="136" y="88"/>
                    <a:pt x="136" y="88"/>
                    <a:pt x="135" y="89"/>
                  </a:cubicBezTo>
                  <a:cubicBezTo>
                    <a:pt x="136" y="89"/>
                    <a:pt x="135" y="90"/>
                    <a:pt x="136" y="91"/>
                  </a:cubicBezTo>
                  <a:close/>
                  <a:moveTo>
                    <a:pt x="134" y="98"/>
                  </a:moveTo>
                  <a:cubicBezTo>
                    <a:pt x="131" y="98"/>
                    <a:pt x="130" y="97"/>
                    <a:pt x="128" y="97"/>
                  </a:cubicBezTo>
                  <a:cubicBezTo>
                    <a:pt x="128" y="96"/>
                    <a:pt x="128" y="96"/>
                    <a:pt x="129" y="95"/>
                  </a:cubicBezTo>
                  <a:cubicBezTo>
                    <a:pt x="130" y="96"/>
                    <a:pt x="131" y="96"/>
                    <a:pt x="133" y="96"/>
                  </a:cubicBezTo>
                  <a:cubicBezTo>
                    <a:pt x="133" y="97"/>
                    <a:pt x="134" y="97"/>
                    <a:pt x="134" y="98"/>
                  </a:cubicBezTo>
                  <a:close/>
                  <a:moveTo>
                    <a:pt x="136" y="75"/>
                  </a:moveTo>
                  <a:cubicBezTo>
                    <a:pt x="136" y="74"/>
                    <a:pt x="135" y="73"/>
                    <a:pt x="135" y="73"/>
                  </a:cubicBezTo>
                  <a:cubicBezTo>
                    <a:pt x="135" y="72"/>
                    <a:pt x="136" y="72"/>
                    <a:pt x="137" y="72"/>
                  </a:cubicBezTo>
                  <a:cubicBezTo>
                    <a:pt x="137" y="73"/>
                    <a:pt x="137" y="75"/>
                    <a:pt x="136" y="75"/>
                  </a:cubicBezTo>
                  <a:close/>
                  <a:moveTo>
                    <a:pt x="138" y="77"/>
                  </a:moveTo>
                  <a:cubicBezTo>
                    <a:pt x="139" y="78"/>
                    <a:pt x="138" y="79"/>
                    <a:pt x="137" y="80"/>
                  </a:cubicBezTo>
                  <a:cubicBezTo>
                    <a:pt x="137" y="79"/>
                    <a:pt x="136" y="79"/>
                    <a:pt x="136" y="78"/>
                  </a:cubicBezTo>
                  <a:cubicBezTo>
                    <a:pt x="136" y="76"/>
                    <a:pt x="138" y="76"/>
                    <a:pt x="138" y="77"/>
                  </a:cubicBezTo>
                  <a:close/>
                  <a:moveTo>
                    <a:pt x="144" y="90"/>
                  </a:moveTo>
                  <a:cubicBezTo>
                    <a:pt x="144" y="92"/>
                    <a:pt x="142" y="92"/>
                    <a:pt x="141" y="91"/>
                  </a:cubicBezTo>
                  <a:cubicBezTo>
                    <a:pt x="141" y="90"/>
                    <a:pt x="143" y="90"/>
                    <a:pt x="144" y="90"/>
                  </a:cubicBezTo>
                  <a:close/>
                  <a:moveTo>
                    <a:pt x="143" y="66"/>
                  </a:moveTo>
                  <a:cubicBezTo>
                    <a:pt x="143" y="66"/>
                    <a:pt x="143" y="66"/>
                    <a:pt x="142" y="66"/>
                  </a:cubicBezTo>
                  <a:cubicBezTo>
                    <a:pt x="142" y="66"/>
                    <a:pt x="141" y="66"/>
                    <a:pt x="141" y="68"/>
                  </a:cubicBezTo>
                  <a:cubicBezTo>
                    <a:pt x="141" y="67"/>
                    <a:pt x="140" y="67"/>
                    <a:pt x="140" y="66"/>
                  </a:cubicBezTo>
                  <a:cubicBezTo>
                    <a:pt x="141" y="66"/>
                    <a:pt x="141" y="66"/>
                    <a:pt x="141" y="66"/>
                  </a:cubicBezTo>
                  <a:cubicBezTo>
                    <a:pt x="142" y="65"/>
                    <a:pt x="140" y="66"/>
                    <a:pt x="140" y="65"/>
                  </a:cubicBezTo>
                  <a:cubicBezTo>
                    <a:pt x="140" y="64"/>
                    <a:pt x="142" y="64"/>
                    <a:pt x="143" y="64"/>
                  </a:cubicBezTo>
                  <a:cubicBezTo>
                    <a:pt x="144" y="63"/>
                    <a:pt x="144" y="62"/>
                    <a:pt x="145" y="62"/>
                  </a:cubicBezTo>
                  <a:cubicBezTo>
                    <a:pt x="145" y="62"/>
                    <a:pt x="145" y="61"/>
                    <a:pt x="145" y="61"/>
                  </a:cubicBezTo>
                  <a:cubicBezTo>
                    <a:pt x="145" y="60"/>
                    <a:pt x="145" y="59"/>
                    <a:pt x="145" y="58"/>
                  </a:cubicBezTo>
                  <a:cubicBezTo>
                    <a:pt x="145" y="58"/>
                    <a:pt x="145" y="58"/>
                    <a:pt x="146" y="58"/>
                  </a:cubicBezTo>
                  <a:cubicBezTo>
                    <a:pt x="146" y="60"/>
                    <a:pt x="146" y="62"/>
                    <a:pt x="146" y="64"/>
                  </a:cubicBezTo>
                  <a:cubicBezTo>
                    <a:pt x="145" y="65"/>
                    <a:pt x="144" y="65"/>
                    <a:pt x="143" y="66"/>
                  </a:cubicBezTo>
                  <a:close/>
                  <a:moveTo>
                    <a:pt x="144" y="51"/>
                  </a:moveTo>
                  <a:cubicBezTo>
                    <a:pt x="145" y="52"/>
                    <a:pt x="145" y="53"/>
                    <a:pt x="145" y="54"/>
                  </a:cubicBezTo>
                  <a:cubicBezTo>
                    <a:pt x="144" y="54"/>
                    <a:pt x="144" y="53"/>
                    <a:pt x="144" y="51"/>
                  </a:cubicBezTo>
                  <a:close/>
                  <a:moveTo>
                    <a:pt x="122" y="87"/>
                  </a:moveTo>
                  <a:cubicBezTo>
                    <a:pt x="123" y="87"/>
                    <a:pt x="124" y="88"/>
                    <a:pt x="124" y="87"/>
                  </a:cubicBezTo>
                  <a:cubicBezTo>
                    <a:pt x="124" y="87"/>
                    <a:pt x="124" y="88"/>
                    <a:pt x="125" y="87"/>
                  </a:cubicBezTo>
                  <a:cubicBezTo>
                    <a:pt x="124" y="88"/>
                    <a:pt x="125" y="89"/>
                    <a:pt x="125" y="89"/>
                  </a:cubicBezTo>
                  <a:cubicBezTo>
                    <a:pt x="126" y="90"/>
                    <a:pt x="127" y="91"/>
                    <a:pt x="127" y="91"/>
                  </a:cubicBezTo>
                  <a:cubicBezTo>
                    <a:pt x="127" y="93"/>
                    <a:pt x="128" y="94"/>
                    <a:pt x="128" y="95"/>
                  </a:cubicBezTo>
                  <a:cubicBezTo>
                    <a:pt x="127" y="95"/>
                    <a:pt x="126" y="94"/>
                    <a:pt x="125" y="93"/>
                  </a:cubicBezTo>
                  <a:cubicBezTo>
                    <a:pt x="126" y="90"/>
                    <a:pt x="122" y="90"/>
                    <a:pt x="122" y="87"/>
                  </a:cubicBezTo>
                  <a:close/>
                  <a:moveTo>
                    <a:pt x="114" y="84"/>
                  </a:moveTo>
                  <a:cubicBezTo>
                    <a:pt x="115" y="84"/>
                    <a:pt x="115" y="85"/>
                    <a:pt x="115" y="86"/>
                  </a:cubicBezTo>
                  <a:cubicBezTo>
                    <a:pt x="115" y="86"/>
                    <a:pt x="115" y="87"/>
                    <a:pt x="114" y="86"/>
                  </a:cubicBezTo>
                  <a:cubicBezTo>
                    <a:pt x="113" y="86"/>
                    <a:pt x="115" y="85"/>
                    <a:pt x="114" y="84"/>
                  </a:cubicBezTo>
                  <a:close/>
                  <a:moveTo>
                    <a:pt x="97" y="106"/>
                  </a:moveTo>
                  <a:cubicBezTo>
                    <a:pt x="96" y="106"/>
                    <a:pt x="96" y="107"/>
                    <a:pt x="96" y="107"/>
                  </a:cubicBezTo>
                  <a:cubicBezTo>
                    <a:pt x="96" y="107"/>
                    <a:pt x="96" y="108"/>
                    <a:pt x="96" y="108"/>
                  </a:cubicBezTo>
                  <a:cubicBezTo>
                    <a:pt x="95" y="110"/>
                    <a:pt x="96" y="110"/>
                    <a:pt x="95" y="111"/>
                  </a:cubicBezTo>
                  <a:cubicBezTo>
                    <a:pt x="94" y="111"/>
                    <a:pt x="94" y="112"/>
                    <a:pt x="93" y="112"/>
                  </a:cubicBezTo>
                  <a:cubicBezTo>
                    <a:pt x="92" y="111"/>
                    <a:pt x="93" y="110"/>
                    <a:pt x="93" y="108"/>
                  </a:cubicBezTo>
                  <a:cubicBezTo>
                    <a:pt x="93" y="108"/>
                    <a:pt x="93" y="107"/>
                    <a:pt x="93" y="107"/>
                  </a:cubicBezTo>
                  <a:cubicBezTo>
                    <a:pt x="93" y="106"/>
                    <a:pt x="93" y="106"/>
                    <a:pt x="93" y="105"/>
                  </a:cubicBezTo>
                  <a:cubicBezTo>
                    <a:pt x="94" y="104"/>
                    <a:pt x="94" y="103"/>
                    <a:pt x="95" y="103"/>
                  </a:cubicBezTo>
                  <a:cubicBezTo>
                    <a:pt x="95" y="102"/>
                    <a:pt x="96" y="101"/>
                    <a:pt x="96" y="100"/>
                  </a:cubicBezTo>
                  <a:cubicBezTo>
                    <a:pt x="97" y="100"/>
                    <a:pt x="96" y="102"/>
                    <a:pt x="97" y="102"/>
                  </a:cubicBezTo>
                  <a:cubicBezTo>
                    <a:pt x="97" y="104"/>
                    <a:pt x="96" y="105"/>
                    <a:pt x="97" y="106"/>
                  </a:cubicBezTo>
                  <a:close/>
                  <a:moveTo>
                    <a:pt x="43" y="132"/>
                  </a:moveTo>
                  <a:cubicBezTo>
                    <a:pt x="43" y="131"/>
                    <a:pt x="44" y="131"/>
                    <a:pt x="44" y="132"/>
                  </a:cubicBezTo>
                  <a:cubicBezTo>
                    <a:pt x="43" y="132"/>
                    <a:pt x="43" y="132"/>
                    <a:pt x="43" y="132"/>
                  </a:cubicBezTo>
                  <a:close/>
                  <a:moveTo>
                    <a:pt x="52" y="41"/>
                  </a:moveTo>
                  <a:cubicBezTo>
                    <a:pt x="51" y="41"/>
                    <a:pt x="51" y="42"/>
                    <a:pt x="51" y="42"/>
                  </a:cubicBezTo>
                  <a:cubicBezTo>
                    <a:pt x="50" y="42"/>
                    <a:pt x="50" y="41"/>
                    <a:pt x="50" y="41"/>
                  </a:cubicBezTo>
                  <a:cubicBezTo>
                    <a:pt x="49" y="41"/>
                    <a:pt x="49" y="41"/>
                    <a:pt x="48" y="41"/>
                  </a:cubicBezTo>
                  <a:cubicBezTo>
                    <a:pt x="47" y="39"/>
                    <a:pt x="48" y="36"/>
                    <a:pt x="46" y="35"/>
                  </a:cubicBezTo>
                  <a:cubicBezTo>
                    <a:pt x="46" y="34"/>
                    <a:pt x="47" y="34"/>
                    <a:pt x="47" y="33"/>
                  </a:cubicBezTo>
                  <a:cubicBezTo>
                    <a:pt x="47" y="33"/>
                    <a:pt x="48" y="32"/>
                    <a:pt x="48" y="32"/>
                  </a:cubicBezTo>
                  <a:cubicBezTo>
                    <a:pt x="48" y="31"/>
                    <a:pt x="47" y="31"/>
                    <a:pt x="46" y="30"/>
                  </a:cubicBezTo>
                  <a:cubicBezTo>
                    <a:pt x="47" y="30"/>
                    <a:pt x="48" y="30"/>
                    <a:pt x="48" y="29"/>
                  </a:cubicBezTo>
                  <a:cubicBezTo>
                    <a:pt x="47" y="28"/>
                    <a:pt x="47" y="30"/>
                    <a:pt x="46" y="29"/>
                  </a:cubicBezTo>
                  <a:cubicBezTo>
                    <a:pt x="46" y="28"/>
                    <a:pt x="46" y="28"/>
                    <a:pt x="46" y="27"/>
                  </a:cubicBezTo>
                  <a:cubicBezTo>
                    <a:pt x="46" y="27"/>
                    <a:pt x="46" y="26"/>
                    <a:pt x="46" y="25"/>
                  </a:cubicBezTo>
                  <a:cubicBezTo>
                    <a:pt x="44" y="25"/>
                    <a:pt x="44" y="25"/>
                    <a:pt x="43" y="24"/>
                  </a:cubicBezTo>
                  <a:cubicBezTo>
                    <a:pt x="42" y="24"/>
                    <a:pt x="43" y="25"/>
                    <a:pt x="42" y="25"/>
                  </a:cubicBezTo>
                  <a:cubicBezTo>
                    <a:pt x="41" y="24"/>
                    <a:pt x="40" y="24"/>
                    <a:pt x="40" y="23"/>
                  </a:cubicBezTo>
                  <a:cubicBezTo>
                    <a:pt x="41" y="22"/>
                    <a:pt x="42" y="23"/>
                    <a:pt x="43" y="23"/>
                  </a:cubicBezTo>
                  <a:cubicBezTo>
                    <a:pt x="43" y="21"/>
                    <a:pt x="42" y="22"/>
                    <a:pt x="41" y="22"/>
                  </a:cubicBezTo>
                  <a:cubicBezTo>
                    <a:pt x="41" y="22"/>
                    <a:pt x="40" y="22"/>
                    <a:pt x="40" y="22"/>
                  </a:cubicBezTo>
                  <a:cubicBezTo>
                    <a:pt x="40" y="22"/>
                    <a:pt x="40" y="22"/>
                    <a:pt x="39" y="22"/>
                  </a:cubicBezTo>
                  <a:cubicBezTo>
                    <a:pt x="39" y="21"/>
                    <a:pt x="40" y="21"/>
                    <a:pt x="41" y="21"/>
                  </a:cubicBezTo>
                  <a:cubicBezTo>
                    <a:pt x="41" y="20"/>
                    <a:pt x="43" y="20"/>
                    <a:pt x="43" y="20"/>
                  </a:cubicBezTo>
                  <a:cubicBezTo>
                    <a:pt x="43" y="19"/>
                    <a:pt x="42" y="19"/>
                    <a:pt x="42" y="18"/>
                  </a:cubicBezTo>
                  <a:cubicBezTo>
                    <a:pt x="45" y="18"/>
                    <a:pt x="46" y="16"/>
                    <a:pt x="48" y="16"/>
                  </a:cubicBezTo>
                  <a:cubicBezTo>
                    <a:pt x="50" y="16"/>
                    <a:pt x="51" y="16"/>
                    <a:pt x="53" y="16"/>
                  </a:cubicBezTo>
                  <a:cubicBezTo>
                    <a:pt x="53" y="16"/>
                    <a:pt x="52" y="15"/>
                    <a:pt x="52" y="14"/>
                  </a:cubicBezTo>
                  <a:cubicBezTo>
                    <a:pt x="53" y="13"/>
                    <a:pt x="54" y="14"/>
                    <a:pt x="55" y="14"/>
                  </a:cubicBezTo>
                  <a:cubicBezTo>
                    <a:pt x="56" y="13"/>
                    <a:pt x="59" y="14"/>
                    <a:pt x="59" y="13"/>
                  </a:cubicBezTo>
                  <a:cubicBezTo>
                    <a:pt x="60" y="13"/>
                    <a:pt x="60" y="13"/>
                    <a:pt x="61" y="14"/>
                  </a:cubicBezTo>
                  <a:cubicBezTo>
                    <a:pt x="61" y="13"/>
                    <a:pt x="62" y="13"/>
                    <a:pt x="63" y="14"/>
                  </a:cubicBezTo>
                  <a:cubicBezTo>
                    <a:pt x="64" y="14"/>
                    <a:pt x="65" y="14"/>
                    <a:pt x="66" y="14"/>
                  </a:cubicBezTo>
                  <a:cubicBezTo>
                    <a:pt x="65" y="16"/>
                    <a:pt x="63" y="15"/>
                    <a:pt x="63" y="16"/>
                  </a:cubicBezTo>
                  <a:cubicBezTo>
                    <a:pt x="64" y="17"/>
                    <a:pt x="65" y="16"/>
                    <a:pt x="66" y="16"/>
                  </a:cubicBezTo>
                  <a:cubicBezTo>
                    <a:pt x="67" y="16"/>
                    <a:pt x="67" y="17"/>
                    <a:pt x="67" y="17"/>
                  </a:cubicBezTo>
                  <a:cubicBezTo>
                    <a:pt x="67" y="17"/>
                    <a:pt x="69" y="17"/>
                    <a:pt x="68" y="18"/>
                  </a:cubicBezTo>
                  <a:cubicBezTo>
                    <a:pt x="68" y="19"/>
                    <a:pt x="67" y="18"/>
                    <a:pt x="66" y="18"/>
                  </a:cubicBezTo>
                  <a:cubicBezTo>
                    <a:pt x="66" y="18"/>
                    <a:pt x="66" y="19"/>
                    <a:pt x="65" y="19"/>
                  </a:cubicBezTo>
                  <a:cubicBezTo>
                    <a:pt x="65" y="20"/>
                    <a:pt x="65" y="20"/>
                    <a:pt x="65" y="21"/>
                  </a:cubicBezTo>
                  <a:cubicBezTo>
                    <a:pt x="64" y="20"/>
                    <a:pt x="65" y="21"/>
                    <a:pt x="64" y="21"/>
                  </a:cubicBezTo>
                  <a:cubicBezTo>
                    <a:pt x="64" y="22"/>
                    <a:pt x="66" y="22"/>
                    <a:pt x="66" y="23"/>
                  </a:cubicBezTo>
                  <a:cubicBezTo>
                    <a:pt x="65" y="23"/>
                    <a:pt x="64" y="23"/>
                    <a:pt x="64" y="23"/>
                  </a:cubicBezTo>
                  <a:cubicBezTo>
                    <a:pt x="64" y="25"/>
                    <a:pt x="65" y="27"/>
                    <a:pt x="63" y="28"/>
                  </a:cubicBezTo>
                  <a:cubicBezTo>
                    <a:pt x="63" y="28"/>
                    <a:pt x="63" y="28"/>
                    <a:pt x="63" y="29"/>
                  </a:cubicBezTo>
                  <a:cubicBezTo>
                    <a:pt x="63" y="29"/>
                    <a:pt x="62" y="29"/>
                    <a:pt x="62" y="29"/>
                  </a:cubicBezTo>
                  <a:cubicBezTo>
                    <a:pt x="61" y="29"/>
                    <a:pt x="63" y="30"/>
                    <a:pt x="63" y="30"/>
                  </a:cubicBezTo>
                  <a:cubicBezTo>
                    <a:pt x="61" y="30"/>
                    <a:pt x="61" y="30"/>
                    <a:pt x="60" y="29"/>
                  </a:cubicBezTo>
                  <a:cubicBezTo>
                    <a:pt x="59" y="29"/>
                    <a:pt x="59" y="30"/>
                    <a:pt x="59" y="30"/>
                  </a:cubicBezTo>
                  <a:cubicBezTo>
                    <a:pt x="60" y="30"/>
                    <a:pt x="61" y="31"/>
                    <a:pt x="61" y="30"/>
                  </a:cubicBezTo>
                  <a:cubicBezTo>
                    <a:pt x="62" y="31"/>
                    <a:pt x="60" y="32"/>
                    <a:pt x="60" y="33"/>
                  </a:cubicBezTo>
                  <a:cubicBezTo>
                    <a:pt x="59" y="33"/>
                    <a:pt x="58" y="34"/>
                    <a:pt x="57" y="34"/>
                  </a:cubicBezTo>
                  <a:cubicBezTo>
                    <a:pt x="56" y="35"/>
                    <a:pt x="56" y="35"/>
                    <a:pt x="56" y="35"/>
                  </a:cubicBezTo>
                  <a:cubicBezTo>
                    <a:pt x="55" y="35"/>
                    <a:pt x="55" y="36"/>
                    <a:pt x="54" y="35"/>
                  </a:cubicBezTo>
                  <a:cubicBezTo>
                    <a:pt x="53" y="35"/>
                    <a:pt x="53" y="37"/>
                    <a:pt x="53" y="37"/>
                  </a:cubicBezTo>
                  <a:cubicBezTo>
                    <a:pt x="53" y="39"/>
                    <a:pt x="52" y="39"/>
                    <a:pt x="52" y="41"/>
                  </a:cubicBezTo>
                  <a:close/>
                  <a:moveTo>
                    <a:pt x="78" y="19"/>
                  </a:moveTo>
                  <a:cubicBezTo>
                    <a:pt x="79" y="19"/>
                    <a:pt x="79" y="20"/>
                    <a:pt x="79" y="20"/>
                  </a:cubicBezTo>
                  <a:cubicBezTo>
                    <a:pt x="80" y="21"/>
                    <a:pt x="81" y="21"/>
                    <a:pt x="81" y="23"/>
                  </a:cubicBezTo>
                  <a:cubicBezTo>
                    <a:pt x="79" y="23"/>
                    <a:pt x="79" y="22"/>
                    <a:pt x="78" y="21"/>
                  </a:cubicBezTo>
                  <a:cubicBezTo>
                    <a:pt x="78" y="22"/>
                    <a:pt x="78" y="23"/>
                    <a:pt x="78" y="25"/>
                  </a:cubicBezTo>
                  <a:cubicBezTo>
                    <a:pt x="77" y="25"/>
                    <a:pt x="76" y="25"/>
                    <a:pt x="77" y="24"/>
                  </a:cubicBezTo>
                  <a:cubicBezTo>
                    <a:pt x="76" y="24"/>
                    <a:pt x="75" y="23"/>
                    <a:pt x="75" y="23"/>
                  </a:cubicBezTo>
                  <a:cubicBezTo>
                    <a:pt x="75" y="22"/>
                    <a:pt x="76" y="22"/>
                    <a:pt x="76" y="21"/>
                  </a:cubicBezTo>
                  <a:cubicBezTo>
                    <a:pt x="75" y="21"/>
                    <a:pt x="75" y="22"/>
                    <a:pt x="74" y="22"/>
                  </a:cubicBezTo>
                  <a:cubicBezTo>
                    <a:pt x="73" y="21"/>
                    <a:pt x="74" y="21"/>
                    <a:pt x="74" y="20"/>
                  </a:cubicBezTo>
                  <a:cubicBezTo>
                    <a:pt x="74" y="20"/>
                    <a:pt x="73" y="20"/>
                    <a:pt x="73" y="19"/>
                  </a:cubicBezTo>
                  <a:cubicBezTo>
                    <a:pt x="73" y="16"/>
                    <a:pt x="75" y="18"/>
                    <a:pt x="76" y="19"/>
                  </a:cubicBezTo>
                  <a:cubicBezTo>
                    <a:pt x="76" y="19"/>
                    <a:pt x="75" y="18"/>
                    <a:pt x="76" y="17"/>
                  </a:cubicBezTo>
                  <a:cubicBezTo>
                    <a:pt x="77" y="17"/>
                    <a:pt x="78" y="18"/>
                    <a:pt x="77" y="19"/>
                  </a:cubicBezTo>
                  <a:cubicBezTo>
                    <a:pt x="77" y="19"/>
                    <a:pt x="78" y="19"/>
                    <a:pt x="78" y="19"/>
                  </a:cubicBezTo>
                  <a:close/>
                  <a:moveTo>
                    <a:pt x="78" y="17"/>
                  </a:moveTo>
                  <a:cubicBezTo>
                    <a:pt x="80" y="17"/>
                    <a:pt x="82" y="17"/>
                    <a:pt x="84" y="17"/>
                  </a:cubicBezTo>
                  <a:cubicBezTo>
                    <a:pt x="84" y="19"/>
                    <a:pt x="83" y="18"/>
                    <a:pt x="83" y="19"/>
                  </a:cubicBezTo>
                  <a:cubicBezTo>
                    <a:pt x="81" y="19"/>
                    <a:pt x="80" y="18"/>
                    <a:pt x="78" y="18"/>
                  </a:cubicBezTo>
                  <a:cubicBezTo>
                    <a:pt x="78" y="18"/>
                    <a:pt x="78" y="17"/>
                    <a:pt x="78" y="17"/>
                  </a:cubicBezTo>
                  <a:close/>
                  <a:moveTo>
                    <a:pt x="66" y="49"/>
                  </a:moveTo>
                  <a:cubicBezTo>
                    <a:pt x="65" y="49"/>
                    <a:pt x="64" y="49"/>
                    <a:pt x="64" y="49"/>
                  </a:cubicBezTo>
                  <a:cubicBezTo>
                    <a:pt x="63" y="49"/>
                    <a:pt x="63" y="48"/>
                    <a:pt x="63" y="47"/>
                  </a:cubicBezTo>
                  <a:cubicBezTo>
                    <a:pt x="64" y="46"/>
                    <a:pt x="64" y="47"/>
                    <a:pt x="64" y="46"/>
                  </a:cubicBezTo>
                  <a:cubicBezTo>
                    <a:pt x="65" y="46"/>
                    <a:pt x="65" y="46"/>
                    <a:pt x="66" y="46"/>
                  </a:cubicBezTo>
                  <a:cubicBezTo>
                    <a:pt x="66" y="47"/>
                    <a:pt x="65" y="47"/>
                    <a:pt x="66" y="49"/>
                  </a:cubicBezTo>
                  <a:close/>
                  <a:moveTo>
                    <a:pt x="64" y="38"/>
                  </a:moveTo>
                  <a:cubicBezTo>
                    <a:pt x="63" y="38"/>
                    <a:pt x="63" y="36"/>
                    <a:pt x="62" y="37"/>
                  </a:cubicBezTo>
                  <a:cubicBezTo>
                    <a:pt x="62" y="36"/>
                    <a:pt x="63" y="36"/>
                    <a:pt x="63" y="35"/>
                  </a:cubicBezTo>
                  <a:cubicBezTo>
                    <a:pt x="62" y="35"/>
                    <a:pt x="62" y="36"/>
                    <a:pt x="62" y="35"/>
                  </a:cubicBezTo>
                  <a:cubicBezTo>
                    <a:pt x="62" y="34"/>
                    <a:pt x="63" y="35"/>
                    <a:pt x="63" y="33"/>
                  </a:cubicBezTo>
                  <a:cubicBezTo>
                    <a:pt x="63" y="33"/>
                    <a:pt x="63" y="34"/>
                    <a:pt x="64" y="35"/>
                  </a:cubicBezTo>
                  <a:cubicBezTo>
                    <a:pt x="65" y="34"/>
                    <a:pt x="65" y="35"/>
                    <a:pt x="66" y="34"/>
                  </a:cubicBezTo>
                  <a:cubicBezTo>
                    <a:pt x="66" y="35"/>
                    <a:pt x="67" y="36"/>
                    <a:pt x="67" y="37"/>
                  </a:cubicBezTo>
                  <a:cubicBezTo>
                    <a:pt x="67" y="37"/>
                    <a:pt x="66" y="37"/>
                    <a:pt x="66" y="38"/>
                  </a:cubicBezTo>
                  <a:cubicBezTo>
                    <a:pt x="65" y="38"/>
                    <a:pt x="64" y="37"/>
                    <a:pt x="64" y="38"/>
                  </a:cubicBezTo>
                  <a:close/>
                  <a:moveTo>
                    <a:pt x="96" y="25"/>
                  </a:moveTo>
                  <a:cubicBezTo>
                    <a:pt x="97" y="24"/>
                    <a:pt x="99" y="23"/>
                    <a:pt x="100" y="23"/>
                  </a:cubicBezTo>
                  <a:cubicBezTo>
                    <a:pt x="101" y="23"/>
                    <a:pt x="101" y="23"/>
                    <a:pt x="101" y="23"/>
                  </a:cubicBezTo>
                  <a:cubicBezTo>
                    <a:pt x="101" y="23"/>
                    <a:pt x="101" y="23"/>
                    <a:pt x="102" y="23"/>
                  </a:cubicBezTo>
                  <a:cubicBezTo>
                    <a:pt x="102" y="24"/>
                    <a:pt x="101" y="25"/>
                    <a:pt x="99" y="25"/>
                  </a:cubicBezTo>
                  <a:cubicBezTo>
                    <a:pt x="98" y="25"/>
                    <a:pt x="98" y="27"/>
                    <a:pt x="96" y="27"/>
                  </a:cubicBezTo>
                  <a:cubicBezTo>
                    <a:pt x="96" y="29"/>
                    <a:pt x="97" y="29"/>
                    <a:pt x="97" y="30"/>
                  </a:cubicBezTo>
                  <a:cubicBezTo>
                    <a:pt x="97" y="30"/>
                    <a:pt x="96" y="31"/>
                    <a:pt x="96" y="31"/>
                  </a:cubicBezTo>
                  <a:cubicBezTo>
                    <a:pt x="95" y="30"/>
                    <a:pt x="95" y="30"/>
                    <a:pt x="94" y="29"/>
                  </a:cubicBezTo>
                  <a:cubicBezTo>
                    <a:pt x="94" y="28"/>
                    <a:pt x="95" y="28"/>
                    <a:pt x="95" y="28"/>
                  </a:cubicBezTo>
                  <a:cubicBezTo>
                    <a:pt x="95" y="26"/>
                    <a:pt x="96" y="26"/>
                    <a:pt x="96" y="25"/>
                  </a:cubicBezTo>
                  <a:close/>
                  <a:moveTo>
                    <a:pt x="96" y="19"/>
                  </a:moveTo>
                  <a:cubicBezTo>
                    <a:pt x="96" y="17"/>
                    <a:pt x="98" y="17"/>
                    <a:pt x="98" y="18"/>
                  </a:cubicBezTo>
                  <a:cubicBezTo>
                    <a:pt x="97" y="18"/>
                    <a:pt x="97" y="20"/>
                    <a:pt x="96" y="19"/>
                  </a:cubicBezTo>
                  <a:close/>
                  <a:moveTo>
                    <a:pt x="112" y="18"/>
                  </a:moveTo>
                  <a:cubicBezTo>
                    <a:pt x="113" y="18"/>
                    <a:pt x="115" y="18"/>
                    <a:pt x="116" y="19"/>
                  </a:cubicBezTo>
                  <a:cubicBezTo>
                    <a:pt x="115" y="21"/>
                    <a:pt x="113" y="20"/>
                    <a:pt x="111" y="20"/>
                  </a:cubicBezTo>
                  <a:cubicBezTo>
                    <a:pt x="112" y="20"/>
                    <a:pt x="111" y="18"/>
                    <a:pt x="112" y="18"/>
                  </a:cubicBezTo>
                  <a:close/>
                  <a:moveTo>
                    <a:pt x="33" y="38"/>
                  </a:moveTo>
                  <a:cubicBezTo>
                    <a:pt x="33" y="40"/>
                    <a:pt x="31" y="37"/>
                    <a:pt x="31" y="39"/>
                  </a:cubicBezTo>
                  <a:cubicBezTo>
                    <a:pt x="30" y="39"/>
                    <a:pt x="29" y="39"/>
                    <a:pt x="29" y="38"/>
                  </a:cubicBezTo>
                  <a:cubicBezTo>
                    <a:pt x="30" y="38"/>
                    <a:pt x="30" y="37"/>
                    <a:pt x="31" y="36"/>
                  </a:cubicBezTo>
                  <a:cubicBezTo>
                    <a:pt x="31" y="36"/>
                    <a:pt x="31" y="37"/>
                    <a:pt x="32" y="37"/>
                  </a:cubicBezTo>
                  <a:cubicBezTo>
                    <a:pt x="33" y="37"/>
                    <a:pt x="32" y="38"/>
                    <a:pt x="33" y="38"/>
                  </a:cubicBezTo>
                  <a:close/>
                  <a:moveTo>
                    <a:pt x="37" y="77"/>
                  </a:moveTo>
                  <a:cubicBezTo>
                    <a:pt x="37" y="78"/>
                    <a:pt x="36" y="78"/>
                    <a:pt x="36" y="78"/>
                  </a:cubicBezTo>
                  <a:cubicBezTo>
                    <a:pt x="36" y="78"/>
                    <a:pt x="36" y="78"/>
                    <a:pt x="36" y="77"/>
                  </a:cubicBezTo>
                  <a:cubicBezTo>
                    <a:pt x="36" y="77"/>
                    <a:pt x="37" y="77"/>
                    <a:pt x="37" y="77"/>
                  </a:cubicBezTo>
                  <a:close/>
                  <a:moveTo>
                    <a:pt x="30" y="76"/>
                  </a:moveTo>
                  <a:cubicBezTo>
                    <a:pt x="29" y="76"/>
                    <a:pt x="29" y="75"/>
                    <a:pt x="28" y="75"/>
                  </a:cubicBezTo>
                  <a:cubicBezTo>
                    <a:pt x="27" y="74"/>
                    <a:pt x="27" y="75"/>
                    <a:pt x="26" y="75"/>
                  </a:cubicBezTo>
                  <a:cubicBezTo>
                    <a:pt x="26" y="75"/>
                    <a:pt x="26" y="74"/>
                    <a:pt x="27" y="74"/>
                  </a:cubicBezTo>
                  <a:cubicBezTo>
                    <a:pt x="28" y="74"/>
                    <a:pt x="29" y="74"/>
                    <a:pt x="30" y="74"/>
                  </a:cubicBezTo>
                  <a:cubicBezTo>
                    <a:pt x="30" y="75"/>
                    <a:pt x="31" y="75"/>
                    <a:pt x="32" y="75"/>
                  </a:cubicBezTo>
                  <a:cubicBezTo>
                    <a:pt x="32" y="76"/>
                    <a:pt x="32" y="75"/>
                    <a:pt x="32" y="76"/>
                  </a:cubicBezTo>
                  <a:cubicBezTo>
                    <a:pt x="33" y="76"/>
                    <a:pt x="35" y="76"/>
                    <a:pt x="35" y="78"/>
                  </a:cubicBezTo>
                  <a:cubicBezTo>
                    <a:pt x="34" y="78"/>
                    <a:pt x="33" y="78"/>
                    <a:pt x="33" y="78"/>
                  </a:cubicBezTo>
                  <a:cubicBezTo>
                    <a:pt x="33" y="78"/>
                    <a:pt x="33" y="78"/>
                    <a:pt x="32" y="78"/>
                  </a:cubicBezTo>
                  <a:cubicBezTo>
                    <a:pt x="32" y="77"/>
                    <a:pt x="31" y="77"/>
                    <a:pt x="32" y="77"/>
                  </a:cubicBezTo>
                  <a:cubicBezTo>
                    <a:pt x="32" y="76"/>
                    <a:pt x="31" y="77"/>
                    <a:pt x="30" y="76"/>
                  </a:cubicBezTo>
                  <a:close/>
                  <a:moveTo>
                    <a:pt x="31" y="78"/>
                  </a:moveTo>
                  <a:cubicBezTo>
                    <a:pt x="30" y="78"/>
                    <a:pt x="30" y="78"/>
                    <a:pt x="29" y="78"/>
                  </a:cubicBezTo>
                  <a:cubicBezTo>
                    <a:pt x="29" y="78"/>
                    <a:pt x="29" y="78"/>
                    <a:pt x="29" y="77"/>
                  </a:cubicBezTo>
                  <a:cubicBezTo>
                    <a:pt x="30" y="77"/>
                    <a:pt x="31" y="77"/>
                    <a:pt x="31" y="78"/>
                  </a:cubicBezTo>
                  <a:close/>
                  <a:moveTo>
                    <a:pt x="29" y="73"/>
                  </a:moveTo>
                  <a:cubicBezTo>
                    <a:pt x="29" y="73"/>
                    <a:pt x="29" y="73"/>
                    <a:pt x="29" y="72"/>
                  </a:cubicBezTo>
                  <a:cubicBezTo>
                    <a:pt x="30" y="72"/>
                    <a:pt x="30" y="73"/>
                    <a:pt x="30" y="73"/>
                  </a:cubicBezTo>
                  <a:cubicBezTo>
                    <a:pt x="30" y="73"/>
                    <a:pt x="30" y="73"/>
                    <a:pt x="29" y="73"/>
                  </a:cubicBezTo>
                  <a:close/>
                  <a:moveTo>
                    <a:pt x="31" y="72"/>
                  </a:moveTo>
                  <a:cubicBezTo>
                    <a:pt x="31" y="72"/>
                    <a:pt x="32" y="72"/>
                    <a:pt x="32" y="72"/>
                  </a:cubicBezTo>
                  <a:cubicBezTo>
                    <a:pt x="32" y="73"/>
                    <a:pt x="32" y="73"/>
                    <a:pt x="32" y="74"/>
                  </a:cubicBezTo>
                  <a:cubicBezTo>
                    <a:pt x="31" y="74"/>
                    <a:pt x="31" y="73"/>
                    <a:pt x="31" y="72"/>
                  </a:cubicBezTo>
                  <a:close/>
                  <a:moveTo>
                    <a:pt x="32" y="75"/>
                  </a:moveTo>
                  <a:cubicBezTo>
                    <a:pt x="32" y="74"/>
                    <a:pt x="32" y="74"/>
                    <a:pt x="32" y="73"/>
                  </a:cubicBezTo>
                  <a:cubicBezTo>
                    <a:pt x="33" y="73"/>
                    <a:pt x="33" y="74"/>
                    <a:pt x="33" y="74"/>
                  </a:cubicBezTo>
                  <a:cubicBezTo>
                    <a:pt x="34" y="75"/>
                    <a:pt x="34" y="74"/>
                    <a:pt x="34" y="75"/>
                  </a:cubicBezTo>
                  <a:cubicBezTo>
                    <a:pt x="34" y="76"/>
                    <a:pt x="33" y="76"/>
                    <a:pt x="33" y="74"/>
                  </a:cubicBezTo>
                  <a:cubicBezTo>
                    <a:pt x="33" y="75"/>
                    <a:pt x="33" y="75"/>
                    <a:pt x="32" y="75"/>
                  </a:cubicBezTo>
                  <a:close/>
                  <a:moveTo>
                    <a:pt x="147" y="97"/>
                  </a:moveTo>
                  <a:cubicBezTo>
                    <a:pt x="147" y="97"/>
                    <a:pt x="147" y="96"/>
                    <a:pt x="147" y="96"/>
                  </a:cubicBezTo>
                  <a:cubicBezTo>
                    <a:pt x="146" y="95"/>
                    <a:pt x="144" y="94"/>
                    <a:pt x="143" y="93"/>
                  </a:cubicBezTo>
                  <a:cubicBezTo>
                    <a:pt x="143" y="93"/>
                    <a:pt x="142" y="94"/>
                    <a:pt x="142" y="93"/>
                  </a:cubicBezTo>
                  <a:cubicBezTo>
                    <a:pt x="142" y="92"/>
                    <a:pt x="143" y="93"/>
                    <a:pt x="143" y="92"/>
                  </a:cubicBezTo>
                  <a:cubicBezTo>
                    <a:pt x="144" y="92"/>
                    <a:pt x="143" y="93"/>
                    <a:pt x="144" y="92"/>
                  </a:cubicBezTo>
                  <a:cubicBezTo>
                    <a:pt x="145" y="92"/>
                    <a:pt x="145" y="92"/>
                    <a:pt x="145" y="92"/>
                  </a:cubicBezTo>
                  <a:cubicBezTo>
                    <a:pt x="146" y="92"/>
                    <a:pt x="146" y="92"/>
                    <a:pt x="147" y="92"/>
                  </a:cubicBezTo>
                  <a:cubicBezTo>
                    <a:pt x="147" y="92"/>
                    <a:pt x="148" y="92"/>
                    <a:pt x="148" y="92"/>
                  </a:cubicBezTo>
                  <a:cubicBezTo>
                    <a:pt x="148" y="94"/>
                    <a:pt x="147" y="96"/>
                    <a:pt x="147"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9" name="Freeform 118"/>
            <p:cNvSpPr/>
            <p:nvPr/>
          </p:nvSpPr>
          <p:spPr bwMode="auto">
            <a:xfrm>
              <a:off x="3709988" y="258763"/>
              <a:ext cx="1588" cy="317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0" name="Freeform 119"/>
            <p:cNvSpPr/>
            <p:nvPr/>
          </p:nvSpPr>
          <p:spPr bwMode="auto">
            <a:xfrm>
              <a:off x="3937000" y="341313"/>
              <a:ext cx="4763" cy="4763"/>
            </a:xfrm>
            <a:custGeom>
              <a:avLst/>
              <a:gdLst>
                <a:gd name="T0" fmla="*/ 2 w 2"/>
                <a:gd name="T1" fmla="*/ 1 h 2"/>
                <a:gd name="T2" fmla="*/ 2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1" name="Freeform 120"/>
            <p:cNvSpPr/>
            <p:nvPr/>
          </p:nvSpPr>
          <p:spPr bwMode="auto">
            <a:xfrm>
              <a:off x="3910013" y="2667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2" name="Freeform 121"/>
            <p:cNvSpPr/>
            <p:nvPr/>
          </p:nvSpPr>
          <p:spPr bwMode="auto">
            <a:xfrm>
              <a:off x="3911600" y="26352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22"/>
            <p:cNvSpPr/>
            <p:nvPr/>
          </p:nvSpPr>
          <p:spPr bwMode="auto">
            <a:xfrm>
              <a:off x="3873500" y="274638"/>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23"/>
            <p:cNvSpPr/>
            <p:nvPr/>
          </p:nvSpPr>
          <p:spPr bwMode="auto">
            <a:xfrm>
              <a:off x="3659188" y="366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24"/>
            <p:cNvSpPr/>
            <p:nvPr/>
          </p:nvSpPr>
          <p:spPr bwMode="auto">
            <a:xfrm>
              <a:off x="3802063" y="334963"/>
              <a:ext cx="1588"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25"/>
            <p:cNvSpPr/>
            <p:nvPr/>
          </p:nvSpPr>
          <p:spPr bwMode="auto">
            <a:xfrm>
              <a:off x="3802063" y="284163"/>
              <a:ext cx="15875" cy="28575"/>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4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5" y="7"/>
                    <a:pt x="5" y="7"/>
                  </a:cubicBezTo>
                  <a:cubicBezTo>
                    <a:pt x="4" y="9"/>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4" y="11"/>
                  </a:cubicBezTo>
                  <a:cubicBezTo>
                    <a:pt x="4" y="11"/>
                    <a:pt x="5" y="11"/>
                    <a:pt x="5" y="11"/>
                  </a:cubicBezTo>
                  <a:cubicBezTo>
                    <a:pt x="6" y="11"/>
                    <a:pt x="6" y="9"/>
                    <a:pt x="6" y="8"/>
                  </a:cubicBezTo>
                  <a:cubicBezTo>
                    <a:pt x="7" y="7"/>
                    <a:pt x="7" y="9"/>
                    <a:pt x="7" y="9"/>
                  </a:cubicBezTo>
                  <a:cubicBezTo>
                    <a:pt x="7" y="8"/>
                    <a:pt x="7" y="7"/>
                    <a:pt x="7" y="6"/>
                  </a:cubicBezTo>
                  <a:cubicBezTo>
                    <a:pt x="7" y="6"/>
                    <a:pt x="6" y="5"/>
                    <a:pt x="5" y="5"/>
                  </a:cubicBezTo>
                  <a:cubicBezTo>
                    <a:pt x="5" y="2"/>
                    <a:pt x="7" y="3"/>
                    <a:pt x="7" y="1"/>
                  </a:cubicBezTo>
                  <a:cubicBezTo>
                    <a:pt x="7"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Freeform 126"/>
            <p:cNvSpPr/>
            <p:nvPr/>
          </p:nvSpPr>
          <p:spPr bwMode="auto">
            <a:xfrm>
              <a:off x="3727450" y="3143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8" name="Freeform 127"/>
            <p:cNvSpPr/>
            <p:nvPr/>
          </p:nvSpPr>
          <p:spPr bwMode="auto">
            <a:xfrm>
              <a:off x="3925888" y="376238"/>
              <a:ext cx="4763" cy="9525"/>
            </a:xfrm>
            <a:custGeom>
              <a:avLst/>
              <a:gdLst>
                <a:gd name="T0" fmla="*/ 1 w 2"/>
                <a:gd name="T1" fmla="*/ 1 h 4"/>
                <a:gd name="T2" fmla="*/ 1 w 2"/>
                <a:gd name="T3" fmla="*/ 3 h 4"/>
                <a:gd name="T4" fmla="*/ 2 w 2"/>
                <a:gd name="T5" fmla="*/ 4 h 4"/>
                <a:gd name="T6" fmla="*/ 2 w 2"/>
                <a:gd name="T7" fmla="*/ 2 h 4"/>
                <a:gd name="T8" fmla="*/ 1 w 2"/>
                <a:gd name="T9" fmla="*/ 1 h 4"/>
              </a:gdLst>
              <a:ahLst/>
              <a:cxnLst>
                <a:cxn ang="0">
                  <a:pos x="T0" y="T1"/>
                </a:cxn>
                <a:cxn ang="0">
                  <a:pos x="T2" y="T3"/>
                </a:cxn>
                <a:cxn ang="0">
                  <a:pos x="T4" y="T5"/>
                </a:cxn>
                <a:cxn ang="0">
                  <a:pos x="T6" y="T7"/>
                </a:cxn>
                <a:cxn ang="0">
                  <a:pos x="T8" y="T9"/>
                </a:cxn>
              </a:cxnLst>
              <a:rect l="0" t="0" r="r" b="b"/>
              <a:pathLst>
                <a:path w="2" h="4">
                  <a:moveTo>
                    <a:pt x="1" y="1"/>
                  </a:moveTo>
                  <a:cubicBezTo>
                    <a:pt x="0" y="2"/>
                    <a:pt x="1" y="2"/>
                    <a:pt x="1" y="3"/>
                  </a:cubicBezTo>
                  <a:cubicBezTo>
                    <a:pt x="1" y="3"/>
                    <a:pt x="2" y="3"/>
                    <a:pt x="2" y="4"/>
                  </a:cubicBezTo>
                  <a:cubicBezTo>
                    <a:pt x="2" y="2"/>
                    <a:pt x="2" y="3"/>
                    <a:pt x="2" y="2"/>
                  </a:cubicBezTo>
                  <a:cubicBezTo>
                    <a:pt x="1" y="2"/>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9" name="Freeform 128"/>
            <p:cNvSpPr/>
            <p:nvPr/>
          </p:nvSpPr>
          <p:spPr bwMode="auto">
            <a:xfrm>
              <a:off x="3829050" y="282576"/>
              <a:ext cx="9525" cy="6350"/>
            </a:xfrm>
            <a:custGeom>
              <a:avLst/>
              <a:gdLst>
                <a:gd name="T0" fmla="*/ 0 w 4"/>
                <a:gd name="T1" fmla="*/ 0 h 3"/>
                <a:gd name="T2" fmla="*/ 2 w 4"/>
                <a:gd name="T3" fmla="*/ 3 h 3"/>
                <a:gd name="T4" fmla="*/ 2 w 4"/>
                <a:gd name="T5" fmla="*/ 2 h 3"/>
                <a:gd name="T6" fmla="*/ 3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3"/>
                    <a:pt x="2" y="3"/>
                  </a:cubicBezTo>
                  <a:cubicBezTo>
                    <a:pt x="2" y="3"/>
                    <a:pt x="1" y="2"/>
                    <a:pt x="2" y="2"/>
                  </a:cubicBezTo>
                  <a:cubicBezTo>
                    <a:pt x="3" y="1"/>
                    <a:pt x="4"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29"/>
            <p:cNvSpPr/>
            <p:nvPr/>
          </p:nvSpPr>
          <p:spPr bwMode="auto">
            <a:xfrm>
              <a:off x="3824288" y="27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30"/>
            <p:cNvSpPr/>
            <p:nvPr/>
          </p:nvSpPr>
          <p:spPr bwMode="auto">
            <a:xfrm>
              <a:off x="3833813" y="366713"/>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31"/>
            <p:cNvSpPr/>
            <p:nvPr/>
          </p:nvSpPr>
          <p:spPr bwMode="auto">
            <a:xfrm>
              <a:off x="3833813" y="28733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32"/>
            <p:cNvSpPr/>
            <p:nvPr/>
          </p:nvSpPr>
          <p:spPr bwMode="auto">
            <a:xfrm>
              <a:off x="3870325" y="273051"/>
              <a:ext cx="3175"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33"/>
            <p:cNvSpPr/>
            <p:nvPr/>
          </p:nvSpPr>
          <p:spPr bwMode="auto">
            <a:xfrm>
              <a:off x="3819525" y="298451"/>
              <a:ext cx="4763" cy="1588"/>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34"/>
            <p:cNvSpPr/>
            <p:nvPr/>
          </p:nvSpPr>
          <p:spPr bwMode="auto">
            <a:xfrm>
              <a:off x="3911600" y="263526"/>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6" name="Freeform 135"/>
            <p:cNvSpPr/>
            <p:nvPr/>
          </p:nvSpPr>
          <p:spPr bwMode="auto">
            <a:xfrm>
              <a:off x="3767138" y="238126"/>
              <a:ext cx="9525" cy="4763"/>
            </a:xfrm>
            <a:custGeom>
              <a:avLst/>
              <a:gdLst>
                <a:gd name="T0" fmla="*/ 3 w 4"/>
                <a:gd name="T1" fmla="*/ 2 h 2"/>
                <a:gd name="T2" fmla="*/ 4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1"/>
                    <a:pt x="4" y="1"/>
                    <a:pt x="4" y="0"/>
                  </a:cubicBezTo>
                  <a:cubicBezTo>
                    <a:pt x="3" y="0"/>
                    <a:pt x="1" y="0"/>
                    <a:pt x="0" y="1"/>
                  </a:cubicBezTo>
                  <a:cubicBezTo>
                    <a:pt x="1" y="1"/>
                    <a:pt x="2"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36"/>
            <p:cNvSpPr/>
            <p:nvPr/>
          </p:nvSpPr>
          <p:spPr bwMode="auto">
            <a:xfrm>
              <a:off x="3771900" y="266701"/>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37"/>
            <p:cNvSpPr/>
            <p:nvPr/>
          </p:nvSpPr>
          <p:spPr bwMode="auto">
            <a:xfrm>
              <a:off x="3656013" y="361951"/>
              <a:ext cx="3175"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38"/>
            <p:cNvSpPr/>
            <p:nvPr/>
          </p:nvSpPr>
          <p:spPr bwMode="auto">
            <a:xfrm>
              <a:off x="3656013" y="3603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5294672" y="4004993"/>
            <a:ext cx="915601" cy="915720"/>
            <a:chOff x="3970925" y="2689211"/>
            <a:chExt cx="686790" cy="686790"/>
          </a:xfrm>
        </p:grpSpPr>
        <p:sp>
          <p:nvSpPr>
            <p:cNvPr id="17" name="Oval 16"/>
            <p:cNvSpPr/>
            <p:nvPr/>
          </p:nvSpPr>
          <p:spPr>
            <a:xfrm>
              <a:off x="3970925" y="2689211"/>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50" name="Freeform 139"/>
            <p:cNvSpPr/>
            <p:nvPr/>
          </p:nvSpPr>
          <p:spPr bwMode="auto">
            <a:xfrm>
              <a:off x="4124613" y="2888937"/>
              <a:ext cx="379413" cy="287338"/>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6403437" y="4004993"/>
            <a:ext cx="915601" cy="915720"/>
            <a:chOff x="4802607" y="2689211"/>
            <a:chExt cx="686790" cy="686790"/>
          </a:xfrm>
        </p:grpSpPr>
        <p:sp>
          <p:nvSpPr>
            <p:cNvPr id="18" name="Oval 17"/>
            <p:cNvSpPr/>
            <p:nvPr/>
          </p:nvSpPr>
          <p:spPr>
            <a:xfrm>
              <a:off x="4802607" y="2689211"/>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grpSp>
          <p:nvGrpSpPr>
            <p:cNvPr id="51" name="组合 50"/>
            <p:cNvGrpSpPr/>
            <p:nvPr/>
          </p:nvGrpSpPr>
          <p:grpSpPr>
            <a:xfrm>
              <a:off x="4982489" y="2869093"/>
              <a:ext cx="327026" cy="327025"/>
              <a:chOff x="8921750" y="977901"/>
              <a:chExt cx="327026" cy="327025"/>
            </a:xfrm>
            <a:solidFill>
              <a:schemeClr val="bg1"/>
            </a:solidFill>
          </p:grpSpPr>
          <p:sp>
            <p:nvSpPr>
              <p:cNvPr id="52" name="Freeform 140"/>
              <p:cNvSpPr>
                <a:spLocks noEditPoints="1"/>
              </p:cNvSpPr>
              <p:nvPr/>
            </p:nvSpPr>
            <p:spPr bwMode="auto">
              <a:xfrm>
                <a:off x="8921750" y="1047751"/>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3" name="Freeform 141"/>
              <p:cNvSpPr>
                <a:spLocks noEditPoints="1"/>
              </p:cNvSpPr>
              <p:nvPr/>
            </p:nvSpPr>
            <p:spPr bwMode="auto">
              <a:xfrm>
                <a:off x="9129713" y="977901"/>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grpSp>
        <p:nvGrpSpPr>
          <p:cNvPr id="6" name="组合 5"/>
          <p:cNvGrpSpPr/>
          <p:nvPr/>
        </p:nvGrpSpPr>
        <p:grpSpPr>
          <a:xfrm>
            <a:off x="7512202" y="4004993"/>
            <a:ext cx="915601" cy="915720"/>
            <a:chOff x="5634289" y="2689211"/>
            <a:chExt cx="686790" cy="686790"/>
          </a:xfrm>
        </p:grpSpPr>
        <p:sp>
          <p:nvSpPr>
            <p:cNvPr id="19" name="Oval 18"/>
            <p:cNvSpPr/>
            <p:nvPr/>
          </p:nvSpPr>
          <p:spPr>
            <a:xfrm>
              <a:off x="5634289" y="2689211"/>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54" name="组合 53"/>
            <p:cNvGrpSpPr/>
            <p:nvPr/>
          </p:nvGrpSpPr>
          <p:grpSpPr>
            <a:xfrm>
              <a:off x="5743527" y="2896081"/>
              <a:ext cx="468313" cy="273050"/>
              <a:chOff x="8851900" y="2522538"/>
              <a:chExt cx="468313" cy="273050"/>
            </a:xfrm>
            <a:solidFill>
              <a:schemeClr val="bg1"/>
            </a:solidFill>
          </p:grpSpPr>
          <p:sp>
            <p:nvSpPr>
              <p:cNvPr id="55" name="Freeform 166"/>
              <p:cNvSpPr/>
              <p:nvPr/>
            </p:nvSpPr>
            <p:spPr bwMode="auto">
              <a:xfrm>
                <a:off x="9039225" y="2522538"/>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67"/>
              <p:cNvSpPr/>
              <p:nvPr/>
            </p:nvSpPr>
            <p:spPr bwMode="auto">
              <a:xfrm>
                <a:off x="8851900" y="2665413"/>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68"/>
              <p:cNvSpPr/>
              <p:nvPr/>
            </p:nvSpPr>
            <p:spPr bwMode="auto">
              <a:xfrm>
                <a:off x="8947150" y="2522538"/>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grpSp>
        <p:nvGrpSpPr>
          <p:cNvPr id="7" name="组合 6"/>
          <p:cNvGrpSpPr/>
          <p:nvPr/>
        </p:nvGrpSpPr>
        <p:grpSpPr>
          <a:xfrm>
            <a:off x="8620966" y="4004993"/>
            <a:ext cx="915601" cy="915720"/>
            <a:chOff x="6465970" y="2689211"/>
            <a:chExt cx="686790" cy="686790"/>
          </a:xfrm>
        </p:grpSpPr>
        <p:sp>
          <p:nvSpPr>
            <p:cNvPr id="20" name="Oval 19"/>
            <p:cNvSpPr/>
            <p:nvPr/>
          </p:nvSpPr>
          <p:spPr>
            <a:xfrm>
              <a:off x="6465970" y="2689211"/>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sp>
          <p:nvSpPr>
            <p:cNvPr id="58" name="Freeform 116"/>
            <p:cNvSpPr>
              <a:spLocks noEditPoints="1"/>
            </p:cNvSpPr>
            <p:nvPr/>
          </p:nvSpPr>
          <p:spPr bwMode="auto">
            <a:xfrm>
              <a:off x="6638303" y="2855173"/>
              <a:ext cx="350838" cy="309563"/>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8" name="标题 7"/>
          <p:cNvSpPr>
            <a:spLocks noGrp="1"/>
          </p:cNvSpPr>
          <p:nvPr>
            <p:ph type="title"/>
          </p:nvPr>
        </p:nvSpPr>
        <p:spPr/>
        <p:txBody>
          <a:bodyPr/>
          <a:lstStyle/>
          <a:p>
            <a:r>
              <a:rPr lang="zh-CN" altLang="en-US"/>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accel="50000" decel="5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8" presetClass="entr" presetSubtype="3"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upRight)">
                                      <p:cBhvr>
                                        <p:cTn id="47" dur="500"/>
                                        <p:tgtEl>
                                          <p:spTgt spid="21"/>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itchFamily="34" charset="-122"/>
              </a:rPr>
              <a:t>输入您的文字</a:t>
            </a:r>
            <a:endParaRPr lang="en-US" altLang="zh-CN" sz="13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50000"/>
                    <a:lumOff val="50000"/>
                  </a:schemeClr>
                </a:solidFill>
                <a:latin typeface="微软雅黑" pitchFamily="34" charset="-122"/>
                <a:ea typeface="微软雅黑"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9"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1"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1"/>
            <a:stretch>
              <a:fillRect/>
            </a:stretch>
          </a:blipFill>
          <a:ln w="28575" cap="flat">
            <a:noFill/>
            <a:prstDash val="solid"/>
            <a:miter lim="800000"/>
          </a:ln>
        </p:spPr>
        <p:txBody>
          <a:bodyPr vert="horz" wrap="square" lIns="91852" tIns="45926" rIns="91852" bIns="45926" numCol="1" anchor="t" anchorCtr="0" compatLnSpc="1"/>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2"/>
            <a:stretch>
              <a:fillRect/>
            </a:stretch>
          </a:blipFill>
          <a:ln w="28575" cap="flat">
            <a:noFill/>
            <a:prstDash val="solid"/>
            <a:miter lim="800000"/>
          </a:ln>
        </p:spPr>
        <p:txBody>
          <a:bodyPr vert="horz" wrap="square" lIns="91852" tIns="45926" rIns="91852" bIns="45926" numCol="1" anchor="t" anchorCtr="0" compatLnSpc="1"/>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1"/>
            <a:stretch>
              <a:fillRect/>
            </a:stretch>
          </a:blipFill>
          <a:ln w="28575" cap="flat">
            <a:noFill/>
            <a:prstDash val="solid"/>
            <a:miter lim="800000"/>
          </a:ln>
        </p:spPr>
        <p:txBody>
          <a:bodyPr vert="horz" wrap="square" lIns="91852" tIns="45926" rIns="91852" bIns="45926" numCol="1" anchor="t" anchorCtr="0" compatLnSpc="1"/>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52252" y="3251038"/>
            <a:ext cx="5364181" cy="3563119"/>
          </a:xfrm>
          <a:prstGeom prst="rect">
            <a:avLst/>
          </a:prstGeom>
        </p:spPr>
      </p:pic>
      <p:sp>
        <p:nvSpPr>
          <p:cNvPr id="3" name="椭圆 2"/>
          <p:cNvSpPr/>
          <p:nvPr/>
        </p:nvSpPr>
        <p:spPr>
          <a:xfrm>
            <a:off x="3718739" y="1917367"/>
            <a:ext cx="2367976" cy="2367976"/>
          </a:xfrm>
          <a:prstGeom prst="ellipse">
            <a:avLst/>
          </a:prstGeom>
          <a:noFill/>
          <a:ln w="9525" cap="flat" cmpd="sng" algn="ctr">
            <a:solidFill>
              <a:schemeClr val="bg1"/>
            </a:solidFill>
            <a:prstDash val="solid"/>
          </a:ln>
          <a:effectLst/>
        </p:spPr>
        <p:txBody>
          <a:bodyPr rtlCol="0" anchor="ctr"/>
          <a:lstStyle/>
          <a:p>
            <a:pPr algn="ctr" defTabSz="1218565">
              <a:defRPr/>
            </a:pPr>
            <a:endParaRPr lang="zh-CN" altLang="en-US" sz="3200" kern="0">
              <a:solidFill>
                <a:sysClr val="window" lastClr="FFFFFF"/>
              </a:solidFill>
              <a:latin typeface="Arial" pitchFamily="34" charset="0"/>
              <a:ea typeface="微软雅黑" pitchFamily="34" charset="-122"/>
              <a:sym typeface="Arial" pitchFamily="34" charset="0"/>
            </a:endParaRPr>
          </a:p>
        </p:txBody>
      </p:sp>
      <p:sp>
        <p:nvSpPr>
          <p:cNvPr id="4" name="椭圆 3"/>
          <p:cNvSpPr/>
          <p:nvPr/>
        </p:nvSpPr>
        <p:spPr>
          <a:xfrm>
            <a:off x="3971657" y="2169372"/>
            <a:ext cx="1862140" cy="1862140"/>
          </a:xfrm>
          <a:prstGeom prst="ellipse">
            <a:avLst/>
          </a:prstGeom>
          <a:solidFill>
            <a:srgbClr val="C00000"/>
          </a:solidFill>
          <a:ln w="9525" cap="flat" cmpd="sng" algn="ctr">
            <a:solidFill>
              <a:schemeClr val="bg1"/>
            </a:solidFill>
            <a:prstDash val="solid"/>
          </a:ln>
          <a:effectLst/>
        </p:spPr>
        <p:txBody>
          <a:bodyPr rtlCol="0" anchor="ctr"/>
          <a:lstStyle/>
          <a:p>
            <a:pPr algn="ctr" defTabSz="1218565">
              <a:defRPr/>
            </a:pPr>
            <a:endParaRPr lang="zh-CN" altLang="en-US" sz="1400" kern="0">
              <a:solidFill>
                <a:sysClr val="window" lastClr="FFFFFF"/>
              </a:solidFill>
              <a:latin typeface="Arial" pitchFamily="34" charset="0"/>
              <a:ea typeface="微软雅黑" pitchFamily="34" charset="-122"/>
              <a:sym typeface="Arial" pitchFamily="34" charset="0"/>
            </a:endParaRPr>
          </a:p>
        </p:txBody>
      </p:sp>
      <p:sp>
        <p:nvSpPr>
          <p:cNvPr id="5" name="TextBox 19"/>
          <p:cNvSpPr txBox="1"/>
          <p:nvPr/>
        </p:nvSpPr>
        <p:spPr>
          <a:xfrm>
            <a:off x="4259009" y="2681507"/>
            <a:ext cx="1370454" cy="820546"/>
          </a:xfrm>
          <a:prstGeom prst="rect">
            <a:avLst/>
          </a:prstGeom>
          <a:noFill/>
        </p:spPr>
        <p:txBody>
          <a:bodyPr wrap="square" lIns="0" tIns="0" rIns="0" bIns="0" rtlCol="0">
            <a:spAutoFit/>
          </a:bodyPr>
          <a:lstStyle/>
          <a:p>
            <a:r>
              <a:rPr lang="zh-CN" altLang="en-US" sz="5330" b="1" dirty="0">
                <a:solidFill>
                  <a:schemeClr val="bg1"/>
                </a:solidFill>
                <a:latin typeface="Arial" pitchFamily="34" charset="0"/>
                <a:ea typeface="微软雅黑" pitchFamily="34" charset="-122"/>
                <a:sym typeface="Arial" pitchFamily="34" charset="0"/>
              </a:rPr>
              <a:t>目录</a:t>
            </a:r>
          </a:p>
        </p:txBody>
      </p:sp>
      <p:grpSp>
        <p:nvGrpSpPr>
          <p:cNvPr id="6" name="组合 5"/>
          <p:cNvGrpSpPr/>
          <p:nvPr/>
        </p:nvGrpSpPr>
        <p:grpSpPr>
          <a:xfrm>
            <a:off x="6444201" y="1422264"/>
            <a:ext cx="4697412" cy="687890"/>
            <a:chOff x="4839604" y="1773491"/>
            <a:chExt cx="6647546" cy="836773"/>
          </a:xfrm>
        </p:grpSpPr>
        <p:sp>
          <p:nvSpPr>
            <p:cNvPr id="7" name="矩形 6"/>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itchFamily="34" charset="0"/>
                <a:ea typeface="微软雅黑" pitchFamily="34" charset="-122"/>
                <a:sym typeface="Arial" pitchFamily="34" charset="0"/>
              </a:endParaRPr>
            </a:p>
          </p:txBody>
        </p:sp>
        <p:sp>
          <p:nvSpPr>
            <p:cNvPr id="8"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itchFamily="34" charset="0"/>
                  <a:ea typeface="微软雅黑" pitchFamily="34" charset="-122"/>
                  <a:sym typeface="Arial" pitchFamily="34" charset="0"/>
                </a:rPr>
                <a:t>01   </a:t>
              </a:r>
              <a:r>
                <a:rPr lang="zh-CN" altLang="en-US" sz="2800" b="1" dirty="0">
                  <a:solidFill>
                    <a:schemeClr val="bg1"/>
                  </a:solidFill>
                  <a:latin typeface="Arial" pitchFamily="34" charset="0"/>
                  <a:ea typeface="微软雅黑" pitchFamily="34" charset="-122"/>
                  <a:sym typeface="Arial" pitchFamily="34" charset="0"/>
                </a:rPr>
                <a:t>添加目录标题文字</a:t>
              </a:r>
            </a:p>
          </p:txBody>
        </p:sp>
      </p:grpSp>
      <p:grpSp>
        <p:nvGrpSpPr>
          <p:cNvPr id="15" name="组合 14"/>
          <p:cNvGrpSpPr/>
          <p:nvPr/>
        </p:nvGrpSpPr>
        <p:grpSpPr>
          <a:xfrm>
            <a:off x="6444201" y="2341353"/>
            <a:ext cx="4697412" cy="687890"/>
            <a:chOff x="4839604" y="1773491"/>
            <a:chExt cx="6647546" cy="836773"/>
          </a:xfrm>
        </p:grpSpPr>
        <p:sp>
          <p:nvSpPr>
            <p:cNvPr id="16" name="矩形 15"/>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itchFamily="34" charset="0"/>
                <a:ea typeface="微软雅黑" pitchFamily="34" charset="-122"/>
                <a:sym typeface="Arial" pitchFamily="34" charset="0"/>
              </a:endParaRPr>
            </a:p>
          </p:txBody>
        </p:sp>
        <p:sp>
          <p:nvSpPr>
            <p:cNvPr id="17"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itchFamily="34" charset="0"/>
                  <a:ea typeface="微软雅黑" pitchFamily="34" charset="-122"/>
                  <a:sym typeface="Arial" pitchFamily="34" charset="0"/>
                </a:rPr>
                <a:t>02   </a:t>
              </a:r>
              <a:r>
                <a:rPr lang="zh-CN" altLang="en-US" sz="2800" b="1" dirty="0">
                  <a:solidFill>
                    <a:schemeClr val="bg1"/>
                  </a:solidFill>
                  <a:latin typeface="Arial" pitchFamily="34" charset="0"/>
                  <a:ea typeface="微软雅黑" pitchFamily="34" charset="-122"/>
                  <a:sym typeface="Arial" pitchFamily="34" charset="0"/>
                </a:rPr>
                <a:t>添加目录标题文字</a:t>
              </a:r>
            </a:p>
          </p:txBody>
        </p:sp>
      </p:grpSp>
      <p:grpSp>
        <p:nvGrpSpPr>
          <p:cNvPr id="18" name="组合 17"/>
          <p:cNvGrpSpPr/>
          <p:nvPr/>
        </p:nvGrpSpPr>
        <p:grpSpPr>
          <a:xfrm>
            <a:off x="6444201" y="3260442"/>
            <a:ext cx="4697412" cy="687890"/>
            <a:chOff x="4839604" y="1773491"/>
            <a:chExt cx="6647546" cy="836773"/>
          </a:xfrm>
        </p:grpSpPr>
        <p:sp>
          <p:nvSpPr>
            <p:cNvPr id="19" name="矩形 18"/>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itchFamily="34" charset="0"/>
                <a:ea typeface="微软雅黑" pitchFamily="34" charset="-122"/>
                <a:sym typeface="Arial" pitchFamily="34" charset="0"/>
              </a:endParaRPr>
            </a:p>
          </p:txBody>
        </p:sp>
        <p:sp>
          <p:nvSpPr>
            <p:cNvPr id="20"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itchFamily="34" charset="0"/>
                  <a:ea typeface="微软雅黑" pitchFamily="34" charset="-122"/>
                  <a:sym typeface="Arial" pitchFamily="34" charset="0"/>
                </a:rPr>
                <a:t>03   </a:t>
              </a:r>
              <a:r>
                <a:rPr lang="zh-CN" altLang="en-US" sz="2800" b="1" dirty="0">
                  <a:solidFill>
                    <a:schemeClr val="bg1"/>
                  </a:solidFill>
                  <a:latin typeface="Arial" pitchFamily="34" charset="0"/>
                  <a:ea typeface="微软雅黑" pitchFamily="34" charset="-122"/>
                  <a:sym typeface="Arial" pitchFamily="34" charset="0"/>
                </a:rPr>
                <a:t>添加目录标题文字</a:t>
              </a:r>
            </a:p>
          </p:txBody>
        </p:sp>
      </p:grpSp>
      <p:grpSp>
        <p:nvGrpSpPr>
          <p:cNvPr id="21" name="组合 20"/>
          <p:cNvGrpSpPr/>
          <p:nvPr/>
        </p:nvGrpSpPr>
        <p:grpSpPr>
          <a:xfrm>
            <a:off x="6444201" y="4179532"/>
            <a:ext cx="4697412" cy="687890"/>
            <a:chOff x="4839604" y="1773491"/>
            <a:chExt cx="6647546" cy="836773"/>
          </a:xfrm>
        </p:grpSpPr>
        <p:sp>
          <p:nvSpPr>
            <p:cNvPr id="22" name="矩形 21"/>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itchFamily="34" charset="0"/>
                <a:ea typeface="微软雅黑" pitchFamily="34" charset="-122"/>
                <a:sym typeface="Arial" pitchFamily="34" charset="0"/>
              </a:endParaRPr>
            </a:p>
          </p:txBody>
        </p:sp>
        <p:sp>
          <p:nvSpPr>
            <p:cNvPr id="23"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itchFamily="34" charset="0"/>
                  <a:ea typeface="微软雅黑" pitchFamily="34" charset="-122"/>
                  <a:sym typeface="Arial" pitchFamily="34" charset="0"/>
                </a:rPr>
                <a:t>04   </a:t>
              </a:r>
              <a:r>
                <a:rPr lang="zh-CN" altLang="en-US" sz="2800" b="1" dirty="0">
                  <a:solidFill>
                    <a:schemeClr val="bg1"/>
                  </a:solidFill>
                  <a:latin typeface="Arial" pitchFamily="34" charset="0"/>
                  <a:ea typeface="微软雅黑" pitchFamily="34" charset="-122"/>
                  <a:sym typeface="Arial" pitchFamily="34" charset="0"/>
                </a:rPr>
                <a:t>添加目录标题文字</a:t>
              </a: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50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1+#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en-US" altLang="zh-CN" sz="4800" kern="0" dirty="0">
                  <a:solidFill>
                    <a:srgbClr val="C00000"/>
                  </a:solidFill>
                  <a:effectLst/>
                </a:rPr>
                <a:t>04</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8565">
              <a:defRPr/>
            </a:pPr>
            <a:r>
              <a:rPr lang="zh-CN" altLang="en-US" sz="3200" b="1" kern="0" dirty="0">
                <a:solidFill>
                  <a:prstClr val="white"/>
                </a:solidFill>
                <a:latin typeface="微软雅黑"/>
                <a:ea typeface="微软雅黑"/>
              </a:rPr>
              <a:t>添加过渡页标题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28" name="矩形 27"/>
          <p:cNvSpPr/>
          <p:nvPr/>
        </p:nvSpPr>
        <p:spPr>
          <a:xfrm>
            <a:off x="7439975" y="1736744"/>
            <a:ext cx="3626288" cy="3831784"/>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dirty="0">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dirty="0">
              <a:latin typeface="Arial" pitchFamily="34" charset="0"/>
              <a:ea typeface="微软雅黑" pitchFamily="34" charset="-122"/>
            </a:endParaRPr>
          </a:p>
          <a:p>
            <a:pPr fontAlgn="base">
              <a:lnSpc>
                <a:spcPct val="150000"/>
              </a:lnSpc>
              <a:spcBef>
                <a:spcPct val="0"/>
              </a:spcBef>
              <a:spcAft>
                <a:spcPct val="0"/>
              </a:spcAft>
              <a:buFont typeface="Arial" pitchFamily="34" charset="0"/>
              <a:buNone/>
            </a:pPr>
            <a:endParaRPr lang="zh-CN" altLang="zh-CN" dirty="0">
              <a:latin typeface="Arial" pitchFamily="34" charset="0"/>
              <a:ea typeface="微软雅黑" pitchFamily="34" charset="-122"/>
            </a:endParaRPr>
          </a:p>
        </p:txBody>
      </p:sp>
      <p:pic>
        <p:nvPicPr>
          <p:cNvPr id="29"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502804" y="1760747"/>
            <a:ext cx="5432610" cy="360997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8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Rectangle 5"/>
          <p:cNvSpPr/>
          <p:nvPr/>
        </p:nvSpPr>
        <p:spPr bwMode="auto">
          <a:xfrm>
            <a:off x="1392091" y="1610907"/>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4" name="Rectangle 6"/>
          <p:cNvSpPr/>
          <p:nvPr/>
        </p:nvSpPr>
        <p:spPr bwMode="auto">
          <a:xfrm>
            <a:off x="1392091" y="2984509"/>
            <a:ext cx="2832485" cy="319028"/>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5" name="Rectangle 7"/>
          <p:cNvSpPr/>
          <p:nvPr/>
        </p:nvSpPr>
        <p:spPr bwMode="auto">
          <a:xfrm>
            <a:off x="1392091" y="4356790"/>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6" name="Rectangle 8"/>
          <p:cNvSpPr/>
          <p:nvPr/>
        </p:nvSpPr>
        <p:spPr bwMode="auto">
          <a:xfrm>
            <a:off x="4854606" y="1625468"/>
            <a:ext cx="6055353" cy="3723747"/>
          </a:xfrm>
          <a:prstGeom prst="rect">
            <a:avLst/>
          </a:prstGeom>
          <a:blipFill>
            <a:blip r:embed="rId1"/>
            <a:stretch>
              <a:fillRect/>
            </a:stretch>
          </a:blipFill>
          <a:ln w="63500">
            <a:solidFill>
              <a:srgbClr val="FFFFFF"/>
            </a:solidFill>
            <a:miter lim="800000"/>
          </a:ln>
          <a:effectLst>
            <a:outerShdw blurRad="38100" dist="23000" dir="5400000" algn="ctr" rotWithShape="0">
              <a:schemeClr val="bg2">
                <a:alpha val="14998"/>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7" name="矩形 6"/>
          <p:cNvSpPr/>
          <p:nvPr/>
        </p:nvSpPr>
        <p:spPr>
          <a:xfrm>
            <a:off x="1406139" y="201826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8" name="矩形 7"/>
          <p:cNvSpPr/>
          <p:nvPr/>
        </p:nvSpPr>
        <p:spPr>
          <a:xfrm>
            <a:off x="1439911" y="344371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9" name="矩形 8"/>
          <p:cNvSpPr/>
          <p:nvPr/>
        </p:nvSpPr>
        <p:spPr>
          <a:xfrm>
            <a:off x="1439911" y="480257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10" name="TextBox 9"/>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2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4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8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72" name="矩形 1"/>
          <p:cNvSpPr/>
          <p:nvPr/>
        </p:nvSpPr>
        <p:spPr>
          <a:xfrm>
            <a:off x="528108" y="1533240"/>
            <a:ext cx="6232031" cy="3398749"/>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1" fmla="*/ 0 w 3948699"/>
              <a:gd name="connsiteY0-2" fmla="*/ 0 h 2592288"/>
              <a:gd name="connsiteX1-3" fmla="*/ 3923928 w 3948699"/>
              <a:gd name="connsiteY1-4" fmla="*/ 0 h 2592288"/>
              <a:gd name="connsiteX2-5" fmla="*/ 3948699 w 3948699"/>
              <a:gd name="connsiteY2-6" fmla="*/ 4355 h 2592288"/>
              <a:gd name="connsiteX3-7" fmla="*/ 3923928 w 3948699"/>
              <a:gd name="connsiteY3-8" fmla="*/ 2592288 h 2592288"/>
              <a:gd name="connsiteX4-9" fmla="*/ 0 w 3948699"/>
              <a:gd name="connsiteY4-10" fmla="*/ 2592288 h 2592288"/>
              <a:gd name="connsiteX5" fmla="*/ 0 w 3948699"/>
              <a:gd name="connsiteY5" fmla="*/ 0 h 2592288"/>
              <a:gd name="connsiteX0-11" fmla="*/ 0 w 3923928"/>
              <a:gd name="connsiteY0-12" fmla="*/ 0 h 2592288"/>
              <a:gd name="connsiteX1-13" fmla="*/ 3923928 w 3923928"/>
              <a:gd name="connsiteY1-14" fmla="*/ 0 h 2592288"/>
              <a:gd name="connsiteX2-15" fmla="*/ 3921805 w 3923928"/>
              <a:gd name="connsiteY2-16" fmla="*/ 1322167 h 2592288"/>
              <a:gd name="connsiteX3-17" fmla="*/ 3923928 w 3923928"/>
              <a:gd name="connsiteY3-18" fmla="*/ 2592288 h 2592288"/>
              <a:gd name="connsiteX4-19" fmla="*/ 0 w 3923928"/>
              <a:gd name="connsiteY4-20" fmla="*/ 2592288 h 2592288"/>
              <a:gd name="connsiteX5-21" fmla="*/ 0 w 3923928"/>
              <a:gd name="connsiteY5-22" fmla="*/ 0 h 2592288"/>
              <a:gd name="connsiteX0-23" fmla="*/ 0 w 4755523"/>
              <a:gd name="connsiteY0-24" fmla="*/ 0 h 2592288"/>
              <a:gd name="connsiteX1-25" fmla="*/ 3923928 w 4755523"/>
              <a:gd name="connsiteY1-26" fmla="*/ 0 h 2592288"/>
              <a:gd name="connsiteX2-27" fmla="*/ 4755523 w 4755523"/>
              <a:gd name="connsiteY2-28" fmla="*/ 1295273 h 2592288"/>
              <a:gd name="connsiteX3-29" fmla="*/ 3923928 w 4755523"/>
              <a:gd name="connsiteY3-30" fmla="*/ 2592288 h 2592288"/>
              <a:gd name="connsiteX4-31" fmla="*/ 0 w 4755523"/>
              <a:gd name="connsiteY4-32" fmla="*/ 2592288 h 2592288"/>
              <a:gd name="connsiteX5-33" fmla="*/ 0 w 4755523"/>
              <a:gd name="connsiteY5-34" fmla="*/ 0 h 2592288"/>
              <a:gd name="connsiteX0-35" fmla="*/ 0 w 4755523"/>
              <a:gd name="connsiteY0-36" fmla="*/ 0 h 2592288"/>
              <a:gd name="connsiteX1-37" fmla="*/ 3923928 w 4755523"/>
              <a:gd name="connsiteY1-38" fmla="*/ 0 h 2592288"/>
              <a:gd name="connsiteX2-39" fmla="*/ 4755523 w 4755523"/>
              <a:gd name="connsiteY2-40" fmla="*/ 1295273 h 2592288"/>
              <a:gd name="connsiteX3-41" fmla="*/ 3923928 w 4755523"/>
              <a:gd name="connsiteY3-42" fmla="*/ 2592288 h 2592288"/>
              <a:gd name="connsiteX4-43" fmla="*/ 0 w 4755523"/>
              <a:gd name="connsiteY4-44" fmla="*/ 2592288 h 2592288"/>
              <a:gd name="connsiteX5-45" fmla="*/ 0 w 4755523"/>
              <a:gd name="connsiteY5-46" fmla="*/ 0 h 2592288"/>
              <a:gd name="connsiteX0-47" fmla="*/ 0 w 4755523"/>
              <a:gd name="connsiteY0-48" fmla="*/ 0 h 2592288"/>
              <a:gd name="connsiteX1-49" fmla="*/ 3923928 w 4755523"/>
              <a:gd name="connsiteY1-50" fmla="*/ 0 h 2592288"/>
              <a:gd name="connsiteX2-51" fmla="*/ 4755523 w 4755523"/>
              <a:gd name="connsiteY2-52" fmla="*/ 1295273 h 2592288"/>
              <a:gd name="connsiteX3-53" fmla="*/ 3923928 w 4755523"/>
              <a:gd name="connsiteY3-54" fmla="*/ 2592288 h 2592288"/>
              <a:gd name="connsiteX4-55" fmla="*/ 0 w 4755523"/>
              <a:gd name="connsiteY4-56" fmla="*/ 2592288 h 2592288"/>
              <a:gd name="connsiteX5-57" fmla="*/ 0 w 4755523"/>
              <a:gd name="connsiteY5-58" fmla="*/ 0 h 2592288"/>
              <a:gd name="connsiteX0-59" fmla="*/ 0 w 4755523"/>
              <a:gd name="connsiteY0-60" fmla="*/ 0 h 2592288"/>
              <a:gd name="connsiteX1-61" fmla="*/ 3923928 w 4755523"/>
              <a:gd name="connsiteY1-62" fmla="*/ 0 h 2592288"/>
              <a:gd name="connsiteX2-63" fmla="*/ 4755523 w 4755523"/>
              <a:gd name="connsiteY2-64" fmla="*/ 1295273 h 2592288"/>
              <a:gd name="connsiteX3-65" fmla="*/ 3923928 w 4755523"/>
              <a:gd name="connsiteY3-66" fmla="*/ 2592288 h 2592288"/>
              <a:gd name="connsiteX4-67" fmla="*/ 0 w 4755523"/>
              <a:gd name="connsiteY4-68" fmla="*/ 2592288 h 2592288"/>
              <a:gd name="connsiteX5-69" fmla="*/ 0 w 4755523"/>
              <a:gd name="connsiteY5-70" fmla="*/ 0 h 2592288"/>
              <a:gd name="connsiteX0-71" fmla="*/ 0 w 4755523"/>
              <a:gd name="connsiteY0-72" fmla="*/ 0 h 2592288"/>
              <a:gd name="connsiteX1-73" fmla="*/ 3923928 w 4755523"/>
              <a:gd name="connsiteY1-74" fmla="*/ 0 h 2592288"/>
              <a:gd name="connsiteX2-75" fmla="*/ 4755523 w 4755523"/>
              <a:gd name="connsiteY2-76" fmla="*/ 1295273 h 2592288"/>
              <a:gd name="connsiteX3-77" fmla="*/ 3923928 w 4755523"/>
              <a:gd name="connsiteY3-78" fmla="*/ 2592288 h 2592288"/>
              <a:gd name="connsiteX4-79" fmla="*/ 0 w 4755523"/>
              <a:gd name="connsiteY4-80" fmla="*/ 2592288 h 2592288"/>
              <a:gd name="connsiteX5-81" fmla="*/ 0 w 4755523"/>
              <a:gd name="connsiteY5-82" fmla="*/ 0 h 2592288"/>
              <a:gd name="connsiteX0-83" fmla="*/ 0 w 4755523"/>
              <a:gd name="connsiteY0-84" fmla="*/ 0 h 2592288"/>
              <a:gd name="connsiteX1-85" fmla="*/ 3923928 w 4755523"/>
              <a:gd name="connsiteY1-86" fmla="*/ 0 h 2592288"/>
              <a:gd name="connsiteX2-87" fmla="*/ 4755523 w 4755523"/>
              <a:gd name="connsiteY2-88" fmla="*/ 1295273 h 2592288"/>
              <a:gd name="connsiteX3-89" fmla="*/ 3923928 w 4755523"/>
              <a:gd name="connsiteY3-90" fmla="*/ 2592288 h 2592288"/>
              <a:gd name="connsiteX4-91" fmla="*/ 0 w 4755523"/>
              <a:gd name="connsiteY4-92" fmla="*/ 2592288 h 2592288"/>
              <a:gd name="connsiteX5-93" fmla="*/ 0 w 4755523"/>
              <a:gd name="connsiteY5-94" fmla="*/ 0 h 2592288"/>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1"/>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3" name="矩形 1"/>
          <p:cNvSpPr/>
          <p:nvPr/>
        </p:nvSpPr>
        <p:spPr>
          <a:xfrm flipH="1">
            <a:off x="7296666" y="1517723"/>
            <a:ext cx="4302564" cy="3414913"/>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2"/>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normAutofit/>
          </a:bodyPr>
          <a:lstStyle/>
          <a:p>
            <a:pPr algn="ctr">
              <a:defRPr/>
            </a:pPr>
            <a:endParaRPr lang="zh-CN" altLang="en-US">
              <a:solidFill>
                <a:srgbClr val="FFFFFF"/>
              </a:solidFill>
            </a:endParaRPr>
          </a:p>
        </p:txBody>
      </p:sp>
      <p:sp>
        <p:nvSpPr>
          <p:cNvPr id="74" name="等腰三角形 7"/>
          <p:cNvSpPr/>
          <p:nvPr/>
        </p:nvSpPr>
        <p:spPr>
          <a:xfrm>
            <a:off x="6073550" y="3453455"/>
            <a:ext cx="1838582" cy="1478537"/>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1" fmla="*/ 0 w 1840512"/>
              <a:gd name="connsiteY0-2" fmla="*/ 1641521 h 1641521"/>
              <a:gd name="connsiteX1-3" fmla="*/ 785773 w 1840512"/>
              <a:gd name="connsiteY1-4" fmla="*/ 0 h 1641521"/>
              <a:gd name="connsiteX2-5" fmla="*/ 1840512 w 1840512"/>
              <a:gd name="connsiteY2-6" fmla="*/ 1641521 h 1641521"/>
              <a:gd name="connsiteX3-7" fmla="*/ 0 w 1840512"/>
              <a:gd name="connsiteY3-8" fmla="*/ 1641521 h 1641521"/>
              <a:gd name="connsiteX0-9" fmla="*/ 0 w 2042217"/>
              <a:gd name="connsiteY0-10" fmla="*/ 1641521 h 1641521"/>
              <a:gd name="connsiteX1-11" fmla="*/ 987478 w 2042217"/>
              <a:gd name="connsiteY1-12" fmla="*/ 0 h 1641521"/>
              <a:gd name="connsiteX2-13" fmla="*/ 2042217 w 2042217"/>
              <a:gd name="connsiteY2-14" fmla="*/ 1641521 h 1641521"/>
              <a:gd name="connsiteX3-15" fmla="*/ 0 w 2042217"/>
              <a:gd name="connsiteY3-16" fmla="*/ 1641521 h 1641521"/>
            </a:gdLst>
            <a:ahLst/>
            <a:cxnLst>
              <a:cxn ang="0">
                <a:pos x="connsiteX0-9" y="connsiteY0-10"/>
              </a:cxn>
              <a:cxn ang="0">
                <a:pos x="connsiteX1-11" y="connsiteY1-12"/>
              </a:cxn>
              <a:cxn ang="0">
                <a:pos x="connsiteX2-13" y="connsiteY2-14"/>
              </a:cxn>
              <a:cxn ang="0">
                <a:pos x="connsiteX3-15" y="connsiteY3-16"/>
              </a:cxn>
            </a:cxnLst>
            <a:rect l="l" t="t" r="r" b="b"/>
            <a:pathLst>
              <a:path w="2042217" h="1641521">
                <a:moveTo>
                  <a:pt x="0" y="1641521"/>
                </a:moveTo>
                <a:lnTo>
                  <a:pt x="987478" y="0"/>
                </a:lnTo>
                <a:lnTo>
                  <a:pt x="2042217" y="1641521"/>
                </a:lnTo>
                <a:lnTo>
                  <a:pt x="0" y="16415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5" name="任意多边形 74"/>
          <p:cNvSpPr/>
          <p:nvPr/>
        </p:nvSpPr>
        <p:spPr>
          <a:xfrm>
            <a:off x="6115853" y="1533239"/>
            <a:ext cx="1838582" cy="1478537"/>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6" name="矩形 55"/>
          <p:cNvSpPr/>
          <p:nvPr/>
        </p:nvSpPr>
        <p:spPr>
          <a:xfrm>
            <a:off x="1906963" y="5182328"/>
            <a:ext cx="8345440" cy="542376"/>
          </a:xfrm>
          <a:prstGeom prst="rect">
            <a:avLst/>
          </a:prstGeom>
        </p:spPr>
        <p:txBody>
          <a:bodyPr wrap="square" lIns="110400" tIns="55200" rIns="110400" bIns="55200">
            <a:spAutoFit/>
          </a:bodyPr>
          <a:lstStyle/>
          <a:p>
            <a:pPr algn="ctr"/>
            <a:r>
              <a:rPr lang="zh-CN" altLang="en-US" sz="1400" dirty="0">
                <a:solidFill>
                  <a:schemeClr val="bg2"/>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6"/>
                                        </p:tgtEl>
                                        <p:attrNameLst>
                                          <p:attrName>ppt_y</p:attrName>
                                        </p:attrNameLst>
                                      </p:cBhvr>
                                      <p:tavLst>
                                        <p:tav tm="0">
                                          <p:val>
                                            <p:strVal val="#ppt_y"/>
                                          </p:val>
                                        </p:tav>
                                        <p:tav tm="100000">
                                          <p:val>
                                            <p:strVal val="#ppt_y"/>
                                          </p:val>
                                        </p:tav>
                                      </p:tavLst>
                                    </p:anim>
                                    <p:anim calcmode="lin" valueType="num">
                                      <p:cBhvr>
                                        <p:cTn id="29"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6"/>
                                        </p:tgtEl>
                                      </p:cBhvr>
                                    </p:animEffect>
                                  </p:childTnLst>
                                </p:cTn>
                              </p:par>
                            </p:childTnLst>
                          </p:cTn>
                        </p:par>
                        <p:par>
                          <p:cTn id="32" fill="hold">
                            <p:stCondLst>
                              <p:cond delay="40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grpSp>
        <p:nvGrpSpPr>
          <p:cNvPr id="4" name="组合 3"/>
          <p:cNvGrpSpPr/>
          <p:nvPr/>
        </p:nvGrpSpPr>
        <p:grpSpPr>
          <a:xfrm>
            <a:off x="1200095" y="4007581"/>
            <a:ext cx="2590464" cy="323851"/>
            <a:chOff x="865188" y="3173686"/>
            <a:chExt cx="1943101" cy="242888"/>
          </a:xfrm>
        </p:grpSpPr>
        <p:sp>
          <p:nvSpPr>
            <p:cNvPr id="5" name="Freeform 378"/>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C00000"/>
            </a:solidFill>
            <a:ln>
              <a:noFill/>
            </a:ln>
          </p:spPr>
          <p:txBody>
            <a:bodyPr/>
            <a:lstStyle/>
            <a:p>
              <a:pPr defTabSz="1218565" fontAlgn="base">
                <a:spcBef>
                  <a:spcPct val="0"/>
                </a:spcBef>
                <a:spcAft>
                  <a:spcPct val="0"/>
                </a:spcAft>
                <a:defRPr/>
              </a:pPr>
              <a:endParaRPr lang="zh-CN" altLang="en-US" sz="2100" kern="0">
                <a:solidFill>
                  <a:srgbClr val="C00000"/>
                </a:solidFill>
              </a:endParaRPr>
            </a:p>
          </p:txBody>
        </p:sp>
        <p:sp>
          <p:nvSpPr>
            <p:cNvPr id="6" name="Freeform 379"/>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C00000"/>
            </a:solidFill>
            <a:ln>
              <a:noFill/>
            </a:ln>
          </p:spPr>
          <p:txBody>
            <a:bodyPr/>
            <a:lstStyle/>
            <a:p>
              <a:pPr defTabSz="1218565" fontAlgn="base">
                <a:spcBef>
                  <a:spcPct val="0"/>
                </a:spcBef>
                <a:spcAft>
                  <a:spcPct val="0"/>
                </a:spcAft>
                <a:defRPr/>
              </a:pPr>
              <a:endParaRPr lang="zh-CN" altLang="en-US" sz="2100" kern="0">
                <a:solidFill>
                  <a:srgbClr val="C00000"/>
                </a:solidFill>
              </a:endParaRPr>
            </a:p>
          </p:txBody>
        </p:sp>
      </p:grpSp>
      <p:grpSp>
        <p:nvGrpSpPr>
          <p:cNvPr id="7" name="组合 6"/>
          <p:cNvGrpSpPr/>
          <p:nvPr/>
        </p:nvGrpSpPr>
        <p:grpSpPr>
          <a:xfrm>
            <a:off x="3629712" y="4007581"/>
            <a:ext cx="3589401" cy="323851"/>
            <a:chOff x="2687638" y="3173686"/>
            <a:chExt cx="2692401" cy="242888"/>
          </a:xfrm>
          <a:solidFill>
            <a:schemeClr val="bg2"/>
          </a:solidFill>
        </p:grpSpPr>
        <p:sp>
          <p:nvSpPr>
            <p:cNvPr id="8" name="Freeform 380"/>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p:spPr>
          <p:txBody>
            <a:bodyPr/>
            <a:lstStyle/>
            <a:p>
              <a:pPr defTabSz="1218565" fontAlgn="base">
                <a:spcBef>
                  <a:spcPct val="0"/>
                </a:spcBef>
                <a:spcAft>
                  <a:spcPct val="0"/>
                </a:spcAft>
                <a:defRPr/>
              </a:pPr>
              <a:endParaRPr lang="zh-CN" altLang="en-US" sz="2100" kern="0">
                <a:solidFill>
                  <a:srgbClr val="C00000"/>
                </a:solidFill>
              </a:endParaRPr>
            </a:p>
          </p:txBody>
        </p:sp>
        <p:sp>
          <p:nvSpPr>
            <p:cNvPr id="9" name="Freeform 381"/>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p:spPr>
          <p:txBody>
            <a:bodyPr/>
            <a:lstStyle/>
            <a:p>
              <a:pPr defTabSz="1218565" fontAlgn="base">
                <a:spcBef>
                  <a:spcPct val="0"/>
                </a:spcBef>
                <a:spcAft>
                  <a:spcPct val="0"/>
                </a:spcAft>
                <a:defRPr/>
              </a:pPr>
              <a:endParaRPr lang="zh-CN" altLang="en-US" sz="2100" kern="0">
                <a:solidFill>
                  <a:srgbClr val="C00000"/>
                </a:solidFill>
              </a:endParaRPr>
            </a:p>
          </p:txBody>
        </p:sp>
      </p:grpSp>
      <p:sp>
        <p:nvSpPr>
          <p:cNvPr id="10" name="Freeform 382"/>
          <p:cNvSpPr/>
          <p:nvPr/>
        </p:nvSpPr>
        <p:spPr bwMode="auto">
          <a:xfrm>
            <a:off x="7024403" y="4007581"/>
            <a:ext cx="3917439" cy="323851"/>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1"/>
          </a:solidFill>
          <a:ln>
            <a:noFill/>
          </a:ln>
        </p:spPr>
        <p:txBody>
          <a:bodyPr lIns="121908" tIns="60954" rIns="121908" bIns="60954"/>
          <a:lstStyle/>
          <a:p>
            <a:pPr defTabSz="1218565" fontAlgn="base">
              <a:spcBef>
                <a:spcPct val="0"/>
              </a:spcBef>
              <a:spcAft>
                <a:spcPct val="0"/>
              </a:spcAft>
              <a:defRPr/>
            </a:pPr>
            <a:endParaRPr lang="zh-CN" altLang="en-US" sz="2100" kern="0">
              <a:solidFill>
                <a:srgbClr val="C00000"/>
              </a:solidFill>
            </a:endParaRPr>
          </a:p>
        </p:txBody>
      </p:sp>
      <p:grpSp>
        <p:nvGrpSpPr>
          <p:cNvPr id="11" name="组合 10"/>
          <p:cNvGrpSpPr/>
          <p:nvPr/>
        </p:nvGrpSpPr>
        <p:grpSpPr>
          <a:xfrm>
            <a:off x="8798996" y="3821313"/>
            <a:ext cx="700526" cy="696384"/>
            <a:chOff x="6635751" y="3033986"/>
            <a:chExt cx="525463" cy="522288"/>
          </a:xfrm>
        </p:grpSpPr>
        <p:sp>
          <p:nvSpPr>
            <p:cNvPr id="12" name="Oval 414"/>
            <p:cNvSpPr>
              <a:spLocks noChangeArrowheads="1"/>
            </p:cNvSpPr>
            <p:nvPr/>
          </p:nvSpPr>
          <p:spPr bwMode="auto">
            <a:xfrm>
              <a:off x="6635751" y="3033986"/>
              <a:ext cx="525463" cy="522288"/>
            </a:xfrm>
            <a:prstGeom prst="ellipse">
              <a:avLst/>
            </a:prstGeom>
            <a:solidFill>
              <a:schemeClr val="bg2">
                <a:lumMod val="60000"/>
                <a:lumOff val="40000"/>
              </a:schemeClr>
            </a:solidFill>
            <a:ln>
              <a:noFill/>
            </a:ln>
          </p:spPr>
          <p:txBody>
            <a:bodyPr vert="horz" wrap="square" lIns="91440" tIns="45720" rIns="91440" bIns="45720" numCol="1" anchor="t" anchorCtr="0" compatLnSpc="1"/>
            <a:lstStyle/>
            <a:p>
              <a:pPr defTabSz="1218565" fontAlgn="base">
                <a:spcBef>
                  <a:spcPct val="0"/>
                </a:spcBef>
                <a:spcAft>
                  <a:spcPct val="0"/>
                </a:spcAft>
                <a:defRPr/>
              </a:pPr>
              <a:endParaRPr lang="zh-CN" altLang="en-US" sz="2400" kern="0">
                <a:solidFill>
                  <a:srgbClr val="C00000"/>
                </a:solidFill>
              </a:endParaRPr>
            </a:p>
          </p:txBody>
        </p:sp>
        <p:sp>
          <p:nvSpPr>
            <p:cNvPr id="13" name="Oval 415"/>
            <p:cNvSpPr>
              <a:spLocks noChangeArrowheads="1"/>
            </p:cNvSpPr>
            <p:nvPr/>
          </p:nvSpPr>
          <p:spPr bwMode="auto">
            <a:xfrm>
              <a:off x="6789738" y="3187974"/>
              <a:ext cx="217488" cy="214313"/>
            </a:xfrm>
            <a:prstGeom prst="ellipse">
              <a:avLst/>
            </a:prstGeom>
            <a:solidFill>
              <a:schemeClr val="accent1"/>
            </a:solidFill>
            <a:ln>
              <a:noFill/>
            </a:ln>
          </p:spPr>
          <p:txBody>
            <a:bodyPr/>
            <a:lstStyle/>
            <a:p>
              <a:pPr defTabSz="1218565" fontAlgn="base">
                <a:spcBef>
                  <a:spcPct val="0"/>
                </a:spcBef>
                <a:spcAft>
                  <a:spcPct val="0"/>
                </a:spcAft>
                <a:defRPr/>
              </a:pPr>
              <a:endParaRPr lang="zh-CN" altLang="en-US" sz="2100" kern="0">
                <a:solidFill>
                  <a:srgbClr val="C00000"/>
                </a:solidFill>
              </a:endParaRPr>
            </a:p>
          </p:txBody>
        </p:sp>
      </p:grpSp>
      <p:grpSp>
        <p:nvGrpSpPr>
          <p:cNvPr id="14" name="组合 13"/>
          <p:cNvGrpSpPr/>
          <p:nvPr/>
        </p:nvGrpSpPr>
        <p:grpSpPr>
          <a:xfrm>
            <a:off x="5490021" y="3821313"/>
            <a:ext cx="698409" cy="696384"/>
            <a:chOff x="4083051" y="3033986"/>
            <a:chExt cx="523875" cy="522288"/>
          </a:xfrm>
        </p:grpSpPr>
        <p:sp>
          <p:nvSpPr>
            <p:cNvPr id="15" name="Oval 416"/>
            <p:cNvSpPr>
              <a:spLocks noChangeArrowheads="1"/>
            </p:cNvSpPr>
            <p:nvPr/>
          </p:nvSpPr>
          <p:spPr bwMode="auto">
            <a:xfrm>
              <a:off x="4083051" y="3033986"/>
              <a:ext cx="523875" cy="522288"/>
            </a:xfrm>
            <a:prstGeom prst="ellipse">
              <a:avLst/>
            </a:prstGeom>
            <a:solidFill>
              <a:schemeClr val="bg2">
                <a:lumMod val="60000"/>
                <a:lumOff val="40000"/>
              </a:schemeClr>
            </a:solidFill>
            <a:ln>
              <a:noFill/>
            </a:ln>
          </p:spPr>
          <p:txBody>
            <a:bodyPr vert="horz" wrap="square" lIns="91440" tIns="45720" rIns="91440" bIns="45720" numCol="1" anchor="t" anchorCtr="0" compatLnSpc="1"/>
            <a:lstStyle/>
            <a:p>
              <a:pPr defTabSz="1218565" fontAlgn="base">
                <a:spcBef>
                  <a:spcPct val="0"/>
                </a:spcBef>
                <a:spcAft>
                  <a:spcPct val="0"/>
                </a:spcAft>
                <a:defRPr/>
              </a:pPr>
              <a:endParaRPr lang="zh-CN" altLang="en-US" sz="2400" kern="0">
                <a:solidFill>
                  <a:srgbClr val="C00000"/>
                </a:solidFill>
              </a:endParaRPr>
            </a:p>
          </p:txBody>
        </p:sp>
        <p:sp>
          <p:nvSpPr>
            <p:cNvPr id="16" name="Oval 417"/>
            <p:cNvSpPr>
              <a:spLocks noChangeArrowheads="1"/>
            </p:cNvSpPr>
            <p:nvPr/>
          </p:nvSpPr>
          <p:spPr bwMode="auto">
            <a:xfrm>
              <a:off x="4237038" y="3187974"/>
              <a:ext cx="217488" cy="214313"/>
            </a:xfrm>
            <a:prstGeom prst="ellipse">
              <a:avLst/>
            </a:prstGeom>
            <a:solidFill>
              <a:schemeClr val="bg2"/>
            </a:solidFill>
            <a:ln>
              <a:noFill/>
            </a:ln>
          </p:spPr>
          <p:txBody>
            <a:bodyPr/>
            <a:lstStyle/>
            <a:p>
              <a:pPr defTabSz="1218565" fontAlgn="base">
                <a:spcBef>
                  <a:spcPct val="0"/>
                </a:spcBef>
                <a:spcAft>
                  <a:spcPct val="0"/>
                </a:spcAft>
                <a:defRPr/>
              </a:pPr>
              <a:endParaRPr lang="zh-CN" altLang="en-US" sz="2100" kern="0">
                <a:solidFill>
                  <a:srgbClr val="C00000"/>
                </a:solidFill>
              </a:endParaRPr>
            </a:p>
          </p:txBody>
        </p:sp>
      </p:grpSp>
      <p:grpSp>
        <p:nvGrpSpPr>
          <p:cNvPr id="17" name="组合 16"/>
          <p:cNvGrpSpPr/>
          <p:nvPr/>
        </p:nvGrpSpPr>
        <p:grpSpPr>
          <a:xfrm>
            <a:off x="2137658" y="3821313"/>
            <a:ext cx="698409" cy="696384"/>
            <a:chOff x="1568451" y="3033986"/>
            <a:chExt cx="523875" cy="522288"/>
          </a:xfrm>
        </p:grpSpPr>
        <p:sp>
          <p:nvSpPr>
            <p:cNvPr id="18" name="Oval 416"/>
            <p:cNvSpPr>
              <a:spLocks noChangeArrowheads="1"/>
            </p:cNvSpPr>
            <p:nvPr/>
          </p:nvSpPr>
          <p:spPr bwMode="auto">
            <a:xfrm>
              <a:off x="1568451" y="3033986"/>
              <a:ext cx="523875" cy="522288"/>
            </a:xfrm>
            <a:prstGeom prst="ellipse">
              <a:avLst/>
            </a:prstGeom>
            <a:solidFill>
              <a:schemeClr val="bg2">
                <a:lumMod val="60000"/>
                <a:lumOff val="40000"/>
              </a:schemeClr>
            </a:solidFill>
            <a:ln>
              <a:noFill/>
            </a:ln>
          </p:spPr>
          <p:txBody>
            <a:bodyPr vert="horz" wrap="square" lIns="91440" tIns="45720" rIns="91440" bIns="45720" numCol="1" anchor="t" anchorCtr="0" compatLnSpc="1"/>
            <a:lstStyle/>
            <a:p>
              <a:pPr defTabSz="1218565" fontAlgn="base">
                <a:spcBef>
                  <a:spcPct val="0"/>
                </a:spcBef>
                <a:spcAft>
                  <a:spcPct val="0"/>
                </a:spcAft>
                <a:defRPr/>
              </a:pPr>
              <a:endParaRPr lang="zh-CN" altLang="en-US" sz="2400" kern="0">
                <a:solidFill>
                  <a:srgbClr val="C00000"/>
                </a:solidFill>
              </a:endParaRPr>
            </a:p>
          </p:txBody>
        </p:sp>
        <p:sp>
          <p:nvSpPr>
            <p:cNvPr id="19" name="Oval 417"/>
            <p:cNvSpPr>
              <a:spLocks noChangeArrowheads="1"/>
            </p:cNvSpPr>
            <p:nvPr/>
          </p:nvSpPr>
          <p:spPr bwMode="auto">
            <a:xfrm>
              <a:off x="1722438" y="3187974"/>
              <a:ext cx="217488" cy="214313"/>
            </a:xfrm>
            <a:prstGeom prst="ellipse">
              <a:avLst/>
            </a:prstGeom>
            <a:solidFill>
              <a:schemeClr val="accent1"/>
            </a:solidFill>
            <a:ln>
              <a:noFill/>
            </a:ln>
          </p:spPr>
          <p:txBody>
            <a:bodyPr/>
            <a:lstStyle/>
            <a:p>
              <a:pPr defTabSz="1218565" fontAlgn="base">
                <a:spcBef>
                  <a:spcPct val="0"/>
                </a:spcBef>
                <a:spcAft>
                  <a:spcPct val="0"/>
                </a:spcAft>
                <a:defRPr/>
              </a:pPr>
              <a:endParaRPr lang="zh-CN" altLang="en-US" sz="2100" kern="0">
                <a:solidFill>
                  <a:srgbClr val="C00000"/>
                </a:solidFill>
              </a:endParaRPr>
            </a:p>
          </p:txBody>
        </p:sp>
      </p:grpSp>
      <p:sp>
        <p:nvSpPr>
          <p:cNvPr id="20" name="TextBox 692"/>
          <p:cNvSpPr txBox="1"/>
          <p:nvPr/>
        </p:nvSpPr>
        <p:spPr bwMode="auto">
          <a:xfrm>
            <a:off x="1364895" y="4581130"/>
            <a:ext cx="3460326" cy="1025921"/>
          </a:xfrm>
          <a:prstGeom prst="rect">
            <a:avLst/>
          </a:prstGeom>
          <a:noFill/>
        </p:spPr>
        <p:txBody>
          <a:bodyPr wrap="none" lIns="121908" tIns="60954" rIns="121908" bIns="60954">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5900" spc="400" dirty="0">
                <a:solidFill>
                  <a:srgbClr val="C00000"/>
                </a:solidFill>
                <a:latin typeface="微软雅黑" pitchFamily="34" charset="-122"/>
                <a:ea typeface="微软雅黑" pitchFamily="34" charset="-122"/>
                <a:cs typeface="Arial" pitchFamily="34" charset="0"/>
              </a:rPr>
              <a:t>添加标题</a:t>
            </a:r>
          </a:p>
        </p:txBody>
      </p:sp>
      <p:sp>
        <p:nvSpPr>
          <p:cNvPr id="21" name="矩形 1"/>
          <p:cNvSpPr>
            <a:spLocks noChangeArrowheads="1"/>
          </p:cNvSpPr>
          <p:nvPr/>
        </p:nvSpPr>
        <p:spPr bwMode="auto">
          <a:xfrm>
            <a:off x="4630402" y="4711801"/>
            <a:ext cx="631144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r>
              <a:rPr lang="zh-CN" altLang="en-US" sz="1400" dirty="0">
                <a:solidFill>
                  <a:srgbClr val="C00000"/>
                </a:solidFill>
                <a:latin typeface="微软雅黑" pitchFamily="34" charset="-122"/>
                <a:ea typeface="微软雅黑"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a:t>
            </a:r>
          </a:p>
        </p:txBody>
      </p:sp>
      <p:grpSp>
        <p:nvGrpSpPr>
          <p:cNvPr id="22" name="组合 21"/>
          <p:cNvGrpSpPr/>
          <p:nvPr/>
        </p:nvGrpSpPr>
        <p:grpSpPr>
          <a:xfrm>
            <a:off x="2560935" y="1380796"/>
            <a:ext cx="2348136" cy="2296584"/>
            <a:chOff x="1885951" y="1203598"/>
            <a:chExt cx="1761331" cy="1722438"/>
          </a:xfrm>
        </p:grpSpPr>
        <p:sp>
          <p:nvSpPr>
            <p:cNvPr id="23" name="Freeform 5"/>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C00000"/>
            </a:solidFill>
            <a:ln>
              <a:noFill/>
            </a:ln>
          </p:spPr>
          <p:txBody>
            <a:bodyPr/>
            <a:lstStyle/>
            <a:p>
              <a:pPr defTabSz="1218565" fontAlgn="base">
                <a:spcBef>
                  <a:spcPct val="0"/>
                </a:spcBef>
                <a:spcAft>
                  <a:spcPct val="0"/>
                </a:spcAft>
                <a:defRPr/>
              </a:pPr>
              <a:endParaRPr lang="zh-CN" altLang="en-US" sz="2100" kern="0">
                <a:solidFill>
                  <a:schemeClr val="bg1"/>
                </a:solidFill>
              </a:endParaRPr>
            </a:p>
          </p:txBody>
        </p:sp>
        <p:sp>
          <p:nvSpPr>
            <p:cNvPr id="24" name="TextBox 692"/>
            <p:cNvSpPr txBox="1"/>
            <p:nvPr/>
          </p:nvSpPr>
          <p:spPr bwMode="auto">
            <a:xfrm>
              <a:off x="20496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25"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endParaRPr lang="zh-CN" altLang="en-US"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p:txBody>
        </p:sp>
        <p:cxnSp>
          <p:nvCxnSpPr>
            <p:cNvPr id="26" name="直接连接符 25"/>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27" name="组合 26"/>
          <p:cNvGrpSpPr/>
          <p:nvPr/>
        </p:nvGrpSpPr>
        <p:grpSpPr>
          <a:xfrm>
            <a:off x="5614887" y="1435829"/>
            <a:ext cx="2279354" cy="2296584"/>
            <a:chOff x="4176714" y="1244873"/>
            <a:chExt cx="1709738" cy="1722438"/>
          </a:xfrm>
        </p:grpSpPr>
        <p:sp>
          <p:nvSpPr>
            <p:cNvPr id="28" name="Freeform 6"/>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bg2"/>
            </a:solidFill>
            <a:ln>
              <a:noFill/>
            </a:ln>
          </p:spPr>
          <p:txBody>
            <a:bodyPr/>
            <a:lstStyle/>
            <a:p>
              <a:pPr defTabSz="1218565" fontAlgn="base">
                <a:spcBef>
                  <a:spcPct val="0"/>
                </a:spcBef>
                <a:spcAft>
                  <a:spcPct val="0"/>
                </a:spcAft>
                <a:defRPr/>
              </a:pPr>
              <a:endParaRPr lang="zh-CN" altLang="en-US" sz="2100" kern="0">
                <a:solidFill>
                  <a:schemeClr val="bg1"/>
                </a:solidFill>
              </a:endParaRPr>
            </a:p>
          </p:txBody>
        </p:sp>
        <p:sp>
          <p:nvSpPr>
            <p:cNvPr id="29" name="TextBox 692"/>
            <p:cNvSpPr txBox="1"/>
            <p:nvPr/>
          </p:nvSpPr>
          <p:spPr bwMode="auto">
            <a:xfrm>
              <a:off x="43356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30"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endParaRPr lang="zh-CN" altLang="en-US"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p:txBody>
        </p:sp>
        <p:cxnSp>
          <p:nvCxnSpPr>
            <p:cNvPr id="31" name="直接连接符 30"/>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32" name="组合 31"/>
          <p:cNvGrpSpPr/>
          <p:nvPr/>
        </p:nvGrpSpPr>
        <p:grpSpPr>
          <a:xfrm>
            <a:off x="8804288" y="1406198"/>
            <a:ext cx="2375352" cy="2300817"/>
            <a:chOff x="6569076" y="1222648"/>
            <a:chExt cx="1781746" cy="1725613"/>
          </a:xfrm>
        </p:grpSpPr>
        <p:sp>
          <p:nvSpPr>
            <p:cNvPr id="33" name="Freeform 7"/>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C00000"/>
            </a:solidFill>
            <a:ln>
              <a:noFill/>
            </a:ln>
          </p:spPr>
          <p:txBody>
            <a:bodyPr/>
            <a:lstStyle/>
            <a:p>
              <a:pPr defTabSz="1218565" fontAlgn="base">
                <a:spcBef>
                  <a:spcPct val="0"/>
                </a:spcBef>
                <a:spcAft>
                  <a:spcPct val="0"/>
                </a:spcAft>
                <a:defRPr/>
              </a:pPr>
              <a:endParaRPr lang="zh-CN" altLang="en-US" sz="2100" kern="0">
                <a:solidFill>
                  <a:schemeClr val="bg1"/>
                </a:solidFill>
              </a:endParaRPr>
            </a:p>
          </p:txBody>
        </p:sp>
        <p:sp>
          <p:nvSpPr>
            <p:cNvPr id="34" name="TextBox 692"/>
            <p:cNvSpPr txBox="1"/>
            <p:nvPr/>
          </p:nvSpPr>
          <p:spPr bwMode="auto">
            <a:xfrm>
              <a:off x="67359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35" name="矩形 1"/>
            <p:cNvSpPr>
              <a:spLocks noChangeArrowheads="1"/>
            </p:cNvSpPr>
            <p:nvPr/>
          </p:nvSpPr>
          <p:spPr bwMode="auto">
            <a:xfrm>
              <a:off x="6636473" y="2021133"/>
              <a:ext cx="171434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endParaRPr lang="zh-CN" altLang="en-US"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p:txBody>
        </p:sp>
        <p:cxnSp>
          <p:nvCxnSpPr>
            <p:cNvPr id="36" name="直接连接符 35"/>
            <p:cNvCxnSpPr/>
            <p:nvPr/>
          </p:nvCxnSpPr>
          <p:spPr>
            <a:xfrm>
              <a:off x="6697816" y="1965577"/>
              <a:ext cx="1388637" cy="0"/>
            </a:xfrm>
            <a:prstGeom prst="line">
              <a:avLst/>
            </a:prstGeom>
            <a:noFill/>
            <a:ln w="9525" cap="flat" cmpd="sng" algn="ctr">
              <a:solidFill>
                <a:sysClr val="window" lastClr="FFFFFF"/>
              </a:solidFill>
              <a:prstDash val="solid"/>
            </a:ln>
            <a:effectLst/>
          </p:spPr>
        </p:cxnSp>
      </p:grpSp>
      <p:sp>
        <p:nvSpPr>
          <p:cNvPr id="37" name="TextBox 3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200"/>
                                      </p:stCondLst>
                                      <p:childTnLst>
                                        <p:animScale>
                                          <p:cBhvr>
                                            <p:cTn id="15" dur="100" fill="hold"/>
                                            <p:tgtEl>
                                              <p:spTgt spid="17"/>
                                            </p:tgtEl>
                                          </p:cBhvr>
                                          <p:by x="130000" y="130000"/>
                                        </p:animScale>
                                      </p:childTnLst>
                                    </p:cTn>
                                  </p:par>
                                </p:childTnLst>
                              </p:cTn>
                            </p:par>
                            <p:par>
                              <p:cTn id="16" fill="hold">
                                <p:stCondLst>
                                  <p:cond delay="1000"/>
                                </p:stCondLst>
                                <p:childTnLst>
                                  <p:par>
                                    <p:cTn id="17" presetID="2" presetClass="entr" presetSubtype="8" fill="hold" nodeType="afterEffect" p14:presetBounceEnd="63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63000">
                                          <p:cBhvr additive="base">
                                            <p:cTn id="19" dur="300" fill="hold"/>
                                            <p:tgtEl>
                                              <p:spTgt spid="22"/>
                                            </p:tgtEl>
                                            <p:attrNameLst>
                                              <p:attrName>ppt_x</p:attrName>
                                            </p:attrNameLst>
                                          </p:cBhvr>
                                          <p:tavLst>
                                            <p:tav tm="0">
                                              <p:val>
                                                <p:strVal val="0-#ppt_w/2"/>
                                              </p:val>
                                            </p:tav>
                                            <p:tav tm="100000">
                                              <p:val>
                                                <p:strVal val="#ppt_x"/>
                                              </p:val>
                                            </p:tav>
                                          </p:tavLst>
                                        </p:anim>
                                        <p:anim calcmode="lin" valueType="num" p14:bounceEnd="63000">
                                          <p:cBhvr additive="base">
                                            <p:cTn id="20" dur="3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00" fill="hold"/>
                                            <p:tgtEl>
                                              <p:spTgt spid="14"/>
                                            </p:tgtEl>
                                            <p:attrNameLst>
                                              <p:attrName>ppt_w</p:attrName>
                                            </p:attrNameLst>
                                          </p:cBhvr>
                                          <p:tavLst>
                                            <p:tav tm="0">
                                              <p:val>
                                                <p:fltVal val="0"/>
                                              </p:val>
                                            </p:tav>
                                            <p:tav tm="100000">
                                              <p:val>
                                                <p:strVal val="#ppt_w"/>
                                              </p:val>
                                            </p:tav>
                                          </p:tavLst>
                                        </p:anim>
                                        <p:anim calcmode="lin" valueType="num">
                                          <p:cBhvr>
                                            <p:cTn id="29" dur="200" fill="hold"/>
                                            <p:tgtEl>
                                              <p:spTgt spid="14"/>
                                            </p:tgtEl>
                                            <p:attrNameLst>
                                              <p:attrName>ppt_h</p:attrName>
                                            </p:attrNameLst>
                                          </p:cBhvr>
                                          <p:tavLst>
                                            <p:tav tm="0">
                                              <p:val>
                                                <p:fltVal val="0"/>
                                              </p:val>
                                            </p:tav>
                                            <p:tav tm="100000">
                                              <p:val>
                                                <p:strVal val="#ppt_h"/>
                                              </p:val>
                                            </p:tav>
                                          </p:tavLst>
                                        </p:anim>
                                        <p:animEffect transition="in" filter="fade">
                                          <p:cBhvr>
                                            <p:cTn id="30" dur="200"/>
                                            <p:tgtEl>
                                              <p:spTgt spid="14"/>
                                            </p:tgtEl>
                                          </p:cBhvr>
                                        </p:animEffect>
                                      </p:childTnLst>
                                    </p:cTn>
                                  </p:par>
                                  <p:par>
                                    <p:cTn id="31" presetID="6" presetClass="emph" presetSubtype="0" autoRev="1" fill="hold" nodeType="withEffect">
                                      <p:stCondLst>
                                        <p:cond delay="200"/>
                                      </p:stCondLst>
                                      <p:childTnLst>
                                        <p:animScale>
                                          <p:cBhvr>
                                            <p:cTn id="32" dur="100" fill="hold"/>
                                            <p:tgtEl>
                                              <p:spTgt spid="14"/>
                                            </p:tgtEl>
                                          </p:cBhvr>
                                          <p:by x="130000" y="130000"/>
                                        </p:animScale>
                                      </p:childTnLst>
                                    </p:cTn>
                                  </p:par>
                                </p:childTnLst>
                              </p:cTn>
                            </p:par>
                            <p:par>
                              <p:cTn id="33" fill="hold">
                                <p:stCondLst>
                                  <p:cond delay="2500"/>
                                </p:stCondLst>
                                <p:childTnLst>
                                  <p:par>
                                    <p:cTn id="34" presetID="2" presetClass="entr" presetSubtype="8" fill="hold" nodeType="afterEffect" p14:presetBounceEnd="63000">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14:bounceEnd="63000">
                                          <p:cBhvr additive="base">
                                            <p:cTn id="36" dur="300" fill="hold"/>
                                            <p:tgtEl>
                                              <p:spTgt spid="27"/>
                                            </p:tgtEl>
                                            <p:attrNameLst>
                                              <p:attrName>ppt_x</p:attrName>
                                            </p:attrNameLst>
                                          </p:cBhvr>
                                          <p:tavLst>
                                            <p:tav tm="0">
                                              <p:val>
                                                <p:strVal val="0-#ppt_w/2"/>
                                              </p:val>
                                            </p:tav>
                                            <p:tav tm="100000">
                                              <p:val>
                                                <p:strVal val="#ppt_x"/>
                                              </p:val>
                                            </p:tav>
                                          </p:tavLst>
                                        </p:anim>
                                        <p:anim calcmode="lin" valueType="num" p14:bounceEnd="63000">
                                          <p:cBhvr additive="base">
                                            <p:cTn id="37" dur="300" fill="hold"/>
                                            <p:tgtEl>
                                              <p:spTgt spid="27"/>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200" fill="hold"/>
                                            <p:tgtEl>
                                              <p:spTgt spid="11"/>
                                            </p:tgtEl>
                                            <p:attrNameLst>
                                              <p:attrName>ppt_w</p:attrName>
                                            </p:attrNameLst>
                                          </p:cBhvr>
                                          <p:tavLst>
                                            <p:tav tm="0">
                                              <p:val>
                                                <p:fltVal val="0"/>
                                              </p:val>
                                            </p:tav>
                                            <p:tav tm="100000">
                                              <p:val>
                                                <p:strVal val="#ppt_w"/>
                                              </p:val>
                                            </p:tav>
                                          </p:tavLst>
                                        </p:anim>
                                        <p:anim calcmode="lin" valueType="num">
                                          <p:cBhvr>
                                            <p:cTn id="46" dur="200" fill="hold"/>
                                            <p:tgtEl>
                                              <p:spTgt spid="11"/>
                                            </p:tgtEl>
                                            <p:attrNameLst>
                                              <p:attrName>ppt_h</p:attrName>
                                            </p:attrNameLst>
                                          </p:cBhvr>
                                          <p:tavLst>
                                            <p:tav tm="0">
                                              <p:val>
                                                <p:fltVal val="0"/>
                                              </p:val>
                                            </p:tav>
                                            <p:tav tm="100000">
                                              <p:val>
                                                <p:strVal val="#ppt_h"/>
                                              </p:val>
                                            </p:tav>
                                          </p:tavLst>
                                        </p:anim>
                                        <p:animEffect transition="in" filter="fade">
                                          <p:cBhvr>
                                            <p:cTn id="47" dur="200"/>
                                            <p:tgtEl>
                                              <p:spTgt spid="11"/>
                                            </p:tgtEl>
                                          </p:cBhvr>
                                        </p:animEffect>
                                      </p:childTnLst>
                                    </p:cTn>
                                  </p:par>
                                  <p:par>
                                    <p:cTn id="48" presetID="6" presetClass="emph" presetSubtype="0" autoRev="1" fill="hold" nodeType="withEffect">
                                      <p:stCondLst>
                                        <p:cond delay="200"/>
                                      </p:stCondLst>
                                      <p:childTnLst>
                                        <p:animScale>
                                          <p:cBhvr>
                                            <p:cTn id="49" dur="100" fill="hold"/>
                                            <p:tgtEl>
                                              <p:spTgt spid="11"/>
                                            </p:tgtEl>
                                          </p:cBhvr>
                                          <p:by x="130000" y="130000"/>
                                        </p:animScale>
                                      </p:childTnLst>
                                    </p:cTn>
                                  </p:par>
                                </p:childTnLst>
                              </p:cTn>
                            </p:par>
                            <p:par>
                              <p:cTn id="50" fill="hold">
                                <p:stCondLst>
                                  <p:cond delay="4000"/>
                                </p:stCondLst>
                                <p:childTnLst>
                                  <p:par>
                                    <p:cTn id="51" presetID="2" presetClass="entr" presetSubtype="8" fill="hold" nodeType="afterEffect" p14:presetBounceEnd="63000">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14:bounceEnd="63000">
                                          <p:cBhvr additive="base">
                                            <p:cTn id="53" dur="300" fill="hold"/>
                                            <p:tgtEl>
                                              <p:spTgt spid="32"/>
                                            </p:tgtEl>
                                            <p:attrNameLst>
                                              <p:attrName>ppt_x</p:attrName>
                                            </p:attrNameLst>
                                          </p:cBhvr>
                                          <p:tavLst>
                                            <p:tav tm="0">
                                              <p:val>
                                                <p:strVal val="0-#ppt_w/2"/>
                                              </p:val>
                                            </p:tav>
                                            <p:tav tm="100000">
                                              <p:val>
                                                <p:strVal val="#ppt_x"/>
                                              </p:val>
                                            </p:tav>
                                          </p:tavLst>
                                        </p:anim>
                                        <p:anim calcmode="lin" valueType="num" p14:bounceEnd="63000">
                                          <p:cBhvr additive="base">
                                            <p:cTn id="54" dur="3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14:presetBounceEnd="63000">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14:bounceEnd="63000">
                                          <p:cBhvr additive="base">
                                            <p:cTn id="58" dur="300" fill="hold"/>
                                            <p:tgtEl>
                                              <p:spTgt spid="20"/>
                                            </p:tgtEl>
                                            <p:attrNameLst>
                                              <p:attrName>ppt_x</p:attrName>
                                            </p:attrNameLst>
                                          </p:cBhvr>
                                          <p:tavLst>
                                            <p:tav tm="0">
                                              <p:val>
                                                <p:strVal val="0-#ppt_w/2"/>
                                              </p:val>
                                            </p:tav>
                                            <p:tav tm="100000">
                                              <p:val>
                                                <p:strVal val="#ppt_x"/>
                                              </p:val>
                                            </p:tav>
                                          </p:tavLst>
                                        </p:anim>
                                        <p:anim calcmode="lin" valueType="num" p14:bounceEnd="63000">
                                          <p:cBhvr additive="base">
                                            <p:cTn id="59" dur="300" fill="hold"/>
                                            <p:tgtEl>
                                              <p:spTgt spid="2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grpId="0" nodeType="afterEffect" p14:presetBounceEnd="63000">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14:bounceEnd="63000">
                                          <p:cBhvr additive="base">
                                            <p:cTn id="63" dur="300" fill="hold"/>
                                            <p:tgtEl>
                                              <p:spTgt spid="21"/>
                                            </p:tgtEl>
                                            <p:attrNameLst>
                                              <p:attrName>ppt_x</p:attrName>
                                            </p:attrNameLst>
                                          </p:cBhvr>
                                          <p:tavLst>
                                            <p:tav tm="0">
                                              <p:val>
                                                <p:strVal val="1+#ppt_w/2"/>
                                              </p:val>
                                            </p:tav>
                                            <p:tav tm="100000">
                                              <p:val>
                                                <p:strVal val="#ppt_x"/>
                                              </p:val>
                                            </p:tav>
                                          </p:tavLst>
                                        </p:anim>
                                        <p:anim calcmode="lin" valueType="num" p14:bounceEnd="63000">
                                          <p:cBhvr additive="base">
                                            <p:cTn id="64" dur="300" fill="hold"/>
                                            <p:tgtEl>
                                              <p:spTgt spid="21"/>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8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200"/>
                                      </p:stCondLst>
                                      <p:childTnLst>
                                        <p:animScale>
                                          <p:cBhvr>
                                            <p:cTn id="15" dur="100" fill="hold"/>
                                            <p:tgtEl>
                                              <p:spTgt spid="17"/>
                                            </p:tgtEl>
                                          </p:cBhvr>
                                          <p:by x="130000" y="130000"/>
                                        </p:animScale>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300" fill="hold"/>
                                            <p:tgtEl>
                                              <p:spTgt spid="22"/>
                                            </p:tgtEl>
                                            <p:attrNameLst>
                                              <p:attrName>ppt_x</p:attrName>
                                            </p:attrNameLst>
                                          </p:cBhvr>
                                          <p:tavLst>
                                            <p:tav tm="0">
                                              <p:val>
                                                <p:strVal val="0-#ppt_w/2"/>
                                              </p:val>
                                            </p:tav>
                                            <p:tav tm="100000">
                                              <p:val>
                                                <p:strVal val="#ppt_x"/>
                                              </p:val>
                                            </p:tav>
                                          </p:tavLst>
                                        </p:anim>
                                        <p:anim calcmode="lin" valueType="num">
                                          <p:cBhvr additive="base">
                                            <p:cTn id="20" dur="3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00" fill="hold"/>
                                            <p:tgtEl>
                                              <p:spTgt spid="14"/>
                                            </p:tgtEl>
                                            <p:attrNameLst>
                                              <p:attrName>ppt_w</p:attrName>
                                            </p:attrNameLst>
                                          </p:cBhvr>
                                          <p:tavLst>
                                            <p:tav tm="0">
                                              <p:val>
                                                <p:fltVal val="0"/>
                                              </p:val>
                                            </p:tav>
                                            <p:tav tm="100000">
                                              <p:val>
                                                <p:strVal val="#ppt_w"/>
                                              </p:val>
                                            </p:tav>
                                          </p:tavLst>
                                        </p:anim>
                                        <p:anim calcmode="lin" valueType="num">
                                          <p:cBhvr>
                                            <p:cTn id="29" dur="200" fill="hold"/>
                                            <p:tgtEl>
                                              <p:spTgt spid="14"/>
                                            </p:tgtEl>
                                            <p:attrNameLst>
                                              <p:attrName>ppt_h</p:attrName>
                                            </p:attrNameLst>
                                          </p:cBhvr>
                                          <p:tavLst>
                                            <p:tav tm="0">
                                              <p:val>
                                                <p:fltVal val="0"/>
                                              </p:val>
                                            </p:tav>
                                            <p:tav tm="100000">
                                              <p:val>
                                                <p:strVal val="#ppt_h"/>
                                              </p:val>
                                            </p:tav>
                                          </p:tavLst>
                                        </p:anim>
                                        <p:animEffect transition="in" filter="fade">
                                          <p:cBhvr>
                                            <p:cTn id="30" dur="200"/>
                                            <p:tgtEl>
                                              <p:spTgt spid="14"/>
                                            </p:tgtEl>
                                          </p:cBhvr>
                                        </p:animEffect>
                                      </p:childTnLst>
                                    </p:cTn>
                                  </p:par>
                                  <p:par>
                                    <p:cTn id="31" presetID="6" presetClass="emph" presetSubtype="0" autoRev="1" fill="hold" nodeType="withEffect">
                                      <p:stCondLst>
                                        <p:cond delay="200"/>
                                      </p:stCondLst>
                                      <p:childTnLst>
                                        <p:animScale>
                                          <p:cBhvr>
                                            <p:cTn id="32" dur="100" fill="hold"/>
                                            <p:tgtEl>
                                              <p:spTgt spid="14"/>
                                            </p:tgtEl>
                                          </p:cBhvr>
                                          <p:by x="130000" y="130000"/>
                                        </p:animScale>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300" fill="hold"/>
                                            <p:tgtEl>
                                              <p:spTgt spid="27"/>
                                            </p:tgtEl>
                                            <p:attrNameLst>
                                              <p:attrName>ppt_x</p:attrName>
                                            </p:attrNameLst>
                                          </p:cBhvr>
                                          <p:tavLst>
                                            <p:tav tm="0">
                                              <p:val>
                                                <p:strVal val="0-#ppt_w/2"/>
                                              </p:val>
                                            </p:tav>
                                            <p:tav tm="100000">
                                              <p:val>
                                                <p:strVal val="#ppt_x"/>
                                              </p:val>
                                            </p:tav>
                                          </p:tavLst>
                                        </p:anim>
                                        <p:anim calcmode="lin" valueType="num">
                                          <p:cBhvr additive="base">
                                            <p:cTn id="37" dur="300" fill="hold"/>
                                            <p:tgtEl>
                                              <p:spTgt spid="27"/>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200" fill="hold"/>
                                            <p:tgtEl>
                                              <p:spTgt spid="11"/>
                                            </p:tgtEl>
                                            <p:attrNameLst>
                                              <p:attrName>ppt_w</p:attrName>
                                            </p:attrNameLst>
                                          </p:cBhvr>
                                          <p:tavLst>
                                            <p:tav tm="0">
                                              <p:val>
                                                <p:fltVal val="0"/>
                                              </p:val>
                                            </p:tav>
                                            <p:tav tm="100000">
                                              <p:val>
                                                <p:strVal val="#ppt_w"/>
                                              </p:val>
                                            </p:tav>
                                          </p:tavLst>
                                        </p:anim>
                                        <p:anim calcmode="lin" valueType="num">
                                          <p:cBhvr>
                                            <p:cTn id="46" dur="200" fill="hold"/>
                                            <p:tgtEl>
                                              <p:spTgt spid="11"/>
                                            </p:tgtEl>
                                            <p:attrNameLst>
                                              <p:attrName>ppt_h</p:attrName>
                                            </p:attrNameLst>
                                          </p:cBhvr>
                                          <p:tavLst>
                                            <p:tav tm="0">
                                              <p:val>
                                                <p:fltVal val="0"/>
                                              </p:val>
                                            </p:tav>
                                            <p:tav tm="100000">
                                              <p:val>
                                                <p:strVal val="#ppt_h"/>
                                              </p:val>
                                            </p:tav>
                                          </p:tavLst>
                                        </p:anim>
                                        <p:animEffect transition="in" filter="fade">
                                          <p:cBhvr>
                                            <p:cTn id="47" dur="200"/>
                                            <p:tgtEl>
                                              <p:spTgt spid="11"/>
                                            </p:tgtEl>
                                          </p:cBhvr>
                                        </p:animEffect>
                                      </p:childTnLst>
                                    </p:cTn>
                                  </p:par>
                                  <p:par>
                                    <p:cTn id="48" presetID="6" presetClass="emph" presetSubtype="0" autoRev="1" fill="hold" nodeType="withEffect">
                                      <p:stCondLst>
                                        <p:cond delay="200"/>
                                      </p:stCondLst>
                                      <p:childTnLst>
                                        <p:animScale>
                                          <p:cBhvr>
                                            <p:cTn id="49" dur="100" fill="hold"/>
                                            <p:tgtEl>
                                              <p:spTgt spid="11"/>
                                            </p:tgtEl>
                                          </p:cBhvr>
                                          <p:by x="130000" y="130000"/>
                                        </p:animScale>
                                      </p:childTnLst>
                                    </p:cTn>
                                  </p:par>
                                </p:childTnLst>
                              </p:cTn>
                            </p:par>
                            <p:par>
                              <p:cTn id="50" fill="hold">
                                <p:stCondLst>
                                  <p:cond delay="4000"/>
                                </p:stCondLst>
                                <p:childTnLst>
                                  <p:par>
                                    <p:cTn id="51" presetID="2" presetClass="entr" presetSubtype="8"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300" fill="hold"/>
                                            <p:tgtEl>
                                              <p:spTgt spid="32"/>
                                            </p:tgtEl>
                                            <p:attrNameLst>
                                              <p:attrName>ppt_x</p:attrName>
                                            </p:attrNameLst>
                                          </p:cBhvr>
                                          <p:tavLst>
                                            <p:tav tm="0">
                                              <p:val>
                                                <p:strVal val="0-#ppt_w/2"/>
                                              </p:val>
                                            </p:tav>
                                            <p:tav tm="100000">
                                              <p:val>
                                                <p:strVal val="#ppt_x"/>
                                              </p:val>
                                            </p:tav>
                                          </p:tavLst>
                                        </p:anim>
                                        <p:anim calcmode="lin" valueType="num">
                                          <p:cBhvr additive="base">
                                            <p:cTn id="54" dur="3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300" fill="hold"/>
                                            <p:tgtEl>
                                              <p:spTgt spid="20"/>
                                            </p:tgtEl>
                                            <p:attrNameLst>
                                              <p:attrName>ppt_x</p:attrName>
                                            </p:attrNameLst>
                                          </p:cBhvr>
                                          <p:tavLst>
                                            <p:tav tm="0">
                                              <p:val>
                                                <p:strVal val="0-#ppt_w/2"/>
                                              </p:val>
                                            </p:tav>
                                            <p:tav tm="100000">
                                              <p:val>
                                                <p:strVal val="#ppt_x"/>
                                              </p:val>
                                            </p:tav>
                                          </p:tavLst>
                                        </p:anim>
                                        <p:anim calcmode="lin" valueType="num">
                                          <p:cBhvr additive="base">
                                            <p:cTn id="59" dur="300" fill="hold"/>
                                            <p:tgtEl>
                                              <p:spTgt spid="2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300" fill="hold"/>
                                            <p:tgtEl>
                                              <p:spTgt spid="21"/>
                                            </p:tgtEl>
                                            <p:attrNameLst>
                                              <p:attrName>ppt_x</p:attrName>
                                            </p:attrNameLst>
                                          </p:cBhvr>
                                          <p:tavLst>
                                            <p:tav tm="0">
                                              <p:val>
                                                <p:strVal val="1+#ppt_w/2"/>
                                              </p:val>
                                            </p:tav>
                                            <p:tav tm="100000">
                                              <p:val>
                                                <p:strVal val="#ppt_x"/>
                                              </p:val>
                                            </p:tav>
                                          </p:tavLst>
                                        </p:anim>
                                        <p:anim calcmode="lin" valueType="num">
                                          <p:cBhvr additive="base">
                                            <p:cTn id="64" dur="300" fill="hold"/>
                                            <p:tgtEl>
                                              <p:spTgt spid="21"/>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8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P spid="3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grpSp>
        <p:nvGrpSpPr>
          <p:cNvPr id="3" name="组合 2"/>
          <p:cNvGrpSpPr/>
          <p:nvPr/>
        </p:nvGrpSpPr>
        <p:grpSpPr bwMode="auto">
          <a:xfrm>
            <a:off x="3574222" y="2467704"/>
            <a:ext cx="3629815" cy="3628299"/>
            <a:chOff x="3868719" y="1776670"/>
            <a:chExt cx="2628619" cy="2628031"/>
          </a:xfrm>
        </p:grpSpPr>
        <p:sp>
          <p:nvSpPr>
            <p:cNvPr id="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lnSpc>
                  <a:spcPct val="120000"/>
                </a:lnSpc>
                <a:spcBef>
                  <a:spcPts val="880"/>
                </a:spcBef>
                <a:spcAft>
                  <a:spcPts val="880"/>
                </a:spcAft>
                <a:defRPr/>
              </a:pPr>
              <a:endParaRPr lang="en-US" sz="4100" kern="0" dirty="0">
                <a:solidFill>
                  <a:schemeClr val="tx2"/>
                </a:solidFill>
                <a:latin typeface="Impact" pitchFamily="34" charset="0"/>
                <a:ea typeface="微软雅黑"/>
              </a:endParaRPr>
            </a:p>
          </p:txBody>
        </p:sp>
        <p:sp>
          <p:nvSpPr>
            <p:cNvPr id="5" name="Oval 5"/>
            <p:cNvSpPr>
              <a:spLocks noChangeArrowheads="1"/>
            </p:cNvSpPr>
            <p:nvPr/>
          </p:nvSpPr>
          <p:spPr bwMode="auto">
            <a:xfrm>
              <a:off x="4274672" y="2176995"/>
              <a:ext cx="1822471" cy="1827381"/>
            </a:xfrm>
            <a:prstGeom prst="ellipse">
              <a:avLst/>
            </a:prstGeom>
            <a:solidFill>
              <a:srgbClr val="FFFFFF">
                <a:lumMod val="95000"/>
              </a:srgb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43660">
                <a:defRPr/>
              </a:pPr>
              <a:r>
                <a:rPr lang="zh-CN" altLang="en-US" sz="2700" kern="0" dirty="0">
                  <a:solidFill>
                    <a:schemeClr val="tx2"/>
                  </a:solidFill>
                  <a:latin typeface="Calibri"/>
                  <a:ea typeface="微软雅黑"/>
                </a:rPr>
                <a:t>单击此处添加文本</a:t>
              </a:r>
              <a:endParaRPr lang="en-US" sz="2700" kern="0" dirty="0">
                <a:solidFill>
                  <a:schemeClr val="tx2"/>
                </a:solidFill>
                <a:latin typeface="Calibri"/>
                <a:ea typeface="微软雅黑"/>
              </a:endParaRPr>
            </a:p>
          </p:txBody>
        </p:sp>
      </p:grpSp>
      <p:grpSp>
        <p:nvGrpSpPr>
          <p:cNvPr id="6" name="组合 5"/>
          <p:cNvGrpSpPr/>
          <p:nvPr/>
        </p:nvGrpSpPr>
        <p:grpSpPr bwMode="auto">
          <a:xfrm>
            <a:off x="6857905" y="1641311"/>
            <a:ext cx="2632791" cy="2631017"/>
            <a:chOff x="6012485" y="1170407"/>
            <a:chExt cx="1487948" cy="1487615"/>
          </a:xfrm>
        </p:grpSpPr>
        <p:sp>
          <p:nvSpPr>
            <p:cNvPr id="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lnSpc>
                  <a:spcPct val="120000"/>
                </a:lnSpc>
                <a:spcBef>
                  <a:spcPts val="880"/>
                </a:spcBef>
                <a:spcAft>
                  <a:spcPts val="880"/>
                </a:spcAft>
                <a:defRPr/>
              </a:pPr>
              <a:endParaRPr lang="en-US" sz="4100" kern="0" dirty="0">
                <a:solidFill>
                  <a:schemeClr val="tx2"/>
                </a:solidFill>
                <a:latin typeface="Impact" pitchFamily="34" charset="0"/>
                <a:ea typeface="微软雅黑"/>
              </a:endParaRPr>
            </a:p>
          </p:txBody>
        </p:sp>
        <p:sp>
          <p:nvSpPr>
            <p:cNvPr id="8" name="Oval 7"/>
            <p:cNvSpPr>
              <a:spLocks noChangeArrowheads="1"/>
            </p:cNvSpPr>
            <p:nvPr/>
          </p:nvSpPr>
          <p:spPr bwMode="auto">
            <a:xfrm>
              <a:off x="6307921" y="1468409"/>
              <a:ext cx="897075" cy="891611"/>
            </a:xfrm>
            <a:prstGeom prst="ellipse">
              <a:avLst/>
            </a:prstGeom>
            <a:solidFill>
              <a:srgbClr val="FFFFFF">
                <a:lumMod val="95000"/>
              </a:srgb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sz="1600" kern="0" dirty="0">
                  <a:solidFill>
                    <a:schemeClr val="tx2"/>
                  </a:solidFill>
                  <a:latin typeface="Calibri"/>
                  <a:ea typeface="微软雅黑"/>
                </a:rPr>
                <a:t>单击此处添加文本</a:t>
              </a:r>
              <a:endParaRPr lang="en-US" altLang="zh-CN" sz="1600" kern="0" dirty="0">
                <a:solidFill>
                  <a:schemeClr val="tx2"/>
                </a:solidFill>
                <a:latin typeface="Calibri"/>
                <a:ea typeface="微软雅黑"/>
              </a:endParaRPr>
            </a:p>
          </p:txBody>
        </p:sp>
      </p:grpSp>
      <p:grpSp>
        <p:nvGrpSpPr>
          <p:cNvPr id="9" name="组合 8"/>
          <p:cNvGrpSpPr/>
          <p:nvPr/>
        </p:nvGrpSpPr>
        <p:grpSpPr bwMode="auto">
          <a:xfrm>
            <a:off x="618785" y="2035009"/>
            <a:ext cx="3049719" cy="3058584"/>
            <a:chOff x="2057536" y="1194444"/>
            <a:chExt cx="2075647" cy="2080525"/>
          </a:xfrm>
        </p:grpSpPr>
        <p:sp>
          <p:nvSpPr>
            <p:cNvPr id="1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1"/>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lnSpc>
                  <a:spcPct val="120000"/>
                </a:lnSpc>
                <a:spcBef>
                  <a:spcPts val="880"/>
                </a:spcBef>
                <a:spcAft>
                  <a:spcPts val="880"/>
                </a:spcAft>
                <a:defRPr/>
              </a:pPr>
              <a:endParaRPr lang="en-US" sz="4100" kern="0" dirty="0">
                <a:solidFill>
                  <a:schemeClr val="tx2"/>
                </a:solidFill>
                <a:latin typeface="Impact" pitchFamily="34" charset="0"/>
                <a:ea typeface="微软雅黑"/>
              </a:endParaRPr>
            </a:p>
          </p:txBody>
        </p:sp>
        <p:sp>
          <p:nvSpPr>
            <p:cNvPr id="11" name="Oval 9"/>
            <p:cNvSpPr>
              <a:spLocks noChangeArrowheads="1"/>
            </p:cNvSpPr>
            <p:nvPr/>
          </p:nvSpPr>
          <p:spPr bwMode="auto">
            <a:xfrm>
              <a:off x="2404677" y="1544318"/>
              <a:ext cx="1378484" cy="1377897"/>
            </a:xfrm>
            <a:prstGeom prst="ellipse">
              <a:avLst/>
            </a:prstGeom>
            <a:solidFill>
              <a:srgbClr val="FFFFFF">
                <a:lumMod val="95000"/>
              </a:srgb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2000" kern="0" dirty="0">
                  <a:solidFill>
                    <a:schemeClr val="tx2"/>
                  </a:solidFill>
                  <a:latin typeface="Calibri"/>
                  <a:ea typeface="微软雅黑"/>
                </a:rPr>
                <a:t>单击此处添加文本</a:t>
              </a:r>
              <a:endParaRPr lang="en-US" sz="2000" kern="0" dirty="0">
                <a:solidFill>
                  <a:schemeClr val="tx2"/>
                </a:solidFill>
                <a:latin typeface="Calibri"/>
                <a:ea typeface="微软雅黑"/>
              </a:endParaRPr>
            </a:p>
          </p:txBody>
        </p:sp>
      </p:grpSp>
      <p:sp>
        <p:nvSpPr>
          <p:cNvPr id="12" name="TextBox 53"/>
          <p:cNvSpPr txBox="1">
            <a:spLocks noChangeArrowheads="1"/>
          </p:cNvSpPr>
          <p:nvPr/>
        </p:nvSpPr>
        <p:spPr bwMode="auto">
          <a:xfrm>
            <a:off x="705555" y="1553304"/>
            <a:ext cx="2539669" cy="452967"/>
          </a:xfrm>
          <a:prstGeom prst="rect">
            <a:avLst/>
          </a:prstGeom>
          <a:noFill/>
          <a:ln w="9525">
            <a:noFill/>
            <a:miter lim="800000"/>
          </a:ln>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3" name="TextBox 53"/>
          <p:cNvSpPr txBox="1">
            <a:spLocks noChangeArrowheads="1"/>
          </p:cNvSpPr>
          <p:nvPr/>
        </p:nvSpPr>
        <p:spPr bwMode="auto">
          <a:xfrm>
            <a:off x="3985961" y="1900438"/>
            <a:ext cx="2541786" cy="452967"/>
          </a:xfrm>
          <a:prstGeom prst="rect">
            <a:avLst/>
          </a:prstGeom>
          <a:noFill/>
          <a:ln w="9525">
            <a:noFill/>
            <a:miter lim="800000"/>
          </a:ln>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4" name="TextBox 53"/>
          <p:cNvSpPr txBox="1">
            <a:spLocks noChangeArrowheads="1"/>
          </p:cNvSpPr>
          <p:nvPr/>
        </p:nvSpPr>
        <p:spPr bwMode="auto">
          <a:xfrm>
            <a:off x="9173237" y="2399971"/>
            <a:ext cx="2222211" cy="452967"/>
          </a:xfrm>
          <a:prstGeom prst="rect">
            <a:avLst/>
          </a:prstGeom>
          <a:noFill/>
          <a:ln w="9525">
            <a:noFill/>
            <a:miter lim="800000"/>
          </a:ln>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grpSp>
        <p:nvGrpSpPr>
          <p:cNvPr id="15" name="组合 14"/>
          <p:cNvGrpSpPr/>
          <p:nvPr/>
        </p:nvGrpSpPr>
        <p:grpSpPr bwMode="auto">
          <a:xfrm>
            <a:off x="9067417" y="2995977"/>
            <a:ext cx="2433850" cy="2440517"/>
            <a:chOff x="2057536" y="1194444"/>
            <a:chExt cx="2075647" cy="2080525"/>
          </a:xfrm>
        </p:grpSpPr>
        <p:sp>
          <p:nvSpPr>
            <p:cNvPr id="16"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lnSpc>
                  <a:spcPct val="120000"/>
                </a:lnSpc>
                <a:spcBef>
                  <a:spcPts val="880"/>
                </a:spcBef>
                <a:spcAft>
                  <a:spcPts val="880"/>
                </a:spcAft>
                <a:defRPr/>
              </a:pPr>
              <a:endParaRPr lang="en-US" sz="4100" kern="0" dirty="0">
                <a:solidFill>
                  <a:schemeClr val="tx2"/>
                </a:solidFill>
                <a:latin typeface="Impact" pitchFamily="34" charset="0"/>
                <a:ea typeface="微软雅黑"/>
              </a:endParaRPr>
            </a:p>
          </p:txBody>
        </p:sp>
        <p:sp>
          <p:nvSpPr>
            <p:cNvPr id="17" name="Oval 9"/>
            <p:cNvSpPr>
              <a:spLocks noChangeArrowheads="1"/>
            </p:cNvSpPr>
            <p:nvPr/>
          </p:nvSpPr>
          <p:spPr bwMode="auto">
            <a:xfrm>
              <a:off x="2404079" y="1544506"/>
              <a:ext cx="1378952" cy="1378596"/>
            </a:xfrm>
            <a:prstGeom prst="ellipse">
              <a:avLst/>
            </a:prstGeom>
            <a:solidFill>
              <a:srgbClr val="FFFFFF">
                <a:lumMod val="95000"/>
              </a:srgb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1600" kern="0" dirty="0">
                  <a:solidFill>
                    <a:schemeClr val="tx2"/>
                  </a:solidFill>
                  <a:latin typeface="Calibri"/>
                  <a:ea typeface="微软雅黑"/>
                </a:rPr>
                <a:t>单击此处添加文本</a:t>
              </a:r>
              <a:endParaRPr lang="en-US" sz="1600" kern="0" dirty="0">
                <a:solidFill>
                  <a:schemeClr val="tx2"/>
                </a:solidFill>
                <a:latin typeface="Calibri"/>
                <a:ea typeface="微软雅黑"/>
              </a:endParaRPr>
            </a:p>
          </p:txBody>
        </p:sp>
      </p:grpSp>
      <p:sp>
        <p:nvSpPr>
          <p:cNvPr id="18" name="TextBox 53"/>
          <p:cNvSpPr txBox="1">
            <a:spLocks noChangeArrowheads="1"/>
          </p:cNvSpPr>
          <p:nvPr/>
        </p:nvSpPr>
        <p:spPr bwMode="auto">
          <a:xfrm>
            <a:off x="6857906" y="1159605"/>
            <a:ext cx="2541785" cy="450849"/>
          </a:xfrm>
          <a:prstGeom prst="rect">
            <a:avLst/>
          </a:prstGeom>
          <a:noFill/>
          <a:ln w="9525">
            <a:noFill/>
            <a:miter lim="800000"/>
          </a:ln>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660">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9" name="TextBox 18"/>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5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9"/>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6"/>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15"/>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4568" y="3380453"/>
            <a:ext cx="5433646" cy="769441"/>
          </a:xfrm>
          <a:prstGeom prst="rect">
            <a:avLst/>
          </a:prstGeom>
          <a:noFill/>
        </p:spPr>
        <p:txBody>
          <a:bodyPr wrap="square" rtlCol="0">
            <a:spAutoFit/>
          </a:bodyPr>
          <a:lstStyle/>
          <a:p>
            <a:pPr algn="ctr"/>
            <a:r>
              <a:rPr lang="zh-CN" altLang="en-US" sz="4400" b="1" dirty="0">
                <a:solidFill>
                  <a:schemeClr val="bg1"/>
                </a:solidFill>
                <a:latin typeface="微软雅黑" pitchFamily="34" charset="-122"/>
                <a:ea typeface="微软雅黑" pitchFamily="34" charset="-122"/>
              </a:rPr>
              <a:t>感谢您的耐心观看</a:t>
            </a:r>
          </a:p>
        </p:txBody>
      </p:sp>
      <p:sp>
        <p:nvSpPr>
          <p:cNvPr id="4" name="文本框 3"/>
          <p:cNvSpPr txBox="1"/>
          <p:nvPr/>
        </p:nvSpPr>
        <p:spPr>
          <a:xfrm>
            <a:off x="4687633" y="4337736"/>
            <a:ext cx="3207517" cy="577081"/>
          </a:xfrm>
          <a:prstGeom prst="rect">
            <a:avLst/>
          </a:prstGeom>
          <a:noFill/>
        </p:spPr>
        <p:txBody>
          <a:bodyPr wrap="square" rtlCol="0">
            <a:spAutoFit/>
          </a:bodyPr>
          <a:lstStyle/>
          <a:p>
            <a:pPr algn="ctr"/>
            <a:r>
              <a:rPr lang="en-US" altLang="zh-CN" sz="1050" dirty="0">
                <a:solidFill>
                  <a:schemeClr val="bg1"/>
                </a:solidFill>
                <a:latin typeface="微软雅黑" pitchFamily="34" charset="-122"/>
                <a:ea typeface="微软雅黑" pitchFamily="34" charset="-122"/>
              </a:rPr>
              <a:t>Fresh business general template</a:t>
            </a:r>
            <a:endParaRPr lang="en-US" altLang="zh-CN" sz="1050" dirty="0">
              <a:solidFill>
                <a:schemeClr val="bg1"/>
              </a:solidFill>
              <a:latin typeface="微软雅黑" pitchFamily="34" charset="-122"/>
              <a:ea typeface="微软雅黑" pitchFamily="34" charset="-122"/>
            </a:endParaRPr>
          </a:p>
          <a:p>
            <a:pPr algn="ctr"/>
            <a:r>
              <a:rPr lang="en-US" altLang="zh-CN" sz="1050" dirty="0">
                <a:solidFill>
                  <a:schemeClr val="bg1"/>
                </a:solidFill>
                <a:latin typeface="微软雅黑" pitchFamily="34" charset="-122"/>
                <a:ea typeface="微软雅黑" pitchFamily="34" charset="-122"/>
              </a:rPr>
              <a:t>Applicable to enterprise introduction, summary report, sales marketing, chart data</a:t>
            </a:r>
            <a:endParaRPr lang="zh-CN" altLang="en-US" sz="1050" dirty="0">
              <a:solidFill>
                <a:schemeClr val="bg1"/>
              </a:solidFill>
              <a:latin typeface="微软雅黑" pitchFamily="34" charset="-122"/>
              <a:ea typeface="微软雅黑" pitchFamily="34" charset="-122"/>
            </a:endParaRPr>
          </a:p>
        </p:txBody>
      </p:sp>
      <p:cxnSp>
        <p:nvCxnSpPr>
          <p:cNvPr id="5" name="直接连接符 4"/>
          <p:cNvCxnSpPr/>
          <p:nvPr/>
        </p:nvCxnSpPr>
        <p:spPr>
          <a:xfrm>
            <a:off x="4525903" y="4212508"/>
            <a:ext cx="353097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26369" y="233449"/>
            <a:ext cx="7511174" cy="331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en-US" altLang="zh-CN" sz="4800" kern="0" dirty="0">
                  <a:solidFill>
                    <a:srgbClr val="C00000"/>
                  </a:solidFill>
                  <a:effectLst/>
                </a:rPr>
                <a:t>01</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8565">
              <a:defRPr/>
            </a:pPr>
            <a:r>
              <a:rPr lang="zh-CN" altLang="en-US" sz="3200" b="1" kern="0" dirty="0">
                <a:solidFill>
                  <a:prstClr val="white"/>
                </a:solidFill>
                <a:latin typeface="微软雅黑"/>
                <a:ea typeface="微软雅黑"/>
              </a:rPr>
              <a:t>添加过渡页标题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矩形 1"/>
          <p:cNvSpPr/>
          <p:nvPr/>
        </p:nvSpPr>
        <p:spPr>
          <a:xfrm>
            <a:off x="551385" y="1692571"/>
            <a:ext cx="6296041" cy="3751941"/>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1" fmla="*/ 0 w 3948699"/>
              <a:gd name="connsiteY0-2" fmla="*/ 0 h 2592288"/>
              <a:gd name="connsiteX1-3" fmla="*/ 3923928 w 3948699"/>
              <a:gd name="connsiteY1-4" fmla="*/ 0 h 2592288"/>
              <a:gd name="connsiteX2-5" fmla="*/ 3948699 w 3948699"/>
              <a:gd name="connsiteY2-6" fmla="*/ 4355 h 2592288"/>
              <a:gd name="connsiteX3-7" fmla="*/ 3923928 w 3948699"/>
              <a:gd name="connsiteY3-8" fmla="*/ 2592288 h 2592288"/>
              <a:gd name="connsiteX4-9" fmla="*/ 0 w 3948699"/>
              <a:gd name="connsiteY4-10" fmla="*/ 2592288 h 2592288"/>
              <a:gd name="connsiteX5" fmla="*/ 0 w 3948699"/>
              <a:gd name="connsiteY5" fmla="*/ 0 h 2592288"/>
              <a:gd name="connsiteX0-11" fmla="*/ 0 w 3923928"/>
              <a:gd name="connsiteY0-12" fmla="*/ 0 h 2592288"/>
              <a:gd name="connsiteX1-13" fmla="*/ 3923928 w 3923928"/>
              <a:gd name="connsiteY1-14" fmla="*/ 0 h 2592288"/>
              <a:gd name="connsiteX2-15" fmla="*/ 3921805 w 3923928"/>
              <a:gd name="connsiteY2-16" fmla="*/ 1322167 h 2592288"/>
              <a:gd name="connsiteX3-17" fmla="*/ 3923928 w 3923928"/>
              <a:gd name="connsiteY3-18" fmla="*/ 2592288 h 2592288"/>
              <a:gd name="connsiteX4-19" fmla="*/ 0 w 3923928"/>
              <a:gd name="connsiteY4-20" fmla="*/ 2592288 h 2592288"/>
              <a:gd name="connsiteX5-21" fmla="*/ 0 w 3923928"/>
              <a:gd name="connsiteY5-22" fmla="*/ 0 h 2592288"/>
              <a:gd name="connsiteX0-23" fmla="*/ 0 w 4755523"/>
              <a:gd name="connsiteY0-24" fmla="*/ 0 h 2592288"/>
              <a:gd name="connsiteX1-25" fmla="*/ 3923928 w 4755523"/>
              <a:gd name="connsiteY1-26" fmla="*/ 0 h 2592288"/>
              <a:gd name="connsiteX2-27" fmla="*/ 4755523 w 4755523"/>
              <a:gd name="connsiteY2-28" fmla="*/ 1295273 h 2592288"/>
              <a:gd name="connsiteX3-29" fmla="*/ 3923928 w 4755523"/>
              <a:gd name="connsiteY3-30" fmla="*/ 2592288 h 2592288"/>
              <a:gd name="connsiteX4-31" fmla="*/ 0 w 4755523"/>
              <a:gd name="connsiteY4-32" fmla="*/ 2592288 h 2592288"/>
              <a:gd name="connsiteX5-33" fmla="*/ 0 w 4755523"/>
              <a:gd name="connsiteY5-34" fmla="*/ 0 h 2592288"/>
              <a:gd name="connsiteX0-35" fmla="*/ 0 w 4755523"/>
              <a:gd name="connsiteY0-36" fmla="*/ 0 h 2592288"/>
              <a:gd name="connsiteX1-37" fmla="*/ 3923928 w 4755523"/>
              <a:gd name="connsiteY1-38" fmla="*/ 0 h 2592288"/>
              <a:gd name="connsiteX2-39" fmla="*/ 4755523 w 4755523"/>
              <a:gd name="connsiteY2-40" fmla="*/ 1295273 h 2592288"/>
              <a:gd name="connsiteX3-41" fmla="*/ 3923928 w 4755523"/>
              <a:gd name="connsiteY3-42" fmla="*/ 2592288 h 2592288"/>
              <a:gd name="connsiteX4-43" fmla="*/ 0 w 4755523"/>
              <a:gd name="connsiteY4-44" fmla="*/ 2592288 h 2592288"/>
              <a:gd name="connsiteX5-45" fmla="*/ 0 w 4755523"/>
              <a:gd name="connsiteY5-46" fmla="*/ 0 h 2592288"/>
              <a:gd name="connsiteX0-47" fmla="*/ 0 w 4755523"/>
              <a:gd name="connsiteY0-48" fmla="*/ 0 h 2592288"/>
              <a:gd name="connsiteX1-49" fmla="*/ 3923928 w 4755523"/>
              <a:gd name="connsiteY1-50" fmla="*/ 0 h 2592288"/>
              <a:gd name="connsiteX2-51" fmla="*/ 4755523 w 4755523"/>
              <a:gd name="connsiteY2-52" fmla="*/ 1295273 h 2592288"/>
              <a:gd name="connsiteX3-53" fmla="*/ 3923928 w 4755523"/>
              <a:gd name="connsiteY3-54" fmla="*/ 2592288 h 2592288"/>
              <a:gd name="connsiteX4-55" fmla="*/ 0 w 4755523"/>
              <a:gd name="connsiteY4-56" fmla="*/ 2592288 h 2592288"/>
              <a:gd name="connsiteX5-57" fmla="*/ 0 w 4755523"/>
              <a:gd name="connsiteY5-58" fmla="*/ 0 h 2592288"/>
              <a:gd name="connsiteX0-59" fmla="*/ 0 w 4755523"/>
              <a:gd name="connsiteY0-60" fmla="*/ 0 h 2592288"/>
              <a:gd name="connsiteX1-61" fmla="*/ 3923928 w 4755523"/>
              <a:gd name="connsiteY1-62" fmla="*/ 0 h 2592288"/>
              <a:gd name="connsiteX2-63" fmla="*/ 4755523 w 4755523"/>
              <a:gd name="connsiteY2-64" fmla="*/ 1295273 h 2592288"/>
              <a:gd name="connsiteX3-65" fmla="*/ 3923928 w 4755523"/>
              <a:gd name="connsiteY3-66" fmla="*/ 2592288 h 2592288"/>
              <a:gd name="connsiteX4-67" fmla="*/ 0 w 4755523"/>
              <a:gd name="connsiteY4-68" fmla="*/ 2592288 h 2592288"/>
              <a:gd name="connsiteX5-69" fmla="*/ 0 w 4755523"/>
              <a:gd name="connsiteY5-70" fmla="*/ 0 h 2592288"/>
              <a:gd name="connsiteX0-71" fmla="*/ 0 w 4755523"/>
              <a:gd name="connsiteY0-72" fmla="*/ 0 h 2592288"/>
              <a:gd name="connsiteX1-73" fmla="*/ 3923928 w 4755523"/>
              <a:gd name="connsiteY1-74" fmla="*/ 0 h 2592288"/>
              <a:gd name="connsiteX2-75" fmla="*/ 4755523 w 4755523"/>
              <a:gd name="connsiteY2-76" fmla="*/ 1295273 h 2592288"/>
              <a:gd name="connsiteX3-77" fmla="*/ 3923928 w 4755523"/>
              <a:gd name="connsiteY3-78" fmla="*/ 2592288 h 2592288"/>
              <a:gd name="connsiteX4-79" fmla="*/ 0 w 4755523"/>
              <a:gd name="connsiteY4-80" fmla="*/ 2592288 h 2592288"/>
              <a:gd name="connsiteX5-81" fmla="*/ 0 w 4755523"/>
              <a:gd name="connsiteY5-82" fmla="*/ 0 h 2592288"/>
              <a:gd name="connsiteX0-83" fmla="*/ 0 w 4755523"/>
              <a:gd name="connsiteY0-84" fmla="*/ 0 h 2592288"/>
              <a:gd name="connsiteX1-85" fmla="*/ 3923928 w 4755523"/>
              <a:gd name="connsiteY1-86" fmla="*/ 0 h 2592288"/>
              <a:gd name="connsiteX2-87" fmla="*/ 4755523 w 4755523"/>
              <a:gd name="connsiteY2-88" fmla="*/ 1295273 h 2592288"/>
              <a:gd name="connsiteX3-89" fmla="*/ 3923928 w 4755523"/>
              <a:gd name="connsiteY3-90" fmla="*/ 2592288 h 2592288"/>
              <a:gd name="connsiteX4-91" fmla="*/ 0 w 4755523"/>
              <a:gd name="connsiteY4-92" fmla="*/ 2592288 h 2592288"/>
              <a:gd name="connsiteX5-93" fmla="*/ 0 w 4755523"/>
              <a:gd name="connsiteY5-94" fmla="*/ 0 h 2592288"/>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4" name="矩形 1"/>
          <p:cNvSpPr/>
          <p:nvPr/>
        </p:nvSpPr>
        <p:spPr>
          <a:xfrm flipH="1">
            <a:off x="7439910" y="1675440"/>
            <a:ext cx="4272714" cy="3769784"/>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2"/>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normAutofit/>
          </a:bodyPr>
          <a:lstStyle/>
          <a:p>
            <a:pPr algn="ctr">
              <a:defRPr/>
            </a:pPr>
            <a:endParaRPr lang="zh-CN" altLang="en-US">
              <a:solidFill>
                <a:srgbClr val="FFFFFF"/>
              </a:solidFill>
            </a:endParaRPr>
          </a:p>
        </p:txBody>
      </p:sp>
      <p:sp>
        <p:nvSpPr>
          <p:cNvPr id="5" name="等腰三角形 7"/>
          <p:cNvSpPr/>
          <p:nvPr/>
        </p:nvSpPr>
        <p:spPr>
          <a:xfrm>
            <a:off x="6089229" y="3812329"/>
            <a:ext cx="2030336" cy="1632184"/>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1" fmla="*/ 0 w 1840512"/>
              <a:gd name="connsiteY0-2" fmla="*/ 1641521 h 1641521"/>
              <a:gd name="connsiteX1-3" fmla="*/ 785773 w 1840512"/>
              <a:gd name="connsiteY1-4" fmla="*/ 0 h 1641521"/>
              <a:gd name="connsiteX2-5" fmla="*/ 1840512 w 1840512"/>
              <a:gd name="connsiteY2-6" fmla="*/ 1641521 h 1641521"/>
              <a:gd name="connsiteX3-7" fmla="*/ 0 w 1840512"/>
              <a:gd name="connsiteY3-8" fmla="*/ 1641521 h 1641521"/>
              <a:gd name="connsiteX0-9" fmla="*/ 0 w 2042217"/>
              <a:gd name="connsiteY0-10" fmla="*/ 1641521 h 1641521"/>
              <a:gd name="connsiteX1-11" fmla="*/ 987478 w 2042217"/>
              <a:gd name="connsiteY1-12" fmla="*/ 0 h 1641521"/>
              <a:gd name="connsiteX2-13" fmla="*/ 2042217 w 2042217"/>
              <a:gd name="connsiteY2-14" fmla="*/ 1641521 h 1641521"/>
              <a:gd name="connsiteX3-15" fmla="*/ 0 w 2042217"/>
              <a:gd name="connsiteY3-16" fmla="*/ 1641521 h 1641521"/>
            </a:gdLst>
            <a:ahLst/>
            <a:cxnLst>
              <a:cxn ang="0">
                <a:pos x="connsiteX0-9" y="connsiteY0-10"/>
              </a:cxn>
              <a:cxn ang="0">
                <a:pos x="connsiteX1-11" y="connsiteY1-12"/>
              </a:cxn>
              <a:cxn ang="0">
                <a:pos x="connsiteX2-13" y="connsiteY2-14"/>
              </a:cxn>
              <a:cxn ang="0">
                <a:pos x="connsiteX3-15" y="connsiteY3-16"/>
              </a:cxn>
            </a:cxnLst>
            <a:rect l="l" t="t" r="r" b="b"/>
            <a:pathLst>
              <a:path w="2042217" h="1641521">
                <a:moveTo>
                  <a:pt x="0" y="1641521"/>
                </a:moveTo>
                <a:lnTo>
                  <a:pt x="987478" y="0"/>
                </a:lnTo>
                <a:lnTo>
                  <a:pt x="2042217" y="1641521"/>
                </a:lnTo>
                <a:lnTo>
                  <a:pt x="0" y="164152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6" name="任意多边形 5"/>
          <p:cNvSpPr/>
          <p:nvPr/>
        </p:nvSpPr>
        <p:spPr>
          <a:xfrm>
            <a:off x="6135944" y="1692568"/>
            <a:ext cx="2030336" cy="1632184"/>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7" name="矩形 55"/>
          <p:cNvSpPr/>
          <p:nvPr/>
        </p:nvSpPr>
        <p:spPr>
          <a:xfrm>
            <a:off x="1488089" y="5720867"/>
            <a:ext cx="9215824" cy="603230"/>
          </a:xfrm>
          <a:prstGeom prst="rect">
            <a:avLst/>
          </a:prstGeom>
        </p:spPr>
        <p:txBody>
          <a:bodyPr wrap="square" lIns="121908" tIns="60954" rIns="121908" bIns="6095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p>
        </p:txBody>
      </p:sp>
      <p:sp>
        <p:nvSpPr>
          <p:cNvPr id="8" name="TextBox 7"/>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5859"/>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椭圆 2"/>
          <p:cNvSpPr/>
          <p:nvPr/>
        </p:nvSpPr>
        <p:spPr>
          <a:xfrm>
            <a:off x="8173002" y="4676499"/>
            <a:ext cx="951256" cy="9513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椭圆 3"/>
          <p:cNvSpPr/>
          <p:nvPr/>
        </p:nvSpPr>
        <p:spPr>
          <a:xfrm>
            <a:off x="2807855" y="3267736"/>
            <a:ext cx="1079979" cy="10801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TextBox 4"/>
          <p:cNvSpPr txBox="1"/>
          <p:nvPr/>
        </p:nvSpPr>
        <p:spPr>
          <a:xfrm>
            <a:off x="5323874" y="4934198"/>
            <a:ext cx="1169527" cy="400097"/>
          </a:xfrm>
          <a:prstGeom prst="rect">
            <a:avLst/>
          </a:prstGeom>
          <a:noFill/>
        </p:spPr>
        <p:txBody>
          <a:bodyPr wrap="none" lIns="121908" tIns="60954" rIns="121908" bIns="60954" rtlCol="0">
            <a:spAutoFit/>
          </a:bodyPr>
          <a:lstStyle/>
          <a:p>
            <a:pPr fontAlgn="base">
              <a:spcBef>
                <a:spcPct val="0"/>
              </a:spcBef>
              <a:spcAft>
                <a:spcPct val="0"/>
              </a:spcAft>
            </a:pPr>
            <a:r>
              <a:rPr lang="zh-CN" altLang="en-US" b="1" dirty="0">
                <a:solidFill>
                  <a:schemeClr val="accent1"/>
                </a:solidFill>
                <a:latin typeface="Impact" pitchFamily="34" charset="0"/>
              </a:rPr>
              <a:t>添加标题</a:t>
            </a:r>
          </a:p>
        </p:txBody>
      </p:sp>
      <p:sp>
        <p:nvSpPr>
          <p:cNvPr id="6" name="矩形 5"/>
          <p:cNvSpPr/>
          <p:nvPr/>
        </p:nvSpPr>
        <p:spPr>
          <a:xfrm>
            <a:off x="4727152" y="5426640"/>
            <a:ext cx="2687674" cy="738664"/>
          </a:xfrm>
          <a:prstGeom prst="rect">
            <a:avLst/>
          </a:prstGeom>
        </p:spPr>
        <p:txBody>
          <a:bodyPr wrap="square" lIns="121908" tIns="60954" rIns="121908" bIns="60954">
            <a:spAutoFit/>
          </a:bodyPr>
          <a:lstStyle/>
          <a:p>
            <a:pPr algn="just">
              <a:defRPr/>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300" kern="0" dirty="0">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2242912" y="4803140"/>
            <a:ext cx="700228" cy="7003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10145934" y="4906001"/>
            <a:ext cx="494537" cy="49460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10054634" y="2023781"/>
            <a:ext cx="751631" cy="75172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p:cNvGrpSpPr/>
          <p:nvPr/>
        </p:nvGrpSpPr>
        <p:grpSpPr>
          <a:xfrm>
            <a:off x="1019204" y="2369059"/>
            <a:ext cx="1548358" cy="1548560"/>
            <a:chOff x="384226" y="1756080"/>
            <a:chExt cx="1161420" cy="1161420"/>
          </a:xfrm>
        </p:grpSpPr>
        <p:sp>
          <p:nvSpPr>
            <p:cNvPr id="11" name="椭圆 10"/>
            <p:cNvSpPr/>
            <p:nvPr/>
          </p:nvSpPr>
          <p:spPr>
            <a:xfrm>
              <a:off x="384226" y="1756080"/>
              <a:ext cx="1161420" cy="11614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640254" y="2026267"/>
              <a:ext cx="621045" cy="62104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9065909" y="3143339"/>
            <a:ext cx="1548358" cy="1548560"/>
            <a:chOff x="6855774" y="2243492"/>
            <a:chExt cx="1161420" cy="1161420"/>
          </a:xfrm>
        </p:grpSpPr>
        <p:sp>
          <p:nvSpPr>
            <p:cNvPr id="14" name="椭圆 13"/>
            <p:cNvSpPr/>
            <p:nvPr/>
          </p:nvSpPr>
          <p:spPr>
            <a:xfrm>
              <a:off x="6855774" y="2243492"/>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7113036" y="2520442"/>
              <a:ext cx="646896" cy="60752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2943140" y="1276761"/>
            <a:ext cx="6335879" cy="3960877"/>
            <a:chOff x="2087724" y="1537569"/>
            <a:chExt cx="4752528" cy="2970658"/>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7724" y="1537569"/>
              <a:ext cx="4752528" cy="2970658"/>
            </a:xfrm>
            <a:prstGeom prst="rect">
              <a:avLst/>
            </a:prstGeom>
          </p:spPr>
        </p:pic>
        <p:sp>
          <p:nvSpPr>
            <p:cNvPr id="18" name="矩形 17"/>
            <p:cNvSpPr/>
            <p:nvPr/>
          </p:nvSpPr>
          <p:spPr>
            <a:xfrm>
              <a:off x="3071446" y="1887415"/>
              <a:ext cx="2739292" cy="154843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7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14:presetBounceEnd="56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6000">
                                          <p:cBhvr additive="base">
                                            <p:cTn id="18"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30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40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50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55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60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70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80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85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90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00" fill="hold"/>
                                            <p:tgtEl>
                                              <p:spTgt spid="16"/>
                                            </p:tgtEl>
                                            <p:attrNameLst>
                                              <p:attrName>ppt_x</p:attrName>
                                            </p:attrNameLst>
                                          </p:cBhvr>
                                          <p:tavLst>
                                            <p:tav tm="0">
                                              <p:val>
                                                <p:strVal val="#ppt_x"/>
                                              </p:val>
                                            </p:tav>
                                            <p:tav tm="100000">
                                              <p:val>
                                                <p:strVal val="#ppt_x"/>
                                              </p:val>
                                            </p:tav>
                                          </p:tavLst>
                                        </p:anim>
                                        <p:anim calcmode="lin" valueType="num">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30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40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50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55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60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70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80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85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90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TextBox 2"/>
          <p:cNvSpPr txBox="1"/>
          <p:nvPr/>
        </p:nvSpPr>
        <p:spPr>
          <a:xfrm>
            <a:off x="1113157" y="1340769"/>
            <a:ext cx="10020781" cy="1323415"/>
          </a:xfrm>
          <a:prstGeom prst="rect">
            <a:avLst/>
          </a:prstGeom>
          <a:noFill/>
        </p:spPr>
        <p:txBody>
          <a:bodyPr wrap="square" lIns="91407" tIns="45703" rIns="91407" bIns="45703" rtlCol="0">
            <a:spAutoFit/>
          </a:bodyPr>
          <a:lstStyle>
            <a:defPPr>
              <a:defRPr lang="zh-CN"/>
            </a:defPPr>
            <a:lvl1pPr algn="just">
              <a:defRPr sz="2000">
                <a:solidFill>
                  <a:schemeClr val="bg1"/>
                </a:solidFill>
                <a:latin typeface="+mn-ea"/>
                <a:ea typeface="+mn-ea"/>
              </a:defRPr>
            </a:lvl1pPr>
          </a:lstStyle>
          <a:p>
            <a:r>
              <a:rPr lang="zh-CN" altLang="en-US" sz="1600" dirty="0">
                <a:solidFill>
                  <a:schemeClr val="tx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1600" dirty="0">
              <a:solidFill>
                <a:schemeClr val="tx1"/>
              </a:solidFill>
              <a:latin typeface="微软雅黑" pitchFamily="34" charset="-122"/>
              <a:ea typeface="微软雅黑" pitchFamily="34" charset="-122"/>
            </a:endParaRPr>
          </a:p>
          <a:p>
            <a:endParaRPr lang="zh-CN" altLang="en-US" sz="1600" dirty="0">
              <a:solidFill>
                <a:schemeClr val="tx1"/>
              </a:solidFill>
              <a:latin typeface="微软雅黑" pitchFamily="34" charset="-122"/>
              <a:ea typeface="微软雅黑" pitchFamily="34" charset="-122"/>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13157" y="2576270"/>
            <a:ext cx="4770796" cy="315093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63139" y="2591849"/>
            <a:ext cx="4770796" cy="311977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22" name="直接连接符 21"/>
          <p:cNvCxnSpPr/>
          <p:nvPr/>
        </p:nvCxnSpPr>
        <p:spPr>
          <a:xfrm>
            <a:off x="2414736"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3" name="直接连接符 22"/>
          <p:cNvCxnSpPr/>
          <p:nvPr/>
        </p:nvCxnSpPr>
        <p:spPr>
          <a:xfrm>
            <a:off x="3549121"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4" name="直接连接符 23"/>
          <p:cNvCxnSpPr/>
          <p:nvPr/>
        </p:nvCxnSpPr>
        <p:spPr>
          <a:xfrm>
            <a:off x="4683507"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5" name="直接连接符 24"/>
          <p:cNvCxnSpPr/>
          <p:nvPr/>
        </p:nvCxnSpPr>
        <p:spPr>
          <a:xfrm>
            <a:off x="5817893" y="1412776"/>
            <a:ext cx="0" cy="3312584"/>
          </a:xfrm>
          <a:prstGeom prst="line">
            <a:avLst/>
          </a:prstGeom>
          <a:noFill/>
          <a:ln w="6350" cap="flat" cmpd="sng" algn="ctr">
            <a:solidFill>
              <a:schemeClr val="tx1">
                <a:lumMod val="50000"/>
                <a:lumOff val="50000"/>
              </a:schemeClr>
            </a:solidFill>
            <a:prstDash val="dash"/>
            <a:miter lim="800000"/>
          </a:ln>
          <a:effectLst/>
        </p:spPr>
      </p:cxnSp>
      <p:sp>
        <p:nvSpPr>
          <p:cNvPr id="26" name="同侧圆角矩形 25"/>
          <p:cNvSpPr/>
          <p:nvPr/>
        </p:nvSpPr>
        <p:spPr>
          <a:xfrm rot="5400000">
            <a:off x="3569207" y="-88937"/>
            <a:ext cx="347133" cy="4988333"/>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itchFamily="34" charset="-122"/>
              <a:ea typeface="微软雅黑" pitchFamily="34" charset="-122"/>
            </a:endParaRPr>
          </a:p>
        </p:txBody>
      </p:sp>
      <p:sp>
        <p:nvSpPr>
          <p:cNvPr id="27" name="同侧圆角矩形 26"/>
          <p:cNvSpPr/>
          <p:nvPr/>
        </p:nvSpPr>
        <p:spPr>
          <a:xfrm rot="5400000">
            <a:off x="3189314" y="904524"/>
            <a:ext cx="345016" cy="4226432"/>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itchFamily="34" charset="-122"/>
              <a:ea typeface="微软雅黑" pitchFamily="34" charset="-122"/>
            </a:endParaRPr>
          </a:p>
        </p:txBody>
      </p:sp>
      <p:sp>
        <p:nvSpPr>
          <p:cNvPr id="28" name="同侧圆角矩形 27"/>
          <p:cNvSpPr/>
          <p:nvPr/>
        </p:nvSpPr>
        <p:spPr>
          <a:xfrm rot="5400000">
            <a:off x="2767094" y="1938197"/>
            <a:ext cx="345016" cy="3381993"/>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itchFamily="34" charset="-122"/>
              <a:ea typeface="微软雅黑" pitchFamily="34" charset="-122"/>
            </a:endParaRPr>
          </a:p>
        </p:txBody>
      </p:sp>
      <p:sp>
        <p:nvSpPr>
          <p:cNvPr id="29" name="同侧圆角矩形 28"/>
          <p:cNvSpPr/>
          <p:nvPr/>
        </p:nvSpPr>
        <p:spPr>
          <a:xfrm rot="5400000">
            <a:off x="2322652" y="2994089"/>
            <a:ext cx="345017" cy="2493109"/>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itchFamily="34" charset="-122"/>
              <a:ea typeface="微软雅黑" pitchFamily="34" charset="-122"/>
            </a:endParaRPr>
          </a:p>
        </p:txBody>
      </p:sp>
      <p:sp>
        <p:nvSpPr>
          <p:cNvPr id="30" name="同侧圆角矩形 29"/>
          <p:cNvSpPr/>
          <p:nvPr/>
        </p:nvSpPr>
        <p:spPr>
          <a:xfrm rot="5400000">
            <a:off x="3953331" y="-1086632"/>
            <a:ext cx="347133" cy="5756584"/>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itchFamily="34" charset="-122"/>
              <a:ea typeface="微软雅黑" pitchFamily="34" charset="-122"/>
            </a:endParaRPr>
          </a:p>
        </p:txBody>
      </p:sp>
      <p:sp>
        <p:nvSpPr>
          <p:cNvPr id="31" name="任意多边形 30"/>
          <p:cNvSpPr/>
          <p:nvPr/>
        </p:nvSpPr>
        <p:spPr>
          <a:xfrm>
            <a:off x="738555" y="161809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a:ea typeface="幼圆"/>
              </a:rPr>
              <a:t>A</a:t>
            </a:r>
            <a:endParaRPr lang="zh-CN" altLang="en-US" sz="2400" kern="0" dirty="0">
              <a:solidFill>
                <a:srgbClr val="FFFFFF"/>
              </a:solidFill>
              <a:latin typeface="Calibri"/>
              <a:ea typeface="幼圆"/>
            </a:endParaRPr>
          </a:p>
        </p:txBody>
      </p:sp>
      <p:sp>
        <p:nvSpPr>
          <p:cNvPr id="32" name="任意多边形 31"/>
          <p:cNvSpPr/>
          <p:nvPr/>
        </p:nvSpPr>
        <p:spPr>
          <a:xfrm>
            <a:off x="738555" y="2226901"/>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a:ea typeface="幼圆"/>
              </a:rPr>
              <a:t>B</a:t>
            </a:r>
            <a:endParaRPr lang="zh-CN" altLang="en-US" sz="2400" kern="0">
              <a:solidFill>
                <a:srgbClr val="FFFFFF"/>
              </a:solidFill>
              <a:latin typeface="Calibri"/>
              <a:ea typeface="幼圆"/>
            </a:endParaRPr>
          </a:p>
        </p:txBody>
      </p:sp>
      <p:sp>
        <p:nvSpPr>
          <p:cNvPr id="33" name="任意多边形 32"/>
          <p:cNvSpPr/>
          <p:nvPr/>
        </p:nvSpPr>
        <p:spPr>
          <a:xfrm>
            <a:off x="738555" y="2835708"/>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a:ea typeface="幼圆"/>
              </a:rPr>
              <a:t>C</a:t>
            </a:r>
            <a:endParaRPr lang="zh-CN" altLang="en-US" sz="2400" kern="0">
              <a:solidFill>
                <a:srgbClr val="FFFFFF"/>
              </a:solidFill>
              <a:latin typeface="Calibri"/>
              <a:ea typeface="幼圆"/>
            </a:endParaRPr>
          </a:p>
        </p:txBody>
      </p:sp>
      <p:sp>
        <p:nvSpPr>
          <p:cNvPr id="34" name="任意多边形 33"/>
          <p:cNvSpPr/>
          <p:nvPr/>
        </p:nvSpPr>
        <p:spPr>
          <a:xfrm>
            <a:off x="738555" y="344451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a:ea typeface="幼圆"/>
              </a:rPr>
              <a:t>D</a:t>
            </a:r>
            <a:endParaRPr lang="zh-CN" altLang="en-US" sz="2400" kern="0">
              <a:solidFill>
                <a:srgbClr val="FFFFFF"/>
              </a:solidFill>
              <a:latin typeface="Calibri"/>
              <a:ea typeface="幼圆"/>
            </a:endParaRPr>
          </a:p>
        </p:txBody>
      </p:sp>
      <p:sp>
        <p:nvSpPr>
          <p:cNvPr id="35" name="任意多边形 34"/>
          <p:cNvSpPr/>
          <p:nvPr/>
        </p:nvSpPr>
        <p:spPr>
          <a:xfrm>
            <a:off x="738555" y="405331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a:ea typeface="幼圆"/>
              </a:rPr>
              <a:t>E</a:t>
            </a:r>
            <a:endParaRPr lang="zh-CN" altLang="en-US" sz="2400" kern="0">
              <a:solidFill>
                <a:srgbClr val="FFFFFF"/>
              </a:solidFill>
              <a:latin typeface="Calibri"/>
              <a:ea typeface="幼圆"/>
            </a:endParaRPr>
          </a:p>
        </p:txBody>
      </p:sp>
      <p:sp>
        <p:nvSpPr>
          <p:cNvPr id="36" name="文本框 54"/>
          <p:cNvSpPr txBox="1">
            <a:spLocks noChangeArrowheads="1"/>
          </p:cNvSpPr>
          <p:nvPr/>
        </p:nvSpPr>
        <p:spPr bwMode="auto">
          <a:xfrm>
            <a:off x="7257039" y="155882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2700" dirty="0">
                <a:latin typeface="Impact" pitchFamily="34" charset="0"/>
                <a:ea typeface="华文细黑" pitchFamily="2" charset="-122"/>
              </a:rPr>
              <a:t>100%</a:t>
            </a:r>
            <a:endParaRPr lang="zh-CN" altLang="en-US" sz="2700" dirty="0">
              <a:latin typeface="Impact" pitchFamily="34" charset="0"/>
              <a:ea typeface="华文细黑" pitchFamily="2" charset="-122"/>
            </a:endParaRPr>
          </a:p>
        </p:txBody>
      </p:sp>
      <p:sp>
        <p:nvSpPr>
          <p:cNvPr id="37" name="文本框 55"/>
          <p:cNvSpPr txBox="1">
            <a:spLocks noChangeArrowheads="1"/>
          </p:cNvSpPr>
          <p:nvPr/>
        </p:nvSpPr>
        <p:spPr bwMode="auto">
          <a:xfrm>
            <a:off x="7257039" y="2167634"/>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itchFamily="34" charset="0"/>
                <a:ea typeface="华文细黑" pitchFamily="2" charset="-122"/>
              </a:rPr>
              <a:t>88%</a:t>
            </a:r>
            <a:endParaRPr lang="zh-CN" altLang="en-US" sz="2700" dirty="0">
              <a:latin typeface="Impact" pitchFamily="34" charset="0"/>
              <a:ea typeface="华文细黑" pitchFamily="2" charset="-122"/>
            </a:endParaRPr>
          </a:p>
        </p:txBody>
      </p:sp>
      <p:sp>
        <p:nvSpPr>
          <p:cNvPr id="38" name="文本框 56"/>
          <p:cNvSpPr txBox="1">
            <a:spLocks noChangeArrowheads="1"/>
          </p:cNvSpPr>
          <p:nvPr/>
        </p:nvSpPr>
        <p:spPr bwMode="auto">
          <a:xfrm>
            <a:off x="7257039" y="2776441"/>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itchFamily="34" charset="0"/>
                <a:ea typeface="华文细黑" pitchFamily="2" charset="-122"/>
              </a:rPr>
              <a:t>75%</a:t>
            </a:r>
            <a:endParaRPr lang="zh-CN" altLang="en-US" sz="2700" dirty="0">
              <a:latin typeface="Impact" pitchFamily="34" charset="0"/>
              <a:ea typeface="华文细黑" pitchFamily="2" charset="-122"/>
            </a:endParaRPr>
          </a:p>
        </p:txBody>
      </p:sp>
      <p:sp>
        <p:nvSpPr>
          <p:cNvPr id="39" name="文本框 57"/>
          <p:cNvSpPr txBox="1">
            <a:spLocks noChangeArrowheads="1"/>
          </p:cNvSpPr>
          <p:nvPr/>
        </p:nvSpPr>
        <p:spPr bwMode="auto">
          <a:xfrm>
            <a:off x="7257039" y="338524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itchFamily="34" charset="0"/>
                <a:ea typeface="华文细黑" pitchFamily="2" charset="-122"/>
              </a:rPr>
              <a:t>58%</a:t>
            </a:r>
            <a:endParaRPr lang="zh-CN" altLang="en-US" sz="2700" dirty="0">
              <a:latin typeface="Impact" pitchFamily="34" charset="0"/>
              <a:ea typeface="华文细黑" pitchFamily="2" charset="-122"/>
            </a:endParaRPr>
          </a:p>
        </p:txBody>
      </p:sp>
      <p:sp>
        <p:nvSpPr>
          <p:cNvPr id="40" name="文本框 58"/>
          <p:cNvSpPr txBox="1">
            <a:spLocks noChangeArrowheads="1"/>
          </p:cNvSpPr>
          <p:nvPr/>
        </p:nvSpPr>
        <p:spPr bwMode="auto">
          <a:xfrm>
            <a:off x="7257039" y="399405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itchFamily="34" charset="0"/>
                <a:ea typeface="华文细黑" pitchFamily="2" charset="-122"/>
              </a:rPr>
              <a:t>45%</a:t>
            </a:r>
            <a:endParaRPr lang="zh-CN" altLang="en-US" sz="2700" dirty="0">
              <a:latin typeface="Impact" pitchFamily="34" charset="0"/>
              <a:ea typeface="华文细黑" pitchFamily="2" charset="-122"/>
            </a:endParaRPr>
          </a:p>
        </p:txBody>
      </p:sp>
      <p:sp>
        <p:nvSpPr>
          <p:cNvPr id="41" name="矩形 40"/>
          <p:cNvSpPr/>
          <p:nvPr/>
        </p:nvSpPr>
        <p:spPr>
          <a:xfrm>
            <a:off x="738555" y="4725362"/>
            <a:ext cx="7678267" cy="60959"/>
          </a:xfrm>
          <a:prstGeom prst="rect">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a:endParaRPr lang="zh-CN" altLang="en-US" kern="0">
              <a:solidFill>
                <a:srgbClr val="FFFFFF"/>
              </a:solidFill>
              <a:latin typeface="微软雅黑" pitchFamily="34" charset="-122"/>
              <a:ea typeface="微软雅黑" pitchFamily="34" charset="-122"/>
            </a:endParaRPr>
          </a:p>
        </p:txBody>
      </p:sp>
      <p:sp>
        <p:nvSpPr>
          <p:cNvPr id="42" name="矩形 41"/>
          <p:cNvSpPr>
            <a:spLocks noChangeArrowheads="1"/>
          </p:cNvSpPr>
          <p:nvPr/>
        </p:nvSpPr>
        <p:spPr bwMode="auto">
          <a:xfrm>
            <a:off x="720103" y="4965173"/>
            <a:ext cx="769671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r>
              <a:rPr lang="zh-CN" altLang="en-US" sz="1600" dirty="0">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en-US" sz="1600" dirty="0">
              <a:latin typeface="微软雅黑" pitchFamily="34" charset="-122"/>
              <a:ea typeface="微软雅黑" pitchFamily="34" charset="-122"/>
            </a:endParaRPr>
          </a:p>
        </p:txBody>
      </p:sp>
      <p:sp>
        <p:nvSpPr>
          <p:cNvPr id="43" name="矩形 42"/>
          <p:cNvSpPr/>
          <p:nvPr/>
        </p:nvSpPr>
        <p:spPr>
          <a:xfrm>
            <a:off x="8608818" y="1451752"/>
            <a:ext cx="2671084" cy="3821197"/>
          </a:xfrm>
          <a:prstGeom prst="rect">
            <a:avLst/>
          </a:prstGeom>
          <a:blipFill>
            <a:blip r:embed="rId1"/>
            <a:stretch>
              <a:fillRect/>
            </a:stretch>
          </a:blipFill>
          <a:ln w="254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4" name="TextBox 43"/>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par>
                                <p:cTn id="12" presetID="22" presetClass="entr" presetSubtype="4" fill="hold" nodeType="withEffect">
                                  <p:stCondLst>
                                    <p:cond delay="20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par>
                                <p:cTn id="15" presetID="22" presetClass="entr" presetSubtype="4" fill="hold" nodeType="withEffect">
                                  <p:stCondLst>
                                    <p:cond delay="40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par>
                                <p:cTn id="18" presetID="22" presetClass="entr" presetSubtype="4" fill="hold" nodeType="withEffect">
                                  <p:stCondLst>
                                    <p:cond delay="60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200" fill="hold"/>
                                        <p:tgtEl>
                                          <p:spTgt spid="31"/>
                                        </p:tgtEl>
                                        <p:attrNameLst>
                                          <p:attrName>ppt_w</p:attrName>
                                        </p:attrNameLst>
                                      </p:cBhvr>
                                      <p:tavLst>
                                        <p:tav tm="0">
                                          <p:val>
                                            <p:fltVal val="0"/>
                                          </p:val>
                                        </p:tav>
                                        <p:tav tm="100000">
                                          <p:val>
                                            <p:strVal val="#ppt_w"/>
                                          </p:val>
                                        </p:tav>
                                      </p:tavLst>
                                    </p:anim>
                                    <p:anim calcmode="lin" valueType="num">
                                      <p:cBhvr>
                                        <p:cTn id="25" dur="200" fill="hold"/>
                                        <p:tgtEl>
                                          <p:spTgt spid="31"/>
                                        </p:tgtEl>
                                        <p:attrNameLst>
                                          <p:attrName>ppt_h</p:attrName>
                                        </p:attrNameLst>
                                      </p:cBhvr>
                                      <p:tavLst>
                                        <p:tav tm="0">
                                          <p:val>
                                            <p:fltVal val="0"/>
                                          </p:val>
                                        </p:tav>
                                        <p:tav tm="100000">
                                          <p:val>
                                            <p:strVal val="#ppt_h"/>
                                          </p:val>
                                        </p:tav>
                                      </p:tavLst>
                                    </p:anim>
                                    <p:animEffect transition="in" filter="fade">
                                      <p:cBhvr>
                                        <p:cTn id="26" dur="200"/>
                                        <p:tgtEl>
                                          <p:spTgt spid="31"/>
                                        </p:tgtEl>
                                      </p:cBhvr>
                                    </p:animEffect>
                                  </p:childTnLst>
                                </p:cTn>
                              </p:par>
                              <p:par>
                                <p:cTn id="27" presetID="6" presetClass="emph" presetSubtype="0" autoRev="1" fill="hold" grpId="1" nodeType="withEffect">
                                  <p:stCondLst>
                                    <p:cond delay="150"/>
                                  </p:stCondLst>
                                  <p:childTnLst>
                                    <p:animScale>
                                      <p:cBhvr>
                                        <p:cTn id="28" dur="100" fill="hold"/>
                                        <p:tgtEl>
                                          <p:spTgt spid="31"/>
                                        </p:tgtEl>
                                      </p:cBhvr>
                                      <p:by x="130000" y="130000"/>
                                    </p:animScale>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200" fill="hold"/>
                                        <p:tgtEl>
                                          <p:spTgt spid="36"/>
                                        </p:tgtEl>
                                        <p:attrNameLst>
                                          <p:attrName>ppt_w</p:attrName>
                                        </p:attrNameLst>
                                      </p:cBhvr>
                                      <p:tavLst>
                                        <p:tav tm="0">
                                          <p:val>
                                            <p:fltVal val="0"/>
                                          </p:val>
                                        </p:tav>
                                        <p:tav tm="100000">
                                          <p:val>
                                            <p:strVal val="#ppt_w"/>
                                          </p:val>
                                        </p:tav>
                                      </p:tavLst>
                                    </p:anim>
                                    <p:anim calcmode="lin" valueType="num">
                                      <p:cBhvr>
                                        <p:cTn id="37" dur="200" fill="hold"/>
                                        <p:tgtEl>
                                          <p:spTgt spid="36"/>
                                        </p:tgtEl>
                                        <p:attrNameLst>
                                          <p:attrName>ppt_h</p:attrName>
                                        </p:attrNameLst>
                                      </p:cBhvr>
                                      <p:tavLst>
                                        <p:tav tm="0">
                                          <p:val>
                                            <p:fltVal val="0"/>
                                          </p:val>
                                        </p:tav>
                                        <p:tav tm="100000">
                                          <p:val>
                                            <p:strVal val="#ppt_h"/>
                                          </p:val>
                                        </p:tav>
                                      </p:tavLst>
                                    </p:anim>
                                    <p:animEffect transition="in" filter="fade">
                                      <p:cBhvr>
                                        <p:cTn id="38" dur="200"/>
                                        <p:tgtEl>
                                          <p:spTgt spid="36"/>
                                        </p:tgtEl>
                                      </p:cBhvr>
                                    </p:animEffect>
                                  </p:childTnLst>
                                </p:cTn>
                              </p:par>
                              <p:par>
                                <p:cTn id="39" presetID="6" presetClass="emph" presetSubtype="0" autoRev="1" fill="hold" grpId="1" nodeType="withEffect">
                                  <p:stCondLst>
                                    <p:cond delay="150"/>
                                  </p:stCondLst>
                                  <p:childTnLst>
                                    <p:animScale>
                                      <p:cBhvr>
                                        <p:cTn id="40" dur="100" fill="hold"/>
                                        <p:tgtEl>
                                          <p:spTgt spid="36"/>
                                        </p:tgtEl>
                                      </p:cBhvr>
                                      <p:by x="130000" y="130000"/>
                                    </p:animScale>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200" fill="hold"/>
                                        <p:tgtEl>
                                          <p:spTgt spid="32"/>
                                        </p:tgtEl>
                                        <p:attrNameLst>
                                          <p:attrName>ppt_w</p:attrName>
                                        </p:attrNameLst>
                                      </p:cBhvr>
                                      <p:tavLst>
                                        <p:tav tm="0">
                                          <p:val>
                                            <p:fltVal val="0"/>
                                          </p:val>
                                        </p:tav>
                                        <p:tav tm="100000">
                                          <p:val>
                                            <p:strVal val="#ppt_w"/>
                                          </p:val>
                                        </p:tav>
                                      </p:tavLst>
                                    </p:anim>
                                    <p:anim calcmode="lin" valueType="num">
                                      <p:cBhvr>
                                        <p:cTn id="45" dur="200" fill="hold"/>
                                        <p:tgtEl>
                                          <p:spTgt spid="32"/>
                                        </p:tgtEl>
                                        <p:attrNameLst>
                                          <p:attrName>ppt_h</p:attrName>
                                        </p:attrNameLst>
                                      </p:cBhvr>
                                      <p:tavLst>
                                        <p:tav tm="0">
                                          <p:val>
                                            <p:fltVal val="0"/>
                                          </p:val>
                                        </p:tav>
                                        <p:tav tm="100000">
                                          <p:val>
                                            <p:strVal val="#ppt_h"/>
                                          </p:val>
                                        </p:tav>
                                      </p:tavLst>
                                    </p:anim>
                                    <p:animEffect transition="in" filter="fade">
                                      <p:cBhvr>
                                        <p:cTn id="46" dur="200"/>
                                        <p:tgtEl>
                                          <p:spTgt spid="32"/>
                                        </p:tgtEl>
                                      </p:cBhvr>
                                    </p:animEffect>
                                  </p:childTnLst>
                                </p:cTn>
                              </p:par>
                              <p:par>
                                <p:cTn id="47" presetID="6" presetClass="emph" presetSubtype="0" autoRev="1" fill="hold" grpId="1" nodeType="withEffect">
                                  <p:stCondLst>
                                    <p:cond delay="150"/>
                                  </p:stCondLst>
                                  <p:childTnLst>
                                    <p:animScale>
                                      <p:cBhvr>
                                        <p:cTn id="48" dur="100" fill="hold"/>
                                        <p:tgtEl>
                                          <p:spTgt spid="32"/>
                                        </p:tgtEl>
                                      </p:cBhvr>
                                      <p:by x="130000" y="130000"/>
                                    </p:animScale>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200" fill="hold"/>
                                        <p:tgtEl>
                                          <p:spTgt spid="37"/>
                                        </p:tgtEl>
                                        <p:attrNameLst>
                                          <p:attrName>ppt_w</p:attrName>
                                        </p:attrNameLst>
                                      </p:cBhvr>
                                      <p:tavLst>
                                        <p:tav tm="0">
                                          <p:val>
                                            <p:fltVal val="0"/>
                                          </p:val>
                                        </p:tav>
                                        <p:tav tm="100000">
                                          <p:val>
                                            <p:strVal val="#ppt_w"/>
                                          </p:val>
                                        </p:tav>
                                      </p:tavLst>
                                    </p:anim>
                                    <p:anim calcmode="lin" valueType="num">
                                      <p:cBhvr>
                                        <p:cTn id="57" dur="200" fill="hold"/>
                                        <p:tgtEl>
                                          <p:spTgt spid="37"/>
                                        </p:tgtEl>
                                        <p:attrNameLst>
                                          <p:attrName>ppt_h</p:attrName>
                                        </p:attrNameLst>
                                      </p:cBhvr>
                                      <p:tavLst>
                                        <p:tav tm="0">
                                          <p:val>
                                            <p:fltVal val="0"/>
                                          </p:val>
                                        </p:tav>
                                        <p:tav tm="100000">
                                          <p:val>
                                            <p:strVal val="#ppt_h"/>
                                          </p:val>
                                        </p:tav>
                                      </p:tavLst>
                                    </p:anim>
                                    <p:animEffect transition="in" filter="fade">
                                      <p:cBhvr>
                                        <p:cTn id="58" dur="200"/>
                                        <p:tgtEl>
                                          <p:spTgt spid="37"/>
                                        </p:tgtEl>
                                      </p:cBhvr>
                                    </p:animEffect>
                                  </p:childTnLst>
                                </p:cTn>
                              </p:par>
                              <p:par>
                                <p:cTn id="59" presetID="6" presetClass="emph" presetSubtype="0" autoRev="1" fill="hold" grpId="1" nodeType="withEffect">
                                  <p:stCondLst>
                                    <p:cond delay="150"/>
                                  </p:stCondLst>
                                  <p:childTnLst>
                                    <p:animScale>
                                      <p:cBhvr>
                                        <p:cTn id="60" dur="100" fill="hold"/>
                                        <p:tgtEl>
                                          <p:spTgt spid="37"/>
                                        </p:tgtEl>
                                      </p:cBhvr>
                                      <p:by x="130000" y="130000"/>
                                    </p:animScale>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200" fill="hold"/>
                                        <p:tgtEl>
                                          <p:spTgt spid="33"/>
                                        </p:tgtEl>
                                        <p:attrNameLst>
                                          <p:attrName>ppt_w</p:attrName>
                                        </p:attrNameLst>
                                      </p:cBhvr>
                                      <p:tavLst>
                                        <p:tav tm="0">
                                          <p:val>
                                            <p:fltVal val="0"/>
                                          </p:val>
                                        </p:tav>
                                        <p:tav tm="100000">
                                          <p:val>
                                            <p:strVal val="#ppt_w"/>
                                          </p:val>
                                        </p:tav>
                                      </p:tavLst>
                                    </p:anim>
                                    <p:anim calcmode="lin" valueType="num">
                                      <p:cBhvr>
                                        <p:cTn id="65" dur="200" fill="hold"/>
                                        <p:tgtEl>
                                          <p:spTgt spid="33"/>
                                        </p:tgtEl>
                                        <p:attrNameLst>
                                          <p:attrName>ppt_h</p:attrName>
                                        </p:attrNameLst>
                                      </p:cBhvr>
                                      <p:tavLst>
                                        <p:tav tm="0">
                                          <p:val>
                                            <p:fltVal val="0"/>
                                          </p:val>
                                        </p:tav>
                                        <p:tav tm="100000">
                                          <p:val>
                                            <p:strVal val="#ppt_h"/>
                                          </p:val>
                                        </p:tav>
                                      </p:tavLst>
                                    </p:anim>
                                    <p:animEffect transition="in" filter="fade">
                                      <p:cBhvr>
                                        <p:cTn id="66" dur="200"/>
                                        <p:tgtEl>
                                          <p:spTgt spid="33"/>
                                        </p:tgtEl>
                                      </p:cBhvr>
                                    </p:animEffect>
                                  </p:childTnLst>
                                </p:cTn>
                              </p:par>
                              <p:par>
                                <p:cTn id="67" presetID="6" presetClass="emph" presetSubtype="0" autoRev="1" fill="hold" grpId="1" nodeType="withEffect">
                                  <p:stCondLst>
                                    <p:cond delay="150"/>
                                  </p:stCondLst>
                                  <p:childTnLst>
                                    <p:animScale>
                                      <p:cBhvr>
                                        <p:cTn id="68" dur="100" fill="hold"/>
                                        <p:tgtEl>
                                          <p:spTgt spid="33"/>
                                        </p:tgtEl>
                                      </p:cBhvr>
                                      <p:by x="130000" y="130000"/>
                                    </p:animScale>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00" fill="hold"/>
                                        <p:tgtEl>
                                          <p:spTgt spid="38"/>
                                        </p:tgtEl>
                                        <p:attrNameLst>
                                          <p:attrName>ppt_w</p:attrName>
                                        </p:attrNameLst>
                                      </p:cBhvr>
                                      <p:tavLst>
                                        <p:tav tm="0">
                                          <p:val>
                                            <p:fltVal val="0"/>
                                          </p:val>
                                        </p:tav>
                                        <p:tav tm="100000">
                                          <p:val>
                                            <p:strVal val="#ppt_w"/>
                                          </p:val>
                                        </p:tav>
                                      </p:tavLst>
                                    </p:anim>
                                    <p:anim calcmode="lin" valueType="num">
                                      <p:cBhvr>
                                        <p:cTn id="77" dur="200" fill="hold"/>
                                        <p:tgtEl>
                                          <p:spTgt spid="38"/>
                                        </p:tgtEl>
                                        <p:attrNameLst>
                                          <p:attrName>ppt_h</p:attrName>
                                        </p:attrNameLst>
                                      </p:cBhvr>
                                      <p:tavLst>
                                        <p:tav tm="0">
                                          <p:val>
                                            <p:fltVal val="0"/>
                                          </p:val>
                                        </p:tav>
                                        <p:tav tm="100000">
                                          <p:val>
                                            <p:strVal val="#ppt_h"/>
                                          </p:val>
                                        </p:tav>
                                      </p:tavLst>
                                    </p:anim>
                                    <p:animEffect transition="in" filter="fade">
                                      <p:cBhvr>
                                        <p:cTn id="78" dur="200"/>
                                        <p:tgtEl>
                                          <p:spTgt spid="38"/>
                                        </p:tgtEl>
                                      </p:cBhvr>
                                    </p:animEffect>
                                  </p:childTnLst>
                                </p:cTn>
                              </p:par>
                              <p:par>
                                <p:cTn id="79" presetID="6" presetClass="emph" presetSubtype="0" autoRev="1" fill="hold" grpId="1" nodeType="withEffect">
                                  <p:stCondLst>
                                    <p:cond delay="150"/>
                                  </p:stCondLst>
                                  <p:childTnLst>
                                    <p:animScale>
                                      <p:cBhvr>
                                        <p:cTn id="80" dur="100" fill="hold"/>
                                        <p:tgtEl>
                                          <p:spTgt spid="38"/>
                                        </p:tgtEl>
                                      </p:cBhvr>
                                      <p:by x="130000" y="130000"/>
                                    </p:animScale>
                                  </p:childTnLst>
                                </p:cTn>
                              </p:par>
                            </p:childTnLst>
                          </p:cTn>
                        </p:par>
                        <p:par>
                          <p:cTn id="81" fill="hold">
                            <p:stCondLst>
                              <p:cond delay="5500"/>
                            </p:stCondLst>
                            <p:childTnLst>
                              <p:par>
                                <p:cTn id="82" presetID="53" presetClass="entr" presetSubtype="16"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200" fill="hold"/>
                                        <p:tgtEl>
                                          <p:spTgt spid="34"/>
                                        </p:tgtEl>
                                        <p:attrNameLst>
                                          <p:attrName>ppt_w</p:attrName>
                                        </p:attrNameLst>
                                      </p:cBhvr>
                                      <p:tavLst>
                                        <p:tav tm="0">
                                          <p:val>
                                            <p:fltVal val="0"/>
                                          </p:val>
                                        </p:tav>
                                        <p:tav tm="100000">
                                          <p:val>
                                            <p:strVal val="#ppt_w"/>
                                          </p:val>
                                        </p:tav>
                                      </p:tavLst>
                                    </p:anim>
                                    <p:anim calcmode="lin" valueType="num">
                                      <p:cBhvr>
                                        <p:cTn id="85" dur="200" fill="hold"/>
                                        <p:tgtEl>
                                          <p:spTgt spid="34"/>
                                        </p:tgtEl>
                                        <p:attrNameLst>
                                          <p:attrName>ppt_h</p:attrName>
                                        </p:attrNameLst>
                                      </p:cBhvr>
                                      <p:tavLst>
                                        <p:tav tm="0">
                                          <p:val>
                                            <p:fltVal val="0"/>
                                          </p:val>
                                        </p:tav>
                                        <p:tav tm="100000">
                                          <p:val>
                                            <p:strVal val="#ppt_h"/>
                                          </p:val>
                                        </p:tav>
                                      </p:tavLst>
                                    </p:anim>
                                    <p:animEffect transition="in" filter="fade">
                                      <p:cBhvr>
                                        <p:cTn id="86" dur="200"/>
                                        <p:tgtEl>
                                          <p:spTgt spid="34"/>
                                        </p:tgtEl>
                                      </p:cBhvr>
                                    </p:animEffect>
                                  </p:childTnLst>
                                </p:cTn>
                              </p:par>
                              <p:par>
                                <p:cTn id="87" presetID="6" presetClass="emph" presetSubtype="0" autoRev="1" fill="hold" grpId="1" nodeType="withEffect">
                                  <p:stCondLst>
                                    <p:cond delay="150"/>
                                  </p:stCondLst>
                                  <p:childTnLst>
                                    <p:animScale>
                                      <p:cBhvr>
                                        <p:cTn id="88" dur="100" fill="hold"/>
                                        <p:tgtEl>
                                          <p:spTgt spid="34"/>
                                        </p:tgtEl>
                                      </p:cBhvr>
                                      <p:by x="130000" y="130000"/>
                                    </p:animScale>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left)">
                                      <p:cBhvr>
                                        <p:cTn id="92" dur="500"/>
                                        <p:tgtEl>
                                          <p:spTgt spid="28"/>
                                        </p:tgtEl>
                                      </p:cBhvr>
                                    </p:animEffect>
                                  </p:childTnLst>
                                </p:cTn>
                              </p:par>
                            </p:childTnLst>
                          </p:cTn>
                        </p:par>
                        <p:par>
                          <p:cTn id="93" fill="hold">
                            <p:stCondLst>
                              <p:cond delay="6500"/>
                            </p:stCondLst>
                            <p:childTnLst>
                              <p:par>
                                <p:cTn id="94" presetID="53" presetClass="entr" presetSubtype="16"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200" fill="hold"/>
                                        <p:tgtEl>
                                          <p:spTgt spid="39"/>
                                        </p:tgtEl>
                                        <p:attrNameLst>
                                          <p:attrName>ppt_w</p:attrName>
                                        </p:attrNameLst>
                                      </p:cBhvr>
                                      <p:tavLst>
                                        <p:tav tm="0">
                                          <p:val>
                                            <p:fltVal val="0"/>
                                          </p:val>
                                        </p:tav>
                                        <p:tav tm="100000">
                                          <p:val>
                                            <p:strVal val="#ppt_w"/>
                                          </p:val>
                                        </p:tav>
                                      </p:tavLst>
                                    </p:anim>
                                    <p:anim calcmode="lin" valueType="num">
                                      <p:cBhvr>
                                        <p:cTn id="97" dur="200" fill="hold"/>
                                        <p:tgtEl>
                                          <p:spTgt spid="39"/>
                                        </p:tgtEl>
                                        <p:attrNameLst>
                                          <p:attrName>ppt_h</p:attrName>
                                        </p:attrNameLst>
                                      </p:cBhvr>
                                      <p:tavLst>
                                        <p:tav tm="0">
                                          <p:val>
                                            <p:fltVal val="0"/>
                                          </p:val>
                                        </p:tav>
                                        <p:tav tm="100000">
                                          <p:val>
                                            <p:strVal val="#ppt_h"/>
                                          </p:val>
                                        </p:tav>
                                      </p:tavLst>
                                    </p:anim>
                                    <p:animEffect transition="in" filter="fade">
                                      <p:cBhvr>
                                        <p:cTn id="98" dur="200"/>
                                        <p:tgtEl>
                                          <p:spTgt spid="39"/>
                                        </p:tgtEl>
                                      </p:cBhvr>
                                    </p:animEffect>
                                  </p:childTnLst>
                                </p:cTn>
                              </p:par>
                              <p:par>
                                <p:cTn id="99" presetID="6" presetClass="emph" presetSubtype="0" autoRev="1" fill="hold" grpId="1" nodeType="withEffect">
                                  <p:stCondLst>
                                    <p:cond delay="150"/>
                                  </p:stCondLst>
                                  <p:childTnLst>
                                    <p:animScale>
                                      <p:cBhvr>
                                        <p:cTn id="100" dur="100" fill="hold"/>
                                        <p:tgtEl>
                                          <p:spTgt spid="39"/>
                                        </p:tgtEl>
                                      </p:cBhvr>
                                      <p:by x="130000" y="130000"/>
                                    </p:animScale>
                                  </p:childTnLst>
                                </p:cTn>
                              </p:par>
                            </p:childTnLst>
                          </p:cTn>
                        </p:par>
                        <p:par>
                          <p:cTn id="101" fill="hold">
                            <p:stCondLst>
                              <p:cond delay="7000"/>
                            </p:stCondLst>
                            <p:childTnLst>
                              <p:par>
                                <p:cTn id="102" presetID="53" presetClass="entr" presetSubtype="16"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200" fill="hold"/>
                                        <p:tgtEl>
                                          <p:spTgt spid="35"/>
                                        </p:tgtEl>
                                        <p:attrNameLst>
                                          <p:attrName>ppt_w</p:attrName>
                                        </p:attrNameLst>
                                      </p:cBhvr>
                                      <p:tavLst>
                                        <p:tav tm="0">
                                          <p:val>
                                            <p:fltVal val="0"/>
                                          </p:val>
                                        </p:tav>
                                        <p:tav tm="100000">
                                          <p:val>
                                            <p:strVal val="#ppt_w"/>
                                          </p:val>
                                        </p:tav>
                                      </p:tavLst>
                                    </p:anim>
                                    <p:anim calcmode="lin" valueType="num">
                                      <p:cBhvr>
                                        <p:cTn id="105" dur="200" fill="hold"/>
                                        <p:tgtEl>
                                          <p:spTgt spid="35"/>
                                        </p:tgtEl>
                                        <p:attrNameLst>
                                          <p:attrName>ppt_h</p:attrName>
                                        </p:attrNameLst>
                                      </p:cBhvr>
                                      <p:tavLst>
                                        <p:tav tm="0">
                                          <p:val>
                                            <p:fltVal val="0"/>
                                          </p:val>
                                        </p:tav>
                                        <p:tav tm="100000">
                                          <p:val>
                                            <p:strVal val="#ppt_h"/>
                                          </p:val>
                                        </p:tav>
                                      </p:tavLst>
                                    </p:anim>
                                    <p:animEffect transition="in" filter="fade">
                                      <p:cBhvr>
                                        <p:cTn id="106" dur="200"/>
                                        <p:tgtEl>
                                          <p:spTgt spid="35"/>
                                        </p:tgtEl>
                                      </p:cBhvr>
                                    </p:animEffect>
                                  </p:childTnLst>
                                </p:cTn>
                              </p:par>
                              <p:par>
                                <p:cTn id="107" presetID="6" presetClass="emph" presetSubtype="0" autoRev="1" fill="hold" grpId="1" nodeType="withEffect">
                                  <p:stCondLst>
                                    <p:cond delay="150"/>
                                  </p:stCondLst>
                                  <p:childTnLst>
                                    <p:animScale>
                                      <p:cBhvr>
                                        <p:cTn id="108" dur="100" fill="hold"/>
                                        <p:tgtEl>
                                          <p:spTgt spid="35"/>
                                        </p:tgtEl>
                                      </p:cBhvr>
                                      <p:by x="130000" y="130000"/>
                                    </p:animScale>
                                  </p:childTnLst>
                                </p:cTn>
                              </p:par>
                            </p:childTnLst>
                          </p:cTn>
                        </p:par>
                        <p:par>
                          <p:cTn id="109" fill="hold">
                            <p:stCondLst>
                              <p:cond delay="7500"/>
                            </p:stCondLst>
                            <p:childTnLst>
                              <p:par>
                                <p:cTn id="110" presetID="22" presetClass="entr" presetSubtype="8"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wipe(left)">
                                      <p:cBhvr>
                                        <p:cTn id="112" dur="500"/>
                                        <p:tgtEl>
                                          <p:spTgt spid="29"/>
                                        </p:tgtEl>
                                      </p:cBhvr>
                                    </p:animEffect>
                                  </p:childTnLst>
                                </p:cTn>
                              </p:par>
                            </p:childTnLst>
                          </p:cTn>
                        </p:par>
                        <p:par>
                          <p:cTn id="113" fill="hold">
                            <p:stCondLst>
                              <p:cond delay="8000"/>
                            </p:stCondLst>
                            <p:childTnLst>
                              <p:par>
                                <p:cTn id="114" presetID="53" presetClass="entr" presetSubtype="16"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p:cTn id="116" dur="200" fill="hold"/>
                                        <p:tgtEl>
                                          <p:spTgt spid="40"/>
                                        </p:tgtEl>
                                        <p:attrNameLst>
                                          <p:attrName>ppt_w</p:attrName>
                                        </p:attrNameLst>
                                      </p:cBhvr>
                                      <p:tavLst>
                                        <p:tav tm="0">
                                          <p:val>
                                            <p:fltVal val="0"/>
                                          </p:val>
                                        </p:tav>
                                        <p:tav tm="100000">
                                          <p:val>
                                            <p:strVal val="#ppt_w"/>
                                          </p:val>
                                        </p:tav>
                                      </p:tavLst>
                                    </p:anim>
                                    <p:anim calcmode="lin" valueType="num">
                                      <p:cBhvr>
                                        <p:cTn id="117" dur="200" fill="hold"/>
                                        <p:tgtEl>
                                          <p:spTgt spid="40"/>
                                        </p:tgtEl>
                                        <p:attrNameLst>
                                          <p:attrName>ppt_h</p:attrName>
                                        </p:attrNameLst>
                                      </p:cBhvr>
                                      <p:tavLst>
                                        <p:tav tm="0">
                                          <p:val>
                                            <p:fltVal val="0"/>
                                          </p:val>
                                        </p:tav>
                                        <p:tav tm="100000">
                                          <p:val>
                                            <p:strVal val="#ppt_h"/>
                                          </p:val>
                                        </p:tav>
                                      </p:tavLst>
                                    </p:anim>
                                    <p:animEffect transition="in" filter="fade">
                                      <p:cBhvr>
                                        <p:cTn id="118" dur="200"/>
                                        <p:tgtEl>
                                          <p:spTgt spid="40"/>
                                        </p:tgtEl>
                                      </p:cBhvr>
                                    </p:animEffect>
                                  </p:childTnLst>
                                </p:cTn>
                              </p:par>
                              <p:par>
                                <p:cTn id="119" presetID="6" presetClass="emph" presetSubtype="0" autoRev="1" fill="hold" grpId="1" nodeType="withEffect">
                                  <p:stCondLst>
                                    <p:cond delay="150"/>
                                  </p:stCondLst>
                                  <p:childTnLst>
                                    <p:animScale>
                                      <p:cBhvr>
                                        <p:cTn id="120" dur="100" fill="hold"/>
                                        <p:tgtEl>
                                          <p:spTgt spid="40"/>
                                        </p:tgtEl>
                                      </p:cBhvr>
                                      <p:by x="130000" y="130000"/>
                                    </p:animScale>
                                  </p:childTnLst>
                                </p:cTn>
                              </p:par>
                            </p:childTnLst>
                          </p:cTn>
                        </p:par>
                        <p:par>
                          <p:cTn id="121" fill="hold">
                            <p:stCondLst>
                              <p:cond delay="8500"/>
                            </p:stCondLst>
                            <p:childTnLst>
                              <p:par>
                                <p:cTn id="122" presetID="53" presetClass="entr" presetSubtype="16" fill="hold" grpId="0" nodeType="afterEffect">
                                  <p:stCondLst>
                                    <p:cond delay="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800" fill="hold"/>
                                        <p:tgtEl>
                                          <p:spTgt spid="42"/>
                                        </p:tgtEl>
                                        <p:attrNameLst>
                                          <p:attrName>ppt_w</p:attrName>
                                        </p:attrNameLst>
                                      </p:cBhvr>
                                      <p:tavLst>
                                        <p:tav tm="0">
                                          <p:val>
                                            <p:fltVal val="0"/>
                                          </p:val>
                                        </p:tav>
                                        <p:tav tm="100000">
                                          <p:val>
                                            <p:strVal val="#ppt_w"/>
                                          </p:val>
                                        </p:tav>
                                      </p:tavLst>
                                    </p:anim>
                                    <p:anim calcmode="lin" valueType="num">
                                      <p:cBhvr>
                                        <p:cTn id="125" dur="800" fill="hold"/>
                                        <p:tgtEl>
                                          <p:spTgt spid="42"/>
                                        </p:tgtEl>
                                        <p:attrNameLst>
                                          <p:attrName>ppt_h</p:attrName>
                                        </p:attrNameLst>
                                      </p:cBhvr>
                                      <p:tavLst>
                                        <p:tav tm="0">
                                          <p:val>
                                            <p:fltVal val="0"/>
                                          </p:val>
                                        </p:tav>
                                        <p:tav tm="100000">
                                          <p:val>
                                            <p:strVal val="#ppt_h"/>
                                          </p:val>
                                        </p:tav>
                                      </p:tavLst>
                                    </p:anim>
                                    <p:animEffect transition="in" filter="fade">
                                      <p:cBhvr>
                                        <p:cTn id="126" dur="800"/>
                                        <p:tgtEl>
                                          <p:spTgt spid="4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fade">
                                      <p:cBhvr>
                                        <p:cTn id="129" dur="500"/>
                                        <p:tgtEl>
                                          <p:spTgt spid="43"/>
                                        </p:tgtEl>
                                      </p:cBhvr>
                                    </p:animEffect>
                                  </p:childTnLst>
                                </p:cTn>
                              </p:par>
                            </p:childTnLst>
                          </p:cTn>
                        </p:par>
                        <p:par>
                          <p:cTn id="130" fill="hold">
                            <p:stCondLst>
                              <p:cond delay="9500"/>
                            </p:stCondLst>
                            <p:childTnLst>
                              <p:par>
                                <p:cTn id="131" presetID="10" presetClass="entr" presetSubtype="0" fill="hold" grpId="0" nodeType="after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fade">
                                      <p:cBhvr>
                                        <p:cTn id="133" dur="8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6" grpId="1"/>
      <p:bldP spid="37" grpId="0"/>
      <p:bldP spid="37" grpId="1"/>
      <p:bldP spid="38" grpId="0"/>
      <p:bldP spid="38" grpId="1"/>
      <p:bldP spid="39" grpId="0"/>
      <p:bldP spid="39" grpId="1"/>
      <p:bldP spid="40" grpId="0"/>
      <p:bldP spid="40" grpId="1"/>
      <p:bldP spid="41" grpId="0" animBg="1"/>
      <p:bldP spid="42" grpId="0"/>
      <p:bldP spid="43"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95" y="-315416"/>
            <a:ext cx="12190413" cy="717341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32" name="Rectangle 31"/>
          <p:cNvSpPr/>
          <p:nvPr/>
        </p:nvSpPr>
        <p:spPr>
          <a:xfrm>
            <a:off x="795" y="3659428"/>
            <a:ext cx="12190412" cy="2611519"/>
          </a:xfrm>
          <a:prstGeom prst="rect">
            <a:avLst/>
          </a:prstGeom>
          <a:solidFill>
            <a:schemeClr val="tx2">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21" name="TextBox 20"/>
          <p:cNvSpPr txBox="1"/>
          <p:nvPr/>
        </p:nvSpPr>
        <p:spPr>
          <a:xfrm>
            <a:off x="6326400" y="4734759"/>
            <a:ext cx="5452753" cy="738664"/>
          </a:xfrm>
          <a:prstGeom prst="rect">
            <a:avLst/>
          </a:prstGeom>
          <a:noFill/>
        </p:spPr>
        <p:txBody>
          <a:bodyPr wrap="square" lIns="0" tIns="0" rIns="0" bIns="0" rtlCol="0">
            <a:spAutoFit/>
          </a:bodyPr>
          <a:lstStyle/>
          <a:p>
            <a:r>
              <a:rPr lang="zh-CN" altLang="en-US" sz="1600" dirty="0">
                <a:solidFill>
                  <a:schemeClr val="bg1"/>
                </a:solidFill>
                <a:latin typeface="+mn-ea"/>
              </a:rPr>
              <a:t>此处添加详细文本描述，建议与标题相关并符合整体语言风格，语言描述尽量简洁生动。尽量将每页幻灯片的字数控制在</a:t>
            </a:r>
            <a:r>
              <a:rPr lang="en-US" altLang="zh-CN" sz="1600" dirty="0">
                <a:solidFill>
                  <a:schemeClr val="bg1"/>
                </a:solidFill>
                <a:latin typeface="+mn-ea"/>
              </a:rPr>
              <a:t>200</a:t>
            </a:r>
            <a:r>
              <a:rPr lang="zh-CN" altLang="en-US" sz="1600" dirty="0">
                <a:solidFill>
                  <a:schemeClr val="bg1"/>
                </a:solidFill>
                <a:latin typeface="+mn-ea"/>
              </a:rPr>
              <a:t>字以内，据统计每页幻灯片的最好控制在</a:t>
            </a:r>
            <a:r>
              <a:rPr lang="en-US" altLang="zh-CN" sz="1600" dirty="0">
                <a:solidFill>
                  <a:schemeClr val="bg1"/>
                </a:solidFill>
                <a:latin typeface="+mn-ea"/>
              </a:rPr>
              <a:t>5</a:t>
            </a:r>
            <a:r>
              <a:rPr lang="zh-CN" altLang="en-US" sz="1600" dirty="0">
                <a:solidFill>
                  <a:schemeClr val="bg1"/>
                </a:solidFill>
                <a:latin typeface="+mn-ea"/>
              </a:rPr>
              <a:t>分钟之内。</a:t>
            </a:r>
            <a:endParaRPr lang="en-US" sz="1600" dirty="0">
              <a:solidFill>
                <a:schemeClr val="bg1"/>
              </a:solidFill>
              <a:latin typeface="+mn-ea"/>
            </a:endParaRPr>
          </a:p>
        </p:txBody>
      </p:sp>
      <p:sp>
        <p:nvSpPr>
          <p:cNvPr id="39" name="Rectangle 38"/>
          <p:cNvSpPr/>
          <p:nvPr/>
        </p:nvSpPr>
        <p:spPr>
          <a:xfrm>
            <a:off x="795" y="6270946"/>
            <a:ext cx="12190412" cy="2304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40" name="Rectangle 39"/>
          <p:cNvSpPr/>
          <p:nvPr/>
        </p:nvSpPr>
        <p:spPr>
          <a:xfrm>
            <a:off x="6240921" y="4015028"/>
            <a:ext cx="3796635" cy="400097"/>
          </a:xfrm>
          <a:prstGeom prst="rect">
            <a:avLst/>
          </a:prstGeom>
        </p:spPr>
        <p:txBody>
          <a:bodyPr wrap="square" lIns="121908" tIns="60954" rIns="121908" bIns="60954">
            <a:spAutoFit/>
          </a:bodyPr>
          <a:lstStyle/>
          <a:p>
            <a:pPr algn="ctr"/>
            <a:r>
              <a:rPr lang="zh-CN" altLang="en-US" b="1" dirty="0">
                <a:solidFill>
                  <a:schemeClr val="bg1"/>
                </a:solidFill>
                <a:latin typeface="+mn-ea"/>
              </a:rPr>
              <a:t>添加标题</a:t>
            </a:r>
            <a:endParaRPr lang="en-US" altLang="zh-CN" b="1" dirty="0">
              <a:solidFill>
                <a:schemeClr val="bg1"/>
              </a:solidFill>
              <a:latin typeface="+mn-ea"/>
            </a:endParaRPr>
          </a:p>
        </p:txBody>
      </p:sp>
      <p:cxnSp>
        <p:nvCxnSpPr>
          <p:cNvPr id="42" name="Straight Connector 41"/>
          <p:cNvCxnSpPr/>
          <p:nvPr/>
        </p:nvCxnSpPr>
        <p:spPr>
          <a:xfrm>
            <a:off x="6326399" y="4581140"/>
            <a:ext cx="34559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ight Triangle 42"/>
          <p:cNvSpPr/>
          <p:nvPr/>
        </p:nvSpPr>
        <p:spPr>
          <a:xfrm rot="18900000">
            <a:off x="5750405" y="3313783"/>
            <a:ext cx="691194" cy="69128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3" name="组合 2"/>
          <p:cNvGrpSpPr/>
          <p:nvPr/>
        </p:nvGrpSpPr>
        <p:grpSpPr>
          <a:xfrm>
            <a:off x="1180843" y="4392861"/>
            <a:ext cx="1144502" cy="1144651"/>
            <a:chOff x="885152" y="3294645"/>
            <a:chExt cx="858488" cy="858488"/>
          </a:xfrm>
        </p:grpSpPr>
        <p:sp>
          <p:nvSpPr>
            <p:cNvPr id="24" name="Rounded Rectangle 23"/>
            <p:cNvSpPr>
              <a:spLocks noChangeAspect="1"/>
            </p:cNvSpPr>
            <p:nvPr/>
          </p:nvSpPr>
          <p:spPr>
            <a:xfrm>
              <a:off x="885152"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31" name="Freeform 139"/>
            <p:cNvSpPr/>
            <p:nvPr/>
          </p:nvSpPr>
          <p:spPr bwMode="auto">
            <a:xfrm>
              <a:off x="1054039" y="3526716"/>
              <a:ext cx="520713" cy="39434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2640030" y="4392861"/>
            <a:ext cx="1144502" cy="1144651"/>
            <a:chOff x="1979685" y="3294645"/>
            <a:chExt cx="858488" cy="858488"/>
          </a:xfrm>
        </p:grpSpPr>
        <p:sp>
          <p:nvSpPr>
            <p:cNvPr id="25" name="Rounded Rectangle 24"/>
            <p:cNvSpPr>
              <a:spLocks noChangeAspect="1"/>
            </p:cNvSpPr>
            <p:nvPr/>
          </p:nvSpPr>
          <p:spPr>
            <a:xfrm>
              <a:off x="197968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sp>
          <p:nvSpPr>
            <p:cNvPr id="33" name="Freeform 140"/>
            <p:cNvSpPr>
              <a:spLocks noEditPoints="1"/>
            </p:cNvSpPr>
            <p:nvPr/>
          </p:nvSpPr>
          <p:spPr bwMode="auto">
            <a:xfrm>
              <a:off x="2206456" y="3565075"/>
              <a:ext cx="352951" cy="35295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41"/>
            <p:cNvSpPr>
              <a:spLocks noEditPoints="1"/>
            </p:cNvSpPr>
            <p:nvPr/>
          </p:nvSpPr>
          <p:spPr bwMode="auto">
            <a:xfrm>
              <a:off x="2491868" y="3469212"/>
              <a:ext cx="163404" cy="165582"/>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4106706" y="4392861"/>
            <a:ext cx="1144502" cy="1144651"/>
            <a:chOff x="3079835" y="3294645"/>
            <a:chExt cx="858488" cy="858488"/>
          </a:xfrm>
        </p:grpSpPr>
        <p:sp>
          <p:nvSpPr>
            <p:cNvPr id="26" name="Rounded Rectangle 25"/>
            <p:cNvSpPr>
              <a:spLocks noChangeAspect="1"/>
            </p:cNvSpPr>
            <p:nvPr/>
          </p:nvSpPr>
          <p:spPr>
            <a:xfrm>
              <a:off x="307983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2" name="组合 1"/>
            <p:cNvGrpSpPr/>
            <p:nvPr/>
          </p:nvGrpSpPr>
          <p:grpSpPr>
            <a:xfrm>
              <a:off x="3187718" y="3540913"/>
              <a:ext cx="642721" cy="374738"/>
              <a:chOff x="3029730" y="2848880"/>
              <a:chExt cx="642721" cy="374738"/>
            </a:xfrm>
          </p:grpSpPr>
          <p:sp>
            <p:nvSpPr>
              <p:cNvPr id="35" name="Freeform 166"/>
              <p:cNvSpPr/>
              <p:nvPr/>
            </p:nvSpPr>
            <p:spPr bwMode="auto">
              <a:xfrm>
                <a:off x="3286818" y="2848880"/>
                <a:ext cx="385633" cy="374738"/>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67"/>
              <p:cNvSpPr/>
              <p:nvPr/>
            </p:nvSpPr>
            <p:spPr bwMode="auto">
              <a:xfrm>
                <a:off x="3029730" y="3044964"/>
                <a:ext cx="257088" cy="176476"/>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Freeform 168"/>
              <p:cNvSpPr/>
              <p:nvPr/>
            </p:nvSpPr>
            <p:spPr bwMode="auto">
              <a:xfrm>
                <a:off x="3160453" y="2848880"/>
                <a:ext cx="152510" cy="189548"/>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strips(downLeft)">
                                      <p:cBhvr>
                                        <p:cTn id="41" dur="500"/>
                                        <p:tgtEl>
                                          <p:spTgt spid="4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1" grpId="0"/>
      <p:bldP spid="39" grpId="0" animBg="1"/>
      <p:bldP spid="40" grpId="0"/>
      <p:bldP spid="4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zh-CN" altLang="en-US" sz="5335"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8565">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8565">
                <a:defRPr/>
              </a:pPr>
              <a:r>
                <a:rPr lang="en-US" altLang="zh-CN" sz="4800" kern="0" dirty="0">
                  <a:solidFill>
                    <a:srgbClr val="C00000"/>
                  </a:solidFill>
                  <a:effectLst/>
                </a:rPr>
                <a:t>02</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8565">
              <a:defRPr/>
            </a:pPr>
            <a:r>
              <a:rPr lang="zh-CN" altLang="en-US" sz="3200" b="1" kern="0" dirty="0">
                <a:solidFill>
                  <a:prstClr val="white"/>
                </a:solidFill>
                <a:latin typeface="微软雅黑"/>
                <a:ea typeface="微软雅黑"/>
              </a:rPr>
              <a:t>添加过渡页标题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3060</Words>
  <Application>Kingsoft Office WPP</Application>
  <PresentationFormat>宽屏</PresentationFormat>
  <Paragraphs>303</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4</cp:revision>
  <dcterms:created xsi:type="dcterms:W3CDTF">2018-05-27T14:47:00Z</dcterms:created>
  <dcterms:modified xsi:type="dcterms:W3CDTF">2018-05-28T14:41:19Z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